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98" r:id="rId2"/>
    <p:sldId id="304" r:id="rId3"/>
    <p:sldId id="260" r:id="rId4"/>
    <p:sldId id="268" r:id="rId5"/>
    <p:sldId id="259" r:id="rId6"/>
    <p:sldId id="303" r:id="rId7"/>
    <p:sldId id="257" r:id="rId8"/>
    <p:sldId id="265" r:id="rId9"/>
    <p:sldId id="270" r:id="rId10"/>
    <p:sldId id="262" r:id="rId11"/>
    <p:sldId id="263" r:id="rId12"/>
    <p:sldId id="264" r:id="rId13"/>
    <p:sldId id="267" r:id="rId14"/>
    <p:sldId id="266" r:id="rId15"/>
    <p:sldId id="289" r:id="rId16"/>
    <p:sldId id="269" r:id="rId17"/>
    <p:sldId id="271" r:id="rId18"/>
    <p:sldId id="287" r:id="rId19"/>
    <p:sldId id="295" r:id="rId20"/>
    <p:sldId id="272" r:id="rId21"/>
    <p:sldId id="258" r:id="rId22"/>
    <p:sldId id="273" r:id="rId23"/>
    <p:sldId id="302" r:id="rId24"/>
    <p:sldId id="256" r:id="rId25"/>
    <p:sldId id="283" r:id="rId26"/>
    <p:sldId id="274" r:id="rId27"/>
    <p:sldId id="285" r:id="rId28"/>
    <p:sldId id="275" r:id="rId29"/>
    <p:sldId id="301" r:id="rId30"/>
    <p:sldId id="276" r:id="rId31"/>
    <p:sldId id="288" r:id="rId32"/>
    <p:sldId id="261" r:id="rId33"/>
    <p:sldId id="305" r:id="rId34"/>
    <p:sldId id="281" r:id="rId35"/>
    <p:sldId id="282" r:id="rId36"/>
    <p:sldId id="290" r:id="rId37"/>
    <p:sldId id="293" r:id="rId38"/>
    <p:sldId id="294" r:id="rId39"/>
    <p:sldId id="297" r:id="rId40"/>
    <p:sldId id="292" r:id="rId41"/>
    <p:sldId id="296" r:id="rId42"/>
    <p:sldId id="300" r:id="rId43"/>
  </p:sldIdLst>
  <p:sldSz cx="9144000" cy="5143500" type="screen16x9"/>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821"/>
    <a:srgbClr val="0082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40" autoAdjust="0"/>
    <p:restoredTop sz="94660"/>
  </p:normalViewPr>
  <p:slideViewPr>
    <p:cSldViewPr>
      <p:cViewPr varScale="1">
        <p:scale>
          <a:sx n="112" d="100"/>
          <a:sy n="112" d="100"/>
        </p:scale>
        <p:origin x="822" y="96"/>
      </p:cViewPr>
      <p:guideLst>
        <p:guide orient="horz" pos="1620"/>
        <p:guide pos="2880"/>
      </p:guideLst>
    </p:cSldViewPr>
  </p:slideViewPr>
  <p:notesTextViewPr>
    <p:cViewPr>
      <p:scale>
        <a:sx n="1" d="1"/>
        <a:sy n="1" d="1"/>
      </p:scale>
      <p:origin x="0" y="0"/>
    </p:cViewPr>
  </p:notesTextViewPr>
  <p:sorterViewPr>
    <p:cViewPr>
      <p:scale>
        <a:sx n="124" d="100"/>
        <a:sy n="124"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8F927D-97D4-4E74-AB37-997DDBB715F4}" type="datetimeFigureOut">
              <a:rPr lang="zh-CN" altLang="en-US" smtClean="0"/>
              <a:t>2018/11/9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15CA27-7180-4F6B-A84E-BE3F55DF1844}" type="slidenum">
              <a:rPr lang="zh-CN" altLang="en-US" smtClean="0"/>
              <a:t>‹#›</a:t>
            </a:fld>
            <a:endParaRPr lang="zh-CN" altLang="en-US"/>
          </a:p>
        </p:txBody>
      </p:sp>
    </p:spTree>
    <p:extLst>
      <p:ext uri="{BB962C8B-B14F-4D97-AF65-F5344CB8AC3E}">
        <p14:creationId xmlns:p14="http://schemas.microsoft.com/office/powerpoint/2010/main" val="677983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1</a:t>
            </a:fld>
            <a:endParaRPr lang="zh-CN" altLang="en-US"/>
          </a:p>
        </p:txBody>
      </p:sp>
    </p:spTree>
    <p:extLst>
      <p:ext uri="{BB962C8B-B14F-4D97-AF65-F5344CB8AC3E}">
        <p14:creationId xmlns:p14="http://schemas.microsoft.com/office/powerpoint/2010/main" val="1482497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2</a:t>
            </a:fld>
            <a:endParaRPr lang="zh-CN" altLang="en-US"/>
          </a:p>
        </p:txBody>
      </p:sp>
    </p:spTree>
    <p:extLst>
      <p:ext uri="{BB962C8B-B14F-4D97-AF65-F5344CB8AC3E}">
        <p14:creationId xmlns:p14="http://schemas.microsoft.com/office/powerpoint/2010/main" val="2876011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3</a:t>
            </a:fld>
            <a:endParaRPr lang="zh-CN" altLang="en-US"/>
          </a:p>
        </p:txBody>
      </p:sp>
    </p:spTree>
    <p:extLst>
      <p:ext uri="{BB962C8B-B14F-4D97-AF65-F5344CB8AC3E}">
        <p14:creationId xmlns:p14="http://schemas.microsoft.com/office/powerpoint/2010/main" val="3629828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4</a:t>
            </a:fld>
            <a:endParaRPr lang="zh-CN" altLang="en-US"/>
          </a:p>
        </p:txBody>
      </p:sp>
    </p:spTree>
    <p:extLst>
      <p:ext uri="{BB962C8B-B14F-4D97-AF65-F5344CB8AC3E}">
        <p14:creationId xmlns:p14="http://schemas.microsoft.com/office/powerpoint/2010/main" val="3755884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5</a:t>
            </a:fld>
            <a:endParaRPr lang="zh-CN" altLang="en-US"/>
          </a:p>
        </p:txBody>
      </p:sp>
    </p:spTree>
    <p:extLst>
      <p:ext uri="{BB962C8B-B14F-4D97-AF65-F5344CB8AC3E}">
        <p14:creationId xmlns:p14="http://schemas.microsoft.com/office/powerpoint/2010/main" val="2379277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6</a:t>
            </a:fld>
            <a:endParaRPr lang="zh-CN" altLang="en-US"/>
          </a:p>
        </p:txBody>
      </p:sp>
    </p:spTree>
    <p:extLst>
      <p:ext uri="{BB962C8B-B14F-4D97-AF65-F5344CB8AC3E}">
        <p14:creationId xmlns:p14="http://schemas.microsoft.com/office/powerpoint/2010/main" val="3728295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7</a:t>
            </a:fld>
            <a:endParaRPr lang="zh-CN" altLang="en-US"/>
          </a:p>
        </p:txBody>
      </p:sp>
    </p:spTree>
    <p:extLst>
      <p:ext uri="{BB962C8B-B14F-4D97-AF65-F5344CB8AC3E}">
        <p14:creationId xmlns:p14="http://schemas.microsoft.com/office/powerpoint/2010/main" val="2593562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8</a:t>
            </a:fld>
            <a:endParaRPr lang="zh-CN" altLang="en-US"/>
          </a:p>
        </p:txBody>
      </p:sp>
    </p:spTree>
    <p:extLst>
      <p:ext uri="{BB962C8B-B14F-4D97-AF65-F5344CB8AC3E}">
        <p14:creationId xmlns:p14="http://schemas.microsoft.com/office/powerpoint/2010/main" val="927679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9</a:t>
            </a:fld>
            <a:endParaRPr lang="zh-CN" altLang="en-US"/>
          </a:p>
        </p:txBody>
      </p:sp>
    </p:spTree>
    <p:extLst>
      <p:ext uri="{BB962C8B-B14F-4D97-AF65-F5344CB8AC3E}">
        <p14:creationId xmlns:p14="http://schemas.microsoft.com/office/powerpoint/2010/main" val="3917764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10</a:t>
            </a:fld>
            <a:endParaRPr lang="zh-CN" altLang="en-US"/>
          </a:p>
        </p:txBody>
      </p:sp>
    </p:spTree>
    <p:extLst>
      <p:ext uri="{BB962C8B-B14F-4D97-AF65-F5344CB8AC3E}">
        <p14:creationId xmlns:p14="http://schemas.microsoft.com/office/powerpoint/2010/main" val="1653844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11</a:t>
            </a:fld>
            <a:endParaRPr lang="zh-CN" altLang="en-US"/>
          </a:p>
        </p:txBody>
      </p:sp>
    </p:spTree>
    <p:extLst>
      <p:ext uri="{BB962C8B-B14F-4D97-AF65-F5344CB8AC3E}">
        <p14:creationId xmlns:p14="http://schemas.microsoft.com/office/powerpoint/2010/main" val="2007327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12</a:t>
            </a:fld>
            <a:endParaRPr lang="zh-CN" altLang="en-US"/>
          </a:p>
        </p:txBody>
      </p:sp>
    </p:spTree>
    <p:extLst>
      <p:ext uri="{BB962C8B-B14F-4D97-AF65-F5344CB8AC3E}">
        <p14:creationId xmlns:p14="http://schemas.microsoft.com/office/powerpoint/2010/main" val="11831068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13</a:t>
            </a:fld>
            <a:endParaRPr lang="zh-CN" altLang="en-US"/>
          </a:p>
        </p:txBody>
      </p:sp>
    </p:spTree>
    <p:extLst>
      <p:ext uri="{BB962C8B-B14F-4D97-AF65-F5344CB8AC3E}">
        <p14:creationId xmlns:p14="http://schemas.microsoft.com/office/powerpoint/2010/main" val="22523731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14</a:t>
            </a:fld>
            <a:endParaRPr lang="zh-CN" altLang="en-US"/>
          </a:p>
        </p:txBody>
      </p:sp>
    </p:spTree>
    <p:extLst>
      <p:ext uri="{BB962C8B-B14F-4D97-AF65-F5344CB8AC3E}">
        <p14:creationId xmlns:p14="http://schemas.microsoft.com/office/powerpoint/2010/main" val="740549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15</a:t>
            </a:fld>
            <a:endParaRPr lang="zh-CN" altLang="en-US"/>
          </a:p>
        </p:txBody>
      </p:sp>
    </p:spTree>
    <p:extLst>
      <p:ext uri="{BB962C8B-B14F-4D97-AF65-F5344CB8AC3E}">
        <p14:creationId xmlns:p14="http://schemas.microsoft.com/office/powerpoint/2010/main" val="29095850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16</a:t>
            </a:fld>
            <a:endParaRPr lang="zh-CN" altLang="en-US"/>
          </a:p>
        </p:txBody>
      </p:sp>
    </p:spTree>
    <p:extLst>
      <p:ext uri="{BB962C8B-B14F-4D97-AF65-F5344CB8AC3E}">
        <p14:creationId xmlns:p14="http://schemas.microsoft.com/office/powerpoint/2010/main" val="14845934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17</a:t>
            </a:fld>
            <a:endParaRPr lang="zh-CN" altLang="en-US"/>
          </a:p>
        </p:txBody>
      </p:sp>
    </p:spTree>
    <p:extLst>
      <p:ext uri="{BB962C8B-B14F-4D97-AF65-F5344CB8AC3E}">
        <p14:creationId xmlns:p14="http://schemas.microsoft.com/office/powerpoint/2010/main" val="2117405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18</a:t>
            </a:fld>
            <a:endParaRPr lang="zh-CN" altLang="en-US"/>
          </a:p>
        </p:txBody>
      </p:sp>
    </p:spTree>
    <p:extLst>
      <p:ext uri="{BB962C8B-B14F-4D97-AF65-F5344CB8AC3E}">
        <p14:creationId xmlns:p14="http://schemas.microsoft.com/office/powerpoint/2010/main" val="3838776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19</a:t>
            </a:fld>
            <a:endParaRPr lang="zh-CN" altLang="en-US"/>
          </a:p>
        </p:txBody>
      </p:sp>
    </p:spTree>
    <p:extLst>
      <p:ext uri="{BB962C8B-B14F-4D97-AF65-F5344CB8AC3E}">
        <p14:creationId xmlns:p14="http://schemas.microsoft.com/office/powerpoint/2010/main" val="11952073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20</a:t>
            </a:fld>
            <a:endParaRPr lang="zh-CN" altLang="en-US"/>
          </a:p>
        </p:txBody>
      </p:sp>
    </p:spTree>
    <p:extLst>
      <p:ext uri="{BB962C8B-B14F-4D97-AF65-F5344CB8AC3E}">
        <p14:creationId xmlns:p14="http://schemas.microsoft.com/office/powerpoint/2010/main" val="199040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21</a:t>
            </a:fld>
            <a:endParaRPr lang="zh-CN" altLang="en-US"/>
          </a:p>
        </p:txBody>
      </p:sp>
    </p:spTree>
    <p:extLst>
      <p:ext uri="{BB962C8B-B14F-4D97-AF65-F5344CB8AC3E}">
        <p14:creationId xmlns:p14="http://schemas.microsoft.com/office/powerpoint/2010/main" val="5138460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22</a:t>
            </a:fld>
            <a:endParaRPr lang="zh-CN" altLang="en-US"/>
          </a:p>
        </p:txBody>
      </p:sp>
    </p:spTree>
    <p:extLst>
      <p:ext uri="{BB962C8B-B14F-4D97-AF65-F5344CB8AC3E}">
        <p14:creationId xmlns:p14="http://schemas.microsoft.com/office/powerpoint/2010/main" val="1800125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23</a:t>
            </a:fld>
            <a:endParaRPr lang="zh-CN" altLang="en-US"/>
          </a:p>
        </p:txBody>
      </p:sp>
    </p:spTree>
    <p:extLst>
      <p:ext uri="{BB962C8B-B14F-4D97-AF65-F5344CB8AC3E}">
        <p14:creationId xmlns:p14="http://schemas.microsoft.com/office/powerpoint/2010/main" val="28464601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24</a:t>
            </a:fld>
            <a:endParaRPr lang="zh-CN" altLang="en-US"/>
          </a:p>
        </p:txBody>
      </p:sp>
    </p:spTree>
    <p:extLst>
      <p:ext uri="{BB962C8B-B14F-4D97-AF65-F5344CB8AC3E}">
        <p14:creationId xmlns:p14="http://schemas.microsoft.com/office/powerpoint/2010/main" val="2124563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25</a:t>
            </a:fld>
            <a:endParaRPr lang="zh-CN" altLang="en-US"/>
          </a:p>
        </p:txBody>
      </p:sp>
    </p:spTree>
    <p:extLst>
      <p:ext uri="{BB962C8B-B14F-4D97-AF65-F5344CB8AC3E}">
        <p14:creationId xmlns:p14="http://schemas.microsoft.com/office/powerpoint/2010/main" val="36130244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26</a:t>
            </a:fld>
            <a:endParaRPr lang="zh-CN" altLang="en-US"/>
          </a:p>
        </p:txBody>
      </p:sp>
    </p:spTree>
    <p:extLst>
      <p:ext uri="{BB962C8B-B14F-4D97-AF65-F5344CB8AC3E}">
        <p14:creationId xmlns:p14="http://schemas.microsoft.com/office/powerpoint/2010/main" val="7576341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615CA27-7180-4F6B-A84E-BE3F55DF1844}" type="slidenum">
              <a:rPr lang="zh-CN" altLang="en-US" smtClean="0"/>
              <a:t>27</a:t>
            </a:fld>
            <a:endParaRPr lang="zh-CN" altLang="en-US"/>
          </a:p>
        </p:txBody>
      </p:sp>
    </p:spTree>
    <p:extLst>
      <p:ext uri="{BB962C8B-B14F-4D97-AF65-F5344CB8AC3E}">
        <p14:creationId xmlns:p14="http://schemas.microsoft.com/office/powerpoint/2010/main" val="41237863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28</a:t>
            </a:fld>
            <a:endParaRPr lang="zh-CN" altLang="en-US"/>
          </a:p>
        </p:txBody>
      </p:sp>
    </p:spTree>
    <p:extLst>
      <p:ext uri="{BB962C8B-B14F-4D97-AF65-F5344CB8AC3E}">
        <p14:creationId xmlns:p14="http://schemas.microsoft.com/office/powerpoint/2010/main" val="6932261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29</a:t>
            </a:fld>
            <a:endParaRPr lang="zh-CN" altLang="en-US"/>
          </a:p>
        </p:txBody>
      </p:sp>
    </p:spTree>
    <p:extLst>
      <p:ext uri="{BB962C8B-B14F-4D97-AF65-F5344CB8AC3E}">
        <p14:creationId xmlns:p14="http://schemas.microsoft.com/office/powerpoint/2010/main" val="33350953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30</a:t>
            </a:fld>
            <a:endParaRPr lang="zh-CN" altLang="en-US"/>
          </a:p>
        </p:txBody>
      </p:sp>
    </p:spTree>
    <p:extLst>
      <p:ext uri="{BB962C8B-B14F-4D97-AF65-F5344CB8AC3E}">
        <p14:creationId xmlns:p14="http://schemas.microsoft.com/office/powerpoint/2010/main" val="4429727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31</a:t>
            </a:fld>
            <a:endParaRPr lang="zh-CN" altLang="en-US"/>
          </a:p>
        </p:txBody>
      </p:sp>
    </p:spTree>
    <p:extLst>
      <p:ext uri="{BB962C8B-B14F-4D97-AF65-F5344CB8AC3E}">
        <p14:creationId xmlns:p14="http://schemas.microsoft.com/office/powerpoint/2010/main" val="40615279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32</a:t>
            </a:fld>
            <a:endParaRPr lang="zh-CN" altLang="en-US"/>
          </a:p>
        </p:txBody>
      </p:sp>
    </p:spTree>
    <p:extLst>
      <p:ext uri="{BB962C8B-B14F-4D97-AF65-F5344CB8AC3E}">
        <p14:creationId xmlns:p14="http://schemas.microsoft.com/office/powerpoint/2010/main" val="31866678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33</a:t>
            </a:fld>
            <a:endParaRPr lang="zh-CN" altLang="en-US"/>
          </a:p>
        </p:txBody>
      </p:sp>
    </p:spTree>
    <p:extLst>
      <p:ext uri="{BB962C8B-B14F-4D97-AF65-F5344CB8AC3E}">
        <p14:creationId xmlns:p14="http://schemas.microsoft.com/office/powerpoint/2010/main" val="29624210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34</a:t>
            </a:fld>
            <a:endParaRPr lang="zh-CN" altLang="en-US"/>
          </a:p>
        </p:txBody>
      </p:sp>
    </p:spTree>
    <p:extLst>
      <p:ext uri="{BB962C8B-B14F-4D97-AF65-F5344CB8AC3E}">
        <p14:creationId xmlns:p14="http://schemas.microsoft.com/office/powerpoint/2010/main" val="20133067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35</a:t>
            </a:fld>
            <a:endParaRPr lang="zh-CN" altLang="en-US"/>
          </a:p>
        </p:txBody>
      </p:sp>
    </p:spTree>
    <p:extLst>
      <p:ext uri="{BB962C8B-B14F-4D97-AF65-F5344CB8AC3E}">
        <p14:creationId xmlns:p14="http://schemas.microsoft.com/office/powerpoint/2010/main" val="3931649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36</a:t>
            </a:fld>
            <a:endParaRPr lang="zh-CN" altLang="en-US"/>
          </a:p>
        </p:txBody>
      </p:sp>
    </p:spTree>
    <p:extLst>
      <p:ext uri="{BB962C8B-B14F-4D97-AF65-F5344CB8AC3E}">
        <p14:creationId xmlns:p14="http://schemas.microsoft.com/office/powerpoint/2010/main" val="1849295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37</a:t>
            </a:fld>
            <a:endParaRPr lang="zh-CN" altLang="en-US"/>
          </a:p>
        </p:txBody>
      </p:sp>
    </p:spTree>
    <p:extLst>
      <p:ext uri="{BB962C8B-B14F-4D97-AF65-F5344CB8AC3E}">
        <p14:creationId xmlns:p14="http://schemas.microsoft.com/office/powerpoint/2010/main" val="9968569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38</a:t>
            </a:fld>
            <a:endParaRPr lang="zh-CN" altLang="en-US"/>
          </a:p>
        </p:txBody>
      </p:sp>
    </p:spTree>
    <p:extLst>
      <p:ext uri="{BB962C8B-B14F-4D97-AF65-F5344CB8AC3E}">
        <p14:creationId xmlns:p14="http://schemas.microsoft.com/office/powerpoint/2010/main" val="37935266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39</a:t>
            </a:fld>
            <a:endParaRPr lang="zh-CN" altLang="en-US"/>
          </a:p>
        </p:txBody>
      </p:sp>
    </p:spTree>
    <p:extLst>
      <p:ext uri="{BB962C8B-B14F-4D97-AF65-F5344CB8AC3E}">
        <p14:creationId xmlns:p14="http://schemas.microsoft.com/office/powerpoint/2010/main" val="1066527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40</a:t>
            </a:fld>
            <a:endParaRPr lang="zh-CN" altLang="en-US"/>
          </a:p>
        </p:txBody>
      </p:sp>
    </p:spTree>
    <p:extLst>
      <p:ext uri="{BB962C8B-B14F-4D97-AF65-F5344CB8AC3E}">
        <p14:creationId xmlns:p14="http://schemas.microsoft.com/office/powerpoint/2010/main" val="4772126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41</a:t>
            </a:fld>
            <a:endParaRPr lang="zh-CN" altLang="en-US"/>
          </a:p>
        </p:txBody>
      </p:sp>
    </p:spTree>
    <p:extLst>
      <p:ext uri="{BB962C8B-B14F-4D97-AF65-F5344CB8AC3E}">
        <p14:creationId xmlns:p14="http://schemas.microsoft.com/office/powerpoint/2010/main" val="34750195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15CA27-7180-4F6B-A84E-BE3F55DF1844}" type="slidenum">
              <a:rPr lang="zh-CN" altLang="en-US" smtClean="0"/>
              <a:t>42</a:t>
            </a:fld>
            <a:endParaRPr lang="zh-CN" altLang="en-US"/>
          </a:p>
        </p:txBody>
      </p:sp>
    </p:spTree>
    <p:extLst>
      <p:ext uri="{BB962C8B-B14F-4D97-AF65-F5344CB8AC3E}">
        <p14:creationId xmlns:p14="http://schemas.microsoft.com/office/powerpoint/2010/main" val="1305557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9342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82014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7264"/>
            <a:ext cx="2133600" cy="273844"/>
          </a:xfrm>
          <a:prstGeom prst="rect">
            <a:avLst/>
          </a:prstGeom>
        </p:spPr>
        <p:txBody>
          <a:bodyPr/>
          <a:lstStyle/>
          <a:p>
            <a:fld id="{83D34A37-F7C6-4CD6-B1EF-B622F1DA6BBD}" type="datetimeFigureOut">
              <a:rPr lang="zh-CN" altLang="en-US" smtClean="0"/>
              <a:t>2018/11/9</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4"/>
            <a:ext cx="2133600" cy="273844"/>
          </a:xfrm>
          <a:prstGeom prst="rect">
            <a:avLst/>
          </a:prstGeom>
        </p:spPr>
        <p:txBody>
          <a:bodyPr/>
          <a:lstStyle/>
          <a:p>
            <a:fld id="{D32ED739-09CA-4559-B218-CEE8A5F10ABE}" type="slidenum">
              <a:rPr lang="zh-CN" altLang="en-US" smtClean="0"/>
              <a:t>‹#›</a:t>
            </a:fld>
            <a:endParaRPr lang="zh-CN" altLang="en-US"/>
          </a:p>
        </p:txBody>
      </p:sp>
    </p:spTree>
    <p:extLst>
      <p:ext uri="{BB962C8B-B14F-4D97-AF65-F5344CB8AC3E}">
        <p14:creationId xmlns:p14="http://schemas.microsoft.com/office/powerpoint/2010/main" val="67062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7264"/>
            <a:ext cx="2133600" cy="273844"/>
          </a:xfrm>
          <a:prstGeom prst="rect">
            <a:avLst/>
          </a:prstGeom>
        </p:spPr>
        <p:txBody>
          <a:bodyPr/>
          <a:lstStyle/>
          <a:p>
            <a:fld id="{83D34A37-F7C6-4CD6-B1EF-B622F1DA6BBD}" type="datetimeFigureOut">
              <a:rPr lang="zh-CN" altLang="en-US" smtClean="0"/>
              <a:t>2018/11/9</a:t>
            </a:fld>
            <a:endParaRPr lang="zh-CN" altLang="en-US"/>
          </a:p>
        </p:txBody>
      </p:sp>
      <p:sp>
        <p:nvSpPr>
          <p:cNvPr id="6" name="页脚占位符 5"/>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4"/>
            <a:ext cx="2133600" cy="273844"/>
          </a:xfrm>
          <a:prstGeom prst="rect">
            <a:avLst/>
          </a:prstGeom>
        </p:spPr>
        <p:txBody>
          <a:bodyPr/>
          <a:lstStyle/>
          <a:p>
            <a:fld id="{D32ED739-09CA-4559-B218-CEE8A5F10ABE}" type="slidenum">
              <a:rPr lang="zh-CN" altLang="en-US" smtClean="0"/>
              <a:t>‹#›</a:t>
            </a:fld>
            <a:endParaRPr lang="zh-CN" altLang="en-US"/>
          </a:p>
        </p:txBody>
      </p:sp>
    </p:spTree>
    <p:extLst>
      <p:ext uri="{BB962C8B-B14F-4D97-AF65-F5344CB8AC3E}">
        <p14:creationId xmlns:p14="http://schemas.microsoft.com/office/powerpoint/2010/main" val="2153838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30"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30"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7264"/>
            <a:ext cx="2133600" cy="273844"/>
          </a:xfrm>
          <a:prstGeom prst="rect">
            <a:avLst/>
          </a:prstGeom>
        </p:spPr>
        <p:txBody>
          <a:bodyPr/>
          <a:lstStyle/>
          <a:p>
            <a:fld id="{83D34A37-F7C6-4CD6-B1EF-B622F1DA6BBD}" type="datetimeFigureOut">
              <a:rPr lang="zh-CN" altLang="en-US" smtClean="0"/>
              <a:t>2018/11/9</a:t>
            </a:fld>
            <a:endParaRPr lang="zh-CN" altLang="en-US"/>
          </a:p>
        </p:txBody>
      </p:sp>
      <p:sp>
        <p:nvSpPr>
          <p:cNvPr id="8" name="页脚占位符 7"/>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4"/>
            <a:ext cx="2133600" cy="273844"/>
          </a:xfrm>
          <a:prstGeom prst="rect">
            <a:avLst/>
          </a:prstGeom>
        </p:spPr>
        <p:txBody>
          <a:bodyPr/>
          <a:lstStyle/>
          <a:p>
            <a:fld id="{D32ED739-09CA-4559-B218-CEE8A5F10ABE}" type="slidenum">
              <a:rPr lang="zh-CN" altLang="en-US" smtClean="0"/>
              <a:t>‹#›</a:t>
            </a:fld>
            <a:endParaRPr lang="zh-CN" altLang="en-US"/>
          </a:p>
        </p:txBody>
      </p:sp>
    </p:spTree>
    <p:extLst>
      <p:ext uri="{BB962C8B-B14F-4D97-AF65-F5344CB8AC3E}">
        <p14:creationId xmlns:p14="http://schemas.microsoft.com/office/powerpoint/2010/main" val="3139644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4"/>
            <a:ext cx="2133600" cy="273844"/>
          </a:xfrm>
          <a:prstGeom prst="rect">
            <a:avLst/>
          </a:prstGeom>
        </p:spPr>
        <p:txBody>
          <a:bodyPr/>
          <a:lstStyle/>
          <a:p>
            <a:fld id="{83D34A37-F7C6-4CD6-B1EF-B622F1DA6BBD}" type="datetimeFigureOut">
              <a:rPr lang="zh-CN" altLang="en-US" smtClean="0"/>
              <a:t>2018/11/9</a:t>
            </a:fld>
            <a:endParaRPr lang="zh-CN" altLang="en-US"/>
          </a:p>
        </p:txBody>
      </p:sp>
      <p:sp>
        <p:nvSpPr>
          <p:cNvPr id="4" name="页脚占位符 3"/>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4"/>
            <a:ext cx="2133600" cy="273844"/>
          </a:xfrm>
          <a:prstGeom prst="rect">
            <a:avLst/>
          </a:prstGeom>
        </p:spPr>
        <p:txBody>
          <a:bodyPr/>
          <a:lstStyle/>
          <a:p>
            <a:fld id="{D32ED739-09CA-4559-B218-CEE8A5F10ABE}" type="slidenum">
              <a:rPr lang="zh-CN" altLang="en-US" smtClean="0"/>
              <a:t>‹#›</a:t>
            </a:fld>
            <a:endParaRPr lang="zh-CN" altLang="en-US"/>
          </a:p>
        </p:txBody>
      </p:sp>
    </p:spTree>
    <p:extLst>
      <p:ext uri="{BB962C8B-B14F-4D97-AF65-F5344CB8AC3E}">
        <p14:creationId xmlns:p14="http://schemas.microsoft.com/office/powerpoint/2010/main" val="2826232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4"/>
            <a:ext cx="2133600" cy="273844"/>
          </a:xfrm>
          <a:prstGeom prst="rect">
            <a:avLst/>
          </a:prstGeom>
        </p:spPr>
        <p:txBody>
          <a:bodyPr/>
          <a:lstStyle/>
          <a:p>
            <a:fld id="{83D34A37-F7C6-4CD6-B1EF-B622F1DA6BBD}" type="datetimeFigureOut">
              <a:rPr lang="zh-CN" altLang="en-US" smtClean="0"/>
              <a:t>2018/11/9</a:t>
            </a:fld>
            <a:endParaRPr lang="zh-CN" altLang="en-US"/>
          </a:p>
        </p:txBody>
      </p:sp>
      <p:sp>
        <p:nvSpPr>
          <p:cNvPr id="3" name="页脚占位符 2"/>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4"/>
            <a:ext cx="2133600" cy="273844"/>
          </a:xfrm>
          <a:prstGeom prst="rect">
            <a:avLst/>
          </a:prstGeom>
        </p:spPr>
        <p:txBody>
          <a:bodyPr/>
          <a:lstStyle/>
          <a:p>
            <a:fld id="{D32ED739-09CA-4559-B218-CEE8A5F10ABE}" type="slidenum">
              <a:rPr lang="zh-CN" altLang="en-US" smtClean="0"/>
              <a:t>‹#›</a:t>
            </a:fld>
            <a:endParaRPr lang="zh-CN" altLang="en-US"/>
          </a:p>
        </p:txBody>
      </p:sp>
    </p:spTree>
    <p:extLst>
      <p:ext uri="{BB962C8B-B14F-4D97-AF65-F5344CB8AC3E}">
        <p14:creationId xmlns:p14="http://schemas.microsoft.com/office/powerpoint/2010/main" val="770114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5"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5" y="1076328"/>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4"/>
            <a:ext cx="2133600" cy="273844"/>
          </a:xfrm>
          <a:prstGeom prst="rect">
            <a:avLst/>
          </a:prstGeom>
        </p:spPr>
        <p:txBody>
          <a:bodyPr/>
          <a:lstStyle/>
          <a:p>
            <a:fld id="{83D34A37-F7C6-4CD6-B1EF-B622F1DA6BBD}" type="datetimeFigureOut">
              <a:rPr lang="zh-CN" altLang="en-US" smtClean="0"/>
              <a:t>2018/11/9</a:t>
            </a:fld>
            <a:endParaRPr lang="zh-CN" altLang="en-US"/>
          </a:p>
        </p:txBody>
      </p:sp>
      <p:sp>
        <p:nvSpPr>
          <p:cNvPr id="6" name="页脚占位符 5"/>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4"/>
            <a:ext cx="2133600" cy="273844"/>
          </a:xfrm>
          <a:prstGeom prst="rect">
            <a:avLst/>
          </a:prstGeom>
        </p:spPr>
        <p:txBody>
          <a:bodyPr/>
          <a:lstStyle/>
          <a:p>
            <a:fld id="{D32ED739-09CA-4559-B218-CEE8A5F10ABE}" type="slidenum">
              <a:rPr lang="zh-CN" altLang="en-US" smtClean="0"/>
              <a:t>‹#›</a:t>
            </a:fld>
            <a:endParaRPr lang="zh-CN" altLang="en-US"/>
          </a:p>
        </p:txBody>
      </p:sp>
    </p:spTree>
    <p:extLst>
      <p:ext uri="{BB962C8B-B14F-4D97-AF65-F5344CB8AC3E}">
        <p14:creationId xmlns:p14="http://schemas.microsoft.com/office/powerpoint/2010/main" val="2039608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5"/>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4"/>
            <a:ext cx="2133600" cy="273844"/>
          </a:xfrm>
          <a:prstGeom prst="rect">
            <a:avLst/>
          </a:prstGeom>
        </p:spPr>
        <p:txBody>
          <a:bodyPr/>
          <a:lstStyle/>
          <a:p>
            <a:fld id="{83D34A37-F7C6-4CD6-B1EF-B622F1DA6BBD}" type="datetimeFigureOut">
              <a:rPr lang="zh-CN" altLang="en-US" smtClean="0"/>
              <a:t>2018/11/9</a:t>
            </a:fld>
            <a:endParaRPr lang="zh-CN" altLang="en-US"/>
          </a:p>
        </p:txBody>
      </p:sp>
      <p:sp>
        <p:nvSpPr>
          <p:cNvPr id="6" name="页脚占位符 5"/>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4"/>
            <a:ext cx="2133600" cy="273844"/>
          </a:xfrm>
          <a:prstGeom prst="rect">
            <a:avLst/>
          </a:prstGeom>
        </p:spPr>
        <p:txBody>
          <a:bodyPr/>
          <a:lstStyle/>
          <a:p>
            <a:fld id="{D32ED739-09CA-4559-B218-CEE8A5F10ABE}" type="slidenum">
              <a:rPr lang="zh-CN" altLang="en-US" smtClean="0"/>
              <a:t>‹#›</a:t>
            </a:fld>
            <a:endParaRPr lang="zh-CN" altLang="en-US"/>
          </a:p>
        </p:txBody>
      </p:sp>
    </p:spTree>
    <p:extLst>
      <p:ext uri="{BB962C8B-B14F-4D97-AF65-F5344CB8AC3E}">
        <p14:creationId xmlns:p14="http://schemas.microsoft.com/office/powerpoint/2010/main" val="2444363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4"/>
            <a:ext cx="2133600" cy="273844"/>
          </a:xfrm>
          <a:prstGeom prst="rect">
            <a:avLst/>
          </a:prstGeom>
        </p:spPr>
        <p:txBody>
          <a:bodyPr/>
          <a:lstStyle/>
          <a:p>
            <a:fld id="{83D34A37-F7C6-4CD6-B1EF-B622F1DA6BBD}" type="datetimeFigureOut">
              <a:rPr lang="zh-CN" altLang="en-US" smtClean="0"/>
              <a:t>2018/11/9</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4"/>
            <a:ext cx="2133600" cy="273844"/>
          </a:xfrm>
          <a:prstGeom prst="rect">
            <a:avLst/>
          </a:prstGeom>
        </p:spPr>
        <p:txBody>
          <a:bodyPr/>
          <a:lstStyle/>
          <a:p>
            <a:fld id="{D32ED739-09CA-4559-B218-CEE8A5F10ABE}" type="slidenum">
              <a:rPr lang="zh-CN" altLang="en-US" smtClean="0"/>
              <a:t>‹#›</a:t>
            </a:fld>
            <a:endParaRPr lang="zh-CN" altLang="en-US"/>
          </a:p>
        </p:txBody>
      </p:sp>
    </p:spTree>
    <p:extLst>
      <p:ext uri="{BB962C8B-B14F-4D97-AF65-F5344CB8AC3E}">
        <p14:creationId xmlns:p14="http://schemas.microsoft.com/office/powerpoint/2010/main" val="2150945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4"/>
            <a:ext cx="2133600" cy="273844"/>
          </a:xfrm>
          <a:prstGeom prst="rect">
            <a:avLst/>
          </a:prstGeom>
        </p:spPr>
        <p:txBody>
          <a:bodyPr/>
          <a:lstStyle/>
          <a:p>
            <a:fld id="{83D34A37-F7C6-4CD6-B1EF-B622F1DA6BBD}" type="datetimeFigureOut">
              <a:rPr lang="zh-CN" altLang="en-US" smtClean="0"/>
              <a:t>2018/11/9</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4"/>
            <a:ext cx="2133600" cy="273844"/>
          </a:xfrm>
          <a:prstGeom prst="rect">
            <a:avLst/>
          </a:prstGeom>
        </p:spPr>
        <p:txBody>
          <a:bodyPr/>
          <a:lstStyle/>
          <a:p>
            <a:fld id="{D32ED739-09CA-4559-B218-CEE8A5F10ABE}" type="slidenum">
              <a:rPr lang="zh-CN" altLang="en-US" smtClean="0"/>
              <a:t>‹#›</a:t>
            </a:fld>
            <a:endParaRPr lang="zh-CN" altLang="en-US"/>
          </a:p>
        </p:txBody>
      </p:sp>
    </p:spTree>
    <p:extLst>
      <p:ext uri="{BB962C8B-B14F-4D97-AF65-F5344CB8AC3E}">
        <p14:creationId xmlns:p14="http://schemas.microsoft.com/office/powerpoint/2010/main" val="3162373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91" y="1372"/>
            <a:ext cx="9144000" cy="5140757"/>
          </a:xfrm>
          <a:prstGeom prst="rect">
            <a:avLst/>
          </a:prstGeom>
        </p:spPr>
      </p:pic>
      <p:pic>
        <p:nvPicPr>
          <p:cNvPr id="4" name="图片 3"/>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36908" y="36907"/>
            <a:ext cx="738135" cy="738135"/>
          </a:xfrm>
          <a:prstGeom prst="rect">
            <a:avLst/>
          </a:prstGeom>
        </p:spPr>
      </p:pic>
    </p:spTree>
    <p:extLst>
      <p:ext uri="{BB962C8B-B14F-4D97-AF65-F5344CB8AC3E}">
        <p14:creationId xmlns:p14="http://schemas.microsoft.com/office/powerpoint/2010/main" val="2446971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 Id="rId9" Type="http://schemas.openxmlformats.org/officeDocument/2006/relationships/image" Target="../media/image8.gif"/></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image" Target="../media/image6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72.png"/><Relationship Id="rId4" Type="http://schemas.openxmlformats.org/officeDocument/2006/relationships/image" Target="../media/image7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3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35.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4.png"/><Relationship Id="rId7" Type="http://schemas.openxmlformats.org/officeDocument/2006/relationships/image" Target="../media/image87.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48.png"/><Relationship Id="rId9" Type="http://schemas.openxmlformats.org/officeDocument/2006/relationships/image" Target="../media/image89.png"/></Relationships>
</file>

<file path=ppt/slides/_rels/slide3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98.png"/><Relationship Id="rId11" Type="http://schemas.openxmlformats.org/officeDocument/2006/relationships/image" Target="../media/image103.png"/><Relationship Id="rId5" Type="http://schemas.openxmlformats.org/officeDocument/2006/relationships/image" Target="../media/image97.png"/><Relationship Id="rId10" Type="http://schemas.openxmlformats.org/officeDocument/2006/relationships/image" Target="../media/image102.png"/><Relationship Id="rId4" Type="http://schemas.openxmlformats.org/officeDocument/2006/relationships/image" Target="../media/image96.png"/><Relationship Id="rId9" Type="http://schemas.openxmlformats.org/officeDocument/2006/relationships/image" Target="../media/image101.png"/></Relationships>
</file>

<file path=ppt/slides/_rels/slide40.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 name="纯音乐-你的笑颜.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55848" y="0"/>
            <a:ext cx="411510" cy="411510"/>
          </a:xfrm>
          <a:prstGeom prst="rect">
            <a:avLst/>
          </a:prstGeom>
        </p:spPr>
      </p:pic>
      <p:sp>
        <p:nvSpPr>
          <p:cNvPr id="49" name="Rectangle 13"/>
          <p:cNvSpPr txBox="1">
            <a:spLocks noChangeArrowheads="1"/>
          </p:cNvSpPr>
          <p:nvPr/>
        </p:nvSpPr>
        <p:spPr bwMode="auto">
          <a:xfrm>
            <a:off x="3851920" y="2556708"/>
            <a:ext cx="5040560" cy="5760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19" tIns="45709" rIns="91419" bIns="45709" anchor="ctr"/>
          <a:lstStyle>
            <a:lvl1pPr marL="342900" indent="-342900"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hangingPunct="1">
              <a:lnSpc>
                <a:spcPts val="4200"/>
              </a:lnSpc>
              <a:spcBef>
                <a:spcPct val="20000"/>
              </a:spcBef>
            </a:pPr>
            <a:endParaRPr lang="zh-CN" altLang="en-US" sz="3600" b="0" i="0" dirty="0">
              <a:latin typeface="方正大黑简体" panose="02010601030101010101" pitchFamily="2" charset="-122"/>
              <a:ea typeface="方正大黑简体" panose="02010601030101010101" pitchFamily="2" charset="-122"/>
            </a:endParaRPr>
          </a:p>
        </p:txBody>
      </p:sp>
      <p:sp>
        <p:nvSpPr>
          <p:cNvPr id="54" name="Rectangle 13"/>
          <p:cNvSpPr txBox="1">
            <a:spLocks noChangeArrowheads="1"/>
          </p:cNvSpPr>
          <p:nvPr/>
        </p:nvSpPr>
        <p:spPr bwMode="auto">
          <a:xfrm>
            <a:off x="4788024" y="3077642"/>
            <a:ext cx="3535722" cy="430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19" tIns="45709" rIns="91419" bIns="45709" anchor="ctr"/>
          <a:lstStyle>
            <a:lvl1pPr marL="342900" indent="-342900"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ctr" eaLnBrk="1" fontAlgn="ctr" hangingPunct="1">
              <a:lnSpc>
                <a:spcPct val="90000"/>
              </a:lnSpc>
              <a:spcBef>
                <a:spcPct val="20000"/>
              </a:spcBef>
            </a:pPr>
            <a:r>
              <a:rPr lang="zh-CN" altLang="en-US" sz="1400" i="0" dirty="0">
                <a:latin typeface="方正黑体简体" pitchFamily="2" charset="-122"/>
                <a:ea typeface="方正黑体简体" pitchFamily="2" charset="-122"/>
              </a:rPr>
              <a:t>青年志愿者标志</a:t>
            </a:r>
            <a:r>
              <a:rPr lang="en-US" altLang="zh-CN" sz="1400" i="0" dirty="0" err="1">
                <a:latin typeface="方正黑体简体" pitchFamily="2" charset="-122"/>
                <a:ea typeface="方正黑体简体" pitchFamily="2" charset="-122"/>
              </a:rPr>
              <a:t>ppt</a:t>
            </a:r>
            <a:r>
              <a:rPr lang="zh-CN" altLang="en-US" sz="1400" i="0" dirty="0">
                <a:latin typeface="方正黑体简体" pitchFamily="2" charset="-122"/>
                <a:ea typeface="方正黑体简体" pitchFamily="2" charset="-122"/>
              </a:rPr>
              <a:t>模板</a:t>
            </a:r>
          </a:p>
        </p:txBody>
      </p:sp>
      <p:sp>
        <p:nvSpPr>
          <p:cNvPr id="57" name="Rectangle 13"/>
          <p:cNvSpPr txBox="1">
            <a:spLocks noChangeArrowheads="1"/>
          </p:cNvSpPr>
          <p:nvPr/>
        </p:nvSpPr>
        <p:spPr bwMode="auto">
          <a:xfrm>
            <a:off x="4546632" y="2196668"/>
            <a:ext cx="3877881" cy="430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19" tIns="45709" rIns="91419" bIns="45709" anchor="ctr"/>
          <a:lstStyle>
            <a:lvl1pPr marL="342900" indent="-342900"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dist" eaLnBrk="1" hangingPunct="1">
              <a:lnSpc>
                <a:spcPct val="120000"/>
              </a:lnSpc>
              <a:spcBef>
                <a:spcPct val="20000"/>
              </a:spcBef>
            </a:pPr>
            <a:r>
              <a:rPr lang="en-US" altLang="zh-CN" sz="2400" b="0" i="0" dirty="0">
                <a:latin typeface="方正大黑简体" pitchFamily="2" charset="-122"/>
                <a:ea typeface="方正大黑简体" pitchFamily="2" charset="-122"/>
              </a:rPr>
              <a:t>POWERPOINT</a:t>
            </a:r>
            <a:r>
              <a:rPr lang="zh-CN" altLang="en-US" sz="2400" b="0" i="0" dirty="0">
                <a:latin typeface="方正大黑简体" pitchFamily="2" charset="-122"/>
                <a:ea typeface="方正大黑简体" pitchFamily="2" charset="-122"/>
              </a:rPr>
              <a:t>动态模板</a:t>
            </a:r>
          </a:p>
        </p:txBody>
      </p:sp>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1520" y="339502"/>
            <a:ext cx="4139398" cy="4384136"/>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68562" y="791189"/>
            <a:ext cx="2356625" cy="2356625"/>
          </a:xfrm>
          <a:prstGeom prst="rect">
            <a:avLst/>
          </a:prstGeom>
        </p:spPr>
      </p:pic>
      <p:grpSp>
        <p:nvGrpSpPr>
          <p:cNvPr id="10" name="Group 550"/>
          <p:cNvGrpSpPr>
            <a:grpSpLocks/>
          </p:cNvGrpSpPr>
          <p:nvPr/>
        </p:nvGrpSpPr>
        <p:grpSpPr bwMode="auto">
          <a:xfrm>
            <a:off x="1317754" y="915566"/>
            <a:ext cx="2030110" cy="1846149"/>
            <a:chOff x="295" y="3475"/>
            <a:chExt cx="1407" cy="1407"/>
          </a:xfrm>
        </p:grpSpPr>
        <p:sp>
          <p:nvSpPr>
            <p:cNvPr id="11"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p>
          </p:txBody>
        </p:sp>
        <p:grpSp>
          <p:nvGrpSpPr>
            <p:cNvPr id="12" name="Group 552"/>
            <p:cNvGrpSpPr>
              <a:grpSpLocks/>
            </p:cNvGrpSpPr>
            <p:nvPr/>
          </p:nvGrpSpPr>
          <p:grpSpPr bwMode="auto">
            <a:xfrm>
              <a:off x="445" y="3652"/>
              <a:ext cx="1081" cy="1055"/>
              <a:chOff x="-6121" y="-2218"/>
              <a:chExt cx="2273" cy="2218"/>
            </a:xfrm>
          </p:grpSpPr>
          <p:sp>
            <p:nvSpPr>
              <p:cNvPr id="13" name="Oval 553"/>
              <p:cNvSpPr>
                <a:spLocks noChangeArrowheads="1"/>
              </p:cNvSpPr>
              <p:nvPr/>
            </p:nvSpPr>
            <p:spPr bwMode="auto">
              <a:xfrm>
                <a:off x="-6121" y="-2218"/>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nvGrpSpPr>
              <p:cNvPr id="14" name="Group 554"/>
              <p:cNvGrpSpPr>
                <a:grpSpLocks/>
              </p:cNvGrpSpPr>
              <p:nvPr/>
            </p:nvGrpSpPr>
            <p:grpSpPr bwMode="auto">
              <a:xfrm>
                <a:off x="-6056" y="-2208"/>
                <a:ext cx="2208" cy="2208"/>
                <a:chOff x="-4060" y="-879"/>
                <a:chExt cx="2208" cy="2208"/>
              </a:xfrm>
            </p:grpSpPr>
            <p:grpSp>
              <p:nvGrpSpPr>
                <p:cNvPr id="15" name="Group 555"/>
                <p:cNvGrpSpPr>
                  <a:grpSpLocks/>
                </p:cNvGrpSpPr>
                <p:nvPr/>
              </p:nvGrpSpPr>
              <p:grpSpPr bwMode="auto">
                <a:xfrm>
                  <a:off x="-4060" y="-879"/>
                  <a:ext cx="2208" cy="2208"/>
                  <a:chOff x="-3924" y="-788"/>
                  <a:chExt cx="2208" cy="2208"/>
                </a:xfrm>
              </p:grpSpPr>
              <p:grpSp>
                <p:nvGrpSpPr>
                  <p:cNvPr id="31" name="Group 556"/>
                  <p:cNvGrpSpPr>
                    <a:grpSpLocks noChangeAspect="1"/>
                  </p:cNvGrpSpPr>
                  <p:nvPr/>
                </p:nvGrpSpPr>
                <p:grpSpPr bwMode="auto">
                  <a:xfrm>
                    <a:off x="-3924" y="-788"/>
                    <a:ext cx="2208" cy="2202"/>
                    <a:chOff x="168" y="696"/>
                    <a:chExt cx="1429" cy="1429"/>
                  </a:xfrm>
                </p:grpSpPr>
                <p:grpSp>
                  <p:nvGrpSpPr>
                    <p:cNvPr id="39" name="Group 557"/>
                    <p:cNvGrpSpPr>
                      <a:grpSpLocks noChangeAspect="1"/>
                    </p:cNvGrpSpPr>
                    <p:nvPr/>
                  </p:nvGrpSpPr>
                  <p:grpSpPr bwMode="auto">
                    <a:xfrm>
                      <a:off x="854" y="696"/>
                      <a:ext cx="56" cy="1429"/>
                      <a:chOff x="845" y="696"/>
                      <a:chExt cx="56" cy="1429"/>
                    </a:xfrm>
                  </p:grpSpPr>
                  <p:sp>
                    <p:nvSpPr>
                      <p:cNvPr id="43"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4"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40" name="Group 560"/>
                    <p:cNvGrpSpPr>
                      <a:grpSpLocks noChangeAspect="1"/>
                    </p:cNvGrpSpPr>
                    <p:nvPr/>
                  </p:nvGrpSpPr>
                  <p:grpSpPr bwMode="auto">
                    <a:xfrm rot="5400000">
                      <a:off x="855" y="696"/>
                      <a:ext cx="56" cy="1429"/>
                      <a:chOff x="845" y="696"/>
                      <a:chExt cx="56" cy="1429"/>
                    </a:xfrm>
                  </p:grpSpPr>
                  <p:sp>
                    <p:nvSpPr>
                      <p:cNvPr id="41"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2"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32" name="Group 563"/>
                  <p:cNvGrpSpPr>
                    <a:grpSpLocks noChangeAspect="1"/>
                  </p:cNvGrpSpPr>
                  <p:nvPr/>
                </p:nvGrpSpPr>
                <p:grpSpPr bwMode="auto">
                  <a:xfrm rot="2700000">
                    <a:off x="-3927" y="-785"/>
                    <a:ext cx="2208" cy="2202"/>
                    <a:chOff x="168" y="696"/>
                    <a:chExt cx="1429" cy="1429"/>
                  </a:xfrm>
                </p:grpSpPr>
                <p:grpSp>
                  <p:nvGrpSpPr>
                    <p:cNvPr id="33" name="Group 564"/>
                    <p:cNvGrpSpPr>
                      <a:grpSpLocks noChangeAspect="1"/>
                    </p:cNvGrpSpPr>
                    <p:nvPr/>
                  </p:nvGrpSpPr>
                  <p:grpSpPr bwMode="auto">
                    <a:xfrm>
                      <a:off x="854" y="696"/>
                      <a:ext cx="56" cy="1429"/>
                      <a:chOff x="845" y="696"/>
                      <a:chExt cx="56" cy="1429"/>
                    </a:xfrm>
                  </p:grpSpPr>
                  <p:sp>
                    <p:nvSpPr>
                      <p:cNvPr id="37"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8"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34" name="Group 567"/>
                    <p:cNvGrpSpPr>
                      <a:grpSpLocks noChangeAspect="1"/>
                    </p:cNvGrpSpPr>
                    <p:nvPr/>
                  </p:nvGrpSpPr>
                  <p:grpSpPr bwMode="auto">
                    <a:xfrm rot="5400000">
                      <a:off x="855" y="696"/>
                      <a:ext cx="56" cy="1429"/>
                      <a:chOff x="845" y="696"/>
                      <a:chExt cx="56" cy="1429"/>
                    </a:xfrm>
                  </p:grpSpPr>
                  <p:sp>
                    <p:nvSpPr>
                      <p:cNvPr id="35"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6"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nvGrpSpPr>
                <p:cNvPr id="16" name="Group 570"/>
                <p:cNvGrpSpPr>
                  <a:grpSpLocks/>
                </p:cNvGrpSpPr>
                <p:nvPr/>
              </p:nvGrpSpPr>
              <p:grpSpPr bwMode="auto">
                <a:xfrm rot="1320000">
                  <a:off x="-3744" y="-528"/>
                  <a:ext cx="1549" cy="1556"/>
                  <a:chOff x="-3928" y="-799"/>
                  <a:chExt cx="2212" cy="2222"/>
                </a:xfrm>
              </p:grpSpPr>
              <p:grpSp>
                <p:nvGrpSpPr>
                  <p:cNvPr id="17" name="Group 571"/>
                  <p:cNvGrpSpPr>
                    <a:grpSpLocks noChangeAspect="1"/>
                  </p:cNvGrpSpPr>
                  <p:nvPr/>
                </p:nvGrpSpPr>
                <p:grpSpPr bwMode="auto">
                  <a:xfrm>
                    <a:off x="-3924" y="-788"/>
                    <a:ext cx="2208" cy="2202"/>
                    <a:chOff x="168" y="696"/>
                    <a:chExt cx="1429" cy="1429"/>
                  </a:xfrm>
                </p:grpSpPr>
                <p:grpSp>
                  <p:nvGrpSpPr>
                    <p:cNvPr id="25" name="Group 572"/>
                    <p:cNvGrpSpPr>
                      <a:grpSpLocks noChangeAspect="1"/>
                    </p:cNvGrpSpPr>
                    <p:nvPr/>
                  </p:nvGrpSpPr>
                  <p:grpSpPr bwMode="auto">
                    <a:xfrm>
                      <a:off x="854" y="696"/>
                      <a:ext cx="56" cy="1429"/>
                      <a:chOff x="845" y="696"/>
                      <a:chExt cx="56" cy="1429"/>
                    </a:xfrm>
                  </p:grpSpPr>
                  <p:sp>
                    <p:nvSpPr>
                      <p:cNvPr id="29"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0"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26" name="Group 575"/>
                    <p:cNvGrpSpPr>
                      <a:grpSpLocks noChangeAspect="1"/>
                    </p:cNvGrpSpPr>
                    <p:nvPr/>
                  </p:nvGrpSpPr>
                  <p:grpSpPr bwMode="auto">
                    <a:xfrm rot="5400000">
                      <a:off x="855" y="696"/>
                      <a:ext cx="56" cy="1429"/>
                      <a:chOff x="845" y="696"/>
                      <a:chExt cx="56" cy="1429"/>
                    </a:xfrm>
                  </p:grpSpPr>
                  <p:sp>
                    <p:nvSpPr>
                      <p:cNvPr id="27"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8"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18" name="Group 578"/>
                  <p:cNvGrpSpPr>
                    <a:grpSpLocks noChangeAspect="1"/>
                  </p:cNvGrpSpPr>
                  <p:nvPr/>
                </p:nvGrpSpPr>
                <p:grpSpPr bwMode="auto">
                  <a:xfrm rot="2700000">
                    <a:off x="-3938" y="-789"/>
                    <a:ext cx="2222" cy="2202"/>
                    <a:chOff x="160" y="696"/>
                    <a:chExt cx="1438" cy="1429"/>
                  </a:xfrm>
                </p:grpSpPr>
                <p:grpSp>
                  <p:nvGrpSpPr>
                    <p:cNvPr id="19" name="Group 579"/>
                    <p:cNvGrpSpPr>
                      <a:grpSpLocks noChangeAspect="1"/>
                    </p:cNvGrpSpPr>
                    <p:nvPr/>
                  </p:nvGrpSpPr>
                  <p:grpSpPr bwMode="auto">
                    <a:xfrm>
                      <a:off x="854" y="696"/>
                      <a:ext cx="56" cy="1429"/>
                      <a:chOff x="845" y="696"/>
                      <a:chExt cx="56" cy="1429"/>
                    </a:xfrm>
                  </p:grpSpPr>
                  <p:sp>
                    <p:nvSpPr>
                      <p:cNvPr id="23"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4"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20" name="Group 582"/>
                    <p:cNvGrpSpPr>
                      <a:grpSpLocks noChangeAspect="1"/>
                    </p:cNvGrpSpPr>
                    <p:nvPr/>
                  </p:nvGrpSpPr>
                  <p:grpSpPr bwMode="auto">
                    <a:xfrm rot="5400000">
                      <a:off x="850" y="692"/>
                      <a:ext cx="57" cy="1438"/>
                      <a:chOff x="845" y="696"/>
                      <a:chExt cx="57" cy="1438"/>
                    </a:xfrm>
                  </p:grpSpPr>
                  <p:sp>
                    <p:nvSpPr>
                      <p:cNvPr id="21"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2" name="AutoShape 584"/>
                      <p:cNvSpPr>
                        <a:spLocks noChangeAspect="1" noChangeArrowheads="1"/>
                      </p:cNvSpPr>
                      <p:nvPr/>
                    </p:nvSpPr>
                    <p:spPr bwMode="auto">
                      <a:xfrm flipV="1">
                        <a:off x="846" y="1419"/>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grpSp>
      </p:grpSp>
      <p:pic>
        <p:nvPicPr>
          <p:cNvPr id="56" name="Picture 160" descr="200712419435657_1"/>
          <p:cNvPicPr>
            <a:picLocks noChangeAspect="1" noChangeArrowheads="1" noCrop="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6228184" y="5884118"/>
            <a:ext cx="710555" cy="710555"/>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59" descr="10004015438746072987"/>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flipH="1">
            <a:off x="8964488" y="5740102"/>
            <a:ext cx="1152128" cy="1152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306106"/>
      </p:ext>
    </p:extLst>
  </p:cSld>
  <p:clrMapOvr>
    <a:masterClrMapping/>
  </p:clrMapOvr>
  <mc:AlternateContent xmlns:mc="http://schemas.openxmlformats.org/markup-compatibility/2006" xmlns:p14="http://schemas.microsoft.com/office/powerpoint/2010/main">
    <mc:Choice Requires="p14">
      <p:transition spd="slow" p14:dur="4000" advTm="16000">
        <p14:vortex dir="r"/>
      </p:transition>
    </mc:Choice>
    <mc:Fallback xmlns="">
      <p:transition spd="slow" advTm="1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6"/>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3" presetClass="entr" presetSubtype="36"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1000" fill="hold"/>
                                        <p:tgtEl>
                                          <p:spTgt spid="9"/>
                                        </p:tgtEl>
                                        <p:attrNameLst>
                                          <p:attrName>ppt_w</p:attrName>
                                        </p:attrNameLst>
                                      </p:cBhvr>
                                      <p:tavLst>
                                        <p:tav tm="0">
                                          <p:val>
                                            <p:strVal val="(6*min(max(#ppt_w*#ppt_h,.3),1)-7.4)/-.7*#ppt_w"/>
                                          </p:val>
                                        </p:tav>
                                        <p:tav tm="100000">
                                          <p:val>
                                            <p:strVal val="#ppt_w"/>
                                          </p:val>
                                        </p:tav>
                                      </p:tavLst>
                                    </p:anim>
                                    <p:anim calcmode="lin" valueType="num">
                                      <p:cBhvr>
                                        <p:cTn id="17" dur="1000" fill="hold"/>
                                        <p:tgtEl>
                                          <p:spTgt spid="9"/>
                                        </p:tgtEl>
                                        <p:attrNameLst>
                                          <p:attrName>ppt_h</p:attrName>
                                        </p:attrNameLst>
                                      </p:cBhvr>
                                      <p:tavLst>
                                        <p:tav tm="0">
                                          <p:val>
                                            <p:strVal val="(6*min(max(#ppt_w*#ppt_h,.3),1)-7.4)/-.7*#ppt_h"/>
                                          </p:val>
                                        </p:tav>
                                        <p:tav tm="100000">
                                          <p:val>
                                            <p:strVal val="#ppt_h"/>
                                          </p:val>
                                        </p:tav>
                                      </p:tavLst>
                                    </p:anim>
                                    <p:anim calcmode="lin" valueType="num">
                                      <p:cBhvr>
                                        <p:cTn id="18" dur="1000" fill="hold"/>
                                        <p:tgtEl>
                                          <p:spTgt spid="9"/>
                                        </p:tgtEl>
                                        <p:attrNameLst>
                                          <p:attrName>ppt_x</p:attrName>
                                        </p:attrNameLst>
                                      </p:cBhvr>
                                      <p:tavLst>
                                        <p:tav tm="0">
                                          <p:val>
                                            <p:fltVal val="0.5"/>
                                          </p:val>
                                        </p:tav>
                                        <p:tav tm="100000">
                                          <p:val>
                                            <p:strVal val="#ppt_x"/>
                                          </p:val>
                                        </p:tav>
                                      </p:tavLst>
                                    </p:anim>
                                    <p:anim calcmode="lin" valueType="num">
                                      <p:cBhvr>
                                        <p:cTn id="19" dur="10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20" fill="hold">
                            <p:stCondLst>
                              <p:cond delay="2000"/>
                            </p:stCondLst>
                            <p:childTnLst>
                              <p:par>
                                <p:cTn id="21" presetID="39" presetClass="entr" presetSubtype="0" accel="100000" fill="hold" grpId="4" nodeType="afterEffect" nodePh="1">
                                  <p:stCondLst>
                                    <p:cond delay="0"/>
                                  </p:stCondLst>
                                  <p:endCondLst>
                                    <p:cond evt="begin" delay="0">
                                      <p:tn val="21"/>
                                    </p:cond>
                                  </p:endCondLst>
                                  <p:iterate type="lt">
                                    <p:tmPct val="10000"/>
                                  </p:iterate>
                                  <p:childTnLst>
                                    <p:set>
                                      <p:cBhvr>
                                        <p:cTn id="22" dur="1" fill="hold">
                                          <p:stCondLst>
                                            <p:cond delay="0"/>
                                          </p:stCondLst>
                                        </p:cTn>
                                        <p:tgtEl>
                                          <p:spTgt spid="49"/>
                                        </p:tgtEl>
                                        <p:attrNameLst>
                                          <p:attrName>style.visibility</p:attrName>
                                        </p:attrNameLst>
                                      </p:cBhvr>
                                      <p:to>
                                        <p:strVal val="visible"/>
                                      </p:to>
                                    </p:set>
                                    <p:anim calcmode="lin" valueType="num">
                                      <p:cBhvr>
                                        <p:cTn id="23" dur="1000" fill="hold"/>
                                        <p:tgtEl>
                                          <p:spTgt spid="49"/>
                                        </p:tgtEl>
                                        <p:attrNameLst>
                                          <p:attrName>ppt_h</p:attrName>
                                        </p:attrNameLst>
                                      </p:cBhvr>
                                      <p:tavLst>
                                        <p:tav tm="0">
                                          <p:val>
                                            <p:strVal val="#ppt_h/20"/>
                                          </p:val>
                                        </p:tav>
                                        <p:tav tm="50000">
                                          <p:val>
                                            <p:strVal val="#ppt_h/20"/>
                                          </p:val>
                                        </p:tav>
                                        <p:tav tm="100000">
                                          <p:val>
                                            <p:strVal val="#ppt_h"/>
                                          </p:val>
                                        </p:tav>
                                      </p:tavLst>
                                    </p:anim>
                                    <p:anim calcmode="lin" valueType="num">
                                      <p:cBhvr>
                                        <p:cTn id="24" dur="1000" fill="hold"/>
                                        <p:tgtEl>
                                          <p:spTgt spid="49"/>
                                        </p:tgtEl>
                                        <p:attrNameLst>
                                          <p:attrName>ppt_w</p:attrName>
                                        </p:attrNameLst>
                                      </p:cBhvr>
                                      <p:tavLst>
                                        <p:tav tm="0">
                                          <p:val>
                                            <p:strVal val="#ppt_w+.3"/>
                                          </p:val>
                                        </p:tav>
                                        <p:tav tm="50000">
                                          <p:val>
                                            <p:strVal val="#ppt_w+.3"/>
                                          </p:val>
                                        </p:tav>
                                        <p:tav tm="100000">
                                          <p:val>
                                            <p:strVal val="#ppt_w"/>
                                          </p:val>
                                        </p:tav>
                                      </p:tavLst>
                                    </p:anim>
                                    <p:anim calcmode="lin" valueType="num">
                                      <p:cBhvr>
                                        <p:cTn id="25" dur="1000" fill="hold"/>
                                        <p:tgtEl>
                                          <p:spTgt spid="49"/>
                                        </p:tgtEl>
                                        <p:attrNameLst>
                                          <p:attrName>ppt_x</p:attrName>
                                        </p:attrNameLst>
                                      </p:cBhvr>
                                      <p:tavLst>
                                        <p:tav tm="0">
                                          <p:val>
                                            <p:strVal val="#ppt_x-.3"/>
                                          </p:val>
                                        </p:tav>
                                        <p:tav tm="50000">
                                          <p:val>
                                            <p:strVal val="#ppt_x"/>
                                          </p:val>
                                        </p:tav>
                                        <p:tav tm="100000">
                                          <p:val>
                                            <p:strVal val="#ppt_x"/>
                                          </p:val>
                                        </p:tav>
                                      </p:tavLst>
                                    </p:anim>
                                    <p:anim calcmode="lin" valueType="num">
                                      <p:cBhvr>
                                        <p:cTn id="26" dur="1000" fill="hold"/>
                                        <p:tgtEl>
                                          <p:spTgt spid="49"/>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41" presetClass="entr" presetSubtype="0" fill="hold" grpId="4" nodeType="afterEffect">
                                  <p:stCondLst>
                                    <p:cond delay="0"/>
                                  </p:stCondLst>
                                  <p:iterate type="lt">
                                    <p:tmPct val="15385"/>
                                  </p:iterate>
                                  <p:childTnLst>
                                    <p:set>
                                      <p:cBhvr>
                                        <p:cTn id="29" dur="1" fill="hold">
                                          <p:stCondLst>
                                            <p:cond delay="0"/>
                                          </p:stCondLst>
                                        </p:cTn>
                                        <p:tgtEl>
                                          <p:spTgt spid="57"/>
                                        </p:tgtEl>
                                        <p:attrNameLst>
                                          <p:attrName>style.visibility</p:attrName>
                                        </p:attrNameLst>
                                      </p:cBhvr>
                                      <p:to>
                                        <p:strVal val="visible"/>
                                      </p:to>
                                    </p:set>
                                    <p:anim calcmode="lin" valueType="num">
                                      <p:cBhvr>
                                        <p:cTn id="30"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57"/>
                                        </p:tgtEl>
                                        <p:attrNameLst>
                                          <p:attrName>ppt_y</p:attrName>
                                        </p:attrNameLst>
                                      </p:cBhvr>
                                      <p:tavLst>
                                        <p:tav tm="0">
                                          <p:val>
                                            <p:strVal val="#ppt_y"/>
                                          </p:val>
                                        </p:tav>
                                        <p:tav tm="100000">
                                          <p:val>
                                            <p:strVal val="#ppt_y"/>
                                          </p:val>
                                        </p:tav>
                                      </p:tavLst>
                                    </p:anim>
                                    <p:anim calcmode="lin" valueType="num">
                                      <p:cBhvr>
                                        <p:cTn id="32"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57"/>
                                        </p:tgtEl>
                                      </p:cBhvr>
                                    </p:animEffect>
                                  </p:childTnLst>
                                </p:cTn>
                              </p:par>
                            </p:childTnLst>
                          </p:cTn>
                        </p:par>
                        <p:par>
                          <p:cTn id="35" fill="hold">
                            <p:stCondLst>
                              <p:cond delay="4500"/>
                            </p:stCondLst>
                            <p:childTnLst>
                              <p:par>
                                <p:cTn id="36" presetID="47" presetClass="entr" presetSubtype="0" fill="hold" grpId="4" nodeType="after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1000"/>
                                        <p:tgtEl>
                                          <p:spTgt spid="54"/>
                                        </p:tgtEl>
                                      </p:cBhvr>
                                    </p:animEffect>
                                    <p:anim calcmode="lin" valueType="num">
                                      <p:cBhvr>
                                        <p:cTn id="39" dur="1000" fill="hold"/>
                                        <p:tgtEl>
                                          <p:spTgt spid="54"/>
                                        </p:tgtEl>
                                        <p:attrNameLst>
                                          <p:attrName>ppt_x</p:attrName>
                                        </p:attrNameLst>
                                      </p:cBhvr>
                                      <p:tavLst>
                                        <p:tav tm="0">
                                          <p:val>
                                            <p:strVal val="#ppt_x"/>
                                          </p:val>
                                        </p:tav>
                                        <p:tav tm="100000">
                                          <p:val>
                                            <p:strVal val="#ppt_x"/>
                                          </p:val>
                                        </p:tav>
                                      </p:tavLst>
                                    </p:anim>
                                    <p:anim calcmode="lin" valueType="num">
                                      <p:cBhvr>
                                        <p:cTn id="40" dur="1000" fill="hold"/>
                                        <p:tgtEl>
                                          <p:spTgt spid="54"/>
                                        </p:tgtEl>
                                        <p:attrNameLst>
                                          <p:attrName>ppt_y</p:attrName>
                                        </p:attrNameLst>
                                      </p:cBhvr>
                                      <p:tavLst>
                                        <p:tav tm="0">
                                          <p:val>
                                            <p:strVal val="#ppt_y-.1"/>
                                          </p:val>
                                        </p:tav>
                                        <p:tav tm="100000">
                                          <p:val>
                                            <p:strVal val="#ppt_y"/>
                                          </p:val>
                                        </p:tav>
                                      </p:tavLst>
                                    </p:anim>
                                  </p:childTnLst>
                                </p:cTn>
                              </p:par>
                            </p:childTnLst>
                          </p:cTn>
                        </p:par>
                        <p:par>
                          <p:cTn id="41" fill="hold">
                            <p:stCondLst>
                              <p:cond delay="5500"/>
                            </p:stCondLst>
                            <p:childTnLst>
                              <p:par>
                                <p:cTn id="42" presetID="10" presetClass="entr" presetSubtype="0" fill="hold"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6000"/>
                            </p:stCondLst>
                            <p:childTnLst>
                              <p:par>
                                <p:cTn id="46" presetID="6" presetClass="emph" presetSubtype="0" fill="hold" nodeType="afterEffect">
                                  <p:stCondLst>
                                    <p:cond delay="0"/>
                                  </p:stCondLst>
                                  <p:childTnLst>
                                    <p:animScale>
                                      <p:cBhvr>
                                        <p:cTn id="47" dur="1250" fill="hold"/>
                                        <p:tgtEl>
                                          <p:spTgt spid="10"/>
                                        </p:tgtEl>
                                      </p:cBhvr>
                                      <p:by x="400000" y="400000"/>
                                    </p:animScale>
                                  </p:childTnLst>
                                </p:cTn>
                              </p:par>
                            </p:childTnLst>
                          </p:cTn>
                        </p:par>
                        <p:par>
                          <p:cTn id="48" fill="hold">
                            <p:stCondLst>
                              <p:cond delay="7250"/>
                            </p:stCondLst>
                            <p:childTnLst>
                              <p:par>
                                <p:cTn id="49" presetID="6" presetClass="emph" presetSubtype="0" autoRev="1" fill="hold" nodeType="afterEffect">
                                  <p:stCondLst>
                                    <p:cond delay="0"/>
                                  </p:stCondLst>
                                  <p:childTnLst>
                                    <p:animScale>
                                      <p:cBhvr>
                                        <p:cTn id="50" dur="1250" fill="hold"/>
                                        <p:tgtEl>
                                          <p:spTgt spid="10"/>
                                        </p:tgtEl>
                                      </p:cBhvr>
                                      <p:by x="400000" y="400000"/>
                                    </p:animScale>
                                  </p:childTnLst>
                                </p:cTn>
                              </p:par>
                              <p:par>
                                <p:cTn id="51" presetID="10" presetClass="exit" presetSubtype="0" fill="hold" nodeType="withEffect">
                                  <p:stCondLst>
                                    <p:cond delay="0"/>
                                  </p:stCondLst>
                                  <p:childTnLst>
                                    <p:animEffect transition="out" filter="fade">
                                      <p:cBhvr>
                                        <p:cTn id="52" dur="1250"/>
                                        <p:tgtEl>
                                          <p:spTgt spid="10"/>
                                        </p:tgtEl>
                                      </p:cBhvr>
                                    </p:animEffect>
                                    <p:set>
                                      <p:cBhvr>
                                        <p:cTn id="53" dur="1" fill="hold">
                                          <p:stCondLst>
                                            <p:cond delay="1249"/>
                                          </p:stCondLst>
                                        </p:cTn>
                                        <p:tgtEl>
                                          <p:spTgt spid="10"/>
                                        </p:tgtEl>
                                        <p:attrNameLst>
                                          <p:attrName>style.visibility</p:attrName>
                                        </p:attrNameLst>
                                      </p:cBhvr>
                                      <p:to>
                                        <p:strVal val="hidden"/>
                                      </p:to>
                                    </p:set>
                                  </p:childTnLst>
                                </p:cTn>
                              </p:par>
                              <p:par>
                                <p:cTn id="54" presetID="0" presetClass="path" presetSubtype="0" accel="50000" decel="50000" fill="hold" nodeType="withEffect">
                                  <p:stCondLst>
                                    <p:cond delay="0"/>
                                  </p:stCondLst>
                                  <p:childTnLst>
                                    <p:animMotion origin="layout" path="M 0.0026 0.01451 C -0.00087 -0.01944 0.00104 -0.12808 -0.01337 -0.18364 C -0.02778 -0.2395 -0.05174 -0.27407 -0.08178 -0.32561 C -0.11164 -0.37561 -0.15348 -0.45586 -0.19306 -0.48611 C -0.23264 -0.51697 -0.26858 -0.48673 -0.31841 -0.5074 C -0.36754 -0.52901 -0.454 -0.59568 -0.49098 -0.61327 " pathEditMode="relative" rAng="2716482" ptsTypes="aaaaaa">
                                      <p:cBhvr>
                                        <p:cTn id="55" dur="5000" fill="hold"/>
                                        <p:tgtEl>
                                          <p:spTgt spid="56"/>
                                        </p:tgtEl>
                                        <p:attrNameLst>
                                          <p:attrName>ppt_x</p:attrName>
                                          <p:attrName>ppt_y</p:attrName>
                                        </p:attrNameLst>
                                      </p:cBhvr>
                                      <p:rCtr x="-21875" y="-36327"/>
                                    </p:animMotion>
                                  </p:childTnLst>
                                </p:cTn>
                              </p:par>
                              <p:par>
                                <p:cTn id="56" presetID="0" presetClass="path" presetSubtype="0" accel="50000" decel="50000" fill="hold" nodeType="withEffect">
                                  <p:stCondLst>
                                    <p:cond delay="1000"/>
                                  </p:stCondLst>
                                  <p:childTnLst>
                                    <p:animMotion origin="layout" path="M 4.44444E-6 0 C -0.02118 -0.20401 -0.04428 -0.40833 -0.10799 -0.54691 C -0.17292 -0.68457 -0.31476 -0.70401 -0.39028 -0.82716 C -0.46632 -0.94815 -0.48629 -1.19259 -0.55938 -1.27747 C -0.63316 -1.36574 -0.73178 -1.35895 -0.8316 -1.3466 " pathEditMode="relative" rAng="2517567" ptsTypes="aaaaA">
                                      <p:cBhvr>
                                        <p:cTn id="57" dur="6000" fill="hold"/>
                                        <p:tgtEl>
                                          <p:spTgt spid="55"/>
                                        </p:tgtEl>
                                        <p:attrNameLst>
                                          <p:attrName>ppt_x</p:attrName>
                                          <p:attrName>ppt_y</p:attrName>
                                        </p:attrNameLst>
                                      </p:cBhvr>
                                      <p:rCtr x="-36024" y="-78333"/>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8" repeatCount="indefinite" fill="hold" display="0">
                  <p:stCondLst>
                    <p:cond delay="indefinite"/>
                  </p:stCondLst>
                  <p:endCondLst>
                    <p:cond evt="onStopAudio" delay="0">
                      <p:tgtEl>
                        <p:sldTgt/>
                      </p:tgtEl>
                    </p:cond>
                  </p:endCondLst>
                </p:cTn>
                <p:tgtEl>
                  <p:spTgt spid="46"/>
                </p:tgtEl>
              </p:cMediaNode>
            </p:audio>
          </p:childTnLst>
        </p:cTn>
      </p:par>
    </p:tnLst>
    <p:bldLst>
      <p:bldP spid="49" grpId="0" bldLvl="0" autoUpdateAnimBg="0"/>
      <p:bldP spid="49" grpId="1" bldLvl="0" autoUpdateAnimBg="0"/>
      <p:bldP spid="49" grpId="2" bldLvl="0" autoUpdateAnimBg="0"/>
      <p:bldP spid="49" grpId="3" bldLvl="0" autoUpdateAnimBg="0"/>
      <p:bldP spid="49" grpId="4"/>
      <p:bldP spid="54" grpId="0" bldLvl="0" autoUpdateAnimBg="0"/>
      <p:bldP spid="54" grpId="1" bldLvl="0" autoUpdateAnimBg="0"/>
      <p:bldP spid="54" grpId="2" bldLvl="0" autoUpdateAnimBg="0"/>
      <p:bldP spid="54" grpId="3" bldLvl="0" autoUpdateAnimBg="0"/>
      <p:bldP spid="54" grpId="4"/>
      <p:bldP spid="57" grpId="0" bldLvl="0" autoUpdateAnimBg="0"/>
      <p:bldP spid="57" grpId="1" bldLvl="0" autoUpdateAnimBg="0"/>
      <p:bldP spid="57" grpId="2" bldLvl="0" autoUpdateAnimBg="0"/>
      <p:bldP spid="57" grpId="3" bldLvl="0" autoUpdateAnimBg="0"/>
      <p:bldP spid="57" grpId="4"/>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67915" y="968524"/>
            <a:ext cx="1415772" cy="830997"/>
          </a:xfrm>
          <a:prstGeom prst="rect">
            <a:avLst/>
          </a:prstGeom>
          <a:noFill/>
        </p:spPr>
        <p:txBody>
          <a:bodyPr wrap="none" rtlCol="0">
            <a:spAutoFit/>
          </a:bodyPr>
          <a:lstStyle/>
          <a:p>
            <a:pPr algn="ctr"/>
            <a:r>
              <a:rPr lang="zh-CN" altLang="en-US" sz="4800" b="1" dirty="0">
                <a:ln w="6350">
                  <a:noFill/>
                </a:ln>
                <a:gradFill flip="none" rotWithShape="1">
                  <a:gsLst>
                    <a:gs pos="0">
                      <a:srgbClr val="FFF200"/>
                    </a:gs>
                    <a:gs pos="45000">
                      <a:srgbClr val="FF7A00"/>
                    </a:gs>
                    <a:gs pos="70000">
                      <a:srgbClr val="FF0300"/>
                    </a:gs>
                    <a:gs pos="100000">
                      <a:srgbClr val="4D0808"/>
                    </a:gs>
                  </a:gsLst>
                  <a:path path="circle">
                    <a:fillToRect l="100000" b="100000"/>
                  </a:path>
                  <a:tileRect t="-100000" r="-100000"/>
                </a:gradFill>
                <a:latin typeface="微软雅黑" panose="020B0503020204020204" pitchFamily="34" charset="-122"/>
                <a:ea typeface="微软雅黑" panose="020B0503020204020204" pitchFamily="34" charset="-122"/>
              </a:rPr>
              <a:t>前言</a:t>
            </a:r>
          </a:p>
        </p:txBody>
      </p:sp>
      <p:sp>
        <p:nvSpPr>
          <p:cNvPr id="3" name="任意多边形 2"/>
          <p:cNvSpPr/>
          <p:nvPr/>
        </p:nvSpPr>
        <p:spPr>
          <a:xfrm>
            <a:off x="899593" y="1283260"/>
            <a:ext cx="7210425" cy="2768918"/>
          </a:xfrm>
          <a:custGeom>
            <a:avLst/>
            <a:gdLst>
              <a:gd name="connsiteX0" fmla="*/ 2076450 w 7210425"/>
              <a:gd name="connsiteY0" fmla="*/ 0 h 3076575"/>
              <a:gd name="connsiteX1" fmla="*/ 7210425 w 7210425"/>
              <a:gd name="connsiteY1" fmla="*/ 0 h 3076575"/>
              <a:gd name="connsiteX2" fmla="*/ 7210425 w 7210425"/>
              <a:gd name="connsiteY2" fmla="*/ 3076575 h 3076575"/>
              <a:gd name="connsiteX3" fmla="*/ 0 w 7210425"/>
              <a:gd name="connsiteY3" fmla="*/ 3076575 h 3076575"/>
              <a:gd name="connsiteX4" fmla="*/ 0 w 7210425"/>
              <a:gd name="connsiteY4" fmla="*/ 228600 h 3076575"/>
              <a:gd name="connsiteX5" fmla="*/ 333375 w 7210425"/>
              <a:gd name="connsiteY5" fmla="*/ 228600 h 307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10425" h="3076575">
                <a:moveTo>
                  <a:pt x="2076450" y="0"/>
                </a:moveTo>
                <a:lnTo>
                  <a:pt x="7210425" y="0"/>
                </a:lnTo>
                <a:lnTo>
                  <a:pt x="7210425" y="3076575"/>
                </a:lnTo>
                <a:lnTo>
                  <a:pt x="0" y="3076575"/>
                </a:lnTo>
                <a:lnTo>
                  <a:pt x="0" y="228600"/>
                </a:lnTo>
                <a:lnTo>
                  <a:pt x="333375" y="228600"/>
                </a:lnTo>
              </a:path>
            </a:pathLst>
          </a:custGeom>
          <a:noFill/>
          <a:ln>
            <a:gradFill>
              <a:gsLst>
                <a:gs pos="40000">
                  <a:srgbClr val="FFF200"/>
                </a:gs>
                <a:gs pos="0">
                  <a:srgbClr val="FF7A00"/>
                </a:gs>
                <a:gs pos="70000">
                  <a:srgbClr val="FF0300"/>
                </a:gs>
                <a:gs pos="100000">
                  <a:srgbClr val="4D0808"/>
                </a:gs>
              </a:gsLst>
              <a:lin ang="17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2850654" y="1290145"/>
            <a:ext cx="1327543" cy="369332"/>
          </a:xfrm>
          <a:prstGeom prst="rect">
            <a:avLst/>
          </a:prstGeom>
          <a:noFill/>
        </p:spPr>
        <p:txBody>
          <a:bodyPr wrap="none" rtlCol="0">
            <a:spAutoFit/>
          </a:bodyPr>
          <a:lstStyle/>
          <a:p>
            <a:pPr algn="ctr"/>
            <a:r>
              <a:rPr lang="en-US" altLang="zh-CN" dirty="0" smtClean="0">
                <a:ln w="12700">
                  <a:noFill/>
                </a:ln>
                <a:solidFill>
                  <a:srgbClr val="C00000"/>
                </a:solidFill>
                <a:latin typeface="微软雅黑" panose="020B0503020204020204" pitchFamily="34" charset="-122"/>
                <a:ea typeface="微软雅黑" panose="020B0503020204020204" pitchFamily="34" charset="-122"/>
              </a:rPr>
              <a:t>QIAN YAN</a:t>
            </a:r>
            <a:endParaRPr lang="zh-CN" altLang="en-US" dirty="0">
              <a:ln w="12700">
                <a:noFill/>
              </a:ln>
              <a:solidFill>
                <a:srgbClr val="C00000"/>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1205193" y="1835463"/>
            <a:ext cx="6552728" cy="1569660"/>
          </a:xfrm>
          <a:prstGeom prst="rect">
            <a:avLst/>
          </a:prstGeom>
          <a:noFill/>
        </p:spPr>
        <p:txBody>
          <a:bodyPr wrap="square" rtlCol="0">
            <a:spAutoFit/>
          </a:bodyPr>
          <a:lstStyle/>
          <a:p>
            <a:pPr algn="just">
              <a:lnSpc>
                <a:spcPct val="120000"/>
              </a:lnSpc>
            </a:pP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在此输入您的文字</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内容，在此输入您的文字内容</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，在此</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输入您的文字内容</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，在此</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输入您的文字内容</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，在此</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输入您的文字内容</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，在此</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输入您的文字内容</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，在此</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输入您的文字内容</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在此输入您的文字内容，在此输入您的文字内容，在此输入您的文字内容，在此输入您的文字内容，在此输入您的文字内容，在此输入您的文字</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内容。</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8" name="Text Box 55"/>
          <p:cNvSpPr txBox="1">
            <a:spLocks noChangeArrowheads="1"/>
          </p:cNvSpPr>
          <p:nvPr/>
        </p:nvSpPr>
        <p:spPr bwMode="auto">
          <a:xfrm>
            <a:off x="961720" y="149825"/>
            <a:ext cx="1378033"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方正毡笔黑简体" panose="03000509000000000000" pitchFamily="65" charset="-122"/>
                <a:ea typeface="方正毡笔黑简体" panose="03000509000000000000" pitchFamily="65" charset="-122"/>
              </a:rPr>
              <a:t>过渡页</a:t>
            </a:r>
            <a:endParaRPr lang="zh-CN" altLang="en-US" sz="2800" i="0" dirty="0">
              <a:latin typeface="方正毡笔黑简体" panose="03000509000000000000" pitchFamily="65" charset="-122"/>
              <a:ea typeface="方正毡笔黑简体" panose="03000509000000000000" pitchFamily="65" charset="-122"/>
            </a:endParaRPr>
          </a:p>
        </p:txBody>
      </p:sp>
      <p:pic>
        <p:nvPicPr>
          <p:cNvPr id="9" name="Picture 8"/>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747993">
            <a:off x="6438027" y="3438984"/>
            <a:ext cx="1196441" cy="740550"/>
          </a:xfrm>
          <a:prstGeom prst="rect">
            <a:avLst/>
          </a:prstGeom>
          <a:noFill/>
          <a:ln w="38100">
            <a:solidFill>
              <a:srgbClr val="FFFFFF"/>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1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250190">
            <a:off x="5378949" y="3766013"/>
            <a:ext cx="1184897" cy="713646"/>
          </a:xfrm>
          <a:prstGeom prst="rect">
            <a:avLst/>
          </a:prstGeom>
          <a:noFill/>
          <a:ln w="38100">
            <a:solidFill>
              <a:srgbClr val="FFFFFF"/>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679557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4)">
                                      <p:cBhvr>
                                        <p:cTn id="7" dur="1000"/>
                                        <p:tgtEl>
                                          <p:spTgt spid="8"/>
                                        </p:tgtEl>
                                      </p:cBhvr>
                                    </p:animEffect>
                                  </p:childTnLst>
                                </p:cTn>
                              </p:par>
                            </p:childTnLst>
                          </p:cTn>
                        </p:par>
                        <p:par>
                          <p:cTn id="8" fill="hold">
                            <p:stCondLst>
                              <p:cond delay="1000"/>
                            </p:stCondLst>
                            <p:childTnLst>
                              <p:par>
                                <p:cTn id="9" presetID="16" presetClass="entr" presetSubtype="37" fill="hold" grpId="0" nodeType="afterEffect">
                                  <p:stCondLst>
                                    <p:cond delay="0"/>
                                  </p:stCondLst>
                                  <p:iterate type="lt">
                                    <p:tmPct val="0"/>
                                  </p:iterate>
                                  <p:childTnLst>
                                    <p:set>
                                      <p:cBhvr>
                                        <p:cTn id="10" dur="1" fill="hold">
                                          <p:stCondLst>
                                            <p:cond delay="0"/>
                                          </p:stCondLst>
                                        </p:cTn>
                                        <p:tgtEl>
                                          <p:spTgt spid="2"/>
                                        </p:tgtEl>
                                        <p:attrNameLst>
                                          <p:attrName>style.visibility</p:attrName>
                                        </p:attrNameLst>
                                      </p:cBhvr>
                                      <p:to>
                                        <p:strVal val="visible"/>
                                      </p:to>
                                    </p:set>
                                    <p:animEffect transition="in" filter="barn(outVertical)">
                                      <p:cBhvr>
                                        <p:cTn id="11" dur="250"/>
                                        <p:tgtEl>
                                          <p:spTgt spid="2"/>
                                        </p:tgtEl>
                                      </p:cBhvr>
                                    </p:animEffect>
                                  </p:childTnLst>
                                </p:cTn>
                              </p:par>
                            </p:childTnLst>
                          </p:cTn>
                        </p:par>
                        <p:par>
                          <p:cTn id="12" fill="hold">
                            <p:stCondLst>
                              <p:cond delay="1250"/>
                            </p:stCondLst>
                            <p:childTnLst>
                              <p:par>
                                <p:cTn id="13" presetID="26" presetClass="emph" presetSubtype="0" fill="hold" grpId="1" nodeType="afterEffect">
                                  <p:stCondLst>
                                    <p:cond delay="0"/>
                                  </p:stCondLst>
                                  <p:iterate type="lt">
                                    <p:tmPct val="0"/>
                                  </p:iterate>
                                  <p:childTnLst>
                                    <p:animEffect transition="out" filter="fade">
                                      <p:cBhvr>
                                        <p:cTn id="14" dur="250" tmFilter="0, 0; .2, .5; .8, .5; 1, 0"/>
                                        <p:tgtEl>
                                          <p:spTgt spid="2"/>
                                        </p:tgtEl>
                                      </p:cBhvr>
                                    </p:animEffect>
                                    <p:animScale>
                                      <p:cBhvr>
                                        <p:cTn id="15" dur="125" autoRev="1" fill="hold"/>
                                        <p:tgtEl>
                                          <p:spTgt spid="2"/>
                                        </p:tgtEl>
                                      </p:cBhvr>
                                      <p:by x="105000" y="105000"/>
                                    </p:animScale>
                                  </p:childTnLst>
                                </p:cTn>
                              </p:par>
                            </p:childTnLst>
                          </p:cTn>
                        </p:par>
                        <p:par>
                          <p:cTn id="16" fill="hold">
                            <p:stCondLst>
                              <p:cond delay="1500"/>
                            </p:stCondLst>
                            <p:childTnLst>
                              <p:par>
                                <p:cTn id="17" presetID="16" presetClass="entr" presetSubtype="37" fill="hold" grpId="0" nodeType="afterEffect">
                                  <p:stCondLst>
                                    <p:cond delay="0"/>
                                  </p:stCondLst>
                                  <p:iterate type="lt">
                                    <p:tmPct val="0"/>
                                  </p:iterate>
                                  <p:childTnLst>
                                    <p:set>
                                      <p:cBhvr>
                                        <p:cTn id="18" dur="1" fill="hold">
                                          <p:stCondLst>
                                            <p:cond delay="0"/>
                                          </p:stCondLst>
                                        </p:cTn>
                                        <p:tgtEl>
                                          <p:spTgt spid="4"/>
                                        </p:tgtEl>
                                        <p:attrNameLst>
                                          <p:attrName>style.visibility</p:attrName>
                                        </p:attrNameLst>
                                      </p:cBhvr>
                                      <p:to>
                                        <p:strVal val="visible"/>
                                      </p:to>
                                    </p:set>
                                    <p:animEffect transition="in" filter="barn(outVertical)">
                                      <p:cBhvr>
                                        <p:cTn id="19" dur="250"/>
                                        <p:tgtEl>
                                          <p:spTgt spid="4"/>
                                        </p:tgtEl>
                                      </p:cBhvr>
                                    </p:animEffect>
                                  </p:childTnLst>
                                </p:cTn>
                              </p:par>
                            </p:childTnLst>
                          </p:cTn>
                        </p:par>
                        <p:par>
                          <p:cTn id="20" fill="hold">
                            <p:stCondLst>
                              <p:cond delay="1750"/>
                            </p:stCondLst>
                            <p:childTnLst>
                              <p:par>
                                <p:cTn id="21" presetID="22" presetClass="entr" presetSubtype="1"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250"/>
                                        <p:tgtEl>
                                          <p:spTgt spid="3"/>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250"/>
                                        <p:tgtEl>
                                          <p:spTgt spid="5"/>
                                        </p:tgtEl>
                                      </p:cBhvr>
                                    </p:animEffect>
                                  </p:childTnLst>
                                </p:cTn>
                              </p:par>
                              <p:par>
                                <p:cTn id="28" presetID="10" presetClass="entr" presetSubtype="0" fill="hold" nodeType="withEffect">
                                  <p:stCondLst>
                                    <p:cond delay="2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250"/>
                                        <p:tgtEl>
                                          <p:spTgt spid="10"/>
                                        </p:tgtEl>
                                      </p:cBhvr>
                                    </p:animEffect>
                                  </p:childTnLst>
                                </p:cTn>
                              </p:par>
                              <p:par>
                                <p:cTn id="31" presetID="2" presetClass="entr" presetSubtype="12" fill="hold" nodeType="withEffect">
                                  <p:stCondLst>
                                    <p:cond delay="2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1000" fill="hold"/>
                                        <p:tgtEl>
                                          <p:spTgt spid="10"/>
                                        </p:tgtEl>
                                        <p:attrNameLst>
                                          <p:attrName>ppt_x</p:attrName>
                                        </p:attrNameLst>
                                      </p:cBhvr>
                                      <p:tavLst>
                                        <p:tav tm="0">
                                          <p:val>
                                            <p:strVal val="0-#ppt_w/2"/>
                                          </p:val>
                                        </p:tav>
                                        <p:tav tm="100000">
                                          <p:val>
                                            <p:strVal val="#ppt_x"/>
                                          </p:val>
                                        </p:tav>
                                      </p:tavLst>
                                    </p:anim>
                                    <p:anim calcmode="lin" valueType="num">
                                      <p:cBhvr additive="base">
                                        <p:cTn id="34" dur="1000" fill="hold"/>
                                        <p:tgtEl>
                                          <p:spTgt spid="10"/>
                                        </p:tgtEl>
                                        <p:attrNameLst>
                                          <p:attrName>ppt_y</p:attrName>
                                        </p:attrNameLst>
                                      </p:cBhvr>
                                      <p:tavLst>
                                        <p:tav tm="0">
                                          <p:val>
                                            <p:strVal val="1+#ppt_h/2"/>
                                          </p:val>
                                        </p:tav>
                                        <p:tav tm="100000">
                                          <p:val>
                                            <p:strVal val="#ppt_y"/>
                                          </p:val>
                                        </p:tav>
                                      </p:tavLst>
                                    </p:anim>
                                  </p:childTnLst>
                                </p:cTn>
                              </p:par>
                              <p:par>
                                <p:cTn id="35" presetID="8" presetClass="emph" presetSubtype="0" fill="hold" nodeType="withEffect">
                                  <p:stCondLst>
                                    <p:cond delay="200"/>
                                  </p:stCondLst>
                                  <p:childTnLst>
                                    <p:animRot by="21600000">
                                      <p:cBhvr>
                                        <p:cTn id="36" dur="1000" fill="hold"/>
                                        <p:tgtEl>
                                          <p:spTgt spid="10"/>
                                        </p:tgtEl>
                                        <p:attrNameLst>
                                          <p:attrName>r</p:attrName>
                                        </p:attrNameLst>
                                      </p:cBhvr>
                                    </p:animRot>
                                  </p:childTnLst>
                                </p:cTn>
                              </p:par>
                              <p:par>
                                <p:cTn id="37" presetID="10" presetClass="entr" presetSubtype="0" fill="hold" nodeType="withEffect">
                                  <p:stCondLst>
                                    <p:cond delay="60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250"/>
                                        <p:tgtEl>
                                          <p:spTgt spid="9"/>
                                        </p:tgtEl>
                                      </p:cBhvr>
                                    </p:animEffect>
                                  </p:childTnLst>
                                </p:cTn>
                              </p:par>
                              <p:par>
                                <p:cTn id="40" presetID="2" presetClass="entr" presetSubtype="1" fill="hold" nodeType="withEffect">
                                  <p:stCondLst>
                                    <p:cond delay="60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1000" fill="hold"/>
                                        <p:tgtEl>
                                          <p:spTgt spid="9"/>
                                        </p:tgtEl>
                                        <p:attrNameLst>
                                          <p:attrName>ppt_x</p:attrName>
                                        </p:attrNameLst>
                                      </p:cBhvr>
                                      <p:tavLst>
                                        <p:tav tm="0">
                                          <p:val>
                                            <p:strVal val="#ppt_x"/>
                                          </p:val>
                                        </p:tav>
                                        <p:tav tm="100000">
                                          <p:val>
                                            <p:strVal val="#ppt_x"/>
                                          </p:val>
                                        </p:tav>
                                      </p:tavLst>
                                    </p:anim>
                                    <p:anim calcmode="lin" valueType="num">
                                      <p:cBhvr additive="base">
                                        <p:cTn id="43" dur="1000" fill="hold"/>
                                        <p:tgtEl>
                                          <p:spTgt spid="9"/>
                                        </p:tgtEl>
                                        <p:attrNameLst>
                                          <p:attrName>ppt_y</p:attrName>
                                        </p:attrNameLst>
                                      </p:cBhvr>
                                      <p:tavLst>
                                        <p:tav tm="0">
                                          <p:val>
                                            <p:strVal val="0-#ppt_h/2"/>
                                          </p:val>
                                        </p:tav>
                                        <p:tav tm="100000">
                                          <p:val>
                                            <p:strVal val="#ppt_y"/>
                                          </p:val>
                                        </p:tav>
                                      </p:tavLst>
                                    </p:anim>
                                  </p:childTnLst>
                                </p:cTn>
                              </p:par>
                              <p:par>
                                <p:cTn id="44" presetID="8" presetClass="emph" presetSubtype="0" fill="hold" nodeType="withEffect">
                                  <p:stCondLst>
                                    <p:cond delay="600"/>
                                  </p:stCondLst>
                                  <p:childTnLst>
                                    <p:animRot by="21600000">
                                      <p:cBhvr>
                                        <p:cTn id="45" dur="1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animBg="1"/>
      <p:bldP spid="4" grpId="0"/>
      <p:bldP spid="5"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683569" y="3801285"/>
            <a:ext cx="4428965" cy="973910"/>
            <a:chOff x="683568" y="4223650"/>
            <a:chExt cx="4428965" cy="1082122"/>
          </a:xfrm>
        </p:grpSpPr>
        <p:sp>
          <p:nvSpPr>
            <p:cNvPr id="4" name="圆角矩形 3"/>
            <p:cNvSpPr/>
            <p:nvPr/>
          </p:nvSpPr>
          <p:spPr>
            <a:xfrm>
              <a:off x="683568" y="4337557"/>
              <a:ext cx="4428962" cy="968215"/>
            </a:xfrm>
            <a:prstGeom prst="roundRect">
              <a:avLst>
                <a:gd name="adj" fmla="val 50000"/>
              </a:avLst>
            </a:prstGeom>
            <a:solidFill>
              <a:srgbClr val="F79646">
                <a:lumMod val="75000"/>
              </a:srgbClr>
            </a:solidFill>
            <a:ln w="25400" cap="flat" cmpd="sng" algn="ctr">
              <a:noFill/>
              <a:prstDash val="solid"/>
            </a:ln>
            <a:effectLst>
              <a:outerShdw dist="38100" dir="5400000" algn="t" rotWithShape="0">
                <a:srgbClr val="F79646">
                  <a:lumMod val="5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 name="圆角矩形 4"/>
            <p:cNvSpPr/>
            <p:nvPr/>
          </p:nvSpPr>
          <p:spPr>
            <a:xfrm>
              <a:off x="876039" y="4426744"/>
              <a:ext cx="3656889" cy="799432"/>
            </a:xfrm>
            <a:prstGeom prst="roundRect">
              <a:avLst>
                <a:gd name="adj" fmla="val 50000"/>
              </a:avLst>
            </a:prstGeom>
            <a:pattFill prst="dkUpDiag">
              <a:fgClr>
                <a:sysClr val="window" lastClr="FFFFFF">
                  <a:lumMod val="95000"/>
                </a:sysClr>
              </a:fgClr>
              <a:bgClr>
                <a:sysClr val="window" lastClr="FFFFFF">
                  <a:lumMod val="75000"/>
                </a:sysClr>
              </a:bgClr>
            </a:pattFill>
            <a:ln w="2540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 name="圆角矩形 5"/>
            <p:cNvSpPr/>
            <p:nvPr/>
          </p:nvSpPr>
          <p:spPr>
            <a:xfrm>
              <a:off x="1012826" y="4508404"/>
              <a:ext cx="3460700" cy="621038"/>
            </a:xfrm>
            <a:prstGeom prst="roundRect">
              <a:avLst>
                <a:gd name="adj" fmla="val 50000"/>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 name="椭圆 6"/>
            <p:cNvSpPr/>
            <p:nvPr/>
          </p:nvSpPr>
          <p:spPr>
            <a:xfrm>
              <a:off x="3954761" y="4223650"/>
              <a:ext cx="1157772" cy="1082122"/>
            </a:xfrm>
            <a:prstGeom prst="ellipse">
              <a:avLst/>
            </a:prstGeom>
            <a:pattFill prst="dkVert">
              <a:fgClr>
                <a:srgbClr val="F79646">
                  <a:lumMod val="75000"/>
                </a:srgbClr>
              </a:fgClr>
              <a:bgClr>
                <a:srgbClr val="F79646"/>
              </a:bgClr>
            </a:pattFill>
            <a:ln w="381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 name="椭圆 7"/>
            <p:cNvSpPr/>
            <p:nvPr/>
          </p:nvSpPr>
          <p:spPr>
            <a:xfrm>
              <a:off x="4090973" y="4337558"/>
              <a:ext cx="914031" cy="854307"/>
            </a:xfrm>
            <a:prstGeom prst="ellipse">
              <a:avLst/>
            </a:prstGeom>
            <a:gradFill flip="none" rotWithShape="1">
              <a:gsLst>
                <a:gs pos="0">
                  <a:srgbClr val="F79646"/>
                </a:gs>
                <a:gs pos="80000">
                  <a:srgbClr val="FFC000"/>
                </a:gs>
              </a:gsLst>
              <a:lin ang="2700000" scaled="1"/>
              <a:tileRect/>
            </a:gra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 name="TextBox 8"/>
          <p:cNvSpPr txBox="1"/>
          <p:nvPr/>
        </p:nvSpPr>
        <p:spPr>
          <a:xfrm>
            <a:off x="4149477" y="4109978"/>
            <a:ext cx="765686"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3600" b="1" i="0" u="none" strike="noStrike" kern="0" cap="none" spc="0" normalizeH="0" baseline="0" noProof="0" dirty="0" smtClean="0">
                <a:ln w="18415" cmpd="sng">
                  <a:noFill/>
                  <a:prstDash val="solid"/>
                </a:ln>
                <a:solidFill>
                  <a:srgbClr val="F79646">
                    <a:lumMod val="50000"/>
                  </a:srgbClr>
                </a:solidFill>
                <a:effectLst>
                  <a:outerShdw dist="38100" dir="5400000" algn="t" rotWithShape="0">
                    <a:sysClr val="window" lastClr="FFFFFF">
                      <a:alpha val="40000"/>
                    </a:sysClr>
                  </a:outerShdw>
                </a:effectLst>
                <a:uLnTx/>
                <a:uFillTx/>
                <a:latin typeface="Agency FB" pitchFamily="34" charset="0"/>
                <a:ea typeface="微软雅黑" pitchFamily="34" charset="-122"/>
              </a:rPr>
              <a:t>4</a:t>
            </a:r>
            <a:endParaRPr kumimoji="0" lang="zh-CN" altLang="en-US" sz="3600" b="1" i="0" u="none" strike="noStrike" kern="0" cap="none" spc="0" normalizeH="0" baseline="0" noProof="0" dirty="0">
              <a:ln w="18415" cmpd="sng">
                <a:noFill/>
                <a:prstDash val="solid"/>
              </a:ln>
              <a:solidFill>
                <a:srgbClr val="F79646">
                  <a:lumMod val="50000"/>
                </a:srgbClr>
              </a:solidFill>
              <a:effectLst>
                <a:outerShdw dist="38100" dir="5400000" algn="t" rotWithShape="0">
                  <a:sysClr val="window" lastClr="FFFFFF">
                    <a:alpha val="40000"/>
                  </a:sysClr>
                </a:outerShdw>
              </a:effectLst>
              <a:uLnTx/>
              <a:uFillTx/>
              <a:latin typeface="Agency FB" pitchFamily="34" charset="0"/>
              <a:ea typeface="微软雅黑" pitchFamily="34" charset="-122"/>
            </a:endParaRPr>
          </a:p>
        </p:txBody>
      </p:sp>
      <p:sp>
        <p:nvSpPr>
          <p:cNvPr id="10" name="TextBox 9"/>
          <p:cNvSpPr txBox="1"/>
          <p:nvPr/>
        </p:nvSpPr>
        <p:spPr>
          <a:xfrm>
            <a:off x="1694142" y="4110397"/>
            <a:ext cx="2020682" cy="738664"/>
          </a:xfrm>
          <a:prstGeom prst="rect">
            <a:avLst/>
          </a:prstGeom>
          <a:noFill/>
        </p:spPr>
        <p:txBody>
          <a:bodyPr wrap="square" rtlCol="0">
            <a:spAutoFit/>
          </a:bodyPr>
          <a:lstStyle/>
          <a:p>
            <a:pPr lvl="0">
              <a:defRPr/>
            </a:pPr>
            <a:r>
              <a:rPr lang="zh-CN" altLang="en-US" sz="1400" kern="0" dirty="0">
                <a:solidFill>
                  <a:sysClr val="windowText" lastClr="000000">
                    <a:lumMod val="85000"/>
                    <a:lumOff val="1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85000"/>
                  <a:lumOff val="1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85000"/>
                    <a:lumOff val="1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85000"/>
                  <a:lumOff val="15000"/>
                </a:sysClr>
              </a:solidFill>
              <a:latin typeface="Arial" pitchFamily="34" charset="0"/>
              <a:ea typeface="微软雅黑" pitchFamily="34" charset="-122"/>
              <a:cs typeface="Arial" pitchFamily="34" charset="0"/>
            </a:endParaRPr>
          </a:p>
          <a:p>
            <a:pPr lvl="0">
              <a:defRPr/>
            </a:pPr>
            <a:endParaRPr lang="en-US" altLang="zh-CN" sz="1400" kern="0" dirty="0">
              <a:solidFill>
                <a:sysClr val="windowText" lastClr="000000">
                  <a:lumMod val="85000"/>
                  <a:lumOff val="15000"/>
                </a:sysClr>
              </a:solidFill>
              <a:latin typeface="Arial" pitchFamily="34" charset="0"/>
              <a:ea typeface="微软雅黑" pitchFamily="34" charset="-122"/>
              <a:cs typeface="Arial" pitchFamily="34" charset="0"/>
            </a:endParaRPr>
          </a:p>
        </p:txBody>
      </p:sp>
      <p:grpSp>
        <p:nvGrpSpPr>
          <p:cNvPr id="38" name="组合 37"/>
          <p:cNvGrpSpPr/>
          <p:nvPr/>
        </p:nvGrpSpPr>
        <p:grpSpPr>
          <a:xfrm>
            <a:off x="1434523" y="2802339"/>
            <a:ext cx="4046859" cy="973910"/>
            <a:chOff x="1434522" y="3113710"/>
            <a:chExt cx="4046859" cy="1082122"/>
          </a:xfrm>
        </p:grpSpPr>
        <p:sp>
          <p:nvSpPr>
            <p:cNvPr id="11" name="圆角矩形 9"/>
            <p:cNvSpPr/>
            <p:nvPr/>
          </p:nvSpPr>
          <p:spPr>
            <a:xfrm>
              <a:off x="1434522" y="3227615"/>
              <a:ext cx="3678008" cy="968215"/>
            </a:xfrm>
            <a:custGeom>
              <a:avLst/>
              <a:gdLst/>
              <a:ahLst/>
              <a:cxnLst/>
              <a:rect l="l" t="t" r="r" b="b"/>
              <a:pathLst>
                <a:path w="4308214" h="1356148">
                  <a:moveTo>
                    <a:pt x="0" y="678073"/>
                  </a:moveTo>
                  <a:lnTo>
                    <a:pt x="0" y="678074"/>
                  </a:lnTo>
                  <a:close/>
                  <a:moveTo>
                    <a:pt x="678074" y="0"/>
                  </a:moveTo>
                  <a:lnTo>
                    <a:pt x="4308214" y="0"/>
                  </a:lnTo>
                  <a:lnTo>
                    <a:pt x="4308214" y="1356148"/>
                  </a:lnTo>
                  <a:lnTo>
                    <a:pt x="678074" y="1356147"/>
                  </a:lnTo>
                  <a:cubicBezTo>
                    <a:pt x="303584" y="1356147"/>
                    <a:pt x="0" y="1052563"/>
                    <a:pt x="0" y="678074"/>
                  </a:cubicBezTo>
                  <a:cubicBezTo>
                    <a:pt x="0" y="303584"/>
                    <a:pt x="303584" y="0"/>
                    <a:pt x="678074" y="0"/>
                  </a:cubicBezTo>
                  <a:close/>
                </a:path>
              </a:pathLst>
            </a:custGeom>
            <a:solidFill>
              <a:srgbClr val="00B050"/>
            </a:solidFill>
            <a:ln w="25400" cap="flat" cmpd="sng" algn="ctr">
              <a:noFill/>
              <a:prstDash val="solid"/>
            </a:ln>
            <a:effectLst>
              <a:outerShdw dist="38100" dir="5400000" algn="t" rotWithShape="0">
                <a:srgbClr val="F79646">
                  <a:lumMod val="5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圆角矩形 11"/>
            <p:cNvSpPr/>
            <p:nvPr/>
          </p:nvSpPr>
          <p:spPr>
            <a:xfrm>
              <a:off x="1626993" y="3316805"/>
              <a:ext cx="3656889" cy="799432"/>
            </a:xfrm>
            <a:prstGeom prst="roundRect">
              <a:avLst>
                <a:gd name="adj" fmla="val 50000"/>
              </a:avLst>
            </a:prstGeom>
            <a:pattFill prst="dkUpDiag">
              <a:fgClr>
                <a:sysClr val="window" lastClr="FFFFFF">
                  <a:lumMod val="95000"/>
                </a:sysClr>
              </a:fgClr>
              <a:bgClr>
                <a:sysClr val="window" lastClr="FFFFFF">
                  <a:lumMod val="75000"/>
                </a:sysClr>
              </a:bgClr>
            </a:pattFill>
            <a:ln w="2540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 name="圆角矩形 12"/>
            <p:cNvSpPr/>
            <p:nvPr/>
          </p:nvSpPr>
          <p:spPr>
            <a:xfrm>
              <a:off x="1763780" y="3398464"/>
              <a:ext cx="3460700" cy="621038"/>
            </a:xfrm>
            <a:prstGeom prst="roundRect">
              <a:avLst>
                <a:gd name="adj" fmla="val 50000"/>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4" name="椭圆 13"/>
            <p:cNvSpPr/>
            <p:nvPr/>
          </p:nvSpPr>
          <p:spPr>
            <a:xfrm>
              <a:off x="4323609" y="3113710"/>
              <a:ext cx="1157772" cy="1082122"/>
            </a:xfrm>
            <a:prstGeom prst="ellipse">
              <a:avLst/>
            </a:prstGeom>
            <a:pattFill prst="dkVert">
              <a:fgClr>
                <a:srgbClr val="00B050"/>
              </a:fgClr>
              <a:bgClr>
                <a:srgbClr val="00D05E"/>
              </a:bgClr>
            </a:pattFill>
            <a:ln w="381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 name="椭圆 14"/>
            <p:cNvSpPr/>
            <p:nvPr/>
          </p:nvSpPr>
          <p:spPr>
            <a:xfrm>
              <a:off x="4459821" y="3227617"/>
              <a:ext cx="914031" cy="854307"/>
            </a:xfrm>
            <a:prstGeom prst="ellipse">
              <a:avLst/>
            </a:prstGeom>
            <a:gradFill flip="none" rotWithShape="1">
              <a:gsLst>
                <a:gs pos="0">
                  <a:srgbClr val="00B050"/>
                </a:gs>
                <a:gs pos="80000">
                  <a:srgbClr val="92D050"/>
                </a:gs>
              </a:gsLst>
              <a:lin ang="2700000" scaled="1"/>
              <a:tileRect/>
            </a:gra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6" name="TextBox 15"/>
          <p:cNvSpPr txBox="1"/>
          <p:nvPr/>
        </p:nvSpPr>
        <p:spPr>
          <a:xfrm>
            <a:off x="4526400" y="3109148"/>
            <a:ext cx="765686"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3600" b="1" i="0" u="none" strike="noStrike" kern="0" cap="none" spc="0" normalizeH="0" baseline="0" noProof="0" dirty="0" smtClean="0">
                <a:ln w="18415" cmpd="sng">
                  <a:noFill/>
                  <a:prstDash val="solid"/>
                </a:ln>
                <a:solidFill>
                  <a:srgbClr val="00642D"/>
                </a:solidFill>
                <a:effectLst>
                  <a:outerShdw dist="38100" dir="5400000" algn="t" rotWithShape="0">
                    <a:sysClr val="window" lastClr="FFFFFF">
                      <a:alpha val="40000"/>
                    </a:sysClr>
                  </a:outerShdw>
                </a:effectLst>
                <a:uLnTx/>
                <a:uFillTx/>
                <a:latin typeface="Agency FB" pitchFamily="34" charset="0"/>
                <a:ea typeface="微软雅黑" pitchFamily="34" charset="-122"/>
              </a:rPr>
              <a:t>3</a:t>
            </a:r>
            <a:endParaRPr kumimoji="0" lang="zh-CN" altLang="en-US" sz="3600" b="1" i="0" u="none" strike="noStrike" kern="0" cap="none" spc="0" normalizeH="0" baseline="0" noProof="0" dirty="0">
              <a:ln w="18415" cmpd="sng">
                <a:noFill/>
                <a:prstDash val="solid"/>
              </a:ln>
              <a:solidFill>
                <a:srgbClr val="00642D"/>
              </a:solidFill>
              <a:effectLst>
                <a:outerShdw dist="38100" dir="5400000" algn="t" rotWithShape="0">
                  <a:sysClr val="window" lastClr="FFFFFF">
                    <a:alpha val="40000"/>
                  </a:sysClr>
                </a:outerShdw>
              </a:effectLst>
              <a:uLnTx/>
              <a:uFillTx/>
              <a:latin typeface="Agency FB" pitchFamily="34" charset="0"/>
              <a:ea typeface="微软雅黑" pitchFamily="34" charset="-122"/>
            </a:endParaRPr>
          </a:p>
        </p:txBody>
      </p:sp>
      <p:sp>
        <p:nvSpPr>
          <p:cNvPr id="17" name="TextBox 16"/>
          <p:cNvSpPr txBox="1"/>
          <p:nvPr/>
        </p:nvSpPr>
        <p:spPr>
          <a:xfrm>
            <a:off x="2174944" y="3092594"/>
            <a:ext cx="2307924" cy="738664"/>
          </a:xfrm>
          <a:prstGeom prst="rect">
            <a:avLst/>
          </a:prstGeom>
          <a:noFill/>
        </p:spPr>
        <p:txBody>
          <a:bodyPr wrap="square" rtlCol="0">
            <a:spAutoFit/>
          </a:bodyPr>
          <a:lstStyle/>
          <a:p>
            <a:pPr lvl="0">
              <a:defRPr/>
            </a:pPr>
            <a:r>
              <a:rPr lang="zh-CN" altLang="en-US" sz="1400" kern="0" dirty="0">
                <a:solidFill>
                  <a:sysClr val="windowText" lastClr="000000">
                    <a:lumMod val="85000"/>
                    <a:lumOff val="1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85000"/>
                  <a:lumOff val="1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85000"/>
                    <a:lumOff val="1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85000"/>
                  <a:lumOff val="15000"/>
                </a:sysClr>
              </a:solidFill>
              <a:latin typeface="Arial" pitchFamily="34" charset="0"/>
              <a:ea typeface="微软雅黑" pitchFamily="34" charset="-122"/>
              <a:cs typeface="Arial" pitchFamily="34" charset="0"/>
            </a:endParaRPr>
          </a:p>
          <a:p>
            <a:pPr lvl="0">
              <a:defRPr/>
            </a:pPr>
            <a:endParaRPr lang="en-US" altLang="zh-CN" sz="1400" kern="0" dirty="0">
              <a:solidFill>
                <a:sysClr val="windowText" lastClr="000000">
                  <a:lumMod val="85000"/>
                  <a:lumOff val="15000"/>
                </a:sysClr>
              </a:solidFill>
              <a:latin typeface="Arial" pitchFamily="34" charset="0"/>
              <a:ea typeface="微软雅黑" pitchFamily="34" charset="-122"/>
              <a:cs typeface="Arial" pitchFamily="34" charset="0"/>
            </a:endParaRPr>
          </a:p>
        </p:txBody>
      </p:sp>
      <p:grpSp>
        <p:nvGrpSpPr>
          <p:cNvPr id="37" name="组合 36"/>
          <p:cNvGrpSpPr/>
          <p:nvPr/>
        </p:nvGrpSpPr>
        <p:grpSpPr>
          <a:xfrm>
            <a:off x="2172218" y="1835180"/>
            <a:ext cx="3849360" cy="973910"/>
            <a:chOff x="2172218" y="2039089"/>
            <a:chExt cx="3849360" cy="1082122"/>
          </a:xfrm>
        </p:grpSpPr>
        <p:sp>
          <p:nvSpPr>
            <p:cNvPr id="18" name="圆角矩形 16"/>
            <p:cNvSpPr/>
            <p:nvPr/>
          </p:nvSpPr>
          <p:spPr>
            <a:xfrm>
              <a:off x="2172218" y="2124420"/>
              <a:ext cx="3309160" cy="968215"/>
            </a:xfrm>
            <a:custGeom>
              <a:avLst/>
              <a:gdLst/>
              <a:ahLst/>
              <a:cxnLst/>
              <a:rect l="l" t="t" r="r" b="b"/>
              <a:pathLst>
                <a:path w="3876166" h="1356148">
                  <a:moveTo>
                    <a:pt x="0" y="678073"/>
                  </a:moveTo>
                  <a:lnTo>
                    <a:pt x="0" y="678074"/>
                  </a:lnTo>
                  <a:close/>
                  <a:moveTo>
                    <a:pt x="678074" y="0"/>
                  </a:moveTo>
                  <a:lnTo>
                    <a:pt x="3876166" y="0"/>
                  </a:lnTo>
                  <a:lnTo>
                    <a:pt x="3876166" y="1356148"/>
                  </a:lnTo>
                  <a:lnTo>
                    <a:pt x="678074" y="1356147"/>
                  </a:lnTo>
                  <a:cubicBezTo>
                    <a:pt x="303584" y="1356147"/>
                    <a:pt x="0" y="1052563"/>
                    <a:pt x="0" y="678074"/>
                  </a:cubicBezTo>
                  <a:cubicBezTo>
                    <a:pt x="0" y="303584"/>
                    <a:pt x="303584" y="0"/>
                    <a:pt x="678074" y="0"/>
                  </a:cubicBezTo>
                  <a:close/>
                </a:path>
              </a:pathLst>
            </a:custGeom>
            <a:solidFill>
              <a:srgbClr val="00B0F0"/>
            </a:solidFill>
            <a:ln w="25400" cap="flat" cmpd="sng" algn="ctr">
              <a:noFill/>
              <a:prstDash val="solid"/>
            </a:ln>
            <a:effectLst>
              <a:outerShdw dist="38100" dir="5400000" algn="t" rotWithShape="0">
                <a:srgbClr val="F79646">
                  <a:lumMod val="5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 name="圆角矩形 18"/>
            <p:cNvSpPr/>
            <p:nvPr/>
          </p:nvSpPr>
          <p:spPr>
            <a:xfrm>
              <a:off x="2364689" y="2213610"/>
              <a:ext cx="3656889" cy="799432"/>
            </a:xfrm>
            <a:prstGeom prst="roundRect">
              <a:avLst>
                <a:gd name="adj" fmla="val 50000"/>
              </a:avLst>
            </a:prstGeom>
            <a:pattFill prst="dkUpDiag">
              <a:fgClr>
                <a:sysClr val="window" lastClr="FFFFFF">
                  <a:lumMod val="95000"/>
                </a:sysClr>
              </a:fgClr>
              <a:bgClr>
                <a:sysClr val="window" lastClr="FFFFFF">
                  <a:lumMod val="75000"/>
                </a:sysClr>
              </a:bgClr>
            </a:pattFill>
            <a:ln w="2540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 name="圆角矩形 19"/>
            <p:cNvSpPr/>
            <p:nvPr/>
          </p:nvSpPr>
          <p:spPr>
            <a:xfrm>
              <a:off x="2501476" y="2295268"/>
              <a:ext cx="3460700" cy="621038"/>
            </a:xfrm>
            <a:prstGeom prst="roundRect">
              <a:avLst>
                <a:gd name="adj" fmla="val 50000"/>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1" name="椭圆 20"/>
            <p:cNvSpPr/>
            <p:nvPr/>
          </p:nvSpPr>
          <p:spPr>
            <a:xfrm>
              <a:off x="4856896" y="2039089"/>
              <a:ext cx="1157772" cy="1082122"/>
            </a:xfrm>
            <a:prstGeom prst="ellipse">
              <a:avLst/>
            </a:prstGeom>
            <a:pattFill prst="dkVert">
              <a:fgClr>
                <a:srgbClr val="0094C8"/>
              </a:fgClr>
              <a:bgClr>
                <a:srgbClr val="00B0F0"/>
              </a:bgClr>
            </a:pattFill>
            <a:ln w="381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2" name="椭圆 21"/>
            <p:cNvSpPr/>
            <p:nvPr/>
          </p:nvSpPr>
          <p:spPr>
            <a:xfrm>
              <a:off x="4993106" y="2152997"/>
              <a:ext cx="914031" cy="854307"/>
            </a:xfrm>
            <a:prstGeom prst="ellipse">
              <a:avLst/>
            </a:prstGeom>
            <a:gradFill flip="none" rotWithShape="1">
              <a:gsLst>
                <a:gs pos="0">
                  <a:srgbClr val="0094C8"/>
                </a:gs>
                <a:gs pos="80000">
                  <a:srgbClr val="00B0F0"/>
                </a:gs>
              </a:gsLst>
              <a:lin ang="2700000" scaled="1"/>
              <a:tileRect/>
            </a:gra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3" name="TextBox 22"/>
          <p:cNvSpPr txBox="1"/>
          <p:nvPr/>
        </p:nvSpPr>
        <p:spPr>
          <a:xfrm>
            <a:off x="5059687" y="2143818"/>
            <a:ext cx="765686"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3600" b="1" i="0" u="none" strike="noStrike" kern="0" cap="none" spc="0" normalizeH="0" baseline="0" noProof="0" dirty="0" smtClean="0">
                <a:ln w="18415" cmpd="sng">
                  <a:noFill/>
                  <a:prstDash val="solid"/>
                </a:ln>
                <a:solidFill>
                  <a:srgbClr val="004D86"/>
                </a:solidFill>
                <a:effectLst>
                  <a:outerShdw dist="38100" dir="5400000" algn="t" rotWithShape="0">
                    <a:sysClr val="window" lastClr="FFFFFF">
                      <a:alpha val="40000"/>
                    </a:sysClr>
                  </a:outerShdw>
                </a:effectLst>
                <a:uLnTx/>
                <a:uFillTx/>
                <a:latin typeface="Agency FB" pitchFamily="34" charset="0"/>
                <a:ea typeface="微软雅黑" pitchFamily="34" charset="-122"/>
              </a:rPr>
              <a:t>2</a:t>
            </a:r>
            <a:endParaRPr kumimoji="0" lang="zh-CN" altLang="en-US" sz="3600" b="1" i="0" u="none" strike="noStrike" kern="0" cap="none" spc="0" normalizeH="0" baseline="0" noProof="0" dirty="0">
              <a:ln w="18415" cmpd="sng">
                <a:noFill/>
                <a:prstDash val="solid"/>
              </a:ln>
              <a:solidFill>
                <a:srgbClr val="004D86"/>
              </a:solidFill>
              <a:effectLst>
                <a:outerShdw dist="38100" dir="5400000" algn="t" rotWithShape="0">
                  <a:sysClr val="window" lastClr="FFFFFF">
                    <a:alpha val="40000"/>
                  </a:sysClr>
                </a:outerShdw>
              </a:effectLst>
              <a:uLnTx/>
              <a:uFillTx/>
              <a:latin typeface="Agency FB" pitchFamily="34" charset="0"/>
              <a:ea typeface="微软雅黑" pitchFamily="34" charset="-122"/>
            </a:endParaRPr>
          </a:p>
        </p:txBody>
      </p:sp>
      <p:sp>
        <p:nvSpPr>
          <p:cNvPr id="24" name="TextBox 23"/>
          <p:cNvSpPr txBox="1"/>
          <p:nvPr/>
        </p:nvSpPr>
        <p:spPr>
          <a:xfrm>
            <a:off x="2756469" y="2123830"/>
            <a:ext cx="1814491" cy="738664"/>
          </a:xfrm>
          <a:prstGeom prst="rect">
            <a:avLst/>
          </a:prstGeom>
          <a:noFill/>
        </p:spPr>
        <p:txBody>
          <a:bodyPr wrap="square" rtlCol="0">
            <a:spAutoFit/>
          </a:bodyPr>
          <a:lstStyle/>
          <a:p>
            <a:pPr lvl="0">
              <a:defRPr/>
            </a:pPr>
            <a:r>
              <a:rPr lang="zh-CN" altLang="en-US" sz="1400" kern="0" dirty="0">
                <a:solidFill>
                  <a:sysClr val="windowText" lastClr="000000">
                    <a:lumMod val="85000"/>
                    <a:lumOff val="1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85000"/>
                  <a:lumOff val="1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85000"/>
                    <a:lumOff val="1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85000"/>
                  <a:lumOff val="15000"/>
                </a:sysClr>
              </a:solidFill>
              <a:latin typeface="Arial" pitchFamily="34" charset="0"/>
              <a:ea typeface="微软雅黑" pitchFamily="34" charset="-122"/>
              <a:cs typeface="Arial" pitchFamily="34" charset="0"/>
            </a:endParaRPr>
          </a:p>
          <a:p>
            <a:pPr lvl="0">
              <a:defRPr/>
            </a:pPr>
            <a:endParaRPr lang="en-US" altLang="zh-CN" sz="1400" kern="0" dirty="0">
              <a:solidFill>
                <a:sysClr val="windowText" lastClr="000000">
                  <a:lumMod val="85000"/>
                  <a:lumOff val="15000"/>
                </a:sysClr>
              </a:solidFill>
              <a:latin typeface="Arial" pitchFamily="34" charset="0"/>
              <a:ea typeface="微软雅黑" pitchFamily="34" charset="-122"/>
              <a:cs typeface="Arial" pitchFamily="34" charset="0"/>
            </a:endParaRPr>
          </a:p>
        </p:txBody>
      </p:sp>
      <p:grpSp>
        <p:nvGrpSpPr>
          <p:cNvPr id="36" name="组合 35"/>
          <p:cNvGrpSpPr/>
          <p:nvPr/>
        </p:nvGrpSpPr>
        <p:grpSpPr>
          <a:xfrm>
            <a:off x="2874772" y="840082"/>
            <a:ext cx="3558280" cy="973910"/>
            <a:chOff x="2874772" y="933425"/>
            <a:chExt cx="3558280" cy="1082122"/>
          </a:xfrm>
        </p:grpSpPr>
        <p:sp>
          <p:nvSpPr>
            <p:cNvPr id="25" name="圆角矩形 16"/>
            <p:cNvSpPr/>
            <p:nvPr/>
          </p:nvSpPr>
          <p:spPr>
            <a:xfrm>
              <a:off x="2874772" y="998440"/>
              <a:ext cx="3309160" cy="968215"/>
            </a:xfrm>
            <a:custGeom>
              <a:avLst/>
              <a:gdLst/>
              <a:ahLst/>
              <a:cxnLst/>
              <a:rect l="l" t="t" r="r" b="b"/>
              <a:pathLst>
                <a:path w="3876166" h="1356148">
                  <a:moveTo>
                    <a:pt x="0" y="678073"/>
                  </a:moveTo>
                  <a:lnTo>
                    <a:pt x="0" y="678074"/>
                  </a:lnTo>
                  <a:close/>
                  <a:moveTo>
                    <a:pt x="678074" y="0"/>
                  </a:moveTo>
                  <a:lnTo>
                    <a:pt x="3876166" y="0"/>
                  </a:lnTo>
                  <a:lnTo>
                    <a:pt x="3876166" y="1356148"/>
                  </a:lnTo>
                  <a:lnTo>
                    <a:pt x="678074" y="1356147"/>
                  </a:lnTo>
                  <a:cubicBezTo>
                    <a:pt x="303584" y="1356147"/>
                    <a:pt x="0" y="1052563"/>
                    <a:pt x="0" y="678074"/>
                  </a:cubicBezTo>
                  <a:cubicBezTo>
                    <a:pt x="0" y="303584"/>
                    <a:pt x="303584" y="0"/>
                    <a:pt x="678074" y="0"/>
                  </a:cubicBezTo>
                  <a:close/>
                </a:path>
              </a:pathLst>
            </a:custGeom>
            <a:solidFill>
              <a:srgbClr val="CB5DE9"/>
            </a:solidFill>
            <a:ln w="25400" cap="flat" cmpd="sng" algn="ctr">
              <a:noFill/>
              <a:prstDash val="solid"/>
            </a:ln>
            <a:effectLst>
              <a:outerShdw dist="38100" dir="5400000" algn="t" rotWithShape="0">
                <a:srgbClr val="F79646">
                  <a:lumMod val="50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26" name="圆角矩形 26"/>
            <p:cNvSpPr/>
            <p:nvPr/>
          </p:nvSpPr>
          <p:spPr>
            <a:xfrm>
              <a:off x="3067243" y="1087628"/>
              <a:ext cx="3007432" cy="799432"/>
            </a:xfrm>
            <a:custGeom>
              <a:avLst/>
              <a:gdLst/>
              <a:ahLst/>
              <a:cxnLst/>
              <a:rect l="l" t="t" r="r" b="b"/>
              <a:pathLst>
                <a:path w="3522739" h="1119738">
                  <a:moveTo>
                    <a:pt x="559869" y="0"/>
                  </a:moveTo>
                  <a:lnTo>
                    <a:pt x="3522739" y="0"/>
                  </a:lnTo>
                  <a:lnTo>
                    <a:pt x="3522739" y="1119738"/>
                  </a:lnTo>
                  <a:lnTo>
                    <a:pt x="559869" y="1119738"/>
                  </a:lnTo>
                  <a:cubicBezTo>
                    <a:pt x="250662" y="1119738"/>
                    <a:pt x="0" y="869076"/>
                    <a:pt x="0" y="559869"/>
                  </a:cubicBezTo>
                  <a:cubicBezTo>
                    <a:pt x="0" y="250662"/>
                    <a:pt x="250662" y="0"/>
                    <a:pt x="559869" y="0"/>
                  </a:cubicBezTo>
                  <a:close/>
                </a:path>
              </a:pathLst>
            </a:custGeom>
            <a:pattFill prst="dkUpDiag">
              <a:fgClr>
                <a:sysClr val="window" lastClr="FFFFFF">
                  <a:lumMod val="95000"/>
                </a:sysClr>
              </a:fgClr>
              <a:bgClr>
                <a:sysClr val="window" lastClr="FFFFFF">
                  <a:lumMod val="75000"/>
                </a:sysClr>
              </a:bgClr>
            </a:pattFill>
            <a:ln w="25400" cap="flat" cmpd="sng" algn="ctr">
              <a:noFill/>
              <a:prstDash val="solid"/>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7" name="圆角矩形 27"/>
            <p:cNvSpPr/>
            <p:nvPr/>
          </p:nvSpPr>
          <p:spPr>
            <a:xfrm>
              <a:off x="3204030" y="1169286"/>
              <a:ext cx="2979902" cy="621038"/>
            </a:xfrm>
            <a:custGeom>
              <a:avLst/>
              <a:gdLst/>
              <a:ahLst/>
              <a:cxnLst/>
              <a:rect l="l" t="t" r="r" b="b"/>
              <a:pathLst>
                <a:path w="3490492" h="869868">
                  <a:moveTo>
                    <a:pt x="434934" y="0"/>
                  </a:moveTo>
                  <a:lnTo>
                    <a:pt x="3490492" y="0"/>
                  </a:lnTo>
                  <a:lnTo>
                    <a:pt x="3490492" y="869868"/>
                  </a:lnTo>
                  <a:lnTo>
                    <a:pt x="434934" y="869868"/>
                  </a:lnTo>
                  <a:cubicBezTo>
                    <a:pt x="194727" y="869868"/>
                    <a:pt x="0" y="675141"/>
                    <a:pt x="0" y="434934"/>
                  </a:cubicBezTo>
                  <a:cubicBezTo>
                    <a:pt x="0" y="194727"/>
                    <a:pt x="194727" y="0"/>
                    <a:pt x="434934" y="0"/>
                  </a:cubicBezTo>
                  <a:close/>
                </a:path>
              </a:pathLst>
            </a:cu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8" name="椭圆 27"/>
            <p:cNvSpPr/>
            <p:nvPr/>
          </p:nvSpPr>
          <p:spPr>
            <a:xfrm>
              <a:off x="5275280" y="933425"/>
              <a:ext cx="1157772" cy="1082122"/>
            </a:xfrm>
            <a:prstGeom prst="ellipse">
              <a:avLst/>
            </a:prstGeom>
            <a:pattFill prst="dkVert">
              <a:fgClr>
                <a:srgbClr val="AC1DD3"/>
              </a:fgClr>
              <a:bgClr>
                <a:srgbClr val="CB5DE9"/>
              </a:bgClr>
            </a:pattFill>
            <a:ln w="381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9" name="椭圆 28"/>
            <p:cNvSpPr/>
            <p:nvPr/>
          </p:nvSpPr>
          <p:spPr>
            <a:xfrm>
              <a:off x="5411492" y="1047333"/>
              <a:ext cx="914031" cy="854307"/>
            </a:xfrm>
            <a:prstGeom prst="ellipse">
              <a:avLst/>
            </a:prstGeom>
            <a:gradFill flip="none" rotWithShape="1">
              <a:gsLst>
                <a:gs pos="0">
                  <a:srgbClr val="AC1DD3"/>
                </a:gs>
                <a:gs pos="80000">
                  <a:srgbClr val="CB5DE9"/>
                </a:gs>
              </a:gsLst>
              <a:lin ang="2700000" scaled="1"/>
              <a:tileRect/>
            </a:gra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0" name="TextBox 29"/>
          <p:cNvSpPr txBox="1"/>
          <p:nvPr/>
        </p:nvSpPr>
        <p:spPr>
          <a:xfrm>
            <a:off x="5364089" y="1117665"/>
            <a:ext cx="954981"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3600" b="1" i="0" u="none" strike="noStrike" kern="0" cap="none" spc="0" normalizeH="0" baseline="0" noProof="0" dirty="0" smtClean="0">
                <a:ln w="18415" cmpd="sng">
                  <a:noFill/>
                  <a:prstDash val="solid"/>
                </a:ln>
                <a:solidFill>
                  <a:srgbClr val="530E66"/>
                </a:solidFill>
                <a:effectLst>
                  <a:outerShdw dist="38100" dir="5400000" algn="t" rotWithShape="0">
                    <a:sysClr val="window" lastClr="FFFFFF">
                      <a:alpha val="40000"/>
                    </a:sysClr>
                  </a:outerShdw>
                </a:effectLst>
                <a:uLnTx/>
                <a:uFillTx/>
                <a:latin typeface="Agency FB" pitchFamily="34" charset="0"/>
                <a:ea typeface="微软雅黑" pitchFamily="34" charset="-122"/>
              </a:rPr>
              <a:t>1</a:t>
            </a:r>
            <a:endParaRPr kumimoji="0" lang="zh-CN" altLang="en-US" sz="3600" b="1" i="0" u="none" strike="noStrike" kern="0" cap="none" spc="0" normalizeH="0" baseline="0" noProof="0" dirty="0">
              <a:ln w="18415" cmpd="sng">
                <a:noFill/>
                <a:prstDash val="solid"/>
              </a:ln>
              <a:solidFill>
                <a:srgbClr val="530E66"/>
              </a:solidFill>
              <a:effectLst>
                <a:outerShdw dist="38100" dir="5400000" algn="t" rotWithShape="0">
                  <a:sysClr val="window" lastClr="FFFFFF">
                    <a:alpha val="40000"/>
                  </a:sysClr>
                </a:outerShdw>
              </a:effectLst>
              <a:uLnTx/>
              <a:uFillTx/>
              <a:latin typeface="Agency FB" pitchFamily="34" charset="0"/>
              <a:ea typeface="微软雅黑" pitchFamily="34" charset="-122"/>
            </a:endParaRPr>
          </a:p>
        </p:txBody>
      </p:sp>
      <p:sp>
        <p:nvSpPr>
          <p:cNvPr id="31" name="TextBox 30"/>
          <p:cNvSpPr txBox="1"/>
          <p:nvPr/>
        </p:nvSpPr>
        <p:spPr>
          <a:xfrm>
            <a:off x="3455437" y="1106363"/>
            <a:ext cx="1723456" cy="738664"/>
          </a:xfrm>
          <a:prstGeom prst="rect">
            <a:avLst/>
          </a:prstGeom>
          <a:noFill/>
        </p:spPr>
        <p:txBody>
          <a:bodyPr wrap="square" rtlCol="0">
            <a:spAutoFit/>
          </a:bodyPr>
          <a:lstStyle/>
          <a:p>
            <a:pPr lvl="0">
              <a:defRPr/>
            </a:pPr>
            <a:r>
              <a:rPr lang="zh-CN" altLang="en-US" sz="1400" kern="0" dirty="0" smtClean="0">
                <a:solidFill>
                  <a:sysClr val="windowText" lastClr="000000">
                    <a:lumMod val="85000"/>
                    <a:lumOff val="15000"/>
                  </a:sysClr>
                </a:solidFill>
                <a:latin typeface="Arial" pitchFamily="34" charset="0"/>
                <a:ea typeface="微软雅黑" pitchFamily="34" charset="-122"/>
                <a:cs typeface="Arial" pitchFamily="34" charset="0"/>
              </a:rPr>
              <a:t>点击添加文字内容</a:t>
            </a:r>
            <a:endParaRPr lang="en-US" altLang="zh-CN" sz="1400" kern="0" dirty="0" smtClean="0">
              <a:solidFill>
                <a:sysClr val="windowText" lastClr="000000">
                  <a:lumMod val="85000"/>
                  <a:lumOff val="1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85000"/>
                    <a:lumOff val="1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85000"/>
                  <a:lumOff val="15000"/>
                </a:sysClr>
              </a:solidFill>
              <a:latin typeface="Arial" pitchFamily="34" charset="0"/>
              <a:ea typeface="微软雅黑" pitchFamily="34" charset="-122"/>
              <a:cs typeface="Arial" pitchFamily="34" charset="0"/>
            </a:endParaRPr>
          </a:p>
          <a:p>
            <a:pPr lvl="0">
              <a:defRPr/>
            </a:pPr>
            <a:endParaRPr lang="en-US" altLang="zh-CN" sz="1400" kern="0" dirty="0">
              <a:solidFill>
                <a:sysClr val="windowText" lastClr="000000">
                  <a:lumMod val="85000"/>
                  <a:lumOff val="15000"/>
                </a:sysClr>
              </a:solidFill>
              <a:latin typeface="Arial" pitchFamily="34" charset="0"/>
              <a:ea typeface="微软雅黑" pitchFamily="34" charset="-122"/>
              <a:cs typeface="Arial" pitchFamily="34" charset="0"/>
            </a:endParaRPr>
          </a:p>
        </p:txBody>
      </p:sp>
      <p:sp>
        <p:nvSpPr>
          <p:cNvPr id="34"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pic>
        <p:nvPicPr>
          <p:cNvPr id="40" name="Picture 2" descr="C:\Users\Administrator\Desktop\8952533_190754221000_2副本.png"/>
          <p:cNvPicPr>
            <a:picLocks noChangeAspect="1" noChangeArrowheads="1"/>
          </p:cNvPicPr>
          <p:nvPr/>
        </p:nvPicPr>
        <p:blipFill>
          <a:blip r:embed="rId3">
            <a:lum bright="10000" contrast="20000"/>
            <a:extLst>
              <a:ext uri="{28A0092B-C50C-407E-A947-70E740481C1C}">
                <a14:useLocalDpi xmlns:a14="http://schemas.microsoft.com/office/drawing/2010/main" val="0"/>
              </a:ext>
            </a:extLst>
          </a:blip>
          <a:srcRect/>
          <a:stretch>
            <a:fillRect/>
          </a:stretch>
        </p:blipFill>
        <p:spPr bwMode="auto">
          <a:xfrm flipH="1">
            <a:off x="6084169" y="2546458"/>
            <a:ext cx="2635449" cy="2358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0622146"/>
      </p:ext>
    </p:extLst>
  </p:cSld>
  <p:clrMapOvr>
    <a:masterClrMapping/>
  </p:clrMapOvr>
  <mc:AlternateContent xmlns:mc="http://schemas.openxmlformats.org/markup-compatibility/2006" xmlns:p14="http://schemas.microsoft.com/office/powerpoint/2010/main">
    <mc:Choice Requires="p14">
      <p:transition spd="slow" p14:dur="2500" advTm="6000">
        <p:checker/>
      </p:transition>
    </mc:Choice>
    <mc:Fallback xmlns="">
      <p:transition spd="slow" advTm="600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4)">
                                      <p:cBhvr>
                                        <p:cTn id="7" dur="10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0-#ppt_w/2"/>
                                          </p:val>
                                        </p:tav>
                                        <p:tav tm="100000">
                                          <p:val>
                                            <p:strVal val="#ppt_x"/>
                                          </p:val>
                                        </p:tav>
                                      </p:tavLst>
                                    </p:anim>
                                    <p:anim calcmode="lin" valueType="num">
                                      <p:cBhvr additive="base">
                                        <p:cTn id="13" dur="500" fill="hold"/>
                                        <p:tgtEl>
                                          <p:spTgt spid="36"/>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20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500" fill="hold"/>
                                        <p:tgtEl>
                                          <p:spTgt spid="37"/>
                                        </p:tgtEl>
                                        <p:attrNameLst>
                                          <p:attrName>ppt_x</p:attrName>
                                        </p:attrNameLst>
                                      </p:cBhvr>
                                      <p:tavLst>
                                        <p:tav tm="0">
                                          <p:val>
                                            <p:strVal val="0-#ppt_w/2"/>
                                          </p:val>
                                        </p:tav>
                                        <p:tav tm="100000">
                                          <p:val>
                                            <p:strVal val="#ppt_x"/>
                                          </p:val>
                                        </p:tav>
                                      </p:tavLst>
                                    </p:anim>
                                    <p:anim calcmode="lin" valueType="num">
                                      <p:cBhvr additive="base">
                                        <p:cTn id="17" dur="500" fill="hold"/>
                                        <p:tgtEl>
                                          <p:spTgt spid="37"/>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40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fill="hold"/>
                                        <p:tgtEl>
                                          <p:spTgt spid="38"/>
                                        </p:tgtEl>
                                        <p:attrNameLst>
                                          <p:attrName>ppt_x</p:attrName>
                                        </p:attrNameLst>
                                      </p:cBhvr>
                                      <p:tavLst>
                                        <p:tav tm="0">
                                          <p:val>
                                            <p:strVal val="0-#ppt_w/2"/>
                                          </p:val>
                                        </p:tav>
                                        <p:tav tm="100000">
                                          <p:val>
                                            <p:strVal val="#ppt_x"/>
                                          </p:val>
                                        </p:tav>
                                      </p:tavLst>
                                    </p:anim>
                                    <p:anim calcmode="lin" valueType="num">
                                      <p:cBhvr additive="base">
                                        <p:cTn id="21" dur="500" fill="hold"/>
                                        <p:tgtEl>
                                          <p:spTgt spid="38"/>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60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0-#ppt_w/2"/>
                                          </p:val>
                                        </p:tav>
                                        <p:tav tm="100000">
                                          <p:val>
                                            <p:strVal val="#ppt_x"/>
                                          </p:val>
                                        </p:tav>
                                      </p:tavLst>
                                    </p:anim>
                                    <p:anim calcmode="lin" valueType="num">
                                      <p:cBhvr additive="base">
                                        <p:cTn id="25"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7" presetClass="entr" presetSubtype="0" fill="hold" grpId="0" nodeType="click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1000"/>
                                        <p:tgtEl>
                                          <p:spTgt spid="31"/>
                                        </p:tgtEl>
                                      </p:cBhvr>
                                    </p:animEffect>
                                    <p:anim calcmode="lin" valueType="num">
                                      <p:cBhvr>
                                        <p:cTn id="31" dur="1000" fill="hold"/>
                                        <p:tgtEl>
                                          <p:spTgt spid="31"/>
                                        </p:tgtEl>
                                        <p:attrNameLst>
                                          <p:attrName>ppt_x</p:attrName>
                                        </p:attrNameLst>
                                      </p:cBhvr>
                                      <p:tavLst>
                                        <p:tav tm="0">
                                          <p:val>
                                            <p:strVal val="#ppt_x"/>
                                          </p:val>
                                        </p:tav>
                                        <p:tav tm="100000">
                                          <p:val>
                                            <p:strVal val="#ppt_x"/>
                                          </p:val>
                                        </p:tav>
                                      </p:tavLst>
                                    </p:anim>
                                    <p:anim calcmode="lin" valueType="num">
                                      <p:cBhvr>
                                        <p:cTn id="32" dur="1000" fill="hold"/>
                                        <p:tgtEl>
                                          <p:spTgt spid="31"/>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1000"/>
                                        <p:tgtEl>
                                          <p:spTgt spid="30"/>
                                        </p:tgtEl>
                                      </p:cBhvr>
                                    </p:animEffect>
                                    <p:anim calcmode="lin" valueType="num">
                                      <p:cBhvr>
                                        <p:cTn id="36" dur="1000" fill="hold"/>
                                        <p:tgtEl>
                                          <p:spTgt spid="30"/>
                                        </p:tgtEl>
                                        <p:attrNameLst>
                                          <p:attrName>ppt_x</p:attrName>
                                        </p:attrNameLst>
                                      </p:cBhvr>
                                      <p:tavLst>
                                        <p:tav tm="0">
                                          <p:val>
                                            <p:strVal val="#ppt_x"/>
                                          </p:val>
                                        </p:tav>
                                        <p:tav tm="100000">
                                          <p:val>
                                            <p:strVal val="#ppt_x"/>
                                          </p:val>
                                        </p:tav>
                                      </p:tavLst>
                                    </p:anim>
                                    <p:anim calcmode="lin" valueType="num">
                                      <p:cBhvr>
                                        <p:cTn id="37" dur="1000" fill="hold"/>
                                        <p:tgtEl>
                                          <p:spTgt spid="30"/>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30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30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1000"/>
                                        <p:tgtEl>
                                          <p:spTgt spid="23"/>
                                        </p:tgtEl>
                                      </p:cBhvr>
                                    </p:animEffect>
                                    <p:anim calcmode="lin" valueType="num">
                                      <p:cBhvr>
                                        <p:cTn id="46" dur="1000" fill="hold"/>
                                        <p:tgtEl>
                                          <p:spTgt spid="23"/>
                                        </p:tgtEl>
                                        <p:attrNameLst>
                                          <p:attrName>ppt_x</p:attrName>
                                        </p:attrNameLst>
                                      </p:cBhvr>
                                      <p:tavLst>
                                        <p:tav tm="0">
                                          <p:val>
                                            <p:strVal val="#ppt_x"/>
                                          </p:val>
                                        </p:tav>
                                        <p:tav tm="100000">
                                          <p:val>
                                            <p:strVal val="#ppt_x"/>
                                          </p:val>
                                        </p:tav>
                                      </p:tavLst>
                                    </p:anim>
                                    <p:anim calcmode="lin" valueType="num">
                                      <p:cBhvr>
                                        <p:cTn id="47" dur="1000" fill="hold"/>
                                        <p:tgtEl>
                                          <p:spTgt spid="23"/>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60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60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90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1000"/>
                                        <p:tgtEl>
                                          <p:spTgt spid="10"/>
                                        </p:tgtEl>
                                      </p:cBhvr>
                                    </p:animEffect>
                                    <p:anim calcmode="lin" valueType="num">
                                      <p:cBhvr>
                                        <p:cTn id="61" dur="1000" fill="hold"/>
                                        <p:tgtEl>
                                          <p:spTgt spid="10"/>
                                        </p:tgtEl>
                                        <p:attrNameLst>
                                          <p:attrName>ppt_x</p:attrName>
                                        </p:attrNameLst>
                                      </p:cBhvr>
                                      <p:tavLst>
                                        <p:tav tm="0">
                                          <p:val>
                                            <p:strVal val="#ppt_x"/>
                                          </p:val>
                                        </p:tav>
                                        <p:tav tm="100000">
                                          <p:val>
                                            <p:strVal val="#ppt_x"/>
                                          </p:val>
                                        </p:tav>
                                      </p:tavLst>
                                    </p:anim>
                                    <p:anim calcmode="lin" valueType="num">
                                      <p:cBhvr>
                                        <p:cTn id="62" dur="1000" fill="hold"/>
                                        <p:tgtEl>
                                          <p:spTgt spid="10"/>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900"/>
                                  </p:stCondLst>
                                  <p:childTnLst>
                                    <p:set>
                                      <p:cBhvr>
                                        <p:cTn id="64" dur="1" fill="hold">
                                          <p:stCondLst>
                                            <p:cond delay="0"/>
                                          </p:stCondLst>
                                        </p:cTn>
                                        <p:tgtEl>
                                          <p:spTgt spid="9"/>
                                        </p:tgtEl>
                                        <p:attrNameLst>
                                          <p:attrName>style.visibility</p:attrName>
                                        </p:attrNameLst>
                                      </p:cBhvr>
                                      <p:to>
                                        <p:strVal val="visible"/>
                                      </p:to>
                                    </p:set>
                                    <p:animEffect transition="in" filter="fade">
                                      <p:cBhvr>
                                        <p:cTn id="65" dur="1000"/>
                                        <p:tgtEl>
                                          <p:spTgt spid="9"/>
                                        </p:tgtEl>
                                      </p:cBhvr>
                                    </p:animEffect>
                                    <p:anim calcmode="lin" valueType="num">
                                      <p:cBhvr>
                                        <p:cTn id="66" dur="1000" fill="hold"/>
                                        <p:tgtEl>
                                          <p:spTgt spid="9"/>
                                        </p:tgtEl>
                                        <p:attrNameLst>
                                          <p:attrName>ppt_x</p:attrName>
                                        </p:attrNameLst>
                                      </p:cBhvr>
                                      <p:tavLst>
                                        <p:tav tm="0">
                                          <p:val>
                                            <p:strVal val="#ppt_x"/>
                                          </p:val>
                                        </p:tav>
                                        <p:tav tm="100000">
                                          <p:val>
                                            <p:strVal val="#ppt_x"/>
                                          </p:val>
                                        </p:tav>
                                      </p:tavLst>
                                    </p:anim>
                                    <p:anim calcmode="lin" valueType="num">
                                      <p:cBhvr>
                                        <p:cTn id="6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1000"/>
                                        <p:tgtEl>
                                          <p:spTgt spid="40"/>
                                        </p:tgtEl>
                                      </p:cBhvr>
                                    </p:animEffect>
                                    <p:anim calcmode="lin" valueType="num">
                                      <p:cBhvr>
                                        <p:cTn id="73" dur="1000" fill="hold"/>
                                        <p:tgtEl>
                                          <p:spTgt spid="40"/>
                                        </p:tgtEl>
                                        <p:attrNameLst>
                                          <p:attrName>ppt_x</p:attrName>
                                        </p:attrNameLst>
                                      </p:cBhvr>
                                      <p:tavLst>
                                        <p:tav tm="0">
                                          <p:val>
                                            <p:strVal val="#ppt_x"/>
                                          </p:val>
                                        </p:tav>
                                        <p:tav tm="100000">
                                          <p:val>
                                            <p:strVal val="#ppt_x"/>
                                          </p:val>
                                        </p:tav>
                                      </p:tavLst>
                                    </p:anim>
                                    <p:anim calcmode="lin" valueType="num">
                                      <p:cBhvr>
                                        <p:cTn id="74"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6" grpId="0"/>
      <p:bldP spid="17" grpId="0"/>
      <p:bldP spid="23" grpId="0"/>
      <p:bldP spid="24" grpId="0"/>
      <p:bldP spid="30" grpId="0"/>
      <p:bldP spid="31" grpId="0"/>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
        <p:nvSpPr>
          <p:cNvPr id="11" name="椭圆 10"/>
          <p:cNvSpPr/>
          <p:nvPr/>
        </p:nvSpPr>
        <p:spPr bwMode="auto">
          <a:xfrm>
            <a:off x="1195709" y="2340423"/>
            <a:ext cx="1609605" cy="1799998"/>
          </a:xfrm>
          <a:prstGeom prst="ellipse">
            <a:avLst/>
          </a:prstGeom>
          <a:gradFill flip="none" rotWithShape="1">
            <a:gsLst>
              <a:gs pos="0">
                <a:srgbClr val="6EFF01"/>
              </a:gs>
              <a:gs pos="90000">
                <a:srgbClr val="0F5000"/>
              </a:gs>
            </a:gsLst>
            <a:lin ang="2700000" scaled="1"/>
            <a:tileRect/>
          </a:gradFill>
          <a:ln w="0">
            <a:noFill/>
          </a:ln>
          <a:effectLst>
            <a:outerShdw blurRad="225425" dist="38100" dir="5220000" algn="ctr">
              <a:srgbClr val="000000">
                <a:alpha val="33000"/>
              </a:srgbClr>
            </a:outerShdw>
          </a:effectLst>
          <a:scene3d>
            <a:camera prst="orthographicFront">
              <a:rot lat="17399997" lon="0" rev="0"/>
            </a:camera>
            <a:lightRig rig="flat" dir="t"/>
          </a:scene3d>
          <a:sp3d extrusionH="127000">
            <a:bevelT w="254000" h="254000" prst="artDeco"/>
            <a:extrusionClr>
              <a:schemeClr val="bg1">
                <a:lumMod val="85000"/>
              </a:schemeClr>
            </a:extrusionClr>
            <a:contourClr>
              <a:srgbClr val="89FF8C"/>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eaLnBrk="0" fontAlgn="ctr" hangingPunct="0">
              <a:spcBef>
                <a:spcPts val="0"/>
              </a:spcBef>
              <a:spcAft>
                <a:spcPts val="0"/>
              </a:spcAft>
              <a:buClr>
                <a:srgbClr val="FF0000"/>
              </a:buClr>
              <a:buSzPct val="70000"/>
              <a:buFont typeface="Wingdings" pitchFamily="2" charset="2"/>
              <a:buChar char="u"/>
              <a:tabLst>
                <a:tab pos="136525" algn="l"/>
              </a:tabLst>
              <a:defRPr/>
            </a:pPr>
            <a:endParaRPr lang="zh-CN" altLang="en-US" sz="1500" dirty="0">
              <a:solidFill>
                <a:schemeClr val="bg1"/>
              </a:solidFill>
              <a:latin typeface="微软雅黑" pitchFamily="34" charset="-122"/>
              <a:ea typeface="微软雅黑" pitchFamily="34" charset="-122"/>
            </a:endParaRPr>
          </a:p>
        </p:txBody>
      </p:sp>
      <p:sp>
        <p:nvSpPr>
          <p:cNvPr id="12" name="椭圆 11"/>
          <p:cNvSpPr/>
          <p:nvPr/>
        </p:nvSpPr>
        <p:spPr bwMode="auto">
          <a:xfrm>
            <a:off x="3851260" y="2339049"/>
            <a:ext cx="1610725" cy="1800000"/>
          </a:xfrm>
          <a:prstGeom prst="ellipse">
            <a:avLst/>
          </a:prstGeom>
          <a:gradFill flip="none" rotWithShape="1">
            <a:gsLst>
              <a:gs pos="0">
                <a:srgbClr val="00DFF6"/>
              </a:gs>
              <a:gs pos="90000">
                <a:srgbClr val="002774"/>
              </a:gs>
            </a:gsLst>
            <a:lin ang="2700000" scaled="1"/>
            <a:tileRect/>
          </a:gradFill>
          <a:ln w="0">
            <a:noFill/>
          </a:ln>
          <a:effectLst>
            <a:outerShdw blurRad="225425" dist="38100" dir="5220000" algn="ctr">
              <a:srgbClr val="000000">
                <a:alpha val="33000"/>
              </a:srgbClr>
            </a:outerShdw>
          </a:effectLst>
          <a:scene3d>
            <a:camera prst="orthographicFront">
              <a:rot lat="17399997" lon="0" rev="0"/>
            </a:camera>
            <a:lightRig rig="flat" dir="t"/>
          </a:scene3d>
          <a:sp3d extrusionH="127000">
            <a:bevelT w="254000" h="254000" prst="artDeco"/>
            <a:extrusionClr>
              <a:schemeClr val="bg1">
                <a:lumMod val="85000"/>
              </a:schemeClr>
            </a:extrusionClr>
            <a:contourClr>
              <a:srgbClr val="AFEAFF"/>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eaLnBrk="0" fontAlgn="ctr" hangingPunct="0">
              <a:spcBef>
                <a:spcPts val="0"/>
              </a:spcBef>
              <a:spcAft>
                <a:spcPts val="0"/>
              </a:spcAft>
              <a:buClr>
                <a:srgbClr val="FF0000"/>
              </a:buClr>
              <a:buSzPct val="70000"/>
              <a:buFont typeface="Wingdings" pitchFamily="2" charset="2"/>
              <a:buChar char="u"/>
              <a:tabLst>
                <a:tab pos="136525" algn="l"/>
              </a:tabLst>
              <a:defRPr/>
            </a:pPr>
            <a:endParaRPr lang="zh-CN" altLang="en-US" sz="1500" dirty="0">
              <a:solidFill>
                <a:schemeClr val="bg1"/>
              </a:solidFill>
              <a:latin typeface="微软雅黑" pitchFamily="34" charset="-122"/>
              <a:ea typeface="微软雅黑" pitchFamily="34" charset="-122"/>
            </a:endParaRPr>
          </a:p>
        </p:txBody>
      </p:sp>
      <p:sp>
        <p:nvSpPr>
          <p:cNvPr id="14" name="椭圆 13"/>
          <p:cNvSpPr/>
          <p:nvPr/>
        </p:nvSpPr>
        <p:spPr bwMode="auto">
          <a:xfrm>
            <a:off x="6520842" y="2342569"/>
            <a:ext cx="1610000" cy="1800000"/>
          </a:xfrm>
          <a:prstGeom prst="ellipse">
            <a:avLst/>
          </a:prstGeom>
          <a:gradFill flip="none" rotWithShape="1">
            <a:gsLst>
              <a:gs pos="0">
                <a:srgbClr val="FFCF01"/>
              </a:gs>
              <a:gs pos="90000">
                <a:srgbClr val="E22000"/>
              </a:gs>
            </a:gsLst>
            <a:lin ang="2700000" scaled="1"/>
            <a:tileRect/>
          </a:gradFill>
          <a:ln w="0">
            <a:noFill/>
          </a:ln>
          <a:effectLst>
            <a:outerShdw blurRad="225425" dist="38100" dir="5220000" algn="ctr">
              <a:srgbClr val="000000">
                <a:alpha val="33000"/>
              </a:srgbClr>
            </a:outerShdw>
          </a:effectLst>
          <a:scene3d>
            <a:camera prst="orthographicFront">
              <a:rot lat="17399997" lon="0" rev="0"/>
            </a:camera>
            <a:lightRig rig="flat" dir="t"/>
          </a:scene3d>
          <a:sp3d extrusionH="127000">
            <a:bevelT w="254000" h="254000" prst="artDeco"/>
            <a:extrusionClr>
              <a:schemeClr val="bg1">
                <a:lumMod val="85000"/>
              </a:schemeClr>
            </a:extrusionClr>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eaLnBrk="0" fontAlgn="ctr" hangingPunct="0">
              <a:spcBef>
                <a:spcPts val="0"/>
              </a:spcBef>
              <a:spcAft>
                <a:spcPts val="0"/>
              </a:spcAft>
              <a:buClr>
                <a:srgbClr val="FF0000"/>
              </a:buClr>
              <a:buSzPct val="70000"/>
              <a:tabLst>
                <a:tab pos="136525" algn="l"/>
              </a:tabLst>
              <a:defRPr/>
            </a:pPr>
            <a:endParaRPr lang="zh-CN" altLang="en-US" sz="1500" dirty="0">
              <a:solidFill>
                <a:schemeClr val="bg1"/>
              </a:solidFill>
              <a:latin typeface="微软雅黑" pitchFamily="34" charset="-122"/>
              <a:ea typeface="微软雅黑" pitchFamily="34" charset="-122"/>
            </a:endParaRPr>
          </a:p>
        </p:txBody>
      </p:sp>
      <p:pic>
        <p:nvPicPr>
          <p:cNvPr id="15" name="Picture 5" descr="18-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202" y="1059582"/>
            <a:ext cx="2592388" cy="23780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18-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01790" y="1059582"/>
            <a:ext cx="2592387" cy="237807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7" descr="18-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9552" y="1059582"/>
            <a:ext cx="2592388" cy="237807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O_chevron001"/>
          <p:cNvPicPr>
            <a:picLocks noChangeAspect="1" noChangeArrowheads="1"/>
          </p:cNvPicPr>
          <p:nvPr/>
        </p:nvPicPr>
        <p:blipFill>
          <a:blip r:embed="rId6">
            <a:lum bright="6000" contrast="42000"/>
            <a:grayscl/>
            <a:extLst>
              <a:ext uri="{28A0092B-C50C-407E-A947-70E740481C1C}">
                <a14:useLocalDpi xmlns:a14="http://schemas.microsoft.com/office/drawing/2010/main" val="0"/>
              </a:ext>
            </a:extLst>
          </a:blip>
          <a:srcRect/>
          <a:stretch>
            <a:fillRect/>
          </a:stretch>
        </p:blipFill>
        <p:spPr bwMode="auto">
          <a:xfrm>
            <a:off x="3046215" y="2062882"/>
            <a:ext cx="517525" cy="58261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9" descr="O_chevron001"/>
          <p:cNvPicPr>
            <a:picLocks noChangeAspect="1" noChangeArrowheads="1"/>
          </p:cNvPicPr>
          <p:nvPr/>
        </p:nvPicPr>
        <p:blipFill>
          <a:blip r:embed="rId6">
            <a:lum bright="6000" contrast="42000"/>
            <a:grayscl/>
            <a:extLst>
              <a:ext uri="{28A0092B-C50C-407E-A947-70E740481C1C}">
                <a14:useLocalDpi xmlns:a14="http://schemas.microsoft.com/office/drawing/2010/main" val="0"/>
              </a:ext>
            </a:extLst>
          </a:blip>
          <a:srcRect/>
          <a:stretch>
            <a:fillRect/>
          </a:stretch>
        </p:blipFill>
        <p:spPr bwMode="auto">
          <a:xfrm>
            <a:off x="5710040" y="2062882"/>
            <a:ext cx="517525" cy="582613"/>
          </a:xfrm>
          <a:prstGeom prst="rect">
            <a:avLst/>
          </a:prstGeom>
          <a:noFill/>
          <a:extLst>
            <a:ext uri="{909E8E84-426E-40DD-AFC4-6F175D3DCCD1}">
              <a14:hiddenFill xmlns:a14="http://schemas.microsoft.com/office/drawing/2010/main">
                <a:solidFill>
                  <a:srgbClr val="FFFFFF"/>
                </a:solidFill>
              </a14:hiddenFill>
            </a:ext>
          </a:extLst>
        </p:spPr>
      </p:pic>
      <p:sp>
        <p:nvSpPr>
          <p:cNvPr id="20" name="Text Box 10"/>
          <p:cNvSpPr txBox="1">
            <a:spLocks noChangeArrowheads="1"/>
          </p:cNvSpPr>
          <p:nvPr/>
        </p:nvSpPr>
        <p:spPr bwMode="gray">
          <a:xfrm>
            <a:off x="6586340" y="1897782"/>
            <a:ext cx="1603375" cy="707886"/>
          </a:xfrm>
          <a:prstGeom prst="rect">
            <a:avLst/>
          </a:prstGeom>
          <a:noFill/>
          <a:ln>
            <a:noFill/>
          </a:ln>
          <a:effectLst/>
          <a:extLst>
            <a:ext uri="{909E8E84-426E-40DD-AFC4-6F175D3DCCD1}">
              <a14:hiddenFill xmlns:a14="http://schemas.microsoft.com/office/drawing/2010/main">
                <a:solidFill>
                  <a:srgbClr val="96AD23"/>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a:spAutoFit/>
          </a:bodyPr>
          <a:lstStyle/>
          <a:p>
            <a:pPr eaLnBrk="0" hangingPunct="0"/>
            <a:r>
              <a:rPr lang="zh-CN" altLang="en-US" sz="2000">
                <a:solidFill>
                  <a:srgbClr val="000000"/>
                </a:solidFill>
                <a:latin typeface="微软雅黑" panose="020B0503020204020204" pitchFamily="34" charset="-122"/>
                <a:ea typeface="微软雅黑" panose="020B0503020204020204" pitchFamily="34" charset="-122"/>
                <a:cs typeface="文鼎霹靂體" panose="02010609010101010101" pitchFamily="49" charset="-120"/>
              </a:rPr>
              <a:t>请在此输入文字内容</a:t>
            </a:r>
          </a:p>
        </p:txBody>
      </p:sp>
      <p:sp>
        <p:nvSpPr>
          <p:cNvPr id="21" name="Text Box 11"/>
          <p:cNvSpPr txBox="1">
            <a:spLocks noChangeArrowheads="1"/>
          </p:cNvSpPr>
          <p:nvPr/>
        </p:nvSpPr>
        <p:spPr bwMode="gray">
          <a:xfrm>
            <a:off x="3851077" y="1924770"/>
            <a:ext cx="1603375" cy="707886"/>
          </a:xfrm>
          <a:prstGeom prst="rect">
            <a:avLst/>
          </a:prstGeom>
          <a:noFill/>
          <a:ln>
            <a:noFill/>
          </a:ln>
          <a:effectLst/>
          <a:extLst>
            <a:ext uri="{909E8E84-426E-40DD-AFC4-6F175D3DCCD1}">
              <a14:hiddenFill xmlns:a14="http://schemas.microsoft.com/office/drawing/2010/main">
                <a:solidFill>
                  <a:srgbClr val="96AD23"/>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a:spAutoFit/>
          </a:bodyPr>
          <a:lstStyle/>
          <a:p>
            <a:pPr eaLnBrk="0" hangingPunct="0"/>
            <a:r>
              <a:rPr lang="zh-CN" altLang="en-US" sz="2000">
                <a:solidFill>
                  <a:srgbClr val="000000"/>
                </a:solidFill>
                <a:latin typeface="微软雅黑" panose="020B0503020204020204" pitchFamily="34" charset="-122"/>
                <a:ea typeface="微软雅黑" panose="020B0503020204020204" pitchFamily="34" charset="-122"/>
                <a:cs typeface="文鼎霹靂體" panose="02010609010101010101" pitchFamily="49" charset="-120"/>
              </a:rPr>
              <a:t>请在此输入文字内容</a:t>
            </a:r>
          </a:p>
        </p:txBody>
      </p:sp>
      <p:sp>
        <p:nvSpPr>
          <p:cNvPr id="22" name="Text Box 12"/>
          <p:cNvSpPr txBox="1">
            <a:spLocks noChangeArrowheads="1"/>
          </p:cNvSpPr>
          <p:nvPr/>
        </p:nvSpPr>
        <p:spPr bwMode="gray">
          <a:xfrm>
            <a:off x="1169790" y="1931120"/>
            <a:ext cx="1603375" cy="707886"/>
          </a:xfrm>
          <a:prstGeom prst="rect">
            <a:avLst/>
          </a:prstGeom>
          <a:noFill/>
          <a:ln>
            <a:noFill/>
          </a:ln>
          <a:effectLst/>
          <a:extLst>
            <a:ext uri="{909E8E84-426E-40DD-AFC4-6F175D3DCCD1}">
              <a14:hiddenFill xmlns:a14="http://schemas.microsoft.com/office/drawing/2010/main">
                <a:solidFill>
                  <a:srgbClr val="96AD23"/>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a:spAutoFit/>
          </a:bodyPr>
          <a:lstStyle/>
          <a:p>
            <a:pPr eaLnBrk="0" hangingPunct="0"/>
            <a:r>
              <a:rPr lang="zh-CN" altLang="en-US" sz="2000">
                <a:solidFill>
                  <a:srgbClr val="000000"/>
                </a:solidFill>
                <a:latin typeface="微软雅黑" panose="020B0503020204020204" pitchFamily="34" charset="-122"/>
                <a:ea typeface="微软雅黑" panose="020B0503020204020204" pitchFamily="34" charset="-122"/>
                <a:cs typeface="文鼎霹靂體" panose="02010609010101010101" pitchFamily="49" charset="-120"/>
              </a:rPr>
              <a:t>请在此输入文字内容</a:t>
            </a:r>
          </a:p>
        </p:txBody>
      </p:sp>
      <p:sp>
        <p:nvSpPr>
          <p:cNvPr id="23" name="圆角矩形 22"/>
          <p:cNvSpPr/>
          <p:nvPr/>
        </p:nvSpPr>
        <p:spPr bwMode="auto">
          <a:xfrm>
            <a:off x="1076214" y="4491420"/>
            <a:ext cx="3057352" cy="48484"/>
          </a:xfrm>
          <a:prstGeom prst="roundRect">
            <a:avLst/>
          </a:prstGeom>
          <a:gradFill>
            <a:gsLst>
              <a:gs pos="0">
                <a:srgbClr val="00B0F0"/>
              </a:gs>
              <a:gs pos="100000">
                <a:srgbClr val="002060"/>
              </a:gs>
            </a:gsLst>
            <a:lin ang="5400000" scaled="1"/>
          </a:gradFill>
          <a:ln w="9525" cap="flat" cmpd="sng" algn="ctr">
            <a:solidFill>
              <a:schemeClr val="bg1"/>
            </a:solidFill>
            <a:prstDash val="solid"/>
            <a:round/>
            <a:headEnd type="none" w="med" len="med"/>
            <a:tailEnd type="none" w="med" len="med"/>
          </a:ln>
          <a:effectLst>
            <a:glow rad="63500">
              <a:schemeClr val="accent1">
                <a:satMod val="175000"/>
                <a:alpha val="40000"/>
              </a:schemeClr>
            </a:glow>
          </a:effec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l" fontAlgn="auto">
              <a:spcBef>
                <a:spcPts val="0"/>
              </a:spcBef>
              <a:spcAft>
                <a:spcPts val="0"/>
              </a:spcAft>
              <a:defRPr/>
            </a:pPr>
            <a:endParaRPr lang="zh-CN" altLang="en-US" b="0">
              <a:ea typeface="+mn-ea"/>
            </a:endParaRPr>
          </a:p>
        </p:txBody>
      </p:sp>
      <p:sp>
        <p:nvSpPr>
          <p:cNvPr id="24" name="椭圆 40"/>
          <p:cNvSpPr>
            <a:spLocks noChangeArrowheads="1"/>
          </p:cNvSpPr>
          <p:nvPr/>
        </p:nvSpPr>
        <p:spPr bwMode="auto">
          <a:xfrm>
            <a:off x="1195190" y="4123718"/>
            <a:ext cx="200025" cy="200025"/>
          </a:xfrm>
          <a:prstGeom prst="ellipse">
            <a:avLst/>
          </a:prstGeom>
          <a:gradFill rotWithShape="0">
            <a:gsLst>
              <a:gs pos="0">
                <a:srgbClr val="FFC000"/>
              </a:gs>
              <a:gs pos="100000">
                <a:srgbClr val="FF6600"/>
              </a:gs>
            </a:gsLst>
            <a:lin ang="5400000" scaled="1"/>
          </a:gradFill>
          <a:ln w="9525" algn="ctr">
            <a:solidFill>
              <a:srgbClr val="FFFFFF"/>
            </a:solidFill>
            <a:round/>
            <a:headEnd/>
            <a:tailEnd/>
          </a:ln>
        </p:spPr>
        <p:txBody>
          <a:bodyPr/>
          <a:lstStyle/>
          <a:p>
            <a:pPr algn="l" eaLnBrk="0" hangingPunct="0"/>
            <a:endParaRPr lang="zh-CN" altLang="en-US">
              <a:latin typeface="时尚中黑简体" pitchFamily="2" charset="-122"/>
              <a:ea typeface="时尚中黑简体" pitchFamily="2" charset="-122"/>
            </a:endParaRPr>
          </a:p>
        </p:txBody>
      </p:sp>
      <p:sp>
        <p:nvSpPr>
          <p:cNvPr id="25" name="Rectangle 17"/>
          <p:cNvSpPr>
            <a:spLocks noChangeArrowheads="1"/>
          </p:cNvSpPr>
          <p:nvPr/>
        </p:nvSpPr>
        <p:spPr bwMode="black">
          <a:xfrm>
            <a:off x="1423790" y="4098318"/>
            <a:ext cx="2514600" cy="304800"/>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1400" b="0">
                <a:solidFill>
                  <a:srgbClr val="000000"/>
                </a:solidFill>
                <a:ea typeface="宋体" pitchFamily="2" charset="-122"/>
              </a:rPr>
              <a:t>请在此点击添加相关文字内容</a:t>
            </a:r>
          </a:p>
        </p:txBody>
      </p:sp>
      <p:sp>
        <p:nvSpPr>
          <p:cNvPr id="26" name="圆角矩形 51"/>
          <p:cNvSpPr/>
          <p:nvPr/>
        </p:nvSpPr>
        <p:spPr bwMode="auto">
          <a:xfrm>
            <a:off x="5081476" y="4491420"/>
            <a:ext cx="3057352" cy="48484"/>
          </a:xfrm>
          <a:prstGeom prst="roundRect">
            <a:avLst/>
          </a:prstGeom>
          <a:gradFill>
            <a:gsLst>
              <a:gs pos="0">
                <a:srgbClr val="00B0F0"/>
              </a:gs>
              <a:gs pos="100000">
                <a:srgbClr val="002060"/>
              </a:gs>
            </a:gsLst>
            <a:lin ang="5400000" scaled="1"/>
          </a:gradFill>
          <a:ln w="9525" cap="flat" cmpd="sng" algn="ctr">
            <a:solidFill>
              <a:schemeClr val="bg1"/>
            </a:solidFill>
            <a:prstDash val="solid"/>
            <a:round/>
            <a:headEnd type="none" w="med" len="med"/>
            <a:tailEnd type="none" w="med" len="med"/>
          </a:ln>
          <a:effectLst>
            <a:glow rad="63500">
              <a:schemeClr val="accent1">
                <a:satMod val="175000"/>
                <a:alpha val="40000"/>
              </a:schemeClr>
            </a:glow>
          </a:effec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l" fontAlgn="auto">
              <a:spcBef>
                <a:spcPts val="0"/>
              </a:spcBef>
              <a:spcAft>
                <a:spcPts val="0"/>
              </a:spcAft>
              <a:defRPr/>
            </a:pPr>
            <a:endParaRPr lang="zh-CN" altLang="en-US" b="0">
              <a:ea typeface="+mn-ea"/>
            </a:endParaRPr>
          </a:p>
        </p:txBody>
      </p:sp>
      <p:sp>
        <p:nvSpPr>
          <p:cNvPr id="27" name="椭圆 40"/>
          <p:cNvSpPr>
            <a:spLocks noChangeArrowheads="1"/>
          </p:cNvSpPr>
          <p:nvPr/>
        </p:nvSpPr>
        <p:spPr bwMode="auto">
          <a:xfrm>
            <a:off x="5200452" y="4123718"/>
            <a:ext cx="200025" cy="200025"/>
          </a:xfrm>
          <a:prstGeom prst="ellipse">
            <a:avLst/>
          </a:prstGeom>
          <a:gradFill rotWithShape="0">
            <a:gsLst>
              <a:gs pos="0">
                <a:srgbClr val="FFC000"/>
              </a:gs>
              <a:gs pos="100000">
                <a:srgbClr val="FF6600"/>
              </a:gs>
            </a:gsLst>
            <a:lin ang="5400000" scaled="1"/>
          </a:gradFill>
          <a:ln w="9525" algn="ctr">
            <a:solidFill>
              <a:srgbClr val="FFFFFF"/>
            </a:solidFill>
            <a:round/>
            <a:headEnd/>
            <a:tailEnd/>
          </a:ln>
        </p:spPr>
        <p:txBody>
          <a:bodyPr/>
          <a:lstStyle/>
          <a:p>
            <a:pPr algn="l" eaLnBrk="0" hangingPunct="0"/>
            <a:endParaRPr lang="zh-CN" altLang="en-US">
              <a:latin typeface="时尚中黑简体" pitchFamily="2" charset="-122"/>
              <a:ea typeface="时尚中黑简体" pitchFamily="2" charset="-122"/>
            </a:endParaRPr>
          </a:p>
        </p:txBody>
      </p:sp>
      <p:sp>
        <p:nvSpPr>
          <p:cNvPr id="28" name="Rectangle 27"/>
          <p:cNvSpPr>
            <a:spLocks noChangeArrowheads="1"/>
          </p:cNvSpPr>
          <p:nvPr/>
        </p:nvSpPr>
        <p:spPr bwMode="black">
          <a:xfrm>
            <a:off x="5429052" y="4098318"/>
            <a:ext cx="2514600" cy="304800"/>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1400" b="0">
                <a:solidFill>
                  <a:srgbClr val="000000"/>
                </a:solidFill>
                <a:ea typeface="宋体" pitchFamily="2" charset="-122"/>
              </a:rPr>
              <a:t>请在此点击添加相关文字内容</a:t>
            </a:r>
          </a:p>
        </p:txBody>
      </p:sp>
    </p:spTree>
    <p:extLst>
      <p:ext uri="{BB962C8B-B14F-4D97-AF65-F5344CB8AC3E}">
        <p14:creationId xmlns:p14="http://schemas.microsoft.com/office/powerpoint/2010/main" val="2294512934"/>
      </p:ext>
    </p:extLst>
  </p:cSld>
  <p:clrMapOvr>
    <a:masterClrMapping/>
  </p:clrMapOvr>
  <mc:AlternateContent xmlns:mc="http://schemas.openxmlformats.org/markup-compatibility/2006" xmlns:p14="http://schemas.microsoft.com/office/powerpoint/2010/main">
    <mc:Choice Requires="p14">
      <p:transition spd="slow" p14:dur="1600" advTm="10000">
        <p:blinds dir="vert"/>
      </p:transition>
    </mc:Choice>
    <mc:Fallback xmlns="">
      <p:transition spd="slow" advTm="10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4)">
                                      <p:cBhvr>
                                        <p:cTn id="7" dur="1000"/>
                                        <p:tgtEl>
                                          <p:spTgt spid="13"/>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anim calcmode="lin" valueType="num">
                                      <p:cBhvr>
                                        <p:cTn id="12" dur="500" fill="hold"/>
                                        <p:tgtEl>
                                          <p:spTgt spid="11"/>
                                        </p:tgtEl>
                                        <p:attrNameLst>
                                          <p:attrName>ppt_x</p:attrName>
                                        </p:attrNameLst>
                                      </p:cBhvr>
                                      <p:tavLst>
                                        <p:tav tm="0">
                                          <p:val>
                                            <p:strVal val="#ppt_x"/>
                                          </p:val>
                                        </p:tav>
                                        <p:tav tm="100000">
                                          <p:val>
                                            <p:strVal val="#ppt_x"/>
                                          </p:val>
                                        </p:tav>
                                      </p:tavLst>
                                    </p:anim>
                                    <p:anim calcmode="lin" valueType="num">
                                      <p:cBhvr>
                                        <p:cTn id="13" dur="5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9" presetClass="entr" presetSubtype="0" decel="10000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 calcmode="lin" valueType="num">
                                      <p:cBhvr>
                                        <p:cTn id="19" dur="500" fill="hold"/>
                                        <p:tgtEl>
                                          <p:spTgt spid="17"/>
                                        </p:tgtEl>
                                        <p:attrNameLst>
                                          <p:attrName>style.rotation</p:attrName>
                                        </p:attrNameLst>
                                      </p:cBhvr>
                                      <p:tavLst>
                                        <p:tav tm="0">
                                          <p:val>
                                            <p:fltVal val="360"/>
                                          </p:val>
                                        </p:tav>
                                        <p:tav tm="100000">
                                          <p:val>
                                            <p:fltVal val="0"/>
                                          </p:val>
                                        </p:tav>
                                      </p:tavLst>
                                    </p:anim>
                                    <p:animEffect transition="in" filter="fade">
                                      <p:cBhvr>
                                        <p:cTn id="20" dur="500"/>
                                        <p:tgtEl>
                                          <p:spTgt spid="17"/>
                                        </p:tgtEl>
                                      </p:cBhvr>
                                    </p:animEffect>
                                  </p:childTnLst>
                                </p:cTn>
                              </p:par>
                            </p:childTnLst>
                          </p:cTn>
                        </p:par>
                        <p:par>
                          <p:cTn id="21" fill="hold">
                            <p:stCondLst>
                              <p:cond delay="2000"/>
                            </p:stCondLst>
                            <p:childTnLst>
                              <p:par>
                                <p:cTn id="22" presetID="8"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diamond(in)">
                                      <p:cBhvr>
                                        <p:cTn id="24" dur="500"/>
                                        <p:tgtEl>
                                          <p:spTgt spid="22"/>
                                        </p:tgtEl>
                                      </p:cBhvr>
                                    </p:animEffect>
                                  </p:childTnLst>
                                </p:cTn>
                              </p:par>
                            </p:childTnLst>
                          </p:cTn>
                        </p:par>
                        <p:par>
                          <p:cTn id="25" fill="hold">
                            <p:stCondLst>
                              <p:cond delay="2500"/>
                            </p:stCondLst>
                            <p:childTnLst>
                              <p:par>
                                <p:cTn id="26" presetID="12" presetClass="entr" presetSubtype="8"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slide(fromLeft)">
                                      <p:cBhvr>
                                        <p:cTn id="28" dur="500"/>
                                        <p:tgtEl>
                                          <p:spTgt spid="18"/>
                                        </p:tgtEl>
                                      </p:cBhvr>
                                    </p:animEffect>
                                  </p:childTnLst>
                                </p:cTn>
                              </p:par>
                            </p:childTnLst>
                          </p:cTn>
                        </p:par>
                        <p:par>
                          <p:cTn id="29" fill="hold">
                            <p:stCondLst>
                              <p:cond delay="3000"/>
                            </p:stCondLst>
                            <p:childTnLst>
                              <p:par>
                                <p:cTn id="30" presetID="47"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9" presetClass="entr" presetSubtype="0" decel="100000"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 calcmode="lin" valueType="num">
                                      <p:cBhvr>
                                        <p:cTn id="40" dur="500" fill="hold"/>
                                        <p:tgtEl>
                                          <p:spTgt spid="16"/>
                                        </p:tgtEl>
                                        <p:attrNameLst>
                                          <p:attrName>style.rotation</p:attrName>
                                        </p:attrNameLst>
                                      </p:cBhvr>
                                      <p:tavLst>
                                        <p:tav tm="0">
                                          <p:val>
                                            <p:fltVal val="360"/>
                                          </p:val>
                                        </p:tav>
                                        <p:tav tm="100000">
                                          <p:val>
                                            <p:fltVal val="0"/>
                                          </p:val>
                                        </p:tav>
                                      </p:tavLst>
                                    </p:anim>
                                    <p:animEffect transition="in" filter="fade">
                                      <p:cBhvr>
                                        <p:cTn id="41" dur="500"/>
                                        <p:tgtEl>
                                          <p:spTgt spid="16"/>
                                        </p:tgtEl>
                                      </p:cBhvr>
                                    </p:animEffect>
                                  </p:childTnLst>
                                </p:cTn>
                              </p:par>
                            </p:childTnLst>
                          </p:cTn>
                        </p:par>
                        <p:par>
                          <p:cTn id="42" fill="hold">
                            <p:stCondLst>
                              <p:cond delay="4000"/>
                            </p:stCondLst>
                            <p:childTnLst>
                              <p:par>
                                <p:cTn id="43" presetID="8" presetClass="entr" presetSubtype="16"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diamond(in)">
                                      <p:cBhvr>
                                        <p:cTn id="45" dur="500"/>
                                        <p:tgtEl>
                                          <p:spTgt spid="21"/>
                                        </p:tgtEl>
                                      </p:cBhvr>
                                    </p:animEffect>
                                  </p:childTnLst>
                                </p:cTn>
                              </p:par>
                            </p:childTnLst>
                          </p:cTn>
                        </p:par>
                        <p:par>
                          <p:cTn id="46" fill="hold">
                            <p:stCondLst>
                              <p:cond delay="4500"/>
                            </p:stCondLst>
                            <p:childTnLst>
                              <p:par>
                                <p:cTn id="47" presetID="12" presetClass="entr" presetSubtype="8"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slide(fromLeft)">
                                      <p:cBhvr>
                                        <p:cTn id="49" dur="500"/>
                                        <p:tgtEl>
                                          <p:spTgt spid="19"/>
                                        </p:tgtEl>
                                      </p:cBhvr>
                                    </p:animEffect>
                                  </p:childTnLst>
                                </p:cTn>
                              </p:par>
                            </p:childTnLst>
                          </p:cTn>
                        </p:par>
                        <p:par>
                          <p:cTn id="50" fill="hold">
                            <p:stCondLst>
                              <p:cond delay="5000"/>
                            </p:stCondLst>
                            <p:childTnLst>
                              <p:par>
                                <p:cTn id="51" presetID="47" presetClass="entr" presetSubtype="0"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anim calcmode="lin" valueType="num">
                                      <p:cBhvr>
                                        <p:cTn id="54" dur="500" fill="hold"/>
                                        <p:tgtEl>
                                          <p:spTgt spid="14"/>
                                        </p:tgtEl>
                                        <p:attrNameLst>
                                          <p:attrName>ppt_x</p:attrName>
                                        </p:attrNameLst>
                                      </p:cBhvr>
                                      <p:tavLst>
                                        <p:tav tm="0">
                                          <p:val>
                                            <p:strVal val="#ppt_x"/>
                                          </p:val>
                                        </p:tav>
                                        <p:tav tm="100000">
                                          <p:val>
                                            <p:strVal val="#ppt_x"/>
                                          </p:val>
                                        </p:tav>
                                      </p:tavLst>
                                    </p:anim>
                                    <p:anim calcmode="lin" valueType="num">
                                      <p:cBhvr>
                                        <p:cTn id="55" dur="500" fill="hold"/>
                                        <p:tgtEl>
                                          <p:spTgt spid="14"/>
                                        </p:tgtEl>
                                        <p:attrNameLst>
                                          <p:attrName>ppt_y</p:attrName>
                                        </p:attrNameLst>
                                      </p:cBhvr>
                                      <p:tavLst>
                                        <p:tav tm="0">
                                          <p:val>
                                            <p:strVal val="#ppt_y-.1"/>
                                          </p:val>
                                        </p:tav>
                                        <p:tav tm="100000">
                                          <p:val>
                                            <p:strVal val="#ppt_y"/>
                                          </p:val>
                                        </p:tav>
                                      </p:tavLst>
                                    </p:anim>
                                  </p:childTnLst>
                                </p:cTn>
                              </p:par>
                            </p:childTnLst>
                          </p:cTn>
                        </p:par>
                        <p:par>
                          <p:cTn id="56" fill="hold">
                            <p:stCondLst>
                              <p:cond delay="5500"/>
                            </p:stCondLst>
                            <p:childTnLst>
                              <p:par>
                                <p:cTn id="57" presetID="49" presetClass="entr" presetSubtype="0" decel="100000"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 calcmode="lin" valueType="num">
                                      <p:cBhvr>
                                        <p:cTn id="61" dur="500" fill="hold"/>
                                        <p:tgtEl>
                                          <p:spTgt spid="15"/>
                                        </p:tgtEl>
                                        <p:attrNameLst>
                                          <p:attrName>style.rotation</p:attrName>
                                        </p:attrNameLst>
                                      </p:cBhvr>
                                      <p:tavLst>
                                        <p:tav tm="0">
                                          <p:val>
                                            <p:fltVal val="360"/>
                                          </p:val>
                                        </p:tav>
                                        <p:tav tm="100000">
                                          <p:val>
                                            <p:fltVal val="0"/>
                                          </p:val>
                                        </p:tav>
                                      </p:tavLst>
                                    </p:anim>
                                    <p:animEffect transition="in" filter="fade">
                                      <p:cBhvr>
                                        <p:cTn id="62" dur="500"/>
                                        <p:tgtEl>
                                          <p:spTgt spid="15"/>
                                        </p:tgtEl>
                                      </p:cBhvr>
                                    </p:animEffect>
                                  </p:childTnLst>
                                </p:cTn>
                              </p:par>
                            </p:childTnLst>
                          </p:cTn>
                        </p:par>
                        <p:par>
                          <p:cTn id="63" fill="hold">
                            <p:stCondLst>
                              <p:cond delay="6000"/>
                            </p:stCondLst>
                            <p:childTnLst>
                              <p:par>
                                <p:cTn id="64" presetID="8" presetClass="entr" presetSubtype="16"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diamond(in)">
                                      <p:cBhvr>
                                        <p:cTn id="66" dur="500"/>
                                        <p:tgtEl>
                                          <p:spTgt spid="20"/>
                                        </p:tgtEl>
                                      </p:cBhvr>
                                    </p:animEffect>
                                  </p:childTnLst>
                                </p:cTn>
                              </p:par>
                            </p:childTnLst>
                          </p:cTn>
                        </p:par>
                        <p:par>
                          <p:cTn id="67" fill="hold">
                            <p:stCondLst>
                              <p:cond delay="6500"/>
                            </p:stCondLst>
                            <p:childTnLst>
                              <p:par>
                                <p:cTn id="68" presetID="12" presetClass="entr" presetSubtype="8"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slide(fromLeft)">
                                      <p:cBhvr>
                                        <p:cTn id="70" dur="500"/>
                                        <p:tgtEl>
                                          <p:spTgt spid="24"/>
                                        </p:tgtEl>
                                      </p:cBhvr>
                                    </p:animEffect>
                                  </p:childTnLst>
                                </p:cTn>
                              </p:par>
                            </p:childTnLst>
                          </p:cTn>
                        </p:par>
                        <p:par>
                          <p:cTn id="71" fill="hold">
                            <p:stCondLst>
                              <p:cond delay="700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25"/>
                                        </p:tgtEl>
                                        <p:attrNameLst>
                                          <p:attrName>style.visibility</p:attrName>
                                        </p:attrNameLst>
                                      </p:cBhvr>
                                      <p:to>
                                        <p:strVal val="visible"/>
                                      </p:to>
                                    </p:set>
                                    <p:anim calcmode="lin" valueType="num">
                                      <p:cBhvr>
                                        <p:cTn id="74"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25"/>
                                        </p:tgtEl>
                                        <p:attrNameLst>
                                          <p:attrName>ppt_y</p:attrName>
                                        </p:attrNameLst>
                                      </p:cBhvr>
                                      <p:tavLst>
                                        <p:tav tm="0">
                                          <p:val>
                                            <p:strVal val="#ppt_y"/>
                                          </p:val>
                                        </p:tav>
                                        <p:tav tm="100000">
                                          <p:val>
                                            <p:strVal val="#ppt_y"/>
                                          </p:val>
                                        </p:tav>
                                      </p:tavLst>
                                    </p:anim>
                                    <p:anim calcmode="lin" valueType="num">
                                      <p:cBhvr>
                                        <p:cTn id="76"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25"/>
                                        </p:tgtEl>
                                      </p:cBhvr>
                                    </p:animEffect>
                                  </p:childTnLst>
                                </p:cTn>
                              </p:par>
                            </p:childTnLst>
                          </p:cTn>
                        </p:par>
                        <p:par>
                          <p:cTn id="79" fill="hold">
                            <p:stCondLst>
                              <p:cond delay="8100"/>
                            </p:stCondLst>
                            <p:childTnLst>
                              <p:par>
                                <p:cTn id="80" presetID="22" presetClass="entr" presetSubtype="8" fill="hold"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left)">
                                      <p:cBhvr>
                                        <p:cTn id="82" dur="500"/>
                                        <p:tgtEl>
                                          <p:spTgt spid="23"/>
                                        </p:tgtEl>
                                      </p:cBhvr>
                                    </p:animEffect>
                                  </p:childTnLst>
                                </p:cTn>
                              </p:par>
                            </p:childTnLst>
                          </p:cTn>
                        </p:par>
                        <p:par>
                          <p:cTn id="83" fill="hold">
                            <p:stCondLst>
                              <p:cond delay="8600"/>
                            </p:stCondLst>
                            <p:childTnLst>
                              <p:par>
                                <p:cTn id="84" presetID="12" presetClass="entr" presetSubtype="8"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slide(fromLeft)">
                                      <p:cBhvr>
                                        <p:cTn id="86" dur="500"/>
                                        <p:tgtEl>
                                          <p:spTgt spid="27"/>
                                        </p:tgtEl>
                                      </p:cBhvr>
                                    </p:animEffect>
                                  </p:childTnLst>
                                </p:cTn>
                              </p:par>
                            </p:childTnLst>
                          </p:cTn>
                        </p:par>
                        <p:par>
                          <p:cTn id="87" fill="hold">
                            <p:stCondLst>
                              <p:cond delay="910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28"/>
                                        </p:tgtEl>
                                        <p:attrNameLst>
                                          <p:attrName>style.visibility</p:attrName>
                                        </p:attrNameLst>
                                      </p:cBhvr>
                                      <p:to>
                                        <p:strVal val="visible"/>
                                      </p:to>
                                    </p:set>
                                    <p:anim calcmode="lin" valueType="num">
                                      <p:cBhvr>
                                        <p:cTn id="90"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28"/>
                                        </p:tgtEl>
                                        <p:attrNameLst>
                                          <p:attrName>ppt_y</p:attrName>
                                        </p:attrNameLst>
                                      </p:cBhvr>
                                      <p:tavLst>
                                        <p:tav tm="0">
                                          <p:val>
                                            <p:strVal val="#ppt_y"/>
                                          </p:val>
                                        </p:tav>
                                        <p:tav tm="100000">
                                          <p:val>
                                            <p:strVal val="#ppt_y"/>
                                          </p:val>
                                        </p:tav>
                                      </p:tavLst>
                                    </p:anim>
                                    <p:anim calcmode="lin" valueType="num">
                                      <p:cBhvr>
                                        <p:cTn id="92"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28"/>
                                        </p:tgtEl>
                                      </p:cBhvr>
                                    </p:animEffect>
                                  </p:childTnLst>
                                </p:cTn>
                              </p:par>
                            </p:childTnLst>
                          </p:cTn>
                        </p:par>
                        <p:par>
                          <p:cTn id="95" fill="hold">
                            <p:stCondLst>
                              <p:cond delay="10200"/>
                            </p:stCondLst>
                            <p:childTnLst>
                              <p:par>
                                <p:cTn id="96" presetID="22" presetClass="entr" presetSubtype="8" fill="hold" nodeType="after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wipe(left)">
                                      <p:cBhvr>
                                        <p:cTn id="9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P spid="21" grpId="0"/>
      <p:bldP spid="22" grpId="0"/>
      <p:bldP spid="24" grpId="0" animBg="1"/>
      <p:bldP spid="25" grpId="0"/>
      <p:bldP spid="27" grpId="0" animBg="1"/>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423" y="757149"/>
            <a:ext cx="4610819" cy="1464348"/>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423" y="3656281"/>
            <a:ext cx="4610819" cy="1252581"/>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3310" y="2325603"/>
            <a:ext cx="4610819" cy="1252581"/>
          </a:xfrm>
          <a:prstGeom prst="rect">
            <a:avLst/>
          </a:prstGeom>
        </p:spPr>
      </p:pic>
      <p:sp>
        <p:nvSpPr>
          <p:cNvPr id="7" name="TextBox 6"/>
          <p:cNvSpPr txBox="1"/>
          <p:nvPr/>
        </p:nvSpPr>
        <p:spPr>
          <a:xfrm flipH="1">
            <a:off x="1740976" y="1210799"/>
            <a:ext cx="1055069" cy="83099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6000" b="1" i="0" u="none" strike="noStrike" kern="0" cap="none" spc="0" normalizeH="0" baseline="0" noProof="0" dirty="0" smtClean="0">
                <a:ln w="18415" cmpd="sng">
                  <a:noFill/>
                  <a:prstDash val="solid"/>
                </a:ln>
                <a:solidFill>
                  <a:srgbClr val="F79646">
                    <a:lumMod val="50000"/>
                  </a:srgbClr>
                </a:solidFill>
                <a:effectLst>
                  <a:outerShdw dist="50800" dir="5400000" algn="t" rotWithShape="0">
                    <a:sysClr val="window" lastClr="FFFFFF">
                      <a:alpha val="88000"/>
                    </a:sysClr>
                  </a:outerShdw>
                </a:effectLst>
                <a:uLnTx/>
                <a:uFillTx/>
                <a:latin typeface="Baskerville Old Face" pitchFamily="18" charset="0"/>
                <a:ea typeface="微软雅黑" pitchFamily="34" charset="-122"/>
              </a:rPr>
              <a:t>01</a:t>
            </a:r>
            <a:endParaRPr kumimoji="0" lang="zh-CN" altLang="en-US" sz="6000" b="1" i="0" u="none" strike="noStrike" kern="0" cap="none" spc="0" normalizeH="0" baseline="0" noProof="0" dirty="0">
              <a:ln w="18415" cmpd="sng">
                <a:noFill/>
                <a:prstDash val="solid"/>
              </a:ln>
              <a:solidFill>
                <a:srgbClr val="F79646">
                  <a:lumMod val="50000"/>
                </a:srgbClr>
              </a:solidFill>
              <a:effectLst>
                <a:outerShdw dist="50800" dir="5400000" algn="t" rotWithShape="0">
                  <a:sysClr val="window" lastClr="FFFFFF">
                    <a:alpha val="88000"/>
                  </a:sysClr>
                </a:outerShdw>
              </a:effectLst>
              <a:uLnTx/>
              <a:uFillTx/>
              <a:latin typeface="Baskerville Old Face" pitchFamily="18" charset="0"/>
              <a:ea typeface="微软雅黑" pitchFamily="34" charset="-122"/>
            </a:endParaRPr>
          </a:p>
        </p:txBody>
      </p:sp>
      <p:sp>
        <p:nvSpPr>
          <p:cNvPr id="8" name="TextBox 7"/>
          <p:cNvSpPr txBox="1"/>
          <p:nvPr/>
        </p:nvSpPr>
        <p:spPr>
          <a:xfrm flipH="1">
            <a:off x="1740976" y="2571750"/>
            <a:ext cx="1055069" cy="83099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6000" b="1" i="0" u="none" strike="noStrike" kern="0" cap="none" spc="0" normalizeH="0" baseline="0" noProof="0" dirty="0" smtClean="0">
                <a:ln w="18415" cmpd="sng">
                  <a:noFill/>
                  <a:prstDash val="solid"/>
                </a:ln>
                <a:solidFill>
                  <a:srgbClr val="4BACC6">
                    <a:lumMod val="75000"/>
                  </a:srgbClr>
                </a:solidFill>
                <a:effectLst>
                  <a:outerShdw dist="50800" dir="5400000" algn="t" rotWithShape="0">
                    <a:sysClr val="window" lastClr="FFFFFF">
                      <a:alpha val="88000"/>
                    </a:sysClr>
                  </a:outerShdw>
                </a:effectLst>
                <a:uLnTx/>
                <a:uFillTx/>
                <a:latin typeface="Baskerville Old Face" pitchFamily="18" charset="0"/>
                <a:ea typeface="微软雅黑" pitchFamily="34" charset="-122"/>
              </a:rPr>
              <a:t>02</a:t>
            </a:r>
            <a:endParaRPr kumimoji="0" lang="zh-CN" altLang="en-US" sz="6000" b="1" i="0" u="none" strike="noStrike" kern="0" cap="none" spc="0" normalizeH="0" baseline="0" noProof="0" dirty="0">
              <a:ln w="18415" cmpd="sng">
                <a:noFill/>
                <a:prstDash val="solid"/>
              </a:ln>
              <a:solidFill>
                <a:srgbClr val="4BACC6">
                  <a:lumMod val="75000"/>
                </a:srgbClr>
              </a:solidFill>
              <a:effectLst>
                <a:outerShdw dist="50800" dir="5400000" algn="t" rotWithShape="0">
                  <a:sysClr val="window" lastClr="FFFFFF">
                    <a:alpha val="88000"/>
                  </a:sysClr>
                </a:outerShdw>
              </a:effectLst>
              <a:uLnTx/>
              <a:uFillTx/>
              <a:latin typeface="Baskerville Old Face" pitchFamily="18" charset="0"/>
              <a:ea typeface="微软雅黑" pitchFamily="34" charset="-122"/>
            </a:endParaRPr>
          </a:p>
        </p:txBody>
      </p:sp>
      <p:sp>
        <p:nvSpPr>
          <p:cNvPr id="9" name="TextBox 8"/>
          <p:cNvSpPr txBox="1"/>
          <p:nvPr/>
        </p:nvSpPr>
        <p:spPr>
          <a:xfrm flipH="1">
            <a:off x="1716732" y="3932701"/>
            <a:ext cx="1055069" cy="83099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6000" b="1" i="0" u="none" strike="noStrike" kern="0" cap="none" spc="0" normalizeH="0" baseline="0" noProof="0" dirty="0" smtClean="0">
                <a:ln w="18415" cmpd="sng">
                  <a:noFill/>
                  <a:prstDash val="solid"/>
                </a:ln>
                <a:solidFill>
                  <a:srgbClr val="4B3C29"/>
                </a:solidFill>
                <a:effectLst>
                  <a:outerShdw dist="50800" dir="5400000" algn="t" rotWithShape="0">
                    <a:sysClr val="window" lastClr="FFFFFF">
                      <a:alpha val="88000"/>
                    </a:sysClr>
                  </a:outerShdw>
                </a:effectLst>
                <a:uLnTx/>
                <a:uFillTx/>
                <a:latin typeface="Baskerville Old Face" pitchFamily="18" charset="0"/>
                <a:ea typeface="微软雅黑" pitchFamily="34" charset="-122"/>
              </a:rPr>
              <a:t>03</a:t>
            </a:r>
            <a:endParaRPr kumimoji="0" lang="zh-CN" altLang="en-US" sz="6000" b="1" i="0" u="none" strike="noStrike" kern="0" cap="none" spc="0" normalizeH="0" baseline="0" noProof="0" dirty="0">
              <a:ln w="18415" cmpd="sng">
                <a:noFill/>
                <a:prstDash val="solid"/>
              </a:ln>
              <a:solidFill>
                <a:srgbClr val="4B3C29"/>
              </a:solidFill>
              <a:effectLst>
                <a:outerShdw dist="50800" dir="5400000" algn="t" rotWithShape="0">
                  <a:sysClr val="window" lastClr="FFFFFF">
                    <a:alpha val="88000"/>
                  </a:sysClr>
                </a:outerShdw>
              </a:effectLst>
              <a:uLnTx/>
              <a:uFillTx/>
              <a:latin typeface="Baskerville Old Face" pitchFamily="18" charset="0"/>
              <a:ea typeface="微软雅黑" pitchFamily="34" charset="-122"/>
            </a:endParaRPr>
          </a:p>
        </p:txBody>
      </p:sp>
      <p:sp>
        <p:nvSpPr>
          <p:cNvPr id="10" name="TextBox 9"/>
          <p:cNvSpPr txBox="1"/>
          <p:nvPr/>
        </p:nvSpPr>
        <p:spPr>
          <a:xfrm flipH="1">
            <a:off x="2745569" y="1129739"/>
            <a:ext cx="1715904"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ct val="80000"/>
              </a:lnSpc>
              <a:spcBef>
                <a:spcPts val="0"/>
              </a:spcBef>
              <a:spcAft>
                <a:spcPts val="0"/>
              </a:spcAft>
              <a:buClrTx/>
              <a:buSzTx/>
              <a:buFontTx/>
              <a:buNone/>
              <a:tabLst/>
              <a:defRPr/>
            </a:pPr>
            <a:r>
              <a:rPr kumimoji="0" lang="zh-CN" altLang="en-US" sz="2800" b="1" i="0" u="none" strike="noStrike" kern="0" cap="none" spc="0" normalizeH="0" baseline="0" noProof="0" dirty="0" smtClean="0">
                <a:ln w="18415" cmpd="sng">
                  <a:noFill/>
                  <a:prstDash val="solid"/>
                </a:ln>
                <a:solidFill>
                  <a:srgbClr val="F79646">
                    <a:lumMod val="50000"/>
                  </a:srgbClr>
                </a:solidFill>
                <a:effectLst>
                  <a:outerShdw blurRad="50800" dist="38100" dir="5400000" algn="t" rotWithShape="0">
                    <a:sysClr val="window" lastClr="FFFFFF">
                      <a:alpha val="40000"/>
                    </a:sysClr>
                  </a:outerShdw>
                </a:effectLst>
                <a:uLnTx/>
                <a:uFillTx/>
                <a:latin typeface="Baskerville Old Face" pitchFamily="18" charset="0"/>
                <a:ea typeface="微软雅黑" pitchFamily="34" charset="-122"/>
                <a:cs typeface="Times New Roman" pitchFamily="18" charset="0"/>
              </a:rPr>
              <a:t>添加文字</a:t>
            </a:r>
            <a:endParaRPr kumimoji="0" lang="zh-CN" altLang="en-US" sz="2800" b="1" i="0" u="none" strike="noStrike" kern="0" cap="none" spc="0" normalizeH="0" baseline="0" noProof="0" dirty="0">
              <a:ln w="18415" cmpd="sng">
                <a:noFill/>
                <a:prstDash val="solid"/>
              </a:ln>
              <a:solidFill>
                <a:srgbClr val="F79646">
                  <a:lumMod val="50000"/>
                </a:srgbClr>
              </a:solidFill>
              <a:effectLst>
                <a:outerShdw blurRad="50800" dist="38100" dir="5400000" algn="t" rotWithShape="0">
                  <a:sysClr val="window" lastClr="FFFFFF">
                    <a:alpha val="40000"/>
                  </a:sysClr>
                </a:outerShdw>
              </a:effectLst>
              <a:uLnTx/>
              <a:uFillTx/>
              <a:latin typeface="Baskerville Old Face" pitchFamily="18" charset="0"/>
              <a:ea typeface="微软雅黑" pitchFamily="34" charset="-122"/>
              <a:cs typeface="Times New Roman" pitchFamily="18" charset="0"/>
            </a:endParaRPr>
          </a:p>
        </p:txBody>
      </p:sp>
      <p:sp>
        <p:nvSpPr>
          <p:cNvPr id="11" name="TextBox 10"/>
          <p:cNvSpPr txBox="1"/>
          <p:nvPr/>
        </p:nvSpPr>
        <p:spPr>
          <a:xfrm flipH="1">
            <a:off x="2782416" y="1452780"/>
            <a:ext cx="1789584" cy="523220"/>
          </a:xfrm>
          <a:prstGeom prst="rect">
            <a:avLst/>
          </a:prstGeom>
          <a:noFill/>
        </p:spPr>
        <p:txBody>
          <a:bodyPr wrap="square" rtlCol="0">
            <a:spAutoFit/>
          </a:bodyPr>
          <a:lstStyle/>
          <a:p>
            <a:pPr lvl="0">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a:t>
            </a:r>
            <a:r>
              <a:rPr lang="zh-CN" altLang="en-US" sz="1400" kern="0" dirty="0" smtClean="0">
                <a:solidFill>
                  <a:sysClr val="windowText" lastClr="000000">
                    <a:lumMod val="75000"/>
                    <a:lumOff val="25000"/>
                  </a:sysClr>
                </a:solidFill>
                <a:latin typeface="Arial" pitchFamily="34" charset="0"/>
                <a:ea typeface="微软雅黑" pitchFamily="34" charset="-122"/>
                <a:cs typeface="Arial" pitchFamily="34" charset="0"/>
              </a:rPr>
              <a:t>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12" name="TextBox 11"/>
          <p:cNvSpPr txBox="1"/>
          <p:nvPr/>
        </p:nvSpPr>
        <p:spPr>
          <a:xfrm flipH="1">
            <a:off x="2856096" y="2469588"/>
            <a:ext cx="1715904"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ct val="80000"/>
              </a:lnSpc>
              <a:spcBef>
                <a:spcPts val="0"/>
              </a:spcBef>
              <a:spcAft>
                <a:spcPts val="0"/>
              </a:spcAft>
              <a:buClrTx/>
              <a:buSzTx/>
              <a:buFontTx/>
              <a:buNone/>
              <a:tabLst/>
              <a:defRPr/>
            </a:pPr>
            <a:r>
              <a:rPr kumimoji="0" lang="zh-CN" altLang="en-US" sz="2800" b="1" i="0" u="none" strike="noStrike" kern="0" cap="none" spc="0" normalizeH="0" baseline="0" noProof="0" dirty="0" smtClean="0">
                <a:ln w="18415" cmpd="sng">
                  <a:noFill/>
                  <a:prstDash val="solid"/>
                </a:ln>
                <a:solidFill>
                  <a:srgbClr val="4BACC6">
                    <a:lumMod val="75000"/>
                  </a:srgbClr>
                </a:solidFill>
                <a:effectLst>
                  <a:outerShdw blurRad="50800" dist="38100" dir="5400000" algn="t" rotWithShape="0">
                    <a:sysClr val="window" lastClr="FFFFFF">
                      <a:alpha val="40000"/>
                    </a:sysClr>
                  </a:outerShdw>
                </a:effectLst>
                <a:uLnTx/>
                <a:uFillTx/>
                <a:latin typeface="Baskerville Old Face" pitchFamily="18" charset="0"/>
                <a:ea typeface="微软雅黑" pitchFamily="34" charset="-122"/>
                <a:cs typeface="Times New Roman" pitchFamily="18" charset="0"/>
              </a:rPr>
              <a:t>添加文字</a:t>
            </a:r>
            <a:endParaRPr kumimoji="0" lang="zh-CN" altLang="en-US" sz="2800" b="1" i="0" u="none" strike="noStrike" kern="0" cap="none" spc="0" normalizeH="0" baseline="0" noProof="0" dirty="0">
              <a:ln w="18415" cmpd="sng">
                <a:noFill/>
                <a:prstDash val="solid"/>
              </a:ln>
              <a:solidFill>
                <a:srgbClr val="4BACC6">
                  <a:lumMod val="75000"/>
                </a:srgbClr>
              </a:solidFill>
              <a:effectLst>
                <a:outerShdw blurRad="50800" dist="38100" dir="5400000" algn="t" rotWithShape="0">
                  <a:sysClr val="window" lastClr="FFFFFF">
                    <a:alpha val="40000"/>
                  </a:sysClr>
                </a:outerShdw>
              </a:effectLst>
              <a:uLnTx/>
              <a:uFillTx/>
              <a:latin typeface="Baskerville Old Face" pitchFamily="18" charset="0"/>
              <a:ea typeface="微软雅黑" pitchFamily="34" charset="-122"/>
              <a:cs typeface="Times New Roman" pitchFamily="18" charset="0"/>
            </a:endParaRPr>
          </a:p>
        </p:txBody>
      </p:sp>
      <p:sp>
        <p:nvSpPr>
          <p:cNvPr id="13" name="TextBox 12"/>
          <p:cNvSpPr txBox="1"/>
          <p:nvPr/>
        </p:nvSpPr>
        <p:spPr>
          <a:xfrm flipH="1">
            <a:off x="2843809" y="2813731"/>
            <a:ext cx="1655875" cy="523220"/>
          </a:xfrm>
          <a:prstGeom prst="rect">
            <a:avLst/>
          </a:prstGeom>
          <a:noFill/>
        </p:spPr>
        <p:txBody>
          <a:bodyPr wrap="square" rtlCol="0">
            <a:spAutoFit/>
          </a:bodyPr>
          <a:lstStyle/>
          <a:p>
            <a:pPr lvl="0">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14" name="TextBox 13"/>
          <p:cNvSpPr txBox="1"/>
          <p:nvPr/>
        </p:nvSpPr>
        <p:spPr>
          <a:xfrm flipH="1">
            <a:off x="2856096" y="3804068"/>
            <a:ext cx="1715904"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ct val="80000"/>
              </a:lnSpc>
              <a:spcBef>
                <a:spcPts val="0"/>
              </a:spcBef>
              <a:spcAft>
                <a:spcPts val="0"/>
              </a:spcAft>
              <a:buClrTx/>
              <a:buSzTx/>
              <a:buFontTx/>
              <a:buNone/>
              <a:tabLst/>
              <a:defRPr/>
            </a:pPr>
            <a:r>
              <a:rPr kumimoji="0" lang="zh-CN" altLang="en-US" sz="2800" b="1" i="0" u="none" strike="noStrike" kern="0" cap="none" spc="0" normalizeH="0" baseline="0" noProof="0" dirty="0" smtClean="0">
                <a:ln w="18415" cmpd="sng">
                  <a:noFill/>
                  <a:prstDash val="solid"/>
                </a:ln>
                <a:solidFill>
                  <a:srgbClr val="4B3C29"/>
                </a:solidFill>
                <a:effectLst>
                  <a:outerShdw blurRad="50800" dist="38100" dir="5400000" algn="t" rotWithShape="0">
                    <a:sysClr val="window" lastClr="FFFFFF">
                      <a:alpha val="40000"/>
                    </a:sysClr>
                  </a:outerShdw>
                </a:effectLst>
                <a:uLnTx/>
                <a:uFillTx/>
                <a:latin typeface="Baskerville Old Face" pitchFamily="18" charset="0"/>
                <a:ea typeface="微软雅黑" pitchFamily="34" charset="-122"/>
                <a:cs typeface="Times New Roman" pitchFamily="18" charset="0"/>
              </a:rPr>
              <a:t>添加文字</a:t>
            </a:r>
            <a:endParaRPr kumimoji="0" lang="zh-CN" altLang="en-US" sz="2800" b="1" i="0" u="none" strike="noStrike" kern="0" cap="none" spc="0" normalizeH="0" baseline="0" noProof="0" dirty="0">
              <a:ln w="18415" cmpd="sng">
                <a:noFill/>
                <a:prstDash val="solid"/>
              </a:ln>
              <a:solidFill>
                <a:srgbClr val="4B3C29"/>
              </a:solidFill>
              <a:effectLst>
                <a:outerShdw blurRad="50800" dist="38100" dir="5400000" algn="t" rotWithShape="0">
                  <a:sysClr val="window" lastClr="FFFFFF">
                    <a:alpha val="40000"/>
                  </a:sysClr>
                </a:outerShdw>
              </a:effectLst>
              <a:uLnTx/>
              <a:uFillTx/>
              <a:latin typeface="Baskerville Old Face" pitchFamily="18" charset="0"/>
              <a:ea typeface="微软雅黑" pitchFamily="34" charset="-122"/>
              <a:cs typeface="Times New Roman" pitchFamily="18" charset="0"/>
            </a:endParaRPr>
          </a:p>
        </p:txBody>
      </p:sp>
      <p:sp>
        <p:nvSpPr>
          <p:cNvPr id="15" name="TextBox 14"/>
          <p:cNvSpPr txBox="1"/>
          <p:nvPr/>
        </p:nvSpPr>
        <p:spPr>
          <a:xfrm flipH="1">
            <a:off x="2845300" y="4109875"/>
            <a:ext cx="1664539" cy="523220"/>
          </a:xfrm>
          <a:prstGeom prst="rect">
            <a:avLst/>
          </a:prstGeom>
          <a:noFill/>
        </p:spPr>
        <p:txBody>
          <a:bodyPr wrap="square" rtlCol="0">
            <a:spAutoFit/>
          </a:bodyPr>
          <a:lstStyle/>
          <a:p>
            <a:pPr lvl="0">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p:txBody>
      </p:sp>
      <p:pic>
        <p:nvPicPr>
          <p:cNvPr id="29" name="Picture 11" descr="思考"/>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70612" y="1108031"/>
            <a:ext cx="2088232" cy="3411401"/>
          </a:xfrm>
          <a:prstGeom prst="rect">
            <a:avLst/>
          </a:prstGeom>
          <a:noFill/>
          <a:extLst>
            <a:ext uri="{909E8E84-426E-40DD-AFC4-6F175D3DCCD1}">
              <a14:hiddenFill xmlns:a14="http://schemas.microsoft.com/office/drawing/2010/main">
                <a:solidFill>
                  <a:srgbClr val="FFFFFF"/>
                </a:solidFill>
              </a14:hiddenFill>
            </a:ext>
          </a:extLst>
        </p:spPr>
      </p:pic>
      <p:sp>
        <p:nvSpPr>
          <p:cNvPr id="32"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Tree>
    <p:extLst>
      <p:ext uri="{BB962C8B-B14F-4D97-AF65-F5344CB8AC3E}">
        <p14:creationId xmlns:p14="http://schemas.microsoft.com/office/powerpoint/2010/main" val="2714304654"/>
      </p:ext>
    </p:extLst>
  </p:cSld>
  <p:clrMapOvr>
    <a:masterClrMapping/>
  </p:clrMapOvr>
  <mc:AlternateContent xmlns:mc="http://schemas.openxmlformats.org/markup-compatibility/2006" xmlns:p14="http://schemas.microsoft.com/office/powerpoint/2010/main">
    <mc:Choice Requires="p14">
      <p:transition spd="slow" p14:dur="1600" advTm="6000">
        <p14:prism isInverted="1"/>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heel(4)">
                                      <p:cBhvr>
                                        <p:cTn id="7" dur="10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2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4" fill="hold" nodeType="withEffect">
                                  <p:stCondLst>
                                    <p:cond delay="20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2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4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20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anim calcmode="lin" valueType="num">
                                      <p:cBhvr>
                                        <p:cTn id="52" dur="1000" fill="hold"/>
                                        <p:tgtEl>
                                          <p:spTgt spid="12"/>
                                        </p:tgtEl>
                                        <p:attrNameLst>
                                          <p:attrName>ppt_x</p:attrName>
                                        </p:attrNameLst>
                                      </p:cBhvr>
                                      <p:tavLst>
                                        <p:tav tm="0">
                                          <p:val>
                                            <p:strVal val="#ppt_x"/>
                                          </p:val>
                                        </p:tav>
                                        <p:tav tm="100000">
                                          <p:val>
                                            <p:strVal val="#ppt_x"/>
                                          </p:val>
                                        </p:tav>
                                      </p:tavLst>
                                    </p:anim>
                                    <p:anim calcmode="lin" valueType="num">
                                      <p:cBhvr>
                                        <p:cTn id="53" dur="1000" fill="hold"/>
                                        <p:tgtEl>
                                          <p:spTgt spid="12"/>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20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1000"/>
                                        <p:tgtEl>
                                          <p:spTgt spid="13"/>
                                        </p:tgtEl>
                                      </p:cBhvr>
                                    </p:animEffect>
                                    <p:anim calcmode="lin" valueType="num">
                                      <p:cBhvr>
                                        <p:cTn id="57" dur="1000" fill="hold"/>
                                        <p:tgtEl>
                                          <p:spTgt spid="13"/>
                                        </p:tgtEl>
                                        <p:attrNameLst>
                                          <p:attrName>ppt_x</p:attrName>
                                        </p:attrNameLst>
                                      </p:cBhvr>
                                      <p:tavLst>
                                        <p:tav tm="0">
                                          <p:val>
                                            <p:strVal val="#ppt_x"/>
                                          </p:val>
                                        </p:tav>
                                        <p:tav tm="100000">
                                          <p:val>
                                            <p:strVal val="#ppt_x"/>
                                          </p:val>
                                        </p:tav>
                                      </p:tavLst>
                                    </p:anim>
                                    <p:anim calcmode="lin" valueType="num">
                                      <p:cBhvr>
                                        <p:cTn id="58" dur="1000" fill="hold"/>
                                        <p:tgtEl>
                                          <p:spTgt spid="13"/>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40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1000"/>
                                        <p:tgtEl>
                                          <p:spTgt spid="14"/>
                                        </p:tgtEl>
                                      </p:cBhvr>
                                    </p:animEffect>
                                    <p:anim calcmode="lin" valueType="num">
                                      <p:cBhvr>
                                        <p:cTn id="62" dur="1000" fill="hold"/>
                                        <p:tgtEl>
                                          <p:spTgt spid="14"/>
                                        </p:tgtEl>
                                        <p:attrNameLst>
                                          <p:attrName>ppt_x</p:attrName>
                                        </p:attrNameLst>
                                      </p:cBhvr>
                                      <p:tavLst>
                                        <p:tav tm="0">
                                          <p:val>
                                            <p:strVal val="#ppt_x"/>
                                          </p:val>
                                        </p:tav>
                                        <p:tav tm="100000">
                                          <p:val>
                                            <p:strVal val="#ppt_x"/>
                                          </p:val>
                                        </p:tav>
                                      </p:tavLst>
                                    </p:anim>
                                    <p:anim calcmode="lin" valueType="num">
                                      <p:cBhvr>
                                        <p:cTn id="63" dur="1000" fill="hold"/>
                                        <p:tgtEl>
                                          <p:spTgt spid="14"/>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400"/>
                                  </p:stCondLst>
                                  <p:childTnLst>
                                    <p:set>
                                      <p:cBhvr>
                                        <p:cTn id="65" dur="1" fill="hold">
                                          <p:stCondLst>
                                            <p:cond delay="0"/>
                                          </p:stCondLst>
                                        </p:cTn>
                                        <p:tgtEl>
                                          <p:spTgt spid="15"/>
                                        </p:tgtEl>
                                        <p:attrNameLst>
                                          <p:attrName>style.visibility</p:attrName>
                                        </p:attrNameLst>
                                      </p:cBhvr>
                                      <p:to>
                                        <p:strVal val="visible"/>
                                      </p:to>
                                    </p:set>
                                    <p:animEffect transition="in" filter="fade">
                                      <p:cBhvr>
                                        <p:cTn id="66" dur="1000"/>
                                        <p:tgtEl>
                                          <p:spTgt spid="15"/>
                                        </p:tgtEl>
                                      </p:cBhvr>
                                    </p:animEffect>
                                    <p:anim calcmode="lin" valueType="num">
                                      <p:cBhvr>
                                        <p:cTn id="67" dur="1000" fill="hold"/>
                                        <p:tgtEl>
                                          <p:spTgt spid="15"/>
                                        </p:tgtEl>
                                        <p:attrNameLst>
                                          <p:attrName>ppt_x</p:attrName>
                                        </p:attrNameLst>
                                      </p:cBhvr>
                                      <p:tavLst>
                                        <p:tav tm="0">
                                          <p:val>
                                            <p:strVal val="#ppt_x"/>
                                          </p:val>
                                        </p:tav>
                                        <p:tav tm="100000">
                                          <p:val>
                                            <p:strVal val="#ppt_x"/>
                                          </p:val>
                                        </p:tav>
                                      </p:tavLst>
                                    </p:anim>
                                    <p:anim calcmode="lin" valueType="num">
                                      <p:cBhvr>
                                        <p:cTn id="6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3173829" y="901914"/>
            <a:ext cx="2817157" cy="1481220"/>
            <a:chOff x="3173828" y="1002127"/>
            <a:chExt cx="2817157" cy="1645800"/>
          </a:xfrm>
        </p:grpSpPr>
        <p:sp>
          <p:nvSpPr>
            <p:cNvPr id="9" name="等腰三角形 15"/>
            <p:cNvSpPr/>
            <p:nvPr/>
          </p:nvSpPr>
          <p:spPr>
            <a:xfrm rot="15245474">
              <a:off x="3759507" y="416448"/>
              <a:ext cx="1645800" cy="2817157"/>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flip="none" rotWithShape="1">
              <a:gsLst>
                <a:gs pos="11000">
                  <a:srgbClr val="4BACC6"/>
                </a:gs>
                <a:gs pos="95000">
                  <a:srgbClr val="4BACC6">
                    <a:lumMod val="75000"/>
                    <a:shade val="67500"/>
                    <a:satMod val="115000"/>
                  </a:srgbClr>
                </a:gs>
                <a:gs pos="56000">
                  <a:srgbClr val="4BACC6"/>
                </a:gs>
              </a:gsLst>
              <a:path path="circle">
                <a:fillToRect l="50000" t="50000" r="50000" b="50000"/>
              </a:path>
              <a:tileRect/>
            </a:gra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等腰三角形 15"/>
            <p:cNvSpPr/>
            <p:nvPr/>
          </p:nvSpPr>
          <p:spPr>
            <a:xfrm rot="15245474">
              <a:off x="3791449" y="466051"/>
              <a:ext cx="1511151" cy="2742639"/>
            </a:xfrm>
            <a:custGeom>
              <a:avLst/>
              <a:gdLst>
                <a:gd name="connsiteX0" fmla="*/ 2882797 w 3003393"/>
                <a:gd name="connsiteY0" fmla="*/ 4344816 h 5259783"/>
                <a:gd name="connsiteX1" fmla="*/ 2266692 w 3003393"/>
                <a:gd name="connsiteY1" fmla="*/ 4772737 h 5259783"/>
                <a:gd name="connsiteX2" fmla="*/ 2242482 w 3003393"/>
                <a:gd name="connsiteY2" fmla="*/ 4839730 h 5259783"/>
                <a:gd name="connsiteX3" fmla="*/ 1301410 w 3003393"/>
                <a:gd name="connsiteY3" fmla="*/ 5200257 h 5259783"/>
                <a:gd name="connsiteX4" fmla="*/ 961256 w 3003393"/>
                <a:gd name="connsiteY4" fmla="*/ 4910389 h 5259783"/>
                <a:gd name="connsiteX5" fmla="*/ 519937 w 3003393"/>
                <a:gd name="connsiteY5" fmla="*/ 4849289 h 5259783"/>
                <a:gd name="connsiteX6" fmla="*/ 61154 w 3003393"/>
                <a:gd name="connsiteY6" fmla="*/ 3782983 h 5259783"/>
                <a:gd name="connsiteX7" fmla="*/ 505483 w 3003393"/>
                <a:gd name="connsiteY7" fmla="*/ 3355822 h 5259783"/>
                <a:gd name="connsiteX8" fmla="*/ 513177 w 3003393"/>
                <a:gd name="connsiteY8" fmla="*/ 2946142 h 5259783"/>
                <a:gd name="connsiteX9" fmla="*/ 1291566 w 3003393"/>
                <a:gd name="connsiteY9" fmla="*/ 2647938 h 5259783"/>
                <a:gd name="connsiteX10" fmla="*/ 1340585 w 3003393"/>
                <a:gd name="connsiteY10" fmla="*/ 2674661 h 5259783"/>
                <a:gd name="connsiteX11" fmla="*/ 1551653 w 3003393"/>
                <a:gd name="connsiteY11" fmla="*/ 0 h 5259783"/>
                <a:gd name="connsiteX12" fmla="*/ 1723456 w 3003393"/>
                <a:gd name="connsiteY12" fmla="*/ 2527527 h 5259783"/>
                <a:gd name="connsiteX13" fmla="*/ 2346784 w 3003393"/>
                <a:gd name="connsiteY13" fmla="*/ 2479044 h 5259783"/>
                <a:gd name="connsiteX14" fmla="*/ 2739048 w 3003393"/>
                <a:gd name="connsiteY14" fmla="*/ 3257562 h 5259783"/>
                <a:gd name="connsiteX15" fmla="*/ 2934161 w 3003393"/>
                <a:gd name="connsiteY15" fmla="*/ 4242198 h 5259783"/>
                <a:gd name="connsiteX16" fmla="*/ 2882797 w 3003393"/>
                <a:gd name="connsiteY16" fmla="*/ 4344816 h 525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3393" h="5259783">
                  <a:moveTo>
                    <a:pt x="2882797" y="4344816"/>
                  </a:moveTo>
                  <a:cubicBezTo>
                    <a:pt x="2749103" y="4573380"/>
                    <a:pt x="2521655" y="4724590"/>
                    <a:pt x="2266692" y="4772737"/>
                  </a:cubicBezTo>
                  <a:cubicBezTo>
                    <a:pt x="2259881" y="4795250"/>
                    <a:pt x="2251818" y="4817605"/>
                    <a:pt x="2242482" y="4839730"/>
                  </a:cubicBezTo>
                  <a:cubicBezTo>
                    <a:pt x="2092598" y="5194917"/>
                    <a:pt x="1671266" y="5356330"/>
                    <a:pt x="1301410" y="5200257"/>
                  </a:cubicBezTo>
                  <a:cubicBezTo>
                    <a:pt x="1154317" y="5138186"/>
                    <a:pt x="1037519" y="5035248"/>
                    <a:pt x="961256" y="4910389"/>
                  </a:cubicBezTo>
                  <a:cubicBezTo>
                    <a:pt x="817153" y="4929345"/>
                    <a:pt x="665102" y="4910547"/>
                    <a:pt x="519937" y="4849289"/>
                  </a:cubicBezTo>
                  <a:cubicBezTo>
                    <a:pt x="93912" y="4669513"/>
                    <a:pt x="-111492" y="4192112"/>
                    <a:pt x="61154" y="3782983"/>
                  </a:cubicBezTo>
                  <a:cubicBezTo>
                    <a:pt x="147073" y="3579376"/>
                    <a:pt x="310431" y="3431048"/>
                    <a:pt x="505483" y="3355822"/>
                  </a:cubicBezTo>
                  <a:cubicBezTo>
                    <a:pt x="456563" y="3226435"/>
                    <a:pt x="456220" y="3081115"/>
                    <a:pt x="513177" y="2946142"/>
                  </a:cubicBezTo>
                  <a:cubicBezTo>
                    <a:pt x="637150" y="2652356"/>
                    <a:pt x="985648" y="2518845"/>
                    <a:pt x="1291566" y="2647938"/>
                  </a:cubicBezTo>
                  <a:lnTo>
                    <a:pt x="1340585" y="2674661"/>
                  </a:lnTo>
                  <a:lnTo>
                    <a:pt x="1551653" y="0"/>
                  </a:lnTo>
                  <a:cubicBezTo>
                    <a:pt x="1604132" y="727688"/>
                    <a:pt x="1670977" y="1799839"/>
                    <a:pt x="1723456" y="2527527"/>
                  </a:cubicBezTo>
                  <a:cubicBezTo>
                    <a:pt x="1900077" y="2413828"/>
                    <a:pt x="2132785" y="2388740"/>
                    <a:pt x="2346784" y="2479044"/>
                  </a:cubicBezTo>
                  <a:cubicBezTo>
                    <a:pt x="2662039" y="2612077"/>
                    <a:pt x="2826219" y="2948920"/>
                    <a:pt x="2739048" y="3257562"/>
                  </a:cubicBezTo>
                  <a:cubicBezTo>
                    <a:pt x="2989647" y="3516657"/>
                    <a:pt x="3078369" y="3900460"/>
                    <a:pt x="2934161" y="4242198"/>
                  </a:cubicBezTo>
                  <a:cubicBezTo>
                    <a:pt x="2919082" y="4277933"/>
                    <a:pt x="2901896" y="4312163"/>
                    <a:pt x="2882797" y="4344816"/>
                  </a:cubicBezTo>
                  <a:close/>
                </a:path>
              </a:pathLst>
            </a:custGeom>
            <a:no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9" name="组合 38"/>
          <p:cNvGrpSpPr/>
          <p:nvPr/>
        </p:nvGrpSpPr>
        <p:grpSpPr>
          <a:xfrm>
            <a:off x="1899979" y="2110721"/>
            <a:ext cx="2817157" cy="1481220"/>
            <a:chOff x="1899978" y="2345246"/>
            <a:chExt cx="2817157" cy="1645800"/>
          </a:xfrm>
        </p:grpSpPr>
        <p:sp>
          <p:nvSpPr>
            <p:cNvPr id="18" name="等腰三角形 15"/>
            <p:cNvSpPr/>
            <p:nvPr/>
          </p:nvSpPr>
          <p:spPr>
            <a:xfrm rot="6371358" flipH="1">
              <a:off x="2485657" y="1759567"/>
              <a:ext cx="1645800" cy="2817157"/>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flip="none" rotWithShape="1">
              <a:gsLst>
                <a:gs pos="11000">
                  <a:srgbClr val="FFC000"/>
                </a:gs>
                <a:gs pos="95000">
                  <a:srgbClr val="F79646">
                    <a:lumMod val="75000"/>
                  </a:srgbClr>
                </a:gs>
                <a:gs pos="56000">
                  <a:srgbClr val="FFC000"/>
                </a:gs>
              </a:gsLst>
              <a:path path="circle">
                <a:fillToRect l="50000" t="50000" r="50000" b="50000"/>
              </a:path>
              <a:tileRect/>
            </a:gra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 name="等腰三角形 15"/>
            <p:cNvSpPr/>
            <p:nvPr/>
          </p:nvSpPr>
          <p:spPr>
            <a:xfrm rot="6371358" flipH="1">
              <a:off x="2588302" y="1809343"/>
              <a:ext cx="1511151" cy="2742639"/>
            </a:xfrm>
            <a:custGeom>
              <a:avLst/>
              <a:gdLst>
                <a:gd name="connsiteX0" fmla="*/ 2882797 w 3003393"/>
                <a:gd name="connsiteY0" fmla="*/ 4344816 h 5259783"/>
                <a:gd name="connsiteX1" fmla="*/ 2266692 w 3003393"/>
                <a:gd name="connsiteY1" fmla="*/ 4772737 h 5259783"/>
                <a:gd name="connsiteX2" fmla="*/ 2242482 w 3003393"/>
                <a:gd name="connsiteY2" fmla="*/ 4839730 h 5259783"/>
                <a:gd name="connsiteX3" fmla="*/ 1301410 w 3003393"/>
                <a:gd name="connsiteY3" fmla="*/ 5200257 h 5259783"/>
                <a:gd name="connsiteX4" fmla="*/ 961256 w 3003393"/>
                <a:gd name="connsiteY4" fmla="*/ 4910389 h 5259783"/>
                <a:gd name="connsiteX5" fmla="*/ 519937 w 3003393"/>
                <a:gd name="connsiteY5" fmla="*/ 4849289 h 5259783"/>
                <a:gd name="connsiteX6" fmla="*/ 61154 w 3003393"/>
                <a:gd name="connsiteY6" fmla="*/ 3782983 h 5259783"/>
                <a:gd name="connsiteX7" fmla="*/ 505483 w 3003393"/>
                <a:gd name="connsiteY7" fmla="*/ 3355822 h 5259783"/>
                <a:gd name="connsiteX8" fmla="*/ 513177 w 3003393"/>
                <a:gd name="connsiteY8" fmla="*/ 2946142 h 5259783"/>
                <a:gd name="connsiteX9" fmla="*/ 1291566 w 3003393"/>
                <a:gd name="connsiteY9" fmla="*/ 2647938 h 5259783"/>
                <a:gd name="connsiteX10" fmla="*/ 1340585 w 3003393"/>
                <a:gd name="connsiteY10" fmla="*/ 2674661 h 5259783"/>
                <a:gd name="connsiteX11" fmla="*/ 1551653 w 3003393"/>
                <a:gd name="connsiteY11" fmla="*/ 0 h 5259783"/>
                <a:gd name="connsiteX12" fmla="*/ 1723456 w 3003393"/>
                <a:gd name="connsiteY12" fmla="*/ 2527527 h 5259783"/>
                <a:gd name="connsiteX13" fmla="*/ 2346784 w 3003393"/>
                <a:gd name="connsiteY13" fmla="*/ 2479044 h 5259783"/>
                <a:gd name="connsiteX14" fmla="*/ 2739048 w 3003393"/>
                <a:gd name="connsiteY14" fmla="*/ 3257562 h 5259783"/>
                <a:gd name="connsiteX15" fmla="*/ 2934161 w 3003393"/>
                <a:gd name="connsiteY15" fmla="*/ 4242198 h 5259783"/>
                <a:gd name="connsiteX16" fmla="*/ 2882797 w 3003393"/>
                <a:gd name="connsiteY16" fmla="*/ 4344816 h 525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3393" h="5259783">
                  <a:moveTo>
                    <a:pt x="2882797" y="4344816"/>
                  </a:moveTo>
                  <a:cubicBezTo>
                    <a:pt x="2749103" y="4573380"/>
                    <a:pt x="2521655" y="4724590"/>
                    <a:pt x="2266692" y="4772737"/>
                  </a:cubicBezTo>
                  <a:cubicBezTo>
                    <a:pt x="2259881" y="4795250"/>
                    <a:pt x="2251818" y="4817605"/>
                    <a:pt x="2242482" y="4839730"/>
                  </a:cubicBezTo>
                  <a:cubicBezTo>
                    <a:pt x="2092598" y="5194917"/>
                    <a:pt x="1671266" y="5356330"/>
                    <a:pt x="1301410" y="5200257"/>
                  </a:cubicBezTo>
                  <a:cubicBezTo>
                    <a:pt x="1154317" y="5138186"/>
                    <a:pt x="1037519" y="5035248"/>
                    <a:pt x="961256" y="4910389"/>
                  </a:cubicBezTo>
                  <a:cubicBezTo>
                    <a:pt x="817153" y="4929345"/>
                    <a:pt x="665102" y="4910547"/>
                    <a:pt x="519937" y="4849289"/>
                  </a:cubicBezTo>
                  <a:cubicBezTo>
                    <a:pt x="93912" y="4669513"/>
                    <a:pt x="-111492" y="4192112"/>
                    <a:pt x="61154" y="3782983"/>
                  </a:cubicBezTo>
                  <a:cubicBezTo>
                    <a:pt x="147073" y="3579376"/>
                    <a:pt x="310431" y="3431048"/>
                    <a:pt x="505483" y="3355822"/>
                  </a:cubicBezTo>
                  <a:cubicBezTo>
                    <a:pt x="456563" y="3226435"/>
                    <a:pt x="456220" y="3081115"/>
                    <a:pt x="513177" y="2946142"/>
                  </a:cubicBezTo>
                  <a:cubicBezTo>
                    <a:pt x="637150" y="2652356"/>
                    <a:pt x="985648" y="2518845"/>
                    <a:pt x="1291566" y="2647938"/>
                  </a:cubicBezTo>
                  <a:lnTo>
                    <a:pt x="1340585" y="2674661"/>
                  </a:lnTo>
                  <a:lnTo>
                    <a:pt x="1551653" y="0"/>
                  </a:lnTo>
                  <a:cubicBezTo>
                    <a:pt x="1604132" y="727688"/>
                    <a:pt x="1670977" y="1799839"/>
                    <a:pt x="1723456" y="2527527"/>
                  </a:cubicBezTo>
                  <a:cubicBezTo>
                    <a:pt x="1900077" y="2413828"/>
                    <a:pt x="2132785" y="2388740"/>
                    <a:pt x="2346784" y="2479044"/>
                  </a:cubicBezTo>
                  <a:cubicBezTo>
                    <a:pt x="2662039" y="2612077"/>
                    <a:pt x="2826219" y="2948920"/>
                    <a:pt x="2739048" y="3257562"/>
                  </a:cubicBezTo>
                  <a:cubicBezTo>
                    <a:pt x="2989647" y="3516657"/>
                    <a:pt x="3078369" y="3900460"/>
                    <a:pt x="2934161" y="4242198"/>
                  </a:cubicBezTo>
                  <a:cubicBezTo>
                    <a:pt x="2919082" y="4277933"/>
                    <a:pt x="2901896" y="4312163"/>
                    <a:pt x="2882797" y="4344816"/>
                  </a:cubicBezTo>
                  <a:close/>
                </a:path>
              </a:pathLst>
            </a:custGeom>
            <a:no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3" name="组合 22"/>
          <p:cNvGrpSpPr/>
          <p:nvPr/>
        </p:nvGrpSpPr>
        <p:grpSpPr>
          <a:xfrm rot="806428">
            <a:off x="3103593" y="3367461"/>
            <a:ext cx="2817157" cy="1481220"/>
            <a:chOff x="3662563" y="1737335"/>
            <a:chExt cx="4915319" cy="3003393"/>
          </a:xfrm>
        </p:grpSpPr>
        <p:sp>
          <p:nvSpPr>
            <p:cNvPr id="27" name="等腰三角形 15"/>
            <p:cNvSpPr/>
            <p:nvPr/>
          </p:nvSpPr>
          <p:spPr>
            <a:xfrm rot="14439046">
              <a:off x="4618526" y="781372"/>
              <a:ext cx="3003393" cy="4915319"/>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flip="none" rotWithShape="1">
              <a:gsLst>
                <a:gs pos="11000">
                  <a:srgbClr val="3FFF8D"/>
                </a:gs>
                <a:gs pos="95000">
                  <a:srgbClr val="008E40"/>
                </a:gs>
                <a:gs pos="56000">
                  <a:srgbClr val="00D255"/>
                </a:gs>
              </a:gsLst>
              <a:path path="circle">
                <a:fillToRect l="50000" t="50000" r="50000" b="50000"/>
              </a:path>
              <a:tileRect/>
            </a:gra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8" name="等腰三角形 15"/>
            <p:cNvSpPr/>
            <p:nvPr/>
          </p:nvSpPr>
          <p:spPr>
            <a:xfrm rot="14439046">
              <a:off x="4686347" y="883298"/>
              <a:ext cx="2757674" cy="4785301"/>
            </a:xfrm>
            <a:custGeom>
              <a:avLst/>
              <a:gdLst>
                <a:gd name="connsiteX0" fmla="*/ 2882797 w 3003393"/>
                <a:gd name="connsiteY0" fmla="*/ 4344816 h 5259783"/>
                <a:gd name="connsiteX1" fmla="*/ 2266692 w 3003393"/>
                <a:gd name="connsiteY1" fmla="*/ 4772737 h 5259783"/>
                <a:gd name="connsiteX2" fmla="*/ 2242482 w 3003393"/>
                <a:gd name="connsiteY2" fmla="*/ 4839730 h 5259783"/>
                <a:gd name="connsiteX3" fmla="*/ 1301410 w 3003393"/>
                <a:gd name="connsiteY3" fmla="*/ 5200257 h 5259783"/>
                <a:gd name="connsiteX4" fmla="*/ 961256 w 3003393"/>
                <a:gd name="connsiteY4" fmla="*/ 4910389 h 5259783"/>
                <a:gd name="connsiteX5" fmla="*/ 519937 w 3003393"/>
                <a:gd name="connsiteY5" fmla="*/ 4849289 h 5259783"/>
                <a:gd name="connsiteX6" fmla="*/ 61154 w 3003393"/>
                <a:gd name="connsiteY6" fmla="*/ 3782983 h 5259783"/>
                <a:gd name="connsiteX7" fmla="*/ 505483 w 3003393"/>
                <a:gd name="connsiteY7" fmla="*/ 3355822 h 5259783"/>
                <a:gd name="connsiteX8" fmla="*/ 513177 w 3003393"/>
                <a:gd name="connsiteY8" fmla="*/ 2946142 h 5259783"/>
                <a:gd name="connsiteX9" fmla="*/ 1291566 w 3003393"/>
                <a:gd name="connsiteY9" fmla="*/ 2647938 h 5259783"/>
                <a:gd name="connsiteX10" fmla="*/ 1340585 w 3003393"/>
                <a:gd name="connsiteY10" fmla="*/ 2674661 h 5259783"/>
                <a:gd name="connsiteX11" fmla="*/ 1551653 w 3003393"/>
                <a:gd name="connsiteY11" fmla="*/ 0 h 5259783"/>
                <a:gd name="connsiteX12" fmla="*/ 1723456 w 3003393"/>
                <a:gd name="connsiteY12" fmla="*/ 2527527 h 5259783"/>
                <a:gd name="connsiteX13" fmla="*/ 2346784 w 3003393"/>
                <a:gd name="connsiteY13" fmla="*/ 2479044 h 5259783"/>
                <a:gd name="connsiteX14" fmla="*/ 2739048 w 3003393"/>
                <a:gd name="connsiteY14" fmla="*/ 3257562 h 5259783"/>
                <a:gd name="connsiteX15" fmla="*/ 2934161 w 3003393"/>
                <a:gd name="connsiteY15" fmla="*/ 4242198 h 5259783"/>
                <a:gd name="connsiteX16" fmla="*/ 2882797 w 3003393"/>
                <a:gd name="connsiteY16" fmla="*/ 4344816 h 525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3393" h="5259783">
                  <a:moveTo>
                    <a:pt x="2882797" y="4344816"/>
                  </a:moveTo>
                  <a:cubicBezTo>
                    <a:pt x="2749103" y="4573380"/>
                    <a:pt x="2521655" y="4724590"/>
                    <a:pt x="2266692" y="4772737"/>
                  </a:cubicBezTo>
                  <a:cubicBezTo>
                    <a:pt x="2259881" y="4795250"/>
                    <a:pt x="2251818" y="4817605"/>
                    <a:pt x="2242482" y="4839730"/>
                  </a:cubicBezTo>
                  <a:cubicBezTo>
                    <a:pt x="2092598" y="5194917"/>
                    <a:pt x="1671266" y="5356330"/>
                    <a:pt x="1301410" y="5200257"/>
                  </a:cubicBezTo>
                  <a:cubicBezTo>
                    <a:pt x="1154317" y="5138186"/>
                    <a:pt x="1037519" y="5035248"/>
                    <a:pt x="961256" y="4910389"/>
                  </a:cubicBezTo>
                  <a:cubicBezTo>
                    <a:pt x="817153" y="4929345"/>
                    <a:pt x="665102" y="4910547"/>
                    <a:pt x="519937" y="4849289"/>
                  </a:cubicBezTo>
                  <a:cubicBezTo>
                    <a:pt x="93912" y="4669513"/>
                    <a:pt x="-111492" y="4192112"/>
                    <a:pt x="61154" y="3782983"/>
                  </a:cubicBezTo>
                  <a:cubicBezTo>
                    <a:pt x="147073" y="3579376"/>
                    <a:pt x="310431" y="3431048"/>
                    <a:pt x="505483" y="3355822"/>
                  </a:cubicBezTo>
                  <a:cubicBezTo>
                    <a:pt x="456563" y="3226435"/>
                    <a:pt x="456220" y="3081115"/>
                    <a:pt x="513177" y="2946142"/>
                  </a:cubicBezTo>
                  <a:cubicBezTo>
                    <a:pt x="637150" y="2652356"/>
                    <a:pt x="985648" y="2518845"/>
                    <a:pt x="1291566" y="2647938"/>
                  </a:cubicBezTo>
                  <a:lnTo>
                    <a:pt x="1340585" y="2674661"/>
                  </a:lnTo>
                  <a:lnTo>
                    <a:pt x="1551653" y="0"/>
                  </a:lnTo>
                  <a:cubicBezTo>
                    <a:pt x="1604132" y="727688"/>
                    <a:pt x="1670977" y="1799839"/>
                    <a:pt x="1723456" y="2527527"/>
                  </a:cubicBezTo>
                  <a:cubicBezTo>
                    <a:pt x="1900077" y="2413828"/>
                    <a:pt x="2132785" y="2388740"/>
                    <a:pt x="2346784" y="2479044"/>
                  </a:cubicBezTo>
                  <a:cubicBezTo>
                    <a:pt x="2662039" y="2612077"/>
                    <a:pt x="2826219" y="2948920"/>
                    <a:pt x="2739048" y="3257562"/>
                  </a:cubicBezTo>
                  <a:cubicBezTo>
                    <a:pt x="2989647" y="3516657"/>
                    <a:pt x="3078369" y="3900460"/>
                    <a:pt x="2934161" y="4242198"/>
                  </a:cubicBezTo>
                  <a:cubicBezTo>
                    <a:pt x="2919082" y="4277933"/>
                    <a:pt x="2901896" y="4312163"/>
                    <a:pt x="2882797" y="4344816"/>
                  </a:cubicBezTo>
                  <a:close/>
                </a:path>
              </a:pathLst>
            </a:custGeom>
            <a:no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7" name="组合 36"/>
          <p:cNvGrpSpPr/>
          <p:nvPr/>
        </p:nvGrpSpPr>
        <p:grpSpPr>
          <a:xfrm>
            <a:off x="3610523" y="1059898"/>
            <a:ext cx="602222" cy="3943046"/>
            <a:chOff x="3610523" y="1177665"/>
            <a:chExt cx="602222" cy="4381162"/>
          </a:xfrm>
        </p:grpSpPr>
        <p:sp>
          <p:nvSpPr>
            <p:cNvPr id="3" name="椭圆 3"/>
            <p:cNvSpPr/>
            <p:nvPr/>
          </p:nvSpPr>
          <p:spPr>
            <a:xfrm rot="3959399">
              <a:off x="3501646" y="1963805"/>
              <a:ext cx="1273599" cy="90079"/>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 name="椭圆 3"/>
            <p:cNvSpPr/>
            <p:nvPr/>
          </p:nvSpPr>
          <p:spPr>
            <a:xfrm rot="3959399" flipV="1">
              <a:off x="3120840" y="2035500"/>
              <a:ext cx="1273599" cy="153762"/>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 name="矩形 5"/>
            <p:cNvSpPr/>
            <p:nvPr/>
          </p:nvSpPr>
          <p:spPr>
            <a:xfrm rot="3959399">
              <a:off x="3440113" y="1993085"/>
              <a:ext cx="1288201" cy="16030"/>
            </a:xfrm>
            <a:prstGeom prst="rect">
              <a:avLst/>
            </a:prstGeom>
            <a:gradFill>
              <a:gsLst>
                <a:gs pos="49628">
                  <a:sysClr val="windowText" lastClr="000000">
                    <a:lumMod val="65000"/>
                    <a:lumOff val="35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 name="矩形 6"/>
            <p:cNvSpPr/>
            <p:nvPr/>
          </p:nvSpPr>
          <p:spPr>
            <a:xfrm rot="3959399">
              <a:off x="3191810" y="2089720"/>
              <a:ext cx="1288201" cy="16030"/>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 name="矩形 7"/>
            <p:cNvSpPr/>
            <p:nvPr/>
          </p:nvSpPr>
          <p:spPr>
            <a:xfrm rot="20177950">
              <a:off x="3813338" y="1177665"/>
              <a:ext cx="253437" cy="1641665"/>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椭圆 3"/>
            <p:cNvSpPr/>
            <p:nvPr/>
          </p:nvSpPr>
          <p:spPr>
            <a:xfrm rot="17657433" flipH="1">
              <a:off x="3111966" y="3304740"/>
              <a:ext cx="1273599" cy="96365"/>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 name="椭圆 3"/>
            <p:cNvSpPr/>
            <p:nvPr/>
          </p:nvSpPr>
          <p:spPr>
            <a:xfrm rot="17657433" flipH="1" flipV="1">
              <a:off x="3496987" y="3381376"/>
              <a:ext cx="1273599" cy="15791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 name="矩形 14"/>
            <p:cNvSpPr/>
            <p:nvPr/>
          </p:nvSpPr>
          <p:spPr>
            <a:xfrm rot="17657433" flipH="1">
              <a:off x="3161781" y="3338641"/>
              <a:ext cx="1288201" cy="16030"/>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矩形 15"/>
            <p:cNvSpPr/>
            <p:nvPr/>
          </p:nvSpPr>
          <p:spPr>
            <a:xfrm rot="17657433" flipH="1">
              <a:off x="3409608" y="3436490"/>
              <a:ext cx="1288201" cy="16030"/>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7" name="矩形 16"/>
            <p:cNvSpPr/>
            <p:nvPr/>
          </p:nvSpPr>
          <p:spPr>
            <a:xfrm rot="1438882" flipH="1">
              <a:off x="3823331" y="2523927"/>
              <a:ext cx="253437" cy="1641665"/>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1" name="椭圆 3"/>
            <p:cNvSpPr/>
            <p:nvPr/>
          </p:nvSpPr>
          <p:spPr>
            <a:xfrm rot="3959399">
              <a:off x="3431410" y="4703302"/>
              <a:ext cx="1273599" cy="90079"/>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2" name="椭圆 3"/>
            <p:cNvSpPr/>
            <p:nvPr/>
          </p:nvSpPr>
          <p:spPr>
            <a:xfrm rot="3959399" flipV="1">
              <a:off x="3050604" y="4774997"/>
              <a:ext cx="1273599" cy="153762"/>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4" name="矩形 23"/>
            <p:cNvSpPr/>
            <p:nvPr/>
          </p:nvSpPr>
          <p:spPr>
            <a:xfrm rot="3959399">
              <a:off x="3369877" y="4732582"/>
              <a:ext cx="1288201" cy="16030"/>
            </a:xfrm>
            <a:prstGeom prst="rect">
              <a:avLst/>
            </a:prstGeom>
            <a:gradFill>
              <a:gsLst>
                <a:gs pos="49628">
                  <a:sysClr val="windowText" lastClr="000000">
                    <a:lumMod val="65000"/>
                    <a:lumOff val="35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5" name="矩形 24"/>
            <p:cNvSpPr/>
            <p:nvPr/>
          </p:nvSpPr>
          <p:spPr>
            <a:xfrm rot="3959399">
              <a:off x="3121574" y="4829217"/>
              <a:ext cx="1288201" cy="16030"/>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6" name="矩形 25"/>
            <p:cNvSpPr/>
            <p:nvPr/>
          </p:nvSpPr>
          <p:spPr>
            <a:xfrm rot="20177950">
              <a:off x="3743102" y="3917162"/>
              <a:ext cx="253437" cy="1641665"/>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9" name="TextBox 28"/>
          <p:cNvSpPr txBox="1"/>
          <p:nvPr/>
        </p:nvSpPr>
        <p:spPr>
          <a:xfrm>
            <a:off x="2272293" y="2345751"/>
            <a:ext cx="1027777" cy="96436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lnSpc>
                <a:spcPts val="3360"/>
              </a:lnSpc>
              <a:defRPr/>
            </a:pPr>
            <a:r>
              <a:rPr lang="zh-CN" altLang="en-US" sz="2800" dirty="0">
                <a:solidFill>
                  <a:sysClr val="window" lastClr="FFFFFF"/>
                </a:solidFill>
                <a:effectLst>
                  <a:glow rad="139700">
                    <a:srgbClr val="4BACC6">
                      <a:satMod val="175000"/>
                      <a:alpha val="40000"/>
                    </a:srgbClr>
                  </a:glow>
                </a:effectLst>
                <a:latin typeface="Adidas Unity" pitchFamily="2" charset="0"/>
                <a:cs typeface="Times New Roman" pitchFamily="18" charset="0"/>
              </a:rPr>
              <a:t>添加文字</a:t>
            </a:r>
          </a:p>
        </p:txBody>
      </p:sp>
      <p:sp>
        <p:nvSpPr>
          <p:cNvPr id="30" name="TextBox 29"/>
          <p:cNvSpPr txBox="1"/>
          <p:nvPr/>
        </p:nvSpPr>
        <p:spPr>
          <a:xfrm>
            <a:off x="4684737" y="1094140"/>
            <a:ext cx="1027777" cy="96436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ts val="3360"/>
              </a:lnSpc>
              <a:spcBef>
                <a:spcPts val="0"/>
              </a:spcBef>
              <a:spcAft>
                <a:spcPts val="0"/>
              </a:spcAft>
              <a:buClrTx/>
              <a:buSzTx/>
              <a:buFontTx/>
              <a:buNone/>
              <a:tabLst/>
              <a:defRPr/>
            </a:pPr>
            <a:r>
              <a:rPr kumimoji="0" lang="zh-CN" altLang="en-US" sz="2800" b="1" i="0" u="none" strike="noStrike" kern="0" cap="none" spc="0" normalizeH="0" baseline="0" noProof="0" dirty="0" smtClean="0">
                <a:ln w="18415" cmpd="sng">
                  <a:noFill/>
                  <a:prstDash val="solid"/>
                </a:ln>
                <a:solidFill>
                  <a:sysClr val="window" lastClr="FFFFFF"/>
                </a:solidFill>
                <a:effectLst>
                  <a:glow rad="139700">
                    <a:srgbClr val="4BACC6">
                      <a:satMod val="175000"/>
                      <a:alpha val="40000"/>
                    </a:srgbClr>
                  </a:glow>
                </a:effectLst>
                <a:uLnTx/>
                <a:uFillTx/>
                <a:latin typeface="Adidas Unity" pitchFamily="2" charset="0"/>
                <a:ea typeface="微软雅黑" pitchFamily="34" charset="-122"/>
                <a:cs typeface="Times New Roman" pitchFamily="18" charset="0"/>
              </a:rPr>
              <a:t>添加文字</a:t>
            </a:r>
            <a:endParaRPr kumimoji="0" lang="zh-CN" altLang="en-US" sz="2800" b="1" i="0" u="none" strike="noStrike" kern="0" cap="none" spc="0" normalizeH="0" baseline="0" noProof="0" dirty="0">
              <a:ln w="18415" cmpd="sng">
                <a:noFill/>
                <a:prstDash val="solid"/>
              </a:ln>
              <a:solidFill>
                <a:sysClr val="window" lastClr="FFFFFF"/>
              </a:solidFill>
              <a:effectLst>
                <a:glow rad="139700">
                  <a:srgbClr val="4BACC6">
                    <a:satMod val="175000"/>
                    <a:alpha val="40000"/>
                  </a:srgbClr>
                </a:glow>
              </a:effectLst>
              <a:uLnTx/>
              <a:uFillTx/>
              <a:latin typeface="Adidas Unity" pitchFamily="2" charset="0"/>
              <a:ea typeface="微软雅黑" pitchFamily="34" charset="-122"/>
              <a:cs typeface="Times New Roman" pitchFamily="18" charset="0"/>
            </a:endParaRPr>
          </a:p>
        </p:txBody>
      </p:sp>
      <p:sp>
        <p:nvSpPr>
          <p:cNvPr id="31" name="TextBox 30"/>
          <p:cNvSpPr txBox="1"/>
          <p:nvPr/>
        </p:nvSpPr>
        <p:spPr>
          <a:xfrm>
            <a:off x="4606080" y="3575397"/>
            <a:ext cx="1027777" cy="96436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lnSpc>
                <a:spcPts val="3360"/>
              </a:lnSpc>
              <a:defRPr/>
            </a:pPr>
            <a:r>
              <a:rPr lang="zh-CN" altLang="en-US" sz="2800" dirty="0">
                <a:solidFill>
                  <a:sysClr val="window" lastClr="FFFFFF"/>
                </a:solidFill>
                <a:effectLst>
                  <a:glow rad="139700">
                    <a:srgbClr val="4BACC6">
                      <a:satMod val="175000"/>
                      <a:alpha val="40000"/>
                    </a:srgbClr>
                  </a:glow>
                </a:effectLst>
                <a:latin typeface="Adidas Unity" pitchFamily="2" charset="0"/>
                <a:cs typeface="Times New Roman" pitchFamily="18" charset="0"/>
              </a:rPr>
              <a:t>添加文字</a:t>
            </a:r>
          </a:p>
        </p:txBody>
      </p:sp>
      <p:sp>
        <p:nvSpPr>
          <p:cNvPr id="32" name="TextBox 31"/>
          <p:cNvSpPr txBox="1"/>
          <p:nvPr/>
        </p:nvSpPr>
        <p:spPr>
          <a:xfrm flipH="1">
            <a:off x="6054437" y="1444094"/>
            <a:ext cx="1689345" cy="1015663"/>
          </a:xfrm>
          <a:prstGeom prst="rect">
            <a:avLst/>
          </a:prstGeom>
          <a:noFill/>
        </p:spPr>
        <p:txBody>
          <a:bodyPr wrap="square" rtlCol="0">
            <a:spAutoFit/>
          </a:bodyPr>
          <a:lstStyle/>
          <a:p>
            <a:pPr lvl="0">
              <a:defRPr/>
            </a:pPr>
            <a:r>
              <a:rPr lang="zh-CN" altLang="en-US" sz="1200" kern="0" dirty="0">
                <a:latin typeface="Arial" pitchFamily="34" charset="0"/>
                <a:ea typeface="微软雅黑" pitchFamily="34" charset="-122"/>
                <a:cs typeface="Arial" pitchFamily="34" charset="0"/>
              </a:rPr>
              <a:t>点击添加文字内容 </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点击添加文字内容</a:t>
            </a:r>
            <a:endParaRPr lang="en-US" altLang="zh-CN" sz="1200" kern="0" dirty="0">
              <a:latin typeface="Arial" pitchFamily="34" charset="0"/>
              <a:ea typeface="微软雅黑" pitchFamily="34" charset="-122"/>
              <a:cs typeface="Arial" pitchFamily="34" charset="0"/>
            </a:endParaRPr>
          </a:p>
          <a:p>
            <a:pPr>
              <a:defRPr/>
            </a:pPr>
            <a:r>
              <a:rPr lang="zh-CN" altLang="en-US" sz="1200" kern="0" dirty="0">
                <a:latin typeface="Arial" pitchFamily="34" charset="0"/>
                <a:ea typeface="微软雅黑" pitchFamily="34" charset="-122"/>
                <a:cs typeface="Arial" pitchFamily="34" charset="0"/>
              </a:rPr>
              <a:t>点击添加文字 内容</a:t>
            </a:r>
            <a:endParaRPr lang="en-US" altLang="zh-CN" sz="1200" kern="0" dirty="0">
              <a:latin typeface="Arial" pitchFamily="34" charset="0"/>
              <a:ea typeface="微软雅黑" pitchFamily="34" charset="-122"/>
              <a:cs typeface="Arial" pitchFamily="34" charset="0"/>
            </a:endParaRPr>
          </a:p>
          <a:p>
            <a:pPr>
              <a:defRPr/>
            </a:pPr>
            <a:r>
              <a:rPr lang="zh-CN" altLang="en-US" sz="1200" kern="0" dirty="0">
                <a:latin typeface="Arial" pitchFamily="34" charset="0"/>
                <a:ea typeface="微软雅黑" pitchFamily="34" charset="-122"/>
                <a:cs typeface="Arial" pitchFamily="34" charset="0"/>
              </a:rPr>
              <a:t>点击添加文字内容</a:t>
            </a:r>
            <a:endParaRPr lang="en-US" altLang="zh-CN" sz="1200" kern="0" dirty="0">
              <a:latin typeface="Arial" pitchFamily="34" charset="0"/>
              <a:ea typeface="微软雅黑" pitchFamily="34" charset="-122"/>
              <a:cs typeface="Arial" pitchFamily="34" charset="0"/>
            </a:endParaRPr>
          </a:p>
          <a:p>
            <a:pPr>
              <a:defRPr/>
            </a:pPr>
            <a:r>
              <a:rPr lang="zh-CN" altLang="en-US" sz="1200" kern="0" dirty="0">
                <a:latin typeface="Arial" pitchFamily="34" charset="0"/>
                <a:ea typeface="微软雅黑" pitchFamily="34" charset="-122"/>
                <a:cs typeface="Arial" pitchFamily="34" charset="0"/>
              </a:rPr>
              <a:t>点击添加文字内容</a:t>
            </a:r>
            <a:endParaRPr lang="en-US" altLang="zh-CN" sz="1200" kern="0" dirty="0">
              <a:latin typeface="Arial" pitchFamily="34" charset="0"/>
              <a:ea typeface="微软雅黑" pitchFamily="34" charset="-122"/>
              <a:cs typeface="Arial" pitchFamily="34" charset="0"/>
            </a:endParaRPr>
          </a:p>
        </p:txBody>
      </p:sp>
      <p:sp>
        <p:nvSpPr>
          <p:cNvPr id="33" name="TextBox 32"/>
          <p:cNvSpPr txBox="1"/>
          <p:nvPr/>
        </p:nvSpPr>
        <p:spPr>
          <a:xfrm flipH="1">
            <a:off x="971601" y="3524133"/>
            <a:ext cx="1689345" cy="1015663"/>
          </a:xfrm>
          <a:prstGeom prst="rect">
            <a:avLst/>
          </a:prstGeom>
          <a:noFill/>
        </p:spPr>
        <p:txBody>
          <a:bodyPr wrap="square" rtlCol="0">
            <a:spAutoFit/>
          </a:bodyPr>
          <a:lstStyle/>
          <a:p>
            <a:pPr lvl="0">
              <a:defRPr/>
            </a:pPr>
            <a:r>
              <a:rPr lang="zh-CN" altLang="en-US" sz="1200" kern="0" dirty="0">
                <a:latin typeface="Arial" pitchFamily="34" charset="0"/>
                <a:ea typeface="微软雅黑" pitchFamily="34" charset="-122"/>
                <a:cs typeface="Arial" pitchFamily="34" charset="0"/>
              </a:rPr>
              <a:t>点击添加文字内容 </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点击添加文字内容</a:t>
            </a:r>
            <a:endParaRPr lang="en-US" altLang="zh-CN" sz="1200" kern="0" dirty="0">
              <a:latin typeface="Arial" pitchFamily="34" charset="0"/>
              <a:ea typeface="微软雅黑" pitchFamily="34" charset="-122"/>
              <a:cs typeface="Arial" pitchFamily="34" charset="0"/>
            </a:endParaRPr>
          </a:p>
          <a:p>
            <a:pPr>
              <a:defRPr/>
            </a:pPr>
            <a:r>
              <a:rPr lang="zh-CN" altLang="en-US" sz="1200" kern="0" dirty="0">
                <a:latin typeface="Arial" pitchFamily="34" charset="0"/>
                <a:ea typeface="微软雅黑" pitchFamily="34" charset="-122"/>
                <a:cs typeface="Arial" pitchFamily="34" charset="0"/>
              </a:rPr>
              <a:t>点击添加文字 内容</a:t>
            </a:r>
            <a:endParaRPr lang="en-US" altLang="zh-CN" sz="1200" kern="0" dirty="0">
              <a:latin typeface="Arial" pitchFamily="34" charset="0"/>
              <a:ea typeface="微软雅黑" pitchFamily="34" charset="-122"/>
              <a:cs typeface="Arial" pitchFamily="34" charset="0"/>
            </a:endParaRPr>
          </a:p>
          <a:p>
            <a:pPr>
              <a:defRPr/>
            </a:pPr>
            <a:r>
              <a:rPr lang="zh-CN" altLang="en-US" sz="1200" kern="0" dirty="0">
                <a:latin typeface="Arial" pitchFamily="34" charset="0"/>
                <a:ea typeface="微软雅黑" pitchFamily="34" charset="-122"/>
                <a:cs typeface="Arial" pitchFamily="34" charset="0"/>
              </a:rPr>
              <a:t>点击添加文字内容</a:t>
            </a:r>
            <a:endParaRPr lang="en-US" altLang="zh-CN" sz="1200" kern="0" dirty="0">
              <a:latin typeface="Arial" pitchFamily="34" charset="0"/>
              <a:ea typeface="微软雅黑" pitchFamily="34" charset="-122"/>
              <a:cs typeface="Arial" pitchFamily="34" charset="0"/>
            </a:endParaRPr>
          </a:p>
          <a:p>
            <a:pPr>
              <a:defRPr/>
            </a:pPr>
            <a:r>
              <a:rPr lang="zh-CN" altLang="en-US" sz="1200" kern="0" dirty="0">
                <a:latin typeface="Arial" pitchFamily="34" charset="0"/>
                <a:ea typeface="微软雅黑" pitchFamily="34" charset="-122"/>
                <a:cs typeface="Arial" pitchFamily="34" charset="0"/>
              </a:rPr>
              <a:t>点击添加文字内容</a:t>
            </a:r>
            <a:endParaRPr lang="en-US" altLang="zh-CN" sz="1200" kern="0" dirty="0">
              <a:latin typeface="Arial" pitchFamily="34" charset="0"/>
              <a:ea typeface="微软雅黑" pitchFamily="34" charset="-122"/>
              <a:cs typeface="Arial" pitchFamily="34" charset="0"/>
            </a:endParaRPr>
          </a:p>
        </p:txBody>
      </p:sp>
      <p:sp>
        <p:nvSpPr>
          <p:cNvPr id="34" name="TextBox 33"/>
          <p:cNvSpPr txBox="1"/>
          <p:nvPr/>
        </p:nvSpPr>
        <p:spPr>
          <a:xfrm flipH="1">
            <a:off x="6149230" y="3734070"/>
            <a:ext cx="1689345" cy="1015663"/>
          </a:xfrm>
          <a:prstGeom prst="rect">
            <a:avLst/>
          </a:prstGeom>
          <a:noFill/>
        </p:spPr>
        <p:txBody>
          <a:bodyPr wrap="square" rtlCol="0">
            <a:spAutoFit/>
          </a:bodyPr>
          <a:lstStyle/>
          <a:p>
            <a:pPr lvl="0">
              <a:defRPr/>
            </a:pPr>
            <a:r>
              <a:rPr lang="zh-CN" altLang="en-US" sz="1200" kern="0" dirty="0">
                <a:latin typeface="Arial" pitchFamily="34" charset="0"/>
                <a:ea typeface="微软雅黑" pitchFamily="34" charset="-122"/>
                <a:cs typeface="Arial" pitchFamily="34" charset="0"/>
              </a:rPr>
              <a:t>点击添加文字内容 </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点击添加文字内容</a:t>
            </a:r>
            <a:endParaRPr lang="en-US" altLang="zh-CN" sz="1200" kern="0" dirty="0">
              <a:latin typeface="Arial" pitchFamily="34" charset="0"/>
              <a:ea typeface="微软雅黑" pitchFamily="34" charset="-122"/>
              <a:cs typeface="Arial" pitchFamily="34" charset="0"/>
            </a:endParaRPr>
          </a:p>
          <a:p>
            <a:pPr>
              <a:defRPr/>
            </a:pPr>
            <a:r>
              <a:rPr lang="zh-CN" altLang="en-US" sz="1200" kern="0" dirty="0">
                <a:latin typeface="Arial" pitchFamily="34" charset="0"/>
                <a:ea typeface="微软雅黑" pitchFamily="34" charset="-122"/>
                <a:cs typeface="Arial" pitchFamily="34" charset="0"/>
              </a:rPr>
              <a:t>点击添加文字 内容</a:t>
            </a:r>
            <a:endParaRPr lang="en-US" altLang="zh-CN" sz="1200" kern="0" dirty="0">
              <a:latin typeface="Arial" pitchFamily="34" charset="0"/>
              <a:ea typeface="微软雅黑" pitchFamily="34" charset="-122"/>
              <a:cs typeface="Arial" pitchFamily="34" charset="0"/>
            </a:endParaRPr>
          </a:p>
          <a:p>
            <a:pPr>
              <a:defRPr/>
            </a:pPr>
            <a:r>
              <a:rPr lang="zh-CN" altLang="en-US" sz="1200" kern="0" dirty="0">
                <a:latin typeface="Arial" pitchFamily="34" charset="0"/>
                <a:ea typeface="微软雅黑" pitchFamily="34" charset="-122"/>
                <a:cs typeface="Arial" pitchFamily="34" charset="0"/>
              </a:rPr>
              <a:t>点击添加文字内容</a:t>
            </a:r>
            <a:endParaRPr lang="en-US" altLang="zh-CN" sz="1200" kern="0" dirty="0">
              <a:latin typeface="Arial" pitchFamily="34" charset="0"/>
              <a:ea typeface="微软雅黑" pitchFamily="34" charset="-122"/>
              <a:cs typeface="Arial" pitchFamily="34" charset="0"/>
            </a:endParaRPr>
          </a:p>
          <a:p>
            <a:pPr>
              <a:defRPr/>
            </a:pPr>
            <a:r>
              <a:rPr lang="zh-CN" altLang="en-US" sz="1200" kern="0" dirty="0">
                <a:latin typeface="Arial" pitchFamily="34" charset="0"/>
                <a:ea typeface="微软雅黑" pitchFamily="34" charset="-122"/>
                <a:cs typeface="Arial" pitchFamily="34" charset="0"/>
              </a:rPr>
              <a:t>点击添加文字内容</a:t>
            </a:r>
            <a:endParaRPr lang="en-US" altLang="zh-CN" sz="1200" kern="0" dirty="0">
              <a:latin typeface="Arial" pitchFamily="34" charset="0"/>
              <a:ea typeface="微软雅黑" pitchFamily="34" charset="-122"/>
              <a:cs typeface="Arial" pitchFamily="34" charset="0"/>
            </a:endParaRPr>
          </a:p>
        </p:txBody>
      </p:sp>
      <p:sp>
        <p:nvSpPr>
          <p:cNvPr id="36"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Tree>
    <p:extLst>
      <p:ext uri="{BB962C8B-B14F-4D97-AF65-F5344CB8AC3E}">
        <p14:creationId xmlns:p14="http://schemas.microsoft.com/office/powerpoint/2010/main" val="63154747"/>
      </p:ext>
    </p:extLst>
  </p:cSld>
  <p:clrMapOvr>
    <a:masterClrMapping/>
  </p:clrMapOvr>
  <p:transition spd="slow" advTm="6000">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4)">
                                      <p:cBhvr>
                                        <p:cTn id="7" dur="10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down)">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1+#ppt_w/2"/>
                                          </p:val>
                                        </p:tav>
                                        <p:tav tm="100000">
                                          <p:val>
                                            <p:strVal val="#ppt_x"/>
                                          </p:val>
                                        </p:tav>
                                      </p:tavLst>
                                    </p:anim>
                                    <p:anim calcmode="lin" valueType="num">
                                      <p:cBhvr additive="base">
                                        <p:cTn id="18" dur="500" fill="hold"/>
                                        <p:tgtEl>
                                          <p:spTgt spid="38"/>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300"/>
                                  </p:stCondLst>
                                  <p:childTnLst>
                                    <p:set>
                                      <p:cBhvr>
                                        <p:cTn id="20" dur="1" fill="hold">
                                          <p:stCondLst>
                                            <p:cond delay="0"/>
                                          </p:stCondLst>
                                        </p:cTn>
                                        <p:tgtEl>
                                          <p:spTgt spid="39"/>
                                        </p:tgtEl>
                                        <p:attrNameLst>
                                          <p:attrName>style.visibility</p:attrName>
                                        </p:attrNameLst>
                                      </p:cBhvr>
                                      <p:to>
                                        <p:strVal val="visible"/>
                                      </p:to>
                                    </p:set>
                                    <p:anim calcmode="lin" valueType="num">
                                      <p:cBhvr additive="base">
                                        <p:cTn id="21" dur="500" fill="hold"/>
                                        <p:tgtEl>
                                          <p:spTgt spid="39"/>
                                        </p:tgtEl>
                                        <p:attrNameLst>
                                          <p:attrName>ppt_x</p:attrName>
                                        </p:attrNameLst>
                                      </p:cBhvr>
                                      <p:tavLst>
                                        <p:tav tm="0">
                                          <p:val>
                                            <p:strVal val="0-#ppt_w/2"/>
                                          </p:val>
                                        </p:tav>
                                        <p:tav tm="100000">
                                          <p:val>
                                            <p:strVal val="#ppt_x"/>
                                          </p:val>
                                        </p:tav>
                                      </p:tavLst>
                                    </p:anim>
                                    <p:anim calcmode="lin" valueType="num">
                                      <p:cBhvr additive="base">
                                        <p:cTn id="22" dur="500" fill="hold"/>
                                        <p:tgtEl>
                                          <p:spTgt spid="39"/>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60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1+#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randombar(horizontal)">
                                      <p:cBhvr>
                                        <p:cTn id="31" dur="500"/>
                                        <p:tgtEl>
                                          <p:spTgt spid="30"/>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randombar(horizontal)">
                                      <p:cBhvr>
                                        <p:cTn id="34" dur="500"/>
                                        <p:tgtEl>
                                          <p:spTgt spid="29"/>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randombar(horizontal)">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1000"/>
                                        <p:tgtEl>
                                          <p:spTgt spid="33"/>
                                        </p:tgtEl>
                                      </p:cBhvr>
                                    </p:animEffect>
                                    <p:anim calcmode="lin" valueType="num">
                                      <p:cBhvr>
                                        <p:cTn id="43" dur="1000" fill="hold"/>
                                        <p:tgtEl>
                                          <p:spTgt spid="33"/>
                                        </p:tgtEl>
                                        <p:attrNameLst>
                                          <p:attrName>ppt_x</p:attrName>
                                        </p:attrNameLst>
                                      </p:cBhvr>
                                      <p:tavLst>
                                        <p:tav tm="0">
                                          <p:val>
                                            <p:strVal val="#ppt_x"/>
                                          </p:val>
                                        </p:tav>
                                        <p:tav tm="100000">
                                          <p:val>
                                            <p:strVal val="#ppt_x"/>
                                          </p:val>
                                        </p:tav>
                                      </p:tavLst>
                                    </p:anim>
                                    <p:anim calcmode="lin" valueType="num">
                                      <p:cBhvr>
                                        <p:cTn id="44" dur="1000" fill="hold"/>
                                        <p:tgtEl>
                                          <p:spTgt spid="3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1000"/>
                                        <p:tgtEl>
                                          <p:spTgt spid="34"/>
                                        </p:tgtEl>
                                      </p:cBhvr>
                                    </p:animEffect>
                                    <p:anim calcmode="lin" valueType="num">
                                      <p:cBhvr>
                                        <p:cTn id="53" dur="1000" fill="hold"/>
                                        <p:tgtEl>
                                          <p:spTgt spid="34"/>
                                        </p:tgtEl>
                                        <p:attrNameLst>
                                          <p:attrName>ppt_x</p:attrName>
                                        </p:attrNameLst>
                                      </p:cBhvr>
                                      <p:tavLst>
                                        <p:tav tm="0">
                                          <p:val>
                                            <p:strVal val="#ppt_x"/>
                                          </p:val>
                                        </p:tav>
                                        <p:tav tm="100000">
                                          <p:val>
                                            <p:strVal val="#ppt_x"/>
                                          </p:val>
                                        </p:tav>
                                      </p:tavLst>
                                    </p:anim>
                                    <p:anim calcmode="lin" valueType="num">
                                      <p:cBhvr>
                                        <p:cTn id="5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6"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grpSp>
        <p:nvGrpSpPr>
          <p:cNvPr id="31" name="组合 30"/>
          <p:cNvGrpSpPr/>
          <p:nvPr/>
        </p:nvGrpSpPr>
        <p:grpSpPr>
          <a:xfrm>
            <a:off x="3341988" y="915566"/>
            <a:ext cx="2426025" cy="2785167"/>
            <a:chOff x="3341988" y="915566"/>
            <a:chExt cx="2426025" cy="2785167"/>
          </a:xfrm>
        </p:grpSpPr>
        <p:sp>
          <p:nvSpPr>
            <p:cNvPr id="32" name="Oval 65"/>
            <p:cNvSpPr>
              <a:spLocks noChangeArrowheads="1"/>
            </p:cNvSpPr>
            <p:nvPr/>
          </p:nvSpPr>
          <p:spPr bwMode="auto">
            <a:xfrm>
              <a:off x="3373598" y="3487128"/>
              <a:ext cx="2394415" cy="213605"/>
            </a:xfrm>
            <a:prstGeom prst="ellipse">
              <a:avLst/>
            </a:prstGeom>
            <a:gradFill rotWithShape="1">
              <a:gsLst>
                <a:gs pos="0">
                  <a:sysClr val="windowText" lastClr="000000">
                    <a:lumMod val="65000"/>
                    <a:lumOff val="3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宋体"/>
              </a:endParaRPr>
            </a:p>
          </p:txBody>
        </p:sp>
        <p:grpSp>
          <p:nvGrpSpPr>
            <p:cNvPr id="33" name="组合 32"/>
            <p:cNvGrpSpPr/>
            <p:nvPr/>
          </p:nvGrpSpPr>
          <p:grpSpPr>
            <a:xfrm>
              <a:off x="3341988" y="915566"/>
              <a:ext cx="2356714" cy="2658256"/>
              <a:chOff x="3173142" y="908719"/>
              <a:chExt cx="2940831" cy="4865096"/>
            </a:xfrm>
          </p:grpSpPr>
          <p:sp>
            <p:nvSpPr>
              <p:cNvPr id="34" name="椭圆 33"/>
              <p:cNvSpPr/>
              <p:nvPr/>
            </p:nvSpPr>
            <p:spPr>
              <a:xfrm>
                <a:off x="3347864" y="1431826"/>
                <a:ext cx="360040" cy="311636"/>
              </a:xfrm>
              <a:prstGeom prst="ellipse">
                <a:avLst/>
              </a:prstGeom>
              <a:gradFill flip="none" rotWithShape="1">
                <a:gsLst>
                  <a:gs pos="0">
                    <a:srgbClr val="033665"/>
                  </a:gs>
                  <a:gs pos="55000">
                    <a:srgbClr val="1E85E2">
                      <a:shade val="67500"/>
                      <a:satMod val="115000"/>
                    </a:srgbClr>
                  </a:gs>
                  <a:gs pos="80000">
                    <a:srgbClr val="60AFF6"/>
                  </a:gs>
                </a:gsLst>
                <a:lin ang="108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下箭头 2"/>
              <p:cNvSpPr/>
              <p:nvPr/>
            </p:nvSpPr>
            <p:spPr>
              <a:xfrm>
                <a:off x="3260118" y="908719"/>
                <a:ext cx="2853855" cy="4824537"/>
              </a:xfrm>
              <a:custGeom>
                <a:avLst/>
                <a:gdLst>
                  <a:gd name="connsiteX0" fmla="*/ 0 w 2952329"/>
                  <a:gd name="connsiteY0" fmla="*/ 3560232 h 4824537"/>
                  <a:gd name="connsiteX1" fmla="*/ 326099 w 2952329"/>
                  <a:gd name="connsiteY1" fmla="*/ 3560232 h 4824537"/>
                  <a:gd name="connsiteX2" fmla="*/ 326099 w 2952329"/>
                  <a:gd name="connsiteY2" fmla="*/ 0 h 4824537"/>
                  <a:gd name="connsiteX3" fmla="*/ 2626230 w 2952329"/>
                  <a:gd name="connsiteY3" fmla="*/ 0 h 4824537"/>
                  <a:gd name="connsiteX4" fmla="*/ 2626230 w 2952329"/>
                  <a:gd name="connsiteY4" fmla="*/ 3560232 h 4824537"/>
                  <a:gd name="connsiteX5" fmla="*/ 2952329 w 2952329"/>
                  <a:gd name="connsiteY5" fmla="*/ 3560232 h 4824537"/>
                  <a:gd name="connsiteX6" fmla="*/ 1476165 w 2952329"/>
                  <a:gd name="connsiteY6" fmla="*/ 4824537 h 4824537"/>
                  <a:gd name="connsiteX7" fmla="*/ 0 w 2952329"/>
                  <a:gd name="connsiteY7" fmla="*/ 3560232 h 4824537"/>
                  <a:gd name="connsiteX0" fmla="*/ 0 w 2952329"/>
                  <a:gd name="connsiteY0" fmla="*/ 3560232 h 4824537"/>
                  <a:gd name="connsiteX1" fmla="*/ 424573 w 2952329"/>
                  <a:gd name="connsiteY1" fmla="*/ 3616503 h 4824537"/>
                  <a:gd name="connsiteX2" fmla="*/ 326099 w 2952329"/>
                  <a:gd name="connsiteY2" fmla="*/ 0 h 4824537"/>
                  <a:gd name="connsiteX3" fmla="*/ 2626230 w 2952329"/>
                  <a:gd name="connsiteY3" fmla="*/ 0 h 4824537"/>
                  <a:gd name="connsiteX4" fmla="*/ 2626230 w 2952329"/>
                  <a:gd name="connsiteY4" fmla="*/ 3560232 h 4824537"/>
                  <a:gd name="connsiteX5" fmla="*/ 2952329 w 2952329"/>
                  <a:gd name="connsiteY5" fmla="*/ 3560232 h 4824537"/>
                  <a:gd name="connsiteX6" fmla="*/ 1476165 w 2952329"/>
                  <a:gd name="connsiteY6" fmla="*/ 4824537 h 4824537"/>
                  <a:gd name="connsiteX7" fmla="*/ 0 w 2952329"/>
                  <a:gd name="connsiteY7" fmla="*/ 3560232 h 4824537"/>
                  <a:gd name="connsiteX0" fmla="*/ 0 w 2952329"/>
                  <a:gd name="connsiteY0" fmla="*/ 3560232 h 4824537"/>
                  <a:gd name="connsiteX1" fmla="*/ 424573 w 2952329"/>
                  <a:gd name="connsiteY1" fmla="*/ 3616503 h 4824537"/>
                  <a:gd name="connsiteX2" fmla="*/ 326099 w 2952329"/>
                  <a:gd name="connsiteY2" fmla="*/ 0 h 4824537"/>
                  <a:gd name="connsiteX3" fmla="*/ 2626230 w 2952329"/>
                  <a:gd name="connsiteY3" fmla="*/ 0 h 4824537"/>
                  <a:gd name="connsiteX4" fmla="*/ 2527756 w 2952329"/>
                  <a:gd name="connsiteY4" fmla="*/ 3658706 h 4824537"/>
                  <a:gd name="connsiteX5" fmla="*/ 2952329 w 2952329"/>
                  <a:gd name="connsiteY5" fmla="*/ 3560232 h 4824537"/>
                  <a:gd name="connsiteX6" fmla="*/ 1476165 w 2952329"/>
                  <a:gd name="connsiteY6" fmla="*/ 4824537 h 4824537"/>
                  <a:gd name="connsiteX7" fmla="*/ 0 w 2952329"/>
                  <a:gd name="connsiteY7" fmla="*/ 3560232 h 4824537"/>
                  <a:gd name="connsiteX0" fmla="*/ 0 w 2896058"/>
                  <a:gd name="connsiteY0" fmla="*/ 3616503 h 4824537"/>
                  <a:gd name="connsiteX1" fmla="*/ 368302 w 2896058"/>
                  <a:gd name="connsiteY1" fmla="*/ 3616503 h 4824537"/>
                  <a:gd name="connsiteX2" fmla="*/ 269828 w 2896058"/>
                  <a:gd name="connsiteY2" fmla="*/ 0 h 4824537"/>
                  <a:gd name="connsiteX3" fmla="*/ 2569959 w 2896058"/>
                  <a:gd name="connsiteY3" fmla="*/ 0 h 4824537"/>
                  <a:gd name="connsiteX4" fmla="*/ 2471485 w 2896058"/>
                  <a:gd name="connsiteY4" fmla="*/ 3658706 h 4824537"/>
                  <a:gd name="connsiteX5" fmla="*/ 2896058 w 2896058"/>
                  <a:gd name="connsiteY5" fmla="*/ 3560232 h 4824537"/>
                  <a:gd name="connsiteX6" fmla="*/ 1419894 w 2896058"/>
                  <a:gd name="connsiteY6" fmla="*/ 4824537 h 4824537"/>
                  <a:gd name="connsiteX7" fmla="*/ 0 w 2896058"/>
                  <a:gd name="connsiteY7" fmla="*/ 3616503 h 4824537"/>
                  <a:gd name="connsiteX0" fmla="*/ 0 w 2853855"/>
                  <a:gd name="connsiteY0" fmla="*/ 3616503 h 4824537"/>
                  <a:gd name="connsiteX1" fmla="*/ 368302 w 2853855"/>
                  <a:gd name="connsiteY1" fmla="*/ 3616503 h 4824537"/>
                  <a:gd name="connsiteX2" fmla="*/ 269828 w 2853855"/>
                  <a:gd name="connsiteY2" fmla="*/ 0 h 4824537"/>
                  <a:gd name="connsiteX3" fmla="*/ 2569959 w 2853855"/>
                  <a:gd name="connsiteY3" fmla="*/ 0 h 4824537"/>
                  <a:gd name="connsiteX4" fmla="*/ 2471485 w 2853855"/>
                  <a:gd name="connsiteY4" fmla="*/ 3658706 h 4824537"/>
                  <a:gd name="connsiteX5" fmla="*/ 2853855 w 2853855"/>
                  <a:gd name="connsiteY5" fmla="*/ 3616503 h 4824537"/>
                  <a:gd name="connsiteX6" fmla="*/ 1419894 w 2853855"/>
                  <a:gd name="connsiteY6" fmla="*/ 4824537 h 4824537"/>
                  <a:gd name="connsiteX7" fmla="*/ 0 w 2853855"/>
                  <a:gd name="connsiteY7" fmla="*/ 3616503 h 482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3855" h="4824537">
                    <a:moveTo>
                      <a:pt x="0" y="3616503"/>
                    </a:moveTo>
                    <a:lnTo>
                      <a:pt x="368302" y="3616503"/>
                    </a:lnTo>
                    <a:lnTo>
                      <a:pt x="269828" y="0"/>
                    </a:lnTo>
                    <a:lnTo>
                      <a:pt x="2569959" y="0"/>
                    </a:lnTo>
                    <a:lnTo>
                      <a:pt x="2471485" y="3658706"/>
                    </a:lnTo>
                    <a:lnTo>
                      <a:pt x="2853855" y="3616503"/>
                    </a:lnTo>
                    <a:lnTo>
                      <a:pt x="1419894" y="4824537"/>
                    </a:lnTo>
                    <a:lnTo>
                      <a:pt x="0" y="3616503"/>
                    </a:lnTo>
                    <a:close/>
                  </a:path>
                </a:pathLst>
              </a:custGeom>
              <a:gradFill flip="none" rotWithShape="1">
                <a:gsLst>
                  <a:gs pos="0">
                    <a:srgbClr val="0070C0"/>
                  </a:gs>
                  <a:gs pos="100000">
                    <a:srgbClr val="4BACC6">
                      <a:shade val="67500"/>
                      <a:satMod val="115000"/>
                    </a:srgbClr>
                  </a:gs>
                  <a:gs pos="63000">
                    <a:srgbClr val="4BACC6">
                      <a:shade val="100000"/>
                      <a:satMod val="115000"/>
                    </a:srgbClr>
                  </a:gs>
                </a:gsLst>
                <a:lin ang="27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 name="下箭头 35"/>
              <p:cNvSpPr/>
              <p:nvPr/>
            </p:nvSpPr>
            <p:spPr>
              <a:xfrm>
                <a:off x="3275855" y="949278"/>
                <a:ext cx="2808313" cy="4824537"/>
              </a:xfrm>
              <a:prstGeom prst="downArrow">
                <a:avLst>
                  <a:gd name="adj1" fmla="val 77909"/>
                  <a:gd name="adj2" fmla="val 42824"/>
                </a:avLst>
              </a:prstGeom>
              <a:gradFill flip="none" rotWithShape="1">
                <a:gsLst>
                  <a:gs pos="0">
                    <a:sysClr val="window" lastClr="FFFFFF">
                      <a:lumMod val="85000"/>
                    </a:sysClr>
                  </a:gs>
                  <a:gs pos="50000">
                    <a:sysClr val="window" lastClr="FFFFFF">
                      <a:lumMod val="95000"/>
                      <a:shade val="67500"/>
                      <a:satMod val="115000"/>
                    </a:sysClr>
                  </a:gs>
                  <a:gs pos="100000">
                    <a:sysClr val="window" lastClr="FFFFFF">
                      <a:lumMod val="95000"/>
                      <a:shade val="100000"/>
                      <a:satMod val="115000"/>
                    </a:sysClr>
                  </a:gs>
                </a:gsLst>
                <a:lin ang="10800000" scaled="1"/>
                <a:tileRect/>
              </a:gra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圆角矩形 4"/>
              <p:cNvSpPr/>
              <p:nvPr/>
            </p:nvSpPr>
            <p:spPr>
              <a:xfrm>
                <a:off x="3347864" y="1545588"/>
                <a:ext cx="2304256" cy="587268"/>
              </a:xfrm>
              <a:custGeom>
                <a:avLst/>
                <a:gdLst>
                  <a:gd name="connsiteX0" fmla="*/ 0 w 2304256"/>
                  <a:gd name="connsiteY0" fmla="*/ 96013 h 576064"/>
                  <a:gd name="connsiteX1" fmla="*/ 96013 w 2304256"/>
                  <a:gd name="connsiteY1" fmla="*/ 0 h 576064"/>
                  <a:gd name="connsiteX2" fmla="*/ 2208243 w 2304256"/>
                  <a:gd name="connsiteY2" fmla="*/ 0 h 576064"/>
                  <a:gd name="connsiteX3" fmla="*/ 2304256 w 2304256"/>
                  <a:gd name="connsiteY3" fmla="*/ 96013 h 576064"/>
                  <a:gd name="connsiteX4" fmla="*/ 2304256 w 2304256"/>
                  <a:gd name="connsiteY4" fmla="*/ 480051 h 576064"/>
                  <a:gd name="connsiteX5" fmla="*/ 2208243 w 2304256"/>
                  <a:gd name="connsiteY5" fmla="*/ 576064 h 576064"/>
                  <a:gd name="connsiteX6" fmla="*/ 96013 w 2304256"/>
                  <a:gd name="connsiteY6" fmla="*/ 576064 h 576064"/>
                  <a:gd name="connsiteX7" fmla="*/ 0 w 2304256"/>
                  <a:gd name="connsiteY7" fmla="*/ 480051 h 576064"/>
                  <a:gd name="connsiteX8" fmla="*/ 0 w 2304256"/>
                  <a:gd name="connsiteY8" fmla="*/ 96013 h 576064"/>
                  <a:gd name="connsiteX0" fmla="*/ 9525 w 2304256"/>
                  <a:gd name="connsiteY0" fmla="*/ 26566 h 592342"/>
                  <a:gd name="connsiteX1" fmla="*/ 96013 w 2304256"/>
                  <a:gd name="connsiteY1" fmla="*/ 16278 h 592342"/>
                  <a:gd name="connsiteX2" fmla="*/ 2208243 w 2304256"/>
                  <a:gd name="connsiteY2" fmla="*/ 16278 h 592342"/>
                  <a:gd name="connsiteX3" fmla="*/ 2304256 w 2304256"/>
                  <a:gd name="connsiteY3" fmla="*/ 112291 h 592342"/>
                  <a:gd name="connsiteX4" fmla="*/ 2304256 w 2304256"/>
                  <a:gd name="connsiteY4" fmla="*/ 496329 h 592342"/>
                  <a:gd name="connsiteX5" fmla="*/ 2208243 w 2304256"/>
                  <a:gd name="connsiteY5" fmla="*/ 592342 h 592342"/>
                  <a:gd name="connsiteX6" fmla="*/ 96013 w 2304256"/>
                  <a:gd name="connsiteY6" fmla="*/ 592342 h 592342"/>
                  <a:gd name="connsiteX7" fmla="*/ 0 w 2304256"/>
                  <a:gd name="connsiteY7" fmla="*/ 496329 h 592342"/>
                  <a:gd name="connsiteX8" fmla="*/ 9525 w 2304256"/>
                  <a:gd name="connsiteY8" fmla="*/ 26566 h 592342"/>
                  <a:gd name="connsiteX0" fmla="*/ 9525 w 2304256"/>
                  <a:gd name="connsiteY0" fmla="*/ 12832 h 578608"/>
                  <a:gd name="connsiteX1" fmla="*/ 134113 w 2304256"/>
                  <a:gd name="connsiteY1" fmla="*/ 88269 h 578608"/>
                  <a:gd name="connsiteX2" fmla="*/ 2208243 w 2304256"/>
                  <a:gd name="connsiteY2" fmla="*/ 2544 h 578608"/>
                  <a:gd name="connsiteX3" fmla="*/ 2304256 w 2304256"/>
                  <a:gd name="connsiteY3" fmla="*/ 98557 h 578608"/>
                  <a:gd name="connsiteX4" fmla="*/ 2304256 w 2304256"/>
                  <a:gd name="connsiteY4" fmla="*/ 482595 h 578608"/>
                  <a:gd name="connsiteX5" fmla="*/ 2208243 w 2304256"/>
                  <a:gd name="connsiteY5" fmla="*/ 578608 h 578608"/>
                  <a:gd name="connsiteX6" fmla="*/ 96013 w 2304256"/>
                  <a:gd name="connsiteY6" fmla="*/ 578608 h 578608"/>
                  <a:gd name="connsiteX7" fmla="*/ 0 w 2304256"/>
                  <a:gd name="connsiteY7" fmla="*/ 482595 h 578608"/>
                  <a:gd name="connsiteX8" fmla="*/ 9525 w 2304256"/>
                  <a:gd name="connsiteY8" fmla="*/ 12832 h 578608"/>
                  <a:gd name="connsiteX0" fmla="*/ 9525 w 2304256"/>
                  <a:gd name="connsiteY0" fmla="*/ 15517 h 581293"/>
                  <a:gd name="connsiteX1" fmla="*/ 181738 w 2304256"/>
                  <a:gd name="connsiteY1" fmla="*/ 62379 h 581293"/>
                  <a:gd name="connsiteX2" fmla="*/ 2208243 w 2304256"/>
                  <a:gd name="connsiteY2" fmla="*/ 5229 h 581293"/>
                  <a:gd name="connsiteX3" fmla="*/ 2304256 w 2304256"/>
                  <a:gd name="connsiteY3" fmla="*/ 101242 h 581293"/>
                  <a:gd name="connsiteX4" fmla="*/ 2304256 w 2304256"/>
                  <a:gd name="connsiteY4" fmla="*/ 485280 h 581293"/>
                  <a:gd name="connsiteX5" fmla="*/ 2208243 w 2304256"/>
                  <a:gd name="connsiteY5" fmla="*/ 581293 h 581293"/>
                  <a:gd name="connsiteX6" fmla="*/ 96013 w 2304256"/>
                  <a:gd name="connsiteY6" fmla="*/ 581293 h 581293"/>
                  <a:gd name="connsiteX7" fmla="*/ 0 w 2304256"/>
                  <a:gd name="connsiteY7" fmla="*/ 485280 h 581293"/>
                  <a:gd name="connsiteX8" fmla="*/ 9525 w 2304256"/>
                  <a:gd name="connsiteY8" fmla="*/ 15517 h 581293"/>
                  <a:gd name="connsiteX0" fmla="*/ 180226 w 2474957"/>
                  <a:gd name="connsiteY0" fmla="*/ 13736 h 579512"/>
                  <a:gd name="connsiteX1" fmla="*/ 352439 w 2474957"/>
                  <a:gd name="connsiteY1" fmla="*/ 60598 h 579512"/>
                  <a:gd name="connsiteX2" fmla="*/ 2378944 w 2474957"/>
                  <a:gd name="connsiteY2" fmla="*/ 3448 h 579512"/>
                  <a:gd name="connsiteX3" fmla="*/ 2474957 w 2474957"/>
                  <a:gd name="connsiteY3" fmla="*/ 99461 h 579512"/>
                  <a:gd name="connsiteX4" fmla="*/ 2474957 w 2474957"/>
                  <a:gd name="connsiteY4" fmla="*/ 483499 h 579512"/>
                  <a:gd name="connsiteX5" fmla="*/ 2378944 w 2474957"/>
                  <a:gd name="connsiteY5" fmla="*/ 579512 h 579512"/>
                  <a:gd name="connsiteX6" fmla="*/ 266714 w 2474957"/>
                  <a:gd name="connsiteY6" fmla="*/ 579512 h 579512"/>
                  <a:gd name="connsiteX7" fmla="*/ 170701 w 2474957"/>
                  <a:gd name="connsiteY7" fmla="*/ 483499 h 579512"/>
                  <a:gd name="connsiteX8" fmla="*/ 180226 w 2474957"/>
                  <a:gd name="connsiteY8" fmla="*/ 13736 h 579512"/>
                  <a:gd name="connsiteX0" fmla="*/ 9525 w 2304256"/>
                  <a:gd name="connsiteY0" fmla="*/ 12297 h 578073"/>
                  <a:gd name="connsiteX1" fmla="*/ 181738 w 2304256"/>
                  <a:gd name="connsiteY1" fmla="*/ 59159 h 578073"/>
                  <a:gd name="connsiteX2" fmla="*/ 2208243 w 2304256"/>
                  <a:gd name="connsiteY2" fmla="*/ 2009 h 578073"/>
                  <a:gd name="connsiteX3" fmla="*/ 2304256 w 2304256"/>
                  <a:gd name="connsiteY3" fmla="*/ 98022 h 578073"/>
                  <a:gd name="connsiteX4" fmla="*/ 2304256 w 2304256"/>
                  <a:gd name="connsiteY4" fmla="*/ 482060 h 578073"/>
                  <a:gd name="connsiteX5" fmla="*/ 2208243 w 2304256"/>
                  <a:gd name="connsiteY5" fmla="*/ 578073 h 578073"/>
                  <a:gd name="connsiteX6" fmla="*/ 96013 w 2304256"/>
                  <a:gd name="connsiteY6" fmla="*/ 578073 h 578073"/>
                  <a:gd name="connsiteX7" fmla="*/ 0 w 2304256"/>
                  <a:gd name="connsiteY7" fmla="*/ 482060 h 578073"/>
                  <a:gd name="connsiteX8" fmla="*/ 9525 w 2304256"/>
                  <a:gd name="connsiteY8" fmla="*/ 12297 h 578073"/>
                  <a:gd name="connsiteX0" fmla="*/ 9525 w 2304256"/>
                  <a:gd name="connsiteY0" fmla="*/ 15517 h 581293"/>
                  <a:gd name="connsiteX1" fmla="*/ 181738 w 2304256"/>
                  <a:gd name="connsiteY1" fmla="*/ 62379 h 581293"/>
                  <a:gd name="connsiteX2" fmla="*/ 2208243 w 2304256"/>
                  <a:gd name="connsiteY2" fmla="*/ 5229 h 581293"/>
                  <a:gd name="connsiteX3" fmla="*/ 2304256 w 2304256"/>
                  <a:gd name="connsiteY3" fmla="*/ 101242 h 581293"/>
                  <a:gd name="connsiteX4" fmla="*/ 2304256 w 2304256"/>
                  <a:gd name="connsiteY4" fmla="*/ 485280 h 581293"/>
                  <a:gd name="connsiteX5" fmla="*/ 2208243 w 2304256"/>
                  <a:gd name="connsiteY5" fmla="*/ 581293 h 581293"/>
                  <a:gd name="connsiteX6" fmla="*/ 96013 w 2304256"/>
                  <a:gd name="connsiteY6" fmla="*/ 581293 h 581293"/>
                  <a:gd name="connsiteX7" fmla="*/ 0 w 2304256"/>
                  <a:gd name="connsiteY7" fmla="*/ 485280 h 581293"/>
                  <a:gd name="connsiteX8" fmla="*/ 9525 w 2304256"/>
                  <a:gd name="connsiteY8" fmla="*/ 15517 h 581293"/>
                  <a:gd name="connsiteX0" fmla="*/ 9525 w 2304256"/>
                  <a:gd name="connsiteY0" fmla="*/ 21492 h 587268"/>
                  <a:gd name="connsiteX1" fmla="*/ 181738 w 2304256"/>
                  <a:gd name="connsiteY1" fmla="*/ 30254 h 587268"/>
                  <a:gd name="connsiteX2" fmla="*/ 2208243 w 2304256"/>
                  <a:gd name="connsiteY2" fmla="*/ 11204 h 587268"/>
                  <a:gd name="connsiteX3" fmla="*/ 2304256 w 2304256"/>
                  <a:gd name="connsiteY3" fmla="*/ 107217 h 587268"/>
                  <a:gd name="connsiteX4" fmla="*/ 2304256 w 2304256"/>
                  <a:gd name="connsiteY4" fmla="*/ 491255 h 587268"/>
                  <a:gd name="connsiteX5" fmla="*/ 2208243 w 2304256"/>
                  <a:gd name="connsiteY5" fmla="*/ 587268 h 587268"/>
                  <a:gd name="connsiteX6" fmla="*/ 96013 w 2304256"/>
                  <a:gd name="connsiteY6" fmla="*/ 587268 h 587268"/>
                  <a:gd name="connsiteX7" fmla="*/ 0 w 2304256"/>
                  <a:gd name="connsiteY7" fmla="*/ 491255 h 587268"/>
                  <a:gd name="connsiteX8" fmla="*/ 9525 w 2304256"/>
                  <a:gd name="connsiteY8" fmla="*/ 21492 h 58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04256" h="587268">
                    <a:moveTo>
                      <a:pt x="9525" y="21492"/>
                    </a:moveTo>
                    <a:cubicBezTo>
                      <a:pt x="9525" y="-31535"/>
                      <a:pt x="11061" y="30254"/>
                      <a:pt x="181738" y="30254"/>
                    </a:cubicBezTo>
                    <a:lnTo>
                      <a:pt x="2208243" y="11204"/>
                    </a:lnTo>
                    <a:cubicBezTo>
                      <a:pt x="2261270" y="11204"/>
                      <a:pt x="2304256" y="54190"/>
                      <a:pt x="2304256" y="107217"/>
                    </a:cubicBezTo>
                    <a:lnTo>
                      <a:pt x="2304256" y="491255"/>
                    </a:lnTo>
                    <a:cubicBezTo>
                      <a:pt x="2304256" y="544282"/>
                      <a:pt x="2261270" y="587268"/>
                      <a:pt x="2208243" y="587268"/>
                    </a:cubicBezTo>
                    <a:lnTo>
                      <a:pt x="96013" y="587268"/>
                    </a:lnTo>
                    <a:cubicBezTo>
                      <a:pt x="42986" y="587268"/>
                      <a:pt x="0" y="544282"/>
                      <a:pt x="0" y="491255"/>
                    </a:cubicBezTo>
                    <a:cubicBezTo>
                      <a:pt x="0" y="363242"/>
                      <a:pt x="9525" y="149505"/>
                      <a:pt x="9525" y="21492"/>
                    </a:cubicBezTo>
                    <a:close/>
                  </a:path>
                </a:pathLst>
              </a:custGeom>
              <a:gradFill flip="none" rotWithShape="1">
                <a:gsLst>
                  <a:gs pos="0">
                    <a:srgbClr val="1E85E2">
                      <a:shade val="30000"/>
                      <a:satMod val="115000"/>
                    </a:srgbClr>
                  </a:gs>
                  <a:gs pos="96000">
                    <a:srgbClr val="1E85E2">
                      <a:shade val="67500"/>
                      <a:satMod val="115000"/>
                    </a:srgbClr>
                  </a:gs>
                  <a:gs pos="6000">
                    <a:srgbClr val="0E81E9"/>
                  </a:gs>
                  <a:gs pos="100000">
                    <a:srgbClr val="1E85E2">
                      <a:shade val="100000"/>
                      <a:satMod val="115000"/>
                    </a:srgbClr>
                  </a:gs>
                </a:gsLst>
                <a:lin ang="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38"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10800000" flipH="1">
                <a:off x="3173142" y="2123331"/>
                <a:ext cx="2520314" cy="73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9" name="组合 38"/>
          <p:cNvGrpSpPr/>
          <p:nvPr/>
        </p:nvGrpSpPr>
        <p:grpSpPr>
          <a:xfrm>
            <a:off x="971600" y="1422637"/>
            <a:ext cx="2426025" cy="2785167"/>
            <a:chOff x="971600" y="1422637"/>
            <a:chExt cx="2426025" cy="2785167"/>
          </a:xfrm>
        </p:grpSpPr>
        <p:sp>
          <p:nvSpPr>
            <p:cNvPr id="40" name="Oval 65"/>
            <p:cNvSpPr>
              <a:spLocks noChangeArrowheads="1"/>
            </p:cNvSpPr>
            <p:nvPr/>
          </p:nvSpPr>
          <p:spPr bwMode="auto">
            <a:xfrm>
              <a:off x="1003210" y="3994199"/>
              <a:ext cx="2394415" cy="213605"/>
            </a:xfrm>
            <a:prstGeom prst="ellipse">
              <a:avLst/>
            </a:prstGeom>
            <a:gradFill rotWithShape="1">
              <a:gsLst>
                <a:gs pos="0">
                  <a:sysClr val="windowText" lastClr="000000">
                    <a:lumMod val="65000"/>
                    <a:lumOff val="3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ndParaRPr>
            </a:p>
          </p:txBody>
        </p:sp>
        <p:grpSp>
          <p:nvGrpSpPr>
            <p:cNvPr id="41" name="组合 40"/>
            <p:cNvGrpSpPr/>
            <p:nvPr/>
          </p:nvGrpSpPr>
          <p:grpSpPr>
            <a:xfrm>
              <a:off x="971600" y="1422637"/>
              <a:ext cx="2356714" cy="2658256"/>
              <a:chOff x="3173142" y="908719"/>
              <a:chExt cx="2940831" cy="4865096"/>
            </a:xfrm>
          </p:grpSpPr>
          <p:sp>
            <p:nvSpPr>
              <p:cNvPr id="42" name="椭圆 41"/>
              <p:cNvSpPr/>
              <p:nvPr/>
            </p:nvSpPr>
            <p:spPr>
              <a:xfrm>
                <a:off x="3347864" y="1431826"/>
                <a:ext cx="360040" cy="311636"/>
              </a:xfrm>
              <a:prstGeom prst="ellipse">
                <a:avLst/>
              </a:prstGeom>
              <a:gradFill flip="none" rotWithShape="1">
                <a:gsLst>
                  <a:gs pos="0">
                    <a:srgbClr val="033665"/>
                  </a:gs>
                  <a:gs pos="55000">
                    <a:srgbClr val="1E85E2">
                      <a:shade val="67500"/>
                      <a:satMod val="115000"/>
                    </a:srgbClr>
                  </a:gs>
                  <a:gs pos="80000">
                    <a:srgbClr val="60AFF6"/>
                  </a:gs>
                </a:gsLst>
                <a:lin ang="108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3" name="下箭头 2"/>
              <p:cNvSpPr/>
              <p:nvPr/>
            </p:nvSpPr>
            <p:spPr>
              <a:xfrm>
                <a:off x="3260118" y="908719"/>
                <a:ext cx="2853855" cy="4824537"/>
              </a:xfrm>
              <a:custGeom>
                <a:avLst/>
                <a:gdLst>
                  <a:gd name="connsiteX0" fmla="*/ 0 w 2952329"/>
                  <a:gd name="connsiteY0" fmla="*/ 3560232 h 4824537"/>
                  <a:gd name="connsiteX1" fmla="*/ 326099 w 2952329"/>
                  <a:gd name="connsiteY1" fmla="*/ 3560232 h 4824537"/>
                  <a:gd name="connsiteX2" fmla="*/ 326099 w 2952329"/>
                  <a:gd name="connsiteY2" fmla="*/ 0 h 4824537"/>
                  <a:gd name="connsiteX3" fmla="*/ 2626230 w 2952329"/>
                  <a:gd name="connsiteY3" fmla="*/ 0 h 4824537"/>
                  <a:gd name="connsiteX4" fmla="*/ 2626230 w 2952329"/>
                  <a:gd name="connsiteY4" fmla="*/ 3560232 h 4824537"/>
                  <a:gd name="connsiteX5" fmla="*/ 2952329 w 2952329"/>
                  <a:gd name="connsiteY5" fmla="*/ 3560232 h 4824537"/>
                  <a:gd name="connsiteX6" fmla="*/ 1476165 w 2952329"/>
                  <a:gd name="connsiteY6" fmla="*/ 4824537 h 4824537"/>
                  <a:gd name="connsiteX7" fmla="*/ 0 w 2952329"/>
                  <a:gd name="connsiteY7" fmla="*/ 3560232 h 4824537"/>
                  <a:gd name="connsiteX0" fmla="*/ 0 w 2952329"/>
                  <a:gd name="connsiteY0" fmla="*/ 3560232 h 4824537"/>
                  <a:gd name="connsiteX1" fmla="*/ 424573 w 2952329"/>
                  <a:gd name="connsiteY1" fmla="*/ 3616503 h 4824537"/>
                  <a:gd name="connsiteX2" fmla="*/ 326099 w 2952329"/>
                  <a:gd name="connsiteY2" fmla="*/ 0 h 4824537"/>
                  <a:gd name="connsiteX3" fmla="*/ 2626230 w 2952329"/>
                  <a:gd name="connsiteY3" fmla="*/ 0 h 4824537"/>
                  <a:gd name="connsiteX4" fmla="*/ 2626230 w 2952329"/>
                  <a:gd name="connsiteY4" fmla="*/ 3560232 h 4824537"/>
                  <a:gd name="connsiteX5" fmla="*/ 2952329 w 2952329"/>
                  <a:gd name="connsiteY5" fmla="*/ 3560232 h 4824537"/>
                  <a:gd name="connsiteX6" fmla="*/ 1476165 w 2952329"/>
                  <a:gd name="connsiteY6" fmla="*/ 4824537 h 4824537"/>
                  <a:gd name="connsiteX7" fmla="*/ 0 w 2952329"/>
                  <a:gd name="connsiteY7" fmla="*/ 3560232 h 4824537"/>
                  <a:gd name="connsiteX0" fmla="*/ 0 w 2952329"/>
                  <a:gd name="connsiteY0" fmla="*/ 3560232 h 4824537"/>
                  <a:gd name="connsiteX1" fmla="*/ 424573 w 2952329"/>
                  <a:gd name="connsiteY1" fmla="*/ 3616503 h 4824537"/>
                  <a:gd name="connsiteX2" fmla="*/ 326099 w 2952329"/>
                  <a:gd name="connsiteY2" fmla="*/ 0 h 4824537"/>
                  <a:gd name="connsiteX3" fmla="*/ 2626230 w 2952329"/>
                  <a:gd name="connsiteY3" fmla="*/ 0 h 4824537"/>
                  <a:gd name="connsiteX4" fmla="*/ 2527756 w 2952329"/>
                  <a:gd name="connsiteY4" fmla="*/ 3658706 h 4824537"/>
                  <a:gd name="connsiteX5" fmla="*/ 2952329 w 2952329"/>
                  <a:gd name="connsiteY5" fmla="*/ 3560232 h 4824537"/>
                  <a:gd name="connsiteX6" fmla="*/ 1476165 w 2952329"/>
                  <a:gd name="connsiteY6" fmla="*/ 4824537 h 4824537"/>
                  <a:gd name="connsiteX7" fmla="*/ 0 w 2952329"/>
                  <a:gd name="connsiteY7" fmla="*/ 3560232 h 4824537"/>
                  <a:gd name="connsiteX0" fmla="*/ 0 w 2896058"/>
                  <a:gd name="connsiteY0" fmla="*/ 3616503 h 4824537"/>
                  <a:gd name="connsiteX1" fmla="*/ 368302 w 2896058"/>
                  <a:gd name="connsiteY1" fmla="*/ 3616503 h 4824537"/>
                  <a:gd name="connsiteX2" fmla="*/ 269828 w 2896058"/>
                  <a:gd name="connsiteY2" fmla="*/ 0 h 4824537"/>
                  <a:gd name="connsiteX3" fmla="*/ 2569959 w 2896058"/>
                  <a:gd name="connsiteY3" fmla="*/ 0 h 4824537"/>
                  <a:gd name="connsiteX4" fmla="*/ 2471485 w 2896058"/>
                  <a:gd name="connsiteY4" fmla="*/ 3658706 h 4824537"/>
                  <a:gd name="connsiteX5" fmla="*/ 2896058 w 2896058"/>
                  <a:gd name="connsiteY5" fmla="*/ 3560232 h 4824537"/>
                  <a:gd name="connsiteX6" fmla="*/ 1419894 w 2896058"/>
                  <a:gd name="connsiteY6" fmla="*/ 4824537 h 4824537"/>
                  <a:gd name="connsiteX7" fmla="*/ 0 w 2896058"/>
                  <a:gd name="connsiteY7" fmla="*/ 3616503 h 4824537"/>
                  <a:gd name="connsiteX0" fmla="*/ 0 w 2853855"/>
                  <a:gd name="connsiteY0" fmla="*/ 3616503 h 4824537"/>
                  <a:gd name="connsiteX1" fmla="*/ 368302 w 2853855"/>
                  <a:gd name="connsiteY1" fmla="*/ 3616503 h 4824537"/>
                  <a:gd name="connsiteX2" fmla="*/ 269828 w 2853855"/>
                  <a:gd name="connsiteY2" fmla="*/ 0 h 4824537"/>
                  <a:gd name="connsiteX3" fmla="*/ 2569959 w 2853855"/>
                  <a:gd name="connsiteY3" fmla="*/ 0 h 4824537"/>
                  <a:gd name="connsiteX4" fmla="*/ 2471485 w 2853855"/>
                  <a:gd name="connsiteY4" fmla="*/ 3658706 h 4824537"/>
                  <a:gd name="connsiteX5" fmla="*/ 2853855 w 2853855"/>
                  <a:gd name="connsiteY5" fmla="*/ 3616503 h 4824537"/>
                  <a:gd name="connsiteX6" fmla="*/ 1419894 w 2853855"/>
                  <a:gd name="connsiteY6" fmla="*/ 4824537 h 4824537"/>
                  <a:gd name="connsiteX7" fmla="*/ 0 w 2853855"/>
                  <a:gd name="connsiteY7" fmla="*/ 3616503 h 482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3855" h="4824537">
                    <a:moveTo>
                      <a:pt x="0" y="3616503"/>
                    </a:moveTo>
                    <a:lnTo>
                      <a:pt x="368302" y="3616503"/>
                    </a:lnTo>
                    <a:lnTo>
                      <a:pt x="269828" y="0"/>
                    </a:lnTo>
                    <a:lnTo>
                      <a:pt x="2569959" y="0"/>
                    </a:lnTo>
                    <a:lnTo>
                      <a:pt x="2471485" y="3658706"/>
                    </a:lnTo>
                    <a:lnTo>
                      <a:pt x="2853855" y="3616503"/>
                    </a:lnTo>
                    <a:lnTo>
                      <a:pt x="1419894" y="4824537"/>
                    </a:lnTo>
                    <a:lnTo>
                      <a:pt x="0" y="3616503"/>
                    </a:lnTo>
                    <a:close/>
                  </a:path>
                </a:pathLst>
              </a:custGeom>
              <a:gradFill flip="none" rotWithShape="1">
                <a:gsLst>
                  <a:gs pos="0">
                    <a:srgbClr val="0070C0"/>
                  </a:gs>
                  <a:gs pos="100000">
                    <a:srgbClr val="4BACC6">
                      <a:shade val="67500"/>
                      <a:satMod val="115000"/>
                    </a:srgbClr>
                  </a:gs>
                  <a:gs pos="63000">
                    <a:srgbClr val="4BACC6">
                      <a:shade val="100000"/>
                      <a:satMod val="115000"/>
                    </a:srgbClr>
                  </a:gs>
                </a:gsLst>
                <a:lin ang="27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4" name="下箭头 43"/>
              <p:cNvSpPr/>
              <p:nvPr/>
            </p:nvSpPr>
            <p:spPr>
              <a:xfrm>
                <a:off x="3275855" y="949278"/>
                <a:ext cx="2808313" cy="4824537"/>
              </a:xfrm>
              <a:prstGeom prst="downArrow">
                <a:avLst>
                  <a:gd name="adj1" fmla="val 77909"/>
                  <a:gd name="adj2" fmla="val 42824"/>
                </a:avLst>
              </a:prstGeom>
              <a:gradFill flip="none" rotWithShape="1">
                <a:gsLst>
                  <a:gs pos="0">
                    <a:sysClr val="window" lastClr="FFFFFF">
                      <a:lumMod val="85000"/>
                    </a:sysClr>
                  </a:gs>
                  <a:gs pos="50000">
                    <a:sysClr val="window" lastClr="FFFFFF">
                      <a:lumMod val="95000"/>
                      <a:shade val="67500"/>
                      <a:satMod val="115000"/>
                    </a:sysClr>
                  </a:gs>
                  <a:gs pos="100000">
                    <a:sysClr val="window" lastClr="FFFFFF">
                      <a:lumMod val="95000"/>
                      <a:shade val="100000"/>
                      <a:satMod val="115000"/>
                    </a:sysClr>
                  </a:gs>
                </a:gsLst>
                <a:lin ang="10800000" scaled="1"/>
                <a:tileRect/>
              </a:gra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5" name="圆角矩形 4"/>
              <p:cNvSpPr/>
              <p:nvPr/>
            </p:nvSpPr>
            <p:spPr>
              <a:xfrm>
                <a:off x="3347864" y="1545588"/>
                <a:ext cx="2304256" cy="587268"/>
              </a:xfrm>
              <a:custGeom>
                <a:avLst/>
                <a:gdLst>
                  <a:gd name="connsiteX0" fmla="*/ 0 w 2304256"/>
                  <a:gd name="connsiteY0" fmla="*/ 96013 h 576064"/>
                  <a:gd name="connsiteX1" fmla="*/ 96013 w 2304256"/>
                  <a:gd name="connsiteY1" fmla="*/ 0 h 576064"/>
                  <a:gd name="connsiteX2" fmla="*/ 2208243 w 2304256"/>
                  <a:gd name="connsiteY2" fmla="*/ 0 h 576064"/>
                  <a:gd name="connsiteX3" fmla="*/ 2304256 w 2304256"/>
                  <a:gd name="connsiteY3" fmla="*/ 96013 h 576064"/>
                  <a:gd name="connsiteX4" fmla="*/ 2304256 w 2304256"/>
                  <a:gd name="connsiteY4" fmla="*/ 480051 h 576064"/>
                  <a:gd name="connsiteX5" fmla="*/ 2208243 w 2304256"/>
                  <a:gd name="connsiteY5" fmla="*/ 576064 h 576064"/>
                  <a:gd name="connsiteX6" fmla="*/ 96013 w 2304256"/>
                  <a:gd name="connsiteY6" fmla="*/ 576064 h 576064"/>
                  <a:gd name="connsiteX7" fmla="*/ 0 w 2304256"/>
                  <a:gd name="connsiteY7" fmla="*/ 480051 h 576064"/>
                  <a:gd name="connsiteX8" fmla="*/ 0 w 2304256"/>
                  <a:gd name="connsiteY8" fmla="*/ 96013 h 576064"/>
                  <a:gd name="connsiteX0" fmla="*/ 9525 w 2304256"/>
                  <a:gd name="connsiteY0" fmla="*/ 26566 h 592342"/>
                  <a:gd name="connsiteX1" fmla="*/ 96013 w 2304256"/>
                  <a:gd name="connsiteY1" fmla="*/ 16278 h 592342"/>
                  <a:gd name="connsiteX2" fmla="*/ 2208243 w 2304256"/>
                  <a:gd name="connsiteY2" fmla="*/ 16278 h 592342"/>
                  <a:gd name="connsiteX3" fmla="*/ 2304256 w 2304256"/>
                  <a:gd name="connsiteY3" fmla="*/ 112291 h 592342"/>
                  <a:gd name="connsiteX4" fmla="*/ 2304256 w 2304256"/>
                  <a:gd name="connsiteY4" fmla="*/ 496329 h 592342"/>
                  <a:gd name="connsiteX5" fmla="*/ 2208243 w 2304256"/>
                  <a:gd name="connsiteY5" fmla="*/ 592342 h 592342"/>
                  <a:gd name="connsiteX6" fmla="*/ 96013 w 2304256"/>
                  <a:gd name="connsiteY6" fmla="*/ 592342 h 592342"/>
                  <a:gd name="connsiteX7" fmla="*/ 0 w 2304256"/>
                  <a:gd name="connsiteY7" fmla="*/ 496329 h 592342"/>
                  <a:gd name="connsiteX8" fmla="*/ 9525 w 2304256"/>
                  <a:gd name="connsiteY8" fmla="*/ 26566 h 592342"/>
                  <a:gd name="connsiteX0" fmla="*/ 9525 w 2304256"/>
                  <a:gd name="connsiteY0" fmla="*/ 12832 h 578608"/>
                  <a:gd name="connsiteX1" fmla="*/ 134113 w 2304256"/>
                  <a:gd name="connsiteY1" fmla="*/ 88269 h 578608"/>
                  <a:gd name="connsiteX2" fmla="*/ 2208243 w 2304256"/>
                  <a:gd name="connsiteY2" fmla="*/ 2544 h 578608"/>
                  <a:gd name="connsiteX3" fmla="*/ 2304256 w 2304256"/>
                  <a:gd name="connsiteY3" fmla="*/ 98557 h 578608"/>
                  <a:gd name="connsiteX4" fmla="*/ 2304256 w 2304256"/>
                  <a:gd name="connsiteY4" fmla="*/ 482595 h 578608"/>
                  <a:gd name="connsiteX5" fmla="*/ 2208243 w 2304256"/>
                  <a:gd name="connsiteY5" fmla="*/ 578608 h 578608"/>
                  <a:gd name="connsiteX6" fmla="*/ 96013 w 2304256"/>
                  <a:gd name="connsiteY6" fmla="*/ 578608 h 578608"/>
                  <a:gd name="connsiteX7" fmla="*/ 0 w 2304256"/>
                  <a:gd name="connsiteY7" fmla="*/ 482595 h 578608"/>
                  <a:gd name="connsiteX8" fmla="*/ 9525 w 2304256"/>
                  <a:gd name="connsiteY8" fmla="*/ 12832 h 578608"/>
                  <a:gd name="connsiteX0" fmla="*/ 9525 w 2304256"/>
                  <a:gd name="connsiteY0" fmla="*/ 15517 h 581293"/>
                  <a:gd name="connsiteX1" fmla="*/ 181738 w 2304256"/>
                  <a:gd name="connsiteY1" fmla="*/ 62379 h 581293"/>
                  <a:gd name="connsiteX2" fmla="*/ 2208243 w 2304256"/>
                  <a:gd name="connsiteY2" fmla="*/ 5229 h 581293"/>
                  <a:gd name="connsiteX3" fmla="*/ 2304256 w 2304256"/>
                  <a:gd name="connsiteY3" fmla="*/ 101242 h 581293"/>
                  <a:gd name="connsiteX4" fmla="*/ 2304256 w 2304256"/>
                  <a:gd name="connsiteY4" fmla="*/ 485280 h 581293"/>
                  <a:gd name="connsiteX5" fmla="*/ 2208243 w 2304256"/>
                  <a:gd name="connsiteY5" fmla="*/ 581293 h 581293"/>
                  <a:gd name="connsiteX6" fmla="*/ 96013 w 2304256"/>
                  <a:gd name="connsiteY6" fmla="*/ 581293 h 581293"/>
                  <a:gd name="connsiteX7" fmla="*/ 0 w 2304256"/>
                  <a:gd name="connsiteY7" fmla="*/ 485280 h 581293"/>
                  <a:gd name="connsiteX8" fmla="*/ 9525 w 2304256"/>
                  <a:gd name="connsiteY8" fmla="*/ 15517 h 581293"/>
                  <a:gd name="connsiteX0" fmla="*/ 180226 w 2474957"/>
                  <a:gd name="connsiteY0" fmla="*/ 13736 h 579512"/>
                  <a:gd name="connsiteX1" fmla="*/ 352439 w 2474957"/>
                  <a:gd name="connsiteY1" fmla="*/ 60598 h 579512"/>
                  <a:gd name="connsiteX2" fmla="*/ 2378944 w 2474957"/>
                  <a:gd name="connsiteY2" fmla="*/ 3448 h 579512"/>
                  <a:gd name="connsiteX3" fmla="*/ 2474957 w 2474957"/>
                  <a:gd name="connsiteY3" fmla="*/ 99461 h 579512"/>
                  <a:gd name="connsiteX4" fmla="*/ 2474957 w 2474957"/>
                  <a:gd name="connsiteY4" fmla="*/ 483499 h 579512"/>
                  <a:gd name="connsiteX5" fmla="*/ 2378944 w 2474957"/>
                  <a:gd name="connsiteY5" fmla="*/ 579512 h 579512"/>
                  <a:gd name="connsiteX6" fmla="*/ 266714 w 2474957"/>
                  <a:gd name="connsiteY6" fmla="*/ 579512 h 579512"/>
                  <a:gd name="connsiteX7" fmla="*/ 170701 w 2474957"/>
                  <a:gd name="connsiteY7" fmla="*/ 483499 h 579512"/>
                  <a:gd name="connsiteX8" fmla="*/ 180226 w 2474957"/>
                  <a:gd name="connsiteY8" fmla="*/ 13736 h 579512"/>
                  <a:gd name="connsiteX0" fmla="*/ 9525 w 2304256"/>
                  <a:gd name="connsiteY0" fmla="*/ 12297 h 578073"/>
                  <a:gd name="connsiteX1" fmla="*/ 181738 w 2304256"/>
                  <a:gd name="connsiteY1" fmla="*/ 59159 h 578073"/>
                  <a:gd name="connsiteX2" fmla="*/ 2208243 w 2304256"/>
                  <a:gd name="connsiteY2" fmla="*/ 2009 h 578073"/>
                  <a:gd name="connsiteX3" fmla="*/ 2304256 w 2304256"/>
                  <a:gd name="connsiteY3" fmla="*/ 98022 h 578073"/>
                  <a:gd name="connsiteX4" fmla="*/ 2304256 w 2304256"/>
                  <a:gd name="connsiteY4" fmla="*/ 482060 h 578073"/>
                  <a:gd name="connsiteX5" fmla="*/ 2208243 w 2304256"/>
                  <a:gd name="connsiteY5" fmla="*/ 578073 h 578073"/>
                  <a:gd name="connsiteX6" fmla="*/ 96013 w 2304256"/>
                  <a:gd name="connsiteY6" fmla="*/ 578073 h 578073"/>
                  <a:gd name="connsiteX7" fmla="*/ 0 w 2304256"/>
                  <a:gd name="connsiteY7" fmla="*/ 482060 h 578073"/>
                  <a:gd name="connsiteX8" fmla="*/ 9525 w 2304256"/>
                  <a:gd name="connsiteY8" fmla="*/ 12297 h 578073"/>
                  <a:gd name="connsiteX0" fmla="*/ 9525 w 2304256"/>
                  <a:gd name="connsiteY0" fmla="*/ 15517 h 581293"/>
                  <a:gd name="connsiteX1" fmla="*/ 181738 w 2304256"/>
                  <a:gd name="connsiteY1" fmla="*/ 62379 h 581293"/>
                  <a:gd name="connsiteX2" fmla="*/ 2208243 w 2304256"/>
                  <a:gd name="connsiteY2" fmla="*/ 5229 h 581293"/>
                  <a:gd name="connsiteX3" fmla="*/ 2304256 w 2304256"/>
                  <a:gd name="connsiteY3" fmla="*/ 101242 h 581293"/>
                  <a:gd name="connsiteX4" fmla="*/ 2304256 w 2304256"/>
                  <a:gd name="connsiteY4" fmla="*/ 485280 h 581293"/>
                  <a:gd name="connsiteX5" fmla="*/ 2208243 w 2304256"/>
                  <a:gd name="connsiteY5" fmla="*/ 581293 h 581293"/>
                  <a:gd name="connsiteX6" fmla="*/ 96013 w 2304256"/>
                  <a:gd name="connsiteY6" fmla="*/ 581293 h 581293"/>
                  <a:gd name="connsiteX7" fmla="*/ 0 w 2304256"/>
                  <a:gd name="connsiteY7" fmla="*/ 485280 h 581293"/>
                  <a:gd name="connsiteX8" fmla="*/ 9525 w 2304256"/>
                  <a:gd name="connsiteY8" fmla="*/ 15517 h 581293"/>
                  <a:gd name="connsiteX0" fmla="*/ 9525 w 2304256"/>
                  <a:gd name="connsiteY0" fmla="*/ 21492 h 587268"/>
                  <a:gd name="connsiteX1" fmla="*/ 181738 w 2304256"/>
                  <a:gd name="connsiteY1" fmla="*/ 30254 h 587268"/>
                  <a:gd name="connsiteX2" fmla="*/ 2208243 w 2304256"/>
                  <a:gd name="connsiteY2" fmla="*/ 11204 h 587268"/>
                  <a:gd name="connsiteX3" fmla="*/ 2304256 w 2304256"/>
                  <a:gd name="connsiteY3" fmla="*/ 107217 h 587268"/>
                  <a:gd name="connsiteX4" fmla="*/ 2304256 w 2304256"/>
                  <a:gd name="connsiteY4" fmla="*/ 491255 h 587268"/>
                  <a:gd name="connsiteX5" fmla="*/ 2208243 w 2304256"/>
                  <a:gd name="connsiteY5" fmla="*/ 587268 h 587268"/>
                  <a:gd name="connsiteX6" fmla="*/ 96013 w 2304256"/>
                  <a:gd name="connsiteY6" fmla="*/ 587268 h 587268"/>
                  <a:gd name="connsiteX7" fmla="*/ 0 w 2304256"/>
                  <a:gd name="connsiteY7" fmla="*/ 491255 h 587268"/>
                  <a:gd name="connsiteX8" fmla="*/ 9525 w 2304256"/>
                  <a:gd name="connsiteY8" fmla="*/ 21492 h 58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04256" h="587268">
                    <a:moveTo>
                      <a:pt x="9525" y="21492"/>
                    </a:moveTo>
                    <a:cubicBezTo>
                      <a:pt x="9525" y="-31535"/>
                      <a:pt x="11061" y="30254"/>
                      <a:pt x="181738" y="30254"/>
                    </a:cubicBezTo>
                    <a:lnTo>
                      <a:pt x="2208243" y="11204"/>
                    </a:lnTo>
                    <a:cubicBezTo>
                      <a:pt x="2261270" y="11204"/>
                      <a:pt x="2304256" y="54190"/>
                      <a:pt x="2304256" y="107217"/>
                    </a:cubicBezTo>
                    <a:lnTo>
                      <a:pt x="2304256" y="491255"/>
                    </a:lnTo>
                    <a:cubicBezTo>
                      <a:pt x="2304256" y="544282"/>
                      <a:pt x="2261270" y="587268"/>
                      <a:pt x="2208243" y="587268"/>
                    </a:cubicBezTo>
                    <a:lnTo>
                      <a:pt x="96013" y="587268"/>
                    </a:lnTo>
                    <a:cubicBezTo>
                      <a:pt x="42986" y="587268"/>
                      <a:pt x="0" y="544282"/>
                      <a:pt x="0" y="491255"/>
                    </a:cubicBezTo>
                    <a:cubicBezTo>
                      <a:pt x="0" y="363242"/>
                      <a:pt x="9525" y="149505"/>
                      <a:pt x="9525" y="21492"/>
                    </a:cubicBezTo>
                    <a:close/>
                  </a:path>
                </a:pathLst>
              </a:custGeom>
              <a:gradFill flip="none" rotWithShape="1">
                <a:gsLst>
                  <a:gs pos="0">
                    <a:srgbClr val="1E85E2">
                      <a:shade val="30000"/>
                      <a:satMod val="115000"/>
                    </a:srgbClr>
                  </a:gs>
                  <a:gs pos="96000">
                    <a:srgbClr val="1E85E2">
                      <a:shade val="67500"/>
                      <a:satMod val="115000"/>
                    </a:srgbClr>
                  </a:gs>
                  <a:gs pos="6000">
                    <a:srgbClr val="0E81E9"/>
                  </a:gs>
                  <a:gs pos="100000">
                    <a:srgbClr val="1E85E2">
                      <a:shade val="100000"/>
                      <a:satMod val="115000"/>
                    </a:srgbClr>
                  </a:gs>
                </a:gsLst>
                <a:lin ang="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46"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10800000" flipH="1">
                <a:off x="3173142" y="2123331"/>
                <a:ext cx="2520314" cy="73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47" name="组合 46"/>
          <p:cNvGrpSpPr/>
          <p:nvPr/>
        </p:nvGrpSpPr>
        <p:grpSpPr>
          <a:xfrm>
            <a:off x="5736403" y="1380367"/>
            <a:ext cx="2426025" cy="2785167"/>
            <a:chOff x="5736403" y="1380367"/>
            <a:chExt cx="2426025" cy="2785167"/>
          </a:xfrm>
        </p:grpSpPr>
        <p:sp>
          <p:nvSpPr>
            <p:cNvPr id="48" name="Oval 65"/>
            <p:cNvSpPr>
              <a:spLocks noChangeArrowheads="1"/>
            </p:cNvSpPr>
            <p:nvPr/>
          </p:nvSpPr>
          <p:spPr bwMode="auto">
            <a:xfrm>
              <a:off x="5768013" y="3951929"/>
              <a:ext cx="2394415" cy="213605"/>
            </a:xfrm>
            <a:prstGeom prst="ellipse">
              <a:avLst/>
            </a:prstGeom>
            <a:gradFill rotWithShape="1">
              <a:gsLst>
                <a:gs pos="0">
                  <a:sysClr val="windowText" lastClr="000000">
                    <a:lumMod val="65000"/>
                    <a:lumOff val="3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ndParaRPr>
            </a:p>
          </p:txBody>
        </p:sp>
        <p:grpSp>
          <p:nvGrpSpPr>
            <p:cNvPr id="49" name="组合 48"/>
            <p:cNvGrpSpPr/>
            <p:nvPr/>
          </p:nvGrpSpPr>
          <p:grpSpPr>
            <a:xfrm>
              <a:off x="5736403" y="1380367"/>
              <a:ext cx="2356714" cy="2658256"/>
              <a:chOff x="3173142" y="908719"/>
              <a:chExt cx="2940831" cy="4865096"/>
            </a:xfrm>
          </p:grpSpPr>
          <p:sp>
            <p:nvSpPr>
              <p:cNvPr id="50" name="椭圆 49"/>
              <p:cNvSpPr/>
              <p:nvPr/>
            </p:nvSpPr>
            <p:spPr>
              <a:xfrm>
                <a:off x="3347864" y="1431826"/>
                <a:ext cx="360040" cy="311636"/>
              </a:xfrm>
              <a:prstGeom prst="ellipse">
                <a:avLst/>
              </a:prstGeom>
              <a:gradFill flip="none" rotWithShape="1">
                <a:gsLst>
                  <a:gs pos="0">
                    <a:srgbClr val="033665"/>
                  </a:gs>
                  <a:gs pos="55000">
                    <a:srgbClr val="1E85E2">
                      <a:shade val="67500"/>
                      <a:satMod val="115000"/>
                    </a:srgbClr>
                  </a:gs>
                  <a:gs pos="80000">
                    <a:srgbClr val="60AFF6"/>
                  </a:gs>
                </a:gsLst>
                <a:lin ang="108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1" name="下箭头 2"/>
              <p:cNvSpPr/>
              <p:nvPr/>
            </p:nvSpPr>
            <p:spPr>
              <a:xfrm>
                <a:off x="3260118" y="908719"/>
                <a:ext cx="2853855" cy="4824537"/>
              </a:xfrm>
              <a:custGeom>
                <a:avLst/>
                <a:gdLst>
                  <a:gd name="connsiteX0" fmla="*/ 0 w 2952329"/>
                  <a:gd name="connsiteY0" fmla="*/ 3560232 h 4824537"/>
                  <a:gd name="connsiteX1" fmla="*/ 326099 w 2952329"/>
                  <a:gd name="connsiteY1" fmla="*/ 3560232 h 4824537"/>
                  <a:gd name="connsiteX2" fmla="*/ 326099 w 2952329"/>
                  <a:gd name="connsiteY2" fmla="*/ 0 h 4824537"/>
                  <a:gd name="connsiteX3" fmla="*/ 2626230 w 2952329"/>
                  <a:gd name="connsiteY3" fmla="*/ 0 h 4824537"/>
                  <a:gd name="connsiteX4" fmla="*/ 2626230 w 2952329"/>
                  <a:gd name="connsiteY4" fmla="*/ 3560232 h 4824537"/>
                  <a:gd name="connsiteX5" fmla="*/ 2952329 w 2952329"/>
                  <a:gd name="connsiteY5" fmla="*/ 3560232 h 4824537"/>
                  <a:gd name="connsiteX6" fmla="*/ 1476165 w 2952329"/>
                  <a:gd name="connsiteY6" fmla="*/ 4824537 h 4824537"/>
                  <a:gd name="connsiteX7" fmla="*/ 0 w 2952329"/>
                  <a:gd name="connsiteY7" fmla="*/ 3560232 h 4824537"/>
                  <a:gd name="connsiteX0" fmla="*/ 0 w 2952329"/>
                  <a:gd name="connsiteY0" fmla="*/ 3560232 h 4824537"/>
                  <a:gd name="connsiteX1" fmla="*/ 424573 w 2952329"/>
                  <a:gd name="connsiteY1" fmla="*/ 3616503 h 4824537"/>
                  <a:gd name="connsiteX2" fmla="*/ 326099 w 2952329"/>
                  <a:gd name="connsiteY2" fmla="*/ 0 h 4824537"/>
                  <a:gd name="connsiteX3" fmla="*/ 2626230 w 2952329"/>
                  <a:gd name="connsiteY3" fmla="*/ 0 h 4824537"/>
                  <a:gd name="connsiteX4" fmla="*/ 2626230 w 2952329"/>
                  <a:gd name="connsiteY4" fmla="*/ 3560232 h 4824537"/>
                  <a:gd name="connsiteX5" fmla="*/ 2952329 w 2952329"/>
                  <a:gd name="connsiteY5" fmla="*/ 3560232 h 4824537"/>
                  <a:gd name="connsiteX6" fmla="*/ 1476165 w 2952329"/>
                  <a:gd name="connsiteY6" fmla="*/ 4824537 h 4824537"/>
                  <a:gd name="connsiteX7" fmla="*/ 0 w 2952329"/>
                  <a:gd name="connsiteY7" fmla="*/ 3560232 h 4824537"/>
                  <a:gd name="connsiteX0" fmla="*/ 0 w 2952329"/>
                  <a:gd name="connsiteY0" fmla="*/ 3560232 h 4824537"/>
                  <a:gd name="connsiteX1" fmla="*/ 424573 w 2952329"/>
                  <a:gd name="connsiteY1" fmla="*/ 3616503 h 4824537"/>
                  <a:gd name="connsiteX2" fmla="*/ 326099 w 2952329"/>
                  <a:gd name="connsiteY2" fmla="*/ 0 h 4824537"/>
                  <a:gd name="connsiteX3" fmla="*/ 2626230 w 2952329"/>
                  <a:gd name="connsiteY3" fmla="*/ 0 h 4824537"/>
                  <a:gd name="connsiteX4" fmla="*/ 2527756 w 2952329"/>
                  <a:gd name="connsiteY4" fmla="*/ 3658706 h 4824537"/>
                  <a:gd name="connsiteX5" fmla="*/ 2952329 w 2952329"/>
                  <a:gd name="connsiteY5" fmla="*/ 3560232 h 4824537"/>
                  <a:gd name="connsiteX6" fmla="*/ 1476165 w 2952329"/>
                  <a:gd name="connsiteY6" fmla="*/ 4824537 h 4824537"/>
                  <a:gd name="connsiteX7" fmla="*/ 0 w 2952329"/>
                  <a:gd name="connsiteY7" fmla="*/ 3560232 h 4824537"/>
                  <a:gd name="connsiteX0" fmla="*/ 0 w 2896058"/>
                  <a:gd name="connsiteY0" fmla="*/ 3616503 h 4824537"/>
                  <a:gd name="connsiteX1" fmla="*/ 368302 w 2896058"/>
                  <a:gd name="connsiteY1" fmla="*/ 3616503 h 4824537"/>
                  <a:gd name="connsiteX2" fmla="*/ 269828 w 2896058"/>
                  <a:gd name="connsiteY2" fmla="*/ 0 h 4824537"/>
                  <a:gd name="connsiteX3" fmla="*/ 2569959 w 2896058"/>
                  <a:gd name="connsiteY3" fmla="*/ 0 h 4824537"/>
                  <a:gd name="connsiteX4" fmla="*/ 2471485 w 2896058"/>
                  <a:gd name="connsiteY4" fmla="*/ 3658706 h 4824537"/>
                  <a:gd name="connsiteX5" fmla="*/ 2896058 w 2896058"/>
                  <a:gd name="connsiteY5" fmla="*/ 3560232 h 4824537"/>
                  <a:gd name="connsiteX6" fmla="*/ 1419894 w 2896058"/>
                  <a:gd name="connsiteY6" fmla="*/ 4824537 h 4824537"/>
                  <a:gd name="connsiteX7" fmla="*/ 0 w 2896058"/>
                  <a:gd name="connsiteY7" fmla="*/ 3616503 h 4824537"/>
                  <a:gd name="connsiteX0" fmla="*/ 0 w 2853855"/>
                  <a:gd name="connsiteY0" fmla="*/ 3616503 h 4824537"/>
                  <a:gd name="connsiteX1" fmla="*/ 368302 w 2853855"/>
                  <a:gd name="connsiteY1" fmla="*/ 3616503 h 4824537"/>
                  <a:gd name="connsiteX2" fmla="*/ 269828 w 2853855"/>
                  <a:gd name="connsiteY2" fmla="*/ 0 h 4824537"/>
                  <a:gd name="connsiteX3" fmla="*/ 2569959 w 2853855"/>
                  <a:gd name="connsiteY3" fmla="*/ 0 h 4824537"/>
                  <a:gd name="connsiteX4" fmla="*/ 2471485 w 2853855"/>
                  <a:gd name="connsiteY4" fmla="*/ 3658706 h 4824537"/>
                  <a:gd name="connsiteX5" fmla="*/ 2853855 w 2853855"/>
                  <a:gd name="connsiteY5" fmla="*/ 3616503 h 4824537"/>
                  <a:gd name="connsiteX6" fmla="*/ 1419894 w 2853855"/>
                  <a:gd name="connsiteY6" fmla="*/ 4824537 h 4824537"/>
                  <a:gd name="connsiteX7" fmla="*/ 0 w 2853855"/>
                  <a:gd name="connsiteY7" fmla="*/ 3616503 h 482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3855" h="4824537">
                    <a:moveTo>
                      <a:pt x="0" y="3616503"/>
                    </a:moveTo>
                    <a:lnTo>
                      <a:pt x="368302" y="3616503"/>
                    </a:lnTo>
                    <a:lnTo>
                      <a:pt x="269828" y="0"/>
                    </a:lnTo>
                    <a:lnTo>
                      <a:pt x="2569959" y="0"/>
                    </a:lnTo>
                    <a:lnTo>
                      <a:pt x="2471485" y="3658706"/>
                    </a:lnTo>
                    <a:lnTo>
                      <a:pt x="2853855" y="3616503"/>
                    </a:lnTo>
                    <a:lnTo>
                      <a:pt x="1419894" y="4824537"/>
                    </a:lnTo>
                    <a:lnTo>
                      <a:pt x="0" y="3616503"/>
                    </a:lnTo>
                    <a:close/>
                  </a:path>
                </a:pathLst>
              </a:custGeom>
              <a:gradFill flip="none" rotWithShape="1">
                <a:gsLst>
                  <a:gs pos="0">
                    <a:srgbClr val="0070C0"/>
                  </a:gs>
                  <a:gs pos="100000">
                    <a:srgbClr val="4BACC6">
                      <a:shade val="67500"/>
                      <a:satMod val="115000"/>
                    </a:srgbClr>
                  </a:gs>
                  <a:gs pos="63000">
                    <a:srgbClr val="4BACC6">
                      <a:shade val="100000"/>
                      <a:satMod val="115000"/>
                    </a:srgbClr>
                  </a:gs>
                </a:gsLst>
                <a:lin ang="27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2" name="下箭头 51"/>
              <p:cNvSpPr/>
              <p:nvPr/>
            </p:nvSpPr>
            <p:spPr>
              <a:xfrm>
                <a:off x="3275855" y="949278"/>
                <a:ext cx="2808313" cy="4824537"/>
              </a:xfrm>
              <a:prstGeom prst="downArrow">
                <a:avLst>
                  <a:gd name="adj1" fmla="val 77909"/>
                  <a:gd name="adj2" fmla="val 42824"/>
                </a:avLst>
              </a:prstGeom>
              <a:gradFill flip="none" rotWithShape="1">
                <a:gsLst>
                  <a:gs pos="0">
                    <a:sysClr val="window" lastClr="FFFFFF">
                      <a:lumMod val="85000"/>
                    </a:sysClr>
                  </a:gs>
                  <a:gs pos="50000">
                    <a:sysClr val="window" lastClr="FFFFFF">
                      <a:lumMod val="95000"/>
                      <a:shade val="67500"/>
                      <a:satMod val="115000"/>
                    </a:sysClr>
                  </a:gs>
                  <a:gs pos="100000">
                    <a:sysClr val="window" lastClr="FFFFFF">
                      <a:lumMod val="95000"/>
                      <a:shade val="100000"/>
                      <a:satMod val="115000"/>
                    </a:sysClr>
                  </a:gs>
                </a:gsLst>
                <a:lin ang="10800000" scaled="1"/>
                <a:tileRect/>
              </a:gra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3" name="圆角矩形 4"/>
              <p:cNvSpPr/>
              <p:nvPr/>
            </p:nvSpPr>
            <p:spPr>
              <a:xfrm>
                <a:off x="3347864" y="1545588"/>
                <a:ext cx="2304256" cy="587268"/>
              </a:xfrm>
              <a:custGeom>
                <a:avLst/>
                <a:gdLst>
                  <a:gd name="connsiteX0" fmla="*/ 0 w 2304256"/>
                  <a:gd name="connsiteY0" fmla="*/ 96013 h 576064"/>
                  <a:gd name="connsiteX1" fmla="*/ 96013 w 2304256"/>
                  <a:gd name="connsiteY1" fmla="*/ 0 h 576064"/>
                  <a:gd name="connsiteX2" fmla="*/ 2208243 w 2304256"/>
                  <a:gd name="connsiteY2" fmla="*/ 0 h 576064"/>
                  <a:gd name="connsiteX3" fmla="*/ 2304256 w 2304256"/>
                  <a:gd name="connsiteY3" fmla="*/ 96013 h 576064"/>
                  <a:gd name="connsiteX4" fmla="*/ 2304256 w 2304256"/>
                  <a:gd name="connsiteY4" fmla="*/ 480051 h 576064"/>
                  <a:gd name="connsiteX5" fmla="*/ 2208243 w 2304256"/>
                  <a:gd name="connsiteY5" fmla="*/ 576064 h 576064"/>
                  <a:gd name="connsiteX6" fmla="*/ 96013 w 2304256"/>
                  <a:gd name="connsiteY6" fmla="*/ 576064 h 576064"/>
                  <a:gd name="connsiteX7" fmla="*/ 0 w 2304256"/>
                  <a:gd name="connsiteY7" fmla="*/ 480051 h 576064"/>
                  <a:gd name="connsiteX8" fmla="*/ 0 w 2304256"/>
                  <a:gd name="connsiteY8" fmla="*/ 96013 h 576064"/>
                  <a:gd name="connsiteX0" fmla="*/ 9525 w 2304256"/>
                  <a:gd name="connsiteY0" fmla="*/ 26566 h 592342"/>
                  <a:gd name="connsiteX1" fmla="*/ 96013 w 2304256"/>
                  <a:gd name="connsiteY1" fmla="*/ 16278 h 592342"/>
                  <a:gd name="connsiteX2" fmla="*/ 2208243 w 2304256"/>
                  <a:gd name="connsiteY2" fmla="*/ 16278 h 592342"/>
                  <a:gd name="connsiteX3" fmla="*/ 2304256 w 2304256"/>
                  <a:gd name="connsiteY3" fmla="*/ 112291 h 592342"/>
                  <a:gd name="connsiteX4" fmla="*/ 2304256 w 2304256"/>
                  <a:gd name="connsiteY4" fmla="*/ 496329 h 592342"/>
                  <a:gd name="connsiteX5" fmla="*/ 2208243 w 2304256"/>
                  <a:gd name="connsiteY5" fmla="*/ 592342 h 592342"/>
                  <a:gd name="connsiteX6" fmla="*/ 96013 w 2304256"/>
                  <a:gd name="connsiteY6" fmla="*/ 592342 h 592342"/>
                  <a:gd name="connsiteX7" fmla="*/ 0 w 2304256"/>
                  <a:gd name="connsiteY7" fmla="*/ 496329 h 592342"/>
                  <a:gd name="connsiteX8" fmla="*/ 9525 w 2304256"/>
                  <a:gd name="connsiteY8" fmla="*/ 26566 h 592342"/>
                  <a:gd name="connsiteX0" fmla="*/ 9525 w 2304256"/>
                  <a:gd name="connsiteY0" fmla="*/ 12832 h 578608"/>
                  <a:gd name="connsiteX1" fmla="*/ 134113 w 2304256"/>
                  <a:gd name="connsiteY1" fmla="*/ 88269 h 578608"/>
                  <a:gd name="connsiteX2" fmla="*/ 2208243 w 2304256"/>
                  <a:gd name="connsiteY2" fmla="*/ 2544 h 578608"/>
                  <a:gd name="connsiteX3" fmla="*/ 2304256 w 2304256"/>
                  <a:gd name="connsiteY3" fmla="*/ 98557 h 578608"/>
                  <a:gd name="connsiteX4" fmla="*/ 2304256 w 2304256"/>
                  <a:gd name="connsiteY4" fmla="*/ 482595 h 578608"/>
                  <a:gd name="connsiteX5" fmla="*/ 2208243 w 2304256"/>
                  <a:gd name="connsiteY5" fmla="*/ 578608 h 578608"/>
                  <a:gd name="connsiteX6" fmla="*/ 96013 w 2304256"/>
                  <a:gd name="connsiteY6" fmla="*/ 578608 h 578608"/>
                  <a:gd name="connsiteX7" fmla="*/ 0 w 2304256"/>
                  <a:gd name="connsiteY7" fmla="*/ 482595 h 578608"/>
                  <a:gd name="connsiteX8" fmla="*/ 9525 w 2304256"/>
                  <a:gd name="connsiteY8" fmla="*/ 12832 h 578608"/>
                  <a:gd name="connsiteX0" fmla="*/ 9525 w 2304256"/>
                  <a:gd name="connsiteY0" fmla="*/ 15517 h 581293"/>
                  <a:gd name="connsiteX1" fmla="*/ 181738 w 2304256"/>
                  <a:gd name="connsiteY1" fmla="*/ 62379 h 581293"/>
                  <a:gd name="connsiteX2" fmla="*/ 2208243 w 2304256"/>
                  <a:gd name="connsiteY2" fmla="*/ 5229 h 581293"/>
                  <a:gd name="connsiteX3" fmla="*/ 2304256 w 2304256"/>
                  <a:gd name="connsiteY3" fmla="*/ 101242 h 581293"/>
                  <a:gd name="connsiteX4" fmla="*/ 2304256 w 2304256"/>
                  <a:gd name="connsiteY4" fmla="*/ 485280 h 581293"/>
                  <a:gd name="connsiteX5" fmla="*/ 2208243 w 2304256"/>
                  <a:gd name="connsiteY5" fmla="*/ 581293 h 581293"/>
                  <a:gd name="connsiteX6" fmla="*/ 96013 w 2304256"/>
                  <a:gd name="connsiteY6" fmla="*/ 581293 h 581293"/>
                  <a:gd name="connsiteX7" fmla="*/ 0 w 2304256"/>
                  <a:gd name="connsiteY7" fmla="*/ 485280 h 581293"/>
                  <a:gd name="connsiteX8" fmla="*/ 9525 w 2304256"/>
                  <a:gd name="connsiteY8" fmla="*/ 15517 h 581293"/>
                  <a:gd name="connsiteX0" fmla="*/ 180226 w 2474957"/>
                  <a:gd name="connsiteY0" fmla="*/ 13736 h 579512"/>
                  <a:gd name="connsiteX1" fmla="*/ 352439 w 2474957"/>
                  <a:gd name="connsiteY1" fmla="*/ 60598 h 579512"/>
                  <a:gd name="connsiteX2" fmla="*/ 2378944 w 2474957"/>
                  <a:gd name="connsiteY2" fmla="*/ 3448 h 579512"/>
                  <a:gd name="connsiteX3" fmla="*/ 2474957 w 2474957"/>
                  <a:gd name="connsiteY3" fmla="*/ 99461 h 579512"/>
                  <a:gd name="connsiteX4" fmla="*/ 2474957 w 2474957"/>
                  <a:gd name="connsiteY4" fmla="*/ 483499 h 579512"/>
                  <a:gd name="connsiteX5" fmla="*/ 2378944 w 2474957"/>
                  <a:gd name="connsiteY5" fmla="*/ 579512 h 579512"/>
                  <a:gd name="connsiteX6" fmla="*/ 266714 w 2474957"/>
                  <a:gd name="connsiteY6" fmla="*/ 579512 h 579512"/>
                  <a:gd name="connsiteX7" fmla="*/ 170701 w 2474957"/>
                  <a:gd name="connsiteY7" fmla="*/ 483499 h 579512"/>
                  <a:gd name="connsiteX8" fmla="*/ 180226 w 2474957"/>
                  <a:gd name="connsiteY8" fmla="*/ 13736 h 579512"/>
                  <a:gd name="connsiteX0" fmla="*/ 9525 w 2304256"/>
                  <a:gd name="connsiteY0" fmla="*/ 12297 h 578073"/>
                  <a:gd name="connsiteX1" fmla="*/ 181738 w 2304256"/>
                  <a:gd name="connsiteY1" fmla="*/ 59159 h 578073"/>
                  <a:gd name="connsiteX2" fmla="*/ 2208243 w 2304256"/>
                  <a:gd name="connsiteY2" fmla="*/ 2009 h 578073"/>
                  <a:gd name="connsiteX3" fmla="*/ 2304256 w 2304256"/>
                  <a:gd name="connsiteY3" fmla="*/ 98022 h 578073"/>
                  <a:gd name="connsiteX4" fmla="*/ 2304256 w 2304256"/>
                  <a:gd name="connsiteY4" fmla="*/ 482060 h 578073"/>
                  <a:gd name="connsiteX5" fmla="*/ 2208243 w 2304256"/>
                  <a:gd name="connsiteY5" fmla="*/ 578073 h 578073"/>
                  <a:gd name="connsiteX6" fmla="*/ 96013 w 2304256"/>
                  <a:gd name="connsiteY6" fmla="*/ 578073 h 578073"/>
                  <a:gd name="connsiteX7" fmla="*/ 0 w 2304256"/>
                  <a:gd name="connsiteY7" fmla="*/ 482060 h 578073"/>
                  <a:gd name="connsiteX8" fmla="*/ 9525 w 2304256"/>
                  <a:gd name="connsiteY8" fmla="*/ 12297 h 578073"/>
                  <a:gd name="connsiteX0" fmla="*/ 9525 w 2304256"/>
                  <a:gd name="connsiteY0" fmla="*/ 15517 h 581293"/>
                  <a:gd name="connsiteX1" fmla="*/ 181738 w 2304256"/>
                  <a:gd name="connsiteY1" fmla="*/ 62379 h 581293"/>
                  <a:gd name="connsiteX2" fmla="*/ 2208243 w 2304256"/>
                  <a:gd name="connsiteY2" fmla="*/ 5229 h 581293"/>
                  <a:gd name="connsiteX3" fmla="*/ 2304256 w 2304256"/>
                  <a:gd name="connsiteY3" fmla="*/ 101242 h 581293"/>
                  <a:gd name="connsiteX4" fmla="*/ 2304256 w 2304256"/>
                  <a:gd name="connsiteY4" fmla="*/ 485280 h 581293"/>
                  <a:gd name="connsiteX5" fmla="*/ 2208243 w 2304256"/>
                  <a:gd name="connsiteY5" fmla="*/ 581293 h 581293"/>
                  <a:gd name="connsiteX6" fmla="*/ 96013 w 2304256"/>
                  <a:gd name="connsiteY6" fmla="*/ 581293 h 581293"/>
                  <a:gd name="connsiteX7" fmla="*/ 0 w 2304256"/>
                  <a:gd name="connsiteY7" fmla="*/ 485280 h 581293"/>
                  <a:gd name="connsiteX8" fmla="*/ 9525 w 2304256"/>
                  <a:gd name="connsiteY8" fmla="*/ 15517 h 581293"/>
                  <a:gd name="connsiteX0" fmla="*/ 9525 w 2304256"/>
                  <a:gd name="connsiteY0" fmla="*/ 21492 h 587268"/>
                  <a:gd name="connsiteX1" fmla="*/ 181738 w 2304256"/>
                  <a:gd name="connsiteY1" fmla="*/ 30254 h 587268"/>
                  <a:gd name="connsiteX2" fmla="*/ 2208243 w 2304256"/>
                  <a:gd name="connsiteY2" fmla="*/ 11204 h 587268"/>
                  <a:gd name="connsiteX3" fmla="*/ 2304256 w 2304256"/>
                  <a:gd name="connsiteY3" fmla="*/ 107217 h 587268"/>
                  <a:gd name="connsiteX4" fmla="*/ 2304256 w 2304256"/>
                  <a:gd name="connsiteY4" fmla="*/ 491255 h 587268"/>
                  <a:gd name="connsiteX5" fmla="*/ 2208243 w 2304256"/>
                  <a:gd name="connsiteY5" fmla="*/ 587268 h 587268"/>
                  <a:gd name="connsiteX6" fmla="*/ 96013 w 2304256"/>
                  <a:gd name="connsiteY6" fmla="*/ 587268 h 587268"/>
                  <a:gd name="connsiteX7" fmla="*/ 0 w 2304256"/>
                  <a:gd name="connsiteY7" fmla="*/ 491255 h 587268"/>
                  <a:gd name="connsiteX8" fmla="*/ 9525 w 2304256"/>
                  <a:gd name="connsiteY8" fmla="*/ 21492 h 58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04256" h="587268">
                    <a:moveTo>
                      <a:pt x="9525" y="21492"/>
                    </a:moveTo>
                    <a:cubicBezTo>
                      <a:pt x="9525" y="-31535"/>
                      <a:pt x="11061" y="30254"/>
                      <a:pt x="181738" y="30254"/>
                    </a:cubicBezTo>
                    <a:lnTo>
                      <a:pt x="2208243" y="11204"/>
                    </a:lnTo>
                    <a:cubicBezTo>
                      <a:pt x="2261270" y="11204"/>
                      <a:pt x="2304256" y="54190"/>
                      <a:pt x="2304256" y="107217"/>
                    </a:cubicBezTo>
                    <a:lnTo>
                      <a:pt x="2304256" y="491255"/>
                    </a:lnTo>
                    <a:cubicBezTo>
                      <a:pt x="2304256" y="544282"/>
                      <a:pt x="2261270" y="587268"/>
                      <a:pt x="2208243" y="587268"/>
                    </a:cubicBezTo>
                    <a:lnTo>
                      <a:pt x="96013" y="587268"/>
                    </a:lnTo>
                    <a:cubicBezTo>
                      <a:pt x="42986" y="587268"/>
                      <a:pt x="0" y="544282"/>
                      <a:pt x="0" y="491255"/>
                    </a:cubicBezTo>
                    <a:cubicBezTo>
                      <a:pt x="0" y="363242"/>
                      <a:pt x="9525" y="149505"/>
                      <a:pt x="9525" y="21492"/>
                    </a:cubicBezTo>
                    <a:close/>
                  </a:path>
                </a:pathLst>
              </a:custGeom>
              <a:gradFill flip="none" rotWithShape="1">
                <a:gsLst>
                  <a:gs pos="0">
                    <a:srgbClr val="1E85E2">
                      <a:shade val="30000"/>
                      <a:satMod val="115000"/>
                    </a:srgbClr>
                  </a:gs>
                  <a:gs pos="96000">
                    <a:srgbClr val="1E85E2">
                      <a:shade val="67500"/>
                      <a:satMod val="115000"/>
                    </a:srgbClr>
                  </a:gs>
                  <a:gs pos="6000">
                    <a:srgbClr val="0E81E9"/>
                  </a:gs>
                  <a:gs pos="100000">
                    <a:srgbClr val="1E85E2">
                      <a:shade val="100000"/>
                      <a:satMod val="115000"/>
                    </a:srgbClr>
                  </a:gs>
                </a:gsLst>
                <a:lin ang="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5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10800000" flipH="1">
                <a:off x="3173142" y="2123331"/>
                <a:ext cx="2520314" cy="73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55" name="TextBox 54"/>
          <p:cNvSpPr txBox="1"/>
          <p:nvPr/>
        </p:nvSpPr>
        <p:spPr>
          <a:xfrm>
            <a:off x="1322115" y="1829192"/>
            <a:ext cx="1608692" cy="353943"/>
          </a:xfrm>
          <a:prstGeom prst="rect">
            <a:avLst/>
          </a:prstGeom>
          <a:noFill/>
        </p:spPr>
        <p:txBody>
          <a:bodyPr wrap="square" rtlCol="0">
            <a:spAutoFit/>
          </a:bodyPr>
          <a:lstStyle/>
          <a:p>
            <a:pPr lvl="0" algn="ctr">
              <a:lnSpc>
                <a:spcPct val="80000"/>
              </a:lnSpc>
              <a:defRPr/>
            </a:pPr>
            <a:r>
              <a:rPr lang="zh-CN" altLang="en-US" sz="2000" b="1" kern="0" dirty="0">
                <a:ln w="18415" cmpd="sng">
                  <a:noFill/>
                  <a:prstDash val="solid"/>
                </a:ln>
                <a:solidFill>
                  <a:schemeClr val="bg1"/>
                </a:solidFill>
                <a:latin typeface="Adidas Unity" pitchFamily="2" charset="0"/>
                <a:ea typeface="微软雅黑" pitchFamily="34" charset="-122"/>
                <a:cs typeface="Times New Roman" pitchFamily="18" charset="0"/>
              </a:rPr>
              <a:t>添加文字</a:t>
            </a:r>
          </a:p>
        </p:txBody>
      </p:sp>
      <p:sp>
        <p:nvSpPr>
          <p:cNvPr id="56" name="TextBox 55"/>
          <p:cNvSpPr txBox="1"/>
          <p:nvPr/>
        </p:nvSpPr>
        <p:spPr>
          <a:xfrm>
            <a:off x="1454611" y="2139702"/>
            <a:ext cx="1461205" cy="1346907"/>
          </a:xfrm>
          <a:prstGeom prst="rect">
            <a:avLst/>
          </a:prstGeom>
          <a:noFill/>
        </p:spPr>
        <p:txBody>
          <a:bodyPr wrap="square" rtlCol="0">
            <a:spAutoFit/>
          </a:bodyPr>
          <a:lstStyle/>
          <a:p>
            <a:pPr>
              <a:lnSpc>
                <a:spcPct val="150000"/>
              </a:lnSpc>
            </a:pPr>
            <a:r>
              <a:rPr lang="zh-CN" altLang="en-US" sz="1400" dirty="0">
                <a:latin typeface="微软雅黑" pitchFamily="34" charset="-122"/>
                <a:ea typeface="微软雅黑" pitchFamily="34" charset="-122"/>
              </a:rPr>
              <a:t>点击此处添加您要的内容文字点击此处添加您要的内容文字</a:t>
            </a:r>
            <a:endParaRPr lang="en-US" altLang="zh-CN" sz="1400" dirty="0">
              <a:latin typeface="微软雅黑" pitchFamily="34" charset="-122"/>
              <a:ea typeface="微软雅黑" pitchFamily="34" charset="-122"/>
            </a:endParaRPr>
          </a:p>
        </p:txBody>
      </p:sp>
      <p:sp>
        <p:nvSpPr>
          <p:cNvPr id="57" name="TextBox 56"/>
          <p:cNvSpPr txBox="1"/>
          <p:nvPr/>
        </p:nvSpPr>
        <p:spPr>
          <a:xfrm>
            <a:off x="3611380" y="1323214"/>
            <a:ext cx="1608692" cy="353943"/>
          </a:xfrm>
          <a:prstGeom prst="rect">
            <a:avLst/>
          </a:prstGeom>
          <a:noFill/>
        </p:spPr>
        <p:txBody>
          <a:bodyPr wrap="square" rtlCol="0">
            <a:spAutoFit/>
          </a:bodyPr>
          <a:lstStyle/>
          <a:p>
            <a:pPr lvl="0" algn="ctr">
              <a:lnSpc>
                <a:spcPct val="80000"/>
              </a:lnSpc>
              <a:defRPr/>
            </a:pPr>
            <a:r>
              <a:rPr lang="zh-CN" altLang="en-US" sz="2000" b="1" kern="0" dirty="0">
                <a:ln w="18415" cmpd="sng">
                  <a:noFill/>
                  <a:prstDash val="solid"/>
                </a:ln>
                <a:solidFill>
                  <a:schemeClr val="bg1"/>
                </a:solidFill>
                <a:latin typeface="Adidas Unity" pitchFamily="2" charset="0"/>
                <a:ea typeface="微软雅黑" pitchFamily="34" charset="-122"/>
                <a:cs typeface="Times New Roman" pitchFamily="18" charset="0"/>
              </a:rPr>
              <a:t>添加文字</a:t>
            </a:r>
          </a:p>
        </p:txBody>
      </p:sp>
      <p:sp>
        <p:nvSpPr>
          <p:cNvPr id="58" name="TextBox 57"/>
          <p:cNvSpPr txBox="1"/>
          <p:nvPr/>
        </p:nvSpPr>
        <p:spPr>
          <a:xfrm>
            <a:off x="6042017" y="1778490"/>
            <a:ext cx="1608692" cy="353943"/>
          </a:xfrm>
          <a:prstGeom prst="rect">
            <a:avLst/>
          </a:prstGeom>
          <a:noFill/>
        </p:spPr>
        <p:txBody>
          <a:bodyPr wrap="square" rtlCol="0">
            <a:spAutoFit/>
          </a:bodyPr>
          <a:lstStyle/>
          <a:p>
            <a:pPr lvl="0" algn="ctr">
              <a:lnSpc>
                <a:spcPct val="80000"/>
              </a:lnSpc>
              <a:defRPr/>
            </a:pPr>
            <a:r>
              <a:rPr lang="zh-CN" altLang="en-US" sz="2000" b="1" kern="0" dirty="0">
                <a:ln w="18415" cmpd="sng">
                  <a:noFill/>
                  <a:prstDash val="solid"/>
                </a:ln>
                <a:solidFill>
                  <a:schemeClr val="bg1"/>
                </a:solidFill>
                <a:latin typeface="Adidas Unity" pitchFamily="2" charset="0"/>
                <a:ea typeface="微软雅黑" pitchFamily="34" charset="-122"/>
                <a:cs typeface="Times New Roman" pitchFamily="18" charset="0"/>
              </a:rPr>
              <a:t>添加文字</a:t>
            </a:r>
          </a:p>
        </p:txBody>
      </p:sp>
      <p:sp>
        <p:nvSpPr>
          <p:cNvPr id="59" name="TextBox 58"/>
          <p:cNvSpPr txBox="1"/>
          <p:nvPr/>
        </p:nvSpPr>
        <p:spPr>
          <a:xfrm>
            <a:off x="3824592" y="1634191"/>
            <a:ext cx="1461205" cy="1346907"/>
          </a:xfrm>
          <a:prstGeom prst="rect">
            <a:avLst/>
          </a:prstGeom>
          <a:noFill/>
        </p:spPr>
        <p:txBody>
          <a:bodyPr wrap="square" rtlCol="0">
            <a:spAutoFit/>
          </a:bodyPr>
          <a:lstStyle/>
          <a:p>
            <a:pPr>
              <a:lnSpc>
                <a:spcPct val="150000"/>
              </a:lnSpc>
            </a:pPr>
            <a:r>
              <a:rPr lang="zh-CN" altLang="en-US" sz="1400" dirty="0">
                <a:latin typeface="微软雅黑" pitchFamily="34" charset="-122"/>
                <a:ea typeface="微软雅黑" pitchFamily="34" charset="-122"/>
              </a:rPr>
              <a:t>点击此处添加您要的内容文字点击此处添加您要的内容文字</a:t>
            </a:r>
            <a:endParaRPr lang="en-US" altLang="zh-CN" sz="1400" dirty="0">
              <a:latin typeface="微软雅黑" pitchFamily="34" charset="-122"/>
              <a:ea typeface="微软雅黑" pitchFamily="34" charset="-122"/>
            </a:endParaRPr>
          </a:p>
        </p:txBody>
      </p:sp>
      <p:sp>
        <p:nvSpPr>
          <p:cNvPr id="60" name="TextBox 59"/>
          <p:cNvSpPr txBox="1"/>
          <p:nvPr/>
        </p:nvSpPr>
        <p:spPr>
          <a:xfrm>
            <a:off x="6219007" y="2062922"/>
            <a:ext cx="1461205" cy="1346907"/>
          </a:xfrm>
          <a:prstGeom prst="rect">
            <a:avLst/>
          </a:prstGeom>
          <a:noFill/>
        </p:spPr>
        <p:txBody>
          <a:bodyPr wrap="square" rtlCol="0">
            <a:spAutoFit/>
          </a:bodyPr>
          <a:lstStyle/>
          <a:p>
            <a:pPr>
              <a:lnSpc>
                <a:spcPct val="150000"/>
              </a:lnSpc>
            </a:pPr>
            <a:r>
              <a:rPr lang="zh-CN" altLang="en-US" sz="1400" dirty="0">
                <a:latin typeface="微软雅黑" pitchFamily="34" charset="-122"/>
                <a:ea typeface="微软雅黑" pitchFamily="34" charset="-122"/>
              </a:rPr>
              <a:t>点击此处添加您要的内容文字点击此处添加您要的内容文字</a:t>
            </a:r>
            <a:endParaRPr lang="en-US" altLang="zh-CN" sz="1400" dirty="0">
              <a:latin typeface="微软雅黑" pitchFamily="34" charset="-122"/>
              <a:ea typeface="微软雅黑" pitchFamily="34" charset="-122"/>
            </a:endParaRPr>
          </a:p>
        </p:txBody>
      </p:sp>
      <p:sp>
        <p:nvSpPr>
          <p:cNvPr id="61" name="TextBox 60"/>
          <p:cNvSpPr txBox="1"/>
          <p:nvPr/>
        </p:nvSpPr>
        <p:spPr>
          <a:xfrm>
            <a:off x="2458981" y="4063476"/>
            <a:ext cx="4705307" cy="812530"/>
          </a:xfrm>
          <a:prstGeom prst="rect">
            <a:avLst/>
          </a:prstGeom>
          <a:noFill/>
        </p:spPr>
        <p:txBody>
          <a:bodyPr wrap="square" rtlCol="0">
            <a:spAutoFit/>
          </a:bodyPr>
          <a:lstStyle>
            <a:defPPr>
              <a:defRPr lang="en-US"/>
            </a:defPPr>
            <a:lvl1pPr>
              <a:lnSpc>
                <a:spcPct val="130000"/>
              </a:lnSpc>
              <a:defRPr sz="5400" b="1">
                <a:solidFill>
                  <a:schemeClr val="tx1">
                    <a:lumMod val="65000"/>
                    <a:lumOff val="35000"/>
                  </a:schemeClr>
                </a:solidFill>
                <a:latin typeface="Agency FB" pitchFamily="34" charset="0"/>
                <a:ea typeface="微软雅黑" pitchFamily="34" charset="-122"/>
                <a:cs typeface="Calibri" pitchFamily="34" charset="0"/>
              </a:defRPr>
            </a:lvl1pPr>
          </a:lstStyle>
          <a:p>
            <a:pPr lvl="0">
              <a:defRPr/>
            </a:pPr>
            <a:r>
              <a:rPr lang="zh-CN" altLang="en-US" sz="3600" kern="0" dirty="0" smtClean="0">
                <a:solidFill>
                  <a:srgbClr val="7030A0"/>
                </a:solidFill>
                <a:latin typeface="方正行楷简体" panose="02010601030101010101" pitchFamily="2" charset="-122"/>
                <a:ea typeface="方正行楷简体" panose="02010601030101010101" pitchFamily="2" charset="-122"/>
                <a:cs typeface="Arial" pitchFamily="34" charset="0"/>
              </a:rPr>
              <a:t>点击添加您文字内容</a:t>
            </a:r>
            <a:endParaRPr lang="en-US" altLang="zh-CN" sz="3600" kern="0" dirty="0" smtClean="0">
              <a:solidFill>
                <a:srgbClr val="7030A0"/>
              </a:solidFill>
              <a:latin typeface="方正行楷简体" panose="02010601030101010101" pitchFamily="2" charset="-122"/>
              <a:ea typeface="方正行楷简体" panose="02010601030101010101" pitchFamily="2" charset="-122"/>
              <a:cs typeface="Arial" pitchFamily="34" charset="0"/>
            </a:endParaRPr>
          </a:p>
        </p:txBody>
      </p:sp>
    </p:spTree>
    <p:extLst>
      <p:ext uri="{BB962C8B-B14F-4D97-AF65-F5344CB8AC3E}">
        <p14:creationId xmlns:p14="http://schemas.microsoft.com/office/powerpoint/2010/main" val="262450642"/>
      </p:ext>
    </p:extLst>
  </p:cSld>
  <p:clrMapOvr>
    <a:masterClrMapping/>
  </p:clrMapOvr>
  <mc:AlternateContent xmlns:mc="http://schemas.openxmlformats.org/markup-compatibility/2006" xmlns:p14="http://schemas.microsoft.com/office/powerpoint/2010/main">
    <mc:Choice Requires="p14">
      <p:transition spd="slow" p14:dur="1600" advTm="8000">
        <p:blinds dir="vert"/>
      </p:transition>
    </mc:Choice>
    <mc:Fallback xmlns="">
      <p:transition spd="slow" advTm="8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466"/>
                                        </p:tgtEl>
                                        <p:attrNameLst>
                                          <p:attrName>style.visibility</p:attrName>
                                        </p:attrNameLst>
                                      </p:cBhvr>
                                      <p:to>
                                        <p:strVal val="visible"/>
                                      </p:to>
                                    </p:set>
                                    <p:animEffect transition="in" filter="wheel(4)">
                                      <p:cBhvr>
                                        <p:cTn id="7" dur="1000"/>
                                        <p:tgtEl>
                                          <p:spTgt spid="1466"/>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3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60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1000"/>
                                        <p:tgtEl>
                                          <p:spTgt spid="47"/>
                                        </p:tgtEl>
                                      </p:cBhvr>
                                    </p:animEffect>
                                    <p:anim calcmode="lin" valueType="num">
                                      <p:cBhvr>
                                        <p:cTn id="23" dur="1000" fill="hold"/>
                                        <p:tgtEl>
                                          <p:spTgt spid="47"/>
                                        </p:tgtEl>
                                        <p:attrNameLst>
                                          <p:attrName>ppt_x</p:attrName>
                                        </p:attrNameLst>
                                      </p:cBhvr>
                                      <p:tavLst>
                                        <p:tav tm="0">
                                          <p:val>
                                            <p:strVal val="#ppt_x"/>
                                          </p:val>
                                        </p:tav>
                                        <p:tav tm="100000">
                                          <p:val>
                                            <p:strVal val="#ppt_x"/>
                                          </p:val>
                                        </p:tav>
                                      </p:tavLst>
                                    </p:anim>
                                    <p:anim calcmode="lin" valueType="num">
                                      <p:cBhvr>
                                        <p:cTn id="2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wipe(left)">
                                      <p:cBhvr>
                                        <p:cTn id="29" dur="500"/>
                                        <p:tgtEl>
                                          <p:spTgt spid="5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left)">
                                      <p:cBhvr>
                                        <p:cTn id="32" dur="500"/>
                                        <p:tgtEl>
                                          <p:spTgt spid="5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wipe(left)">
                                      <p:cBhvr>
                                        <p:cTn id="35" dur="500"/>
                                        <p:tgtEl>
                                          <p:spTgt spid="58"/>
                                        </p:tgtEl>
                                      </p:cBhvr>
                                    </p:animEffect>
                                  </p:childTnLst>
                                </p:cTn>
                              </p:par>
                            </p:childTnLst>
                          </p:cTn>
                        </p:par>
                      </p:childTnLst>
                    </p:cTn>
                  </p:par>
                  <p:par>
                    <p:cTn id="36" fill="hold">
                      <p:stCondLst>
                        <p:cond delay="indefinite"/>
                      </p:stCondLst>
                      <p:childTnLst>
                        <p:par>
                          <p:cTn id="37" fill="hold">
                            <p:stCondLst>
                              <p:cond delay="0"/>
                            </p:stCondLst>
                            <p:childTnLst>
                              <p:par>
                                <p:cTn id="38" presetID="56" presetClass="entr" presetSubtype="0" fill="hold" grpId="0" nodeType="clickEffect">
                                  <p:stCondLst>
                                    <p:cond delay="0"/>
                                  </p:stCondLst>
                                  <p:iterate type="lt">
                                    <p:tmPct val="10000"/>
                                  </p:iterate>
                                  <p:childTnLst>
                                    <p:set>
                                      <p:cBhvr>
                                        <p:cTn id="39" dur="1" fill="hold">
                                          <p:stCondLst>
                                            <p:cond delay="0"/>
                                          </p:stCondLst>
                                        </p:cTn>
                                        <p:tgtEl>
                                          <p:spTgt spid="56"/>
                                        </p:tgtEl>
                                        <p:attrNameLst>
                                          <p:attrName>style.visibility</p:attrName>
                                        </p:attrNameLst>
                                      </p:cBhvr>
                                      <p:to>
                                        <p:strVal val="visible"/>
                                      </p:to>
                                    </p:set>
                                    <p:anim by="(-#ppt_w*2)" calcmode="lin" valueType="num">
                                      <p:cBhvr rctx="PPT">
                                        <p:cTn id="40" dur="500" autoRev="1" fill="hold">
                                          <p:stCondLst>
                                            <p:cond delay="0"/>
                                          </p:stCondLst>
                                        </p:cTn>
                                        <p:tgtEl>
                                          <p:spTgt spid="56"/>
                                        </p:tgtEl>
                                        <p:attrNameLst>
                                          <p:attrName>ppt_w</p:attrName>
                                        </p:attrNameLst>
                                      </p:cBhvr>
                                    </p:anim>
                                    <p:anim by="(#ppt_w*0.50)" calcmode="lin" valueType="num">
                                      <p:cBhvr>
                                        <p:cTn id="41" dur="500" decel="50000" autoRev="1" fill="hold">
                                          <p:stCondLst>
                                            <p:cond delay="0"/>
                                          </p:stCondLst>
                                        </p:cTn>
                                        <p:tgtEl>
                                          <p:spTgt spid="56"/>
                                        </p:tgtEl>
                                        <p:attrNameLst>
                                          <p:attrName>ppt_x</p:attrName>
                                        </p:attrNameLst>
                                      </p:cBhvr>
                                    </p:anim>
                                    <p:anim from="(-#ppt_h/2)" to="(#ppt_y)" calcmode="lin" valueType="num">
                                      <p:cBhvr>
                                        <p:cTn id="42" dur="1000" fill="hold">
                                          <p:stCondLst>
                                            <p:cond delay="0"/>
                                          </p:stCondLst>
                                        </p:cTn>
                                        <p:tgtEl>
                                          <p:spTgt spid="56"/>
                                        </p:tgtEl>
                                        <p:attrNameLst>
                                          <p:attrName>ppt_y</p:attrName>
                                        </p:attrNameLst>
                                      </p:cBhvr>
                                    </p:anim>
                                    <p:animRot by="21600000">
                                      <p:cBhvr>
                                        <p:cTn id="43" dur="1000" fill="hold">
                                          <p:stCondLst>
                                            <p:cond delay="0"/>
                                          </p:stCondLst>
                                        </p:cTn>
                                        <p:tgtEl>
                                          <p:spTgt spid="56"/>
                                        </p:tgtEl>
                                        <p:attrNameLst>
                                          <p:attrName>r</p:attrName>
                                        </p:attrNameLst>
                                      </p:cBhvr>
                                    </p:animRot>
                                  </p:childTnLst>
                                </p:cTn>
                              </p:par>
                              <p:par>
                                <p:cTn id="44" presetID="56" presetClass="entr" presetSubtype="0" fill="hold" grpId="0" nodeType="withEffect">
                                  <p:stCondLst>
                                    <p:cond delay="0"/>
                                  </p:stCondLst>
                                  <p:iterate type="lt">
                                    <p:tmPct val="10000"/>
                                  </p:iterate>
                                  <p:childTnLst>
                                    <p:set>
                                      <p:cBhvr>
                                        <p:cTn id="45" dur="1" fill="hold">
                                          <p:stCondLst>
                                            <p:cond delay="0"/>
                                          </p:stCondLst>
                                        </p:cTn>
                                        <p:tgtEl>
                                          <p:spTgt spid="59"/>
                                        </p:tgtEl>
                                        <p:attrNameLst>
                                          <p:attrName>style.visibility</p:attrName>
                                        </p:attrNameLst>
                                      </p:cBhvr>
                                      <p:to>
                                        <p:strVal val="visible"/>
                                      </p:to>
                                    </p:set>
                                    <p:anim by="(-#ppt_w*2)" calcmode="lin" valueType="num">
                                      <p:cBhvr rctx="PPT">
                                        <p:cTn id="46" dur="500" autoRev="1" fill="hold">
                                          <p:stCondLst>
                                            <p:cond delay="0"/>
                                          </p:stCondLst>
                                        </p:cTn>
                                        <p:tgtEl>
                                          <p:spTgt spid="59"/>
                                        </p:tgtEl>
                                        <p:attrNameLst>
                                          <p:attrName>ppt_w</p:attrName>
                                        </p:attrNameLst>
                                      </p:cBhvr>
                                    </p:anim>
                                    <p:anim by="(#ppt_w*0.50)" calcmode="lin" valueType="num">
                                      <p:cBhvr>
                                        <p:cTn id="47" dur="500" decel="50000" autoRev="1" fill="hold">
                                          <p:stCondLst>
                                            <p:cond delay="0"/>
                                          </p:stCondLst>
                                        </p:cTn>
                                        <p:tgtEl>
                                          <p:spTgt spid="59"/>
                                        </p:tgtEl>
                                        <p:attrNameLst>
                                          <p:attrName>ppt_x</p:attrName>
                                        </p:attrNameLst>
                                      </p:cBhvr>
                                    </p:anim>
                                    <p:anim from="(-#ppt_h/2)" to="(#ppt_y)" calcmode="lin" valueType="num">
                                      <p:cBhvr>
                                        <p:cTn id="48" dur="1000" fill="hold">
                                          <p:stCondLst>
                                            <p:cond delay="0"/>
                                          </p:stCondLst>
                                        </p:cTn>
                                        <p:tgtEl>
                                          <p:spTgt spid="59"/>
                                        </p:tgtEl>
                                        <p:attrNameLst>
                                          <p:attrName>ppt_y</p:attrName>
                                        </p:attrNameLst>
                                      </p:cBhvr>
                                    </p:anim>
                                    <p:animRot by="21600000">
                                      <p:cBhvr>
                                        <p:cTn id="49" dur="1000" fill="hold">
                                          <p:stCondLst>
                                            <p:cond delay="0"/>
                                          </p:stCondLst>
                                        </p:cTn>
                                        <p:tgtEl>
                                          <p:spTgt spid="59"/>
                                        </p:tgtEl>
                                        <p:attrNameLst>
                                          <p:attrName>r</p:attrName>
                                        </p:attrNameLst>
                                      </p:cBhvr>
                                    </p:animRot>
                                  </p:childTnLst>
                                </p:cTn>
                              </p:par>
                              <p:par>
                                <p:cTn id="50" presetID="56" presetClass="entr" presetSubtype="0" fill="hold" grpId="0" nodeType="withEffect">
                                  <p:stCondLst>
                                    <p:cond delay="0"/>
                                  </p:stCondLst>
                                  <p:iterate type="lt">
                                    <p:tmPct val="10000"/>
                                  </p:iterate>
                                  <p:childTnLst>
                                    <p:set>
                                      <p:cBhvr>
                                        <p:cTn id="51" dur="1" fill="hold">
                                          <p:stCondLst>
                                            <p:cond delay="0"/>
                                          </p:stCondLst>
                                        </p:cTn>
                                        <p:tgtEl>
                                          <p:spTgt spid="60"/>
                                        </p:tgtEl>
                                        <p:attrNameLst>
                                          <p:attrName>style.visibility</p:attrName>
                                        </p:attrNameLst>
                                      </p:cBhvr>
                                      <p:to>
                                        <p:strVal val="visible"/>
                                      </p:to>
                                    </p:set>
                                    <p:anim by="(-#ppt_w*2)" calcmode="lin" valueType="num">
                                      <p:cBhvr rctx="PPT">
                                        <p:cTn id="52" dur="500" autoRev="1" fill="hold">
                                          <p:stCondLst>
                                            <p:cond delay="0"/>
                                          </p:stCondLst>
                                        </p:cTn>
                                        <p:tgtEl>
                                          <p:spTgt spid="60"/>
                                        </p:tgtEl>
                                        <p:attrNameLst>
                                          <p:attrName>ppt_w</p:attrName>
                                        </p:attrNameLst>
                                      </p:cBhvr>
                                    </p:anim>
                                    <p:anim by="(#ppt_w*0.50)" calcmode="lin" valueType="num">
                                      <p:cBhvr>
                                        <p:cTn id="53" dur="500" decel="50000" autoRev="1" fill="hold">
                                          <p:stCondLst>
                                            <p:cond delay="0"/>
                                          </p:stCondLst>
                                        </p:cTn>
                                        <p:tgtEl>
                                          <p:spTgt spid="60"/>
                                        </p:tgtEl>
                                        <p:attrNameLst>
                                          <p:attrName>ppt_x</p:attrName>
                                        </p:attrNameLst>
                                      </p:cBhvr>
                                    </p:anim>
                                    <p:anim from="(-#ppt_h/2)" to="(#ppt_y)" calcmode="lin" valueType="num">
                                      <p:cBhvr>
                                        <p:cTn id="54" dur="1000" fill="hold">
                                          <p:stCondLst>
                                            <p:cond delay="0"/>
                                          </p:stCondLst>
                                        </p:cTn>
                                        <p:tgtEl>
                                          <p:spTgt spid="60"/>
                                        </p:tgtEl>
                                        <p:attrNameLst>
                                          <p:attrName>ppt_y</p:attrName>
                                        </p:attrNameLst>
                                      </p:cBhvr>
                                    </p:anim>
                                    <p:animRot by="21600000">
                                      <p:cBhvr>
                                        <p:cTn id="55" dur="1000" fill="hold">
                                          <p:stCondLst>
                                            <p:cond delay="0"/>
                                          </p:stCondLst>
                                        </p:cTn>
                                        <p:tgtEl>
                                          <p:spTgt spid="60"/>
                                        </p:tgtEl>
                                        <p:attrNameLst>
                                          <p:attrName>r</p:attrName>
                                        </p:attrNameLst>
                                      </p:cBhvr>
                                    </p:animRo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barn(inVertical)">
                                      <p:cBhvr>
                                        <p:cTn id="6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6" grpId="0"/>
      <p:bldP spid="55" grpId="0"/>
      <p:bldP spid="56" grpId="0"/>
      <p:bldP spid="57" grpId="0"/>
      <p:bldP spid="58" grpId="0"/>
      <p:bldP spid="59" grpId="0"/>
      <p:bldP spid="60" grpId="0"/>
      <p:bldP spid="6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206537">
            <a:off x="5536993" y="3071937"/>
            <a:ext cx="768032" cy="1097189"/>
          </a:xfrm>
          <a:prstGeom prst="rect">
            <a:avLst/>
          </a:prstGeom>
        </p:spPr>
      </p:pic>
      <p:pic>
        <p:nvPicPr>
          <p:cNvPr id="34" name="图片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5128" y="843558"/>
            <a:ext cx="1024043" cy="822892"/>
          </a:xfrm>
          <a:prstGeom prst="rect">
            <a:avLst/>
          </a:prstGeom>
        </p:spPr>
      </p:pic>
      <p:pic>
        <p:nvPicPr>
          <p:cNvPr id="35" name="图片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538148" y="1905824"/>
            <a:ext cx="1533844" cy="1509610"/>
          </a:xfrm>
          <a:prstGeom prst="rect">
            <a:avLst/>
          </a:prstGeom>
        </p:spPr>
      </p:pic>
      <p:pic>
        <p:nvPicPr>
          <p:cNvPr id="38" name="图片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12" y="1255004"/>
            <a:ext cx="1533844" cy="1509610"/>
          </a:xfrm>
          <a:prstGeom prst="rect">
            <a:avLst/>
          </a:prstGeom>
        </p:spPr>
      </p:pic>
      <p:pic>
        <p:nvPicPr>
          <p:cNvPr id="39" name="图片 3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81846" y="1290238"/>
            <a:ext cx="3138626" cy="3000499"/>
          </a:xfrm>
          <a:prstGeom prst="rect">
            <a:avLst/>
          </a:prstGeom>
        </p:spPr>
      </p:pic>
      <p:pic>
        <p:nvPicPr>
          <p:cNvPr id="40" name="图片 3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006" y="1051371"/>
            <a:ext cx="2698632" cy="2820542"/>
          </a:xfrm>
          <a:prstGeom prst="rect">
            <a:avLst/>
          </a:prstGeom>
        </p:spPr>
      </p:pic>
      <p:pic>
        <p:nvPicPr>
          <p:cNvPr id="41" name="图片 4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11237" y="1045978"/>
            <a:ext cx="2686061" cy="2813197"/>
          </a:xfrm>
          <a:prstGeom prst="rect">
            <a:avLst/>
          </a:prstGeom>
        </p:spPr>
      </p:pic>
      <p:pic>
        <p:nvPicPr>
          <p:cNvPr id="42" name="图片 4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67149" y="1051371"/>
            <a:ext cx="2815964" cy="2879303"/>
          </a:xfrm>
          <a:prstGeom prst="rect">
            <a:avLst/>
          </a:prstGeom>
        </p:spPr>
      </p:pic>
      <p:sp>
        <p:nvSpPr>
          <p:cNvPr id="43" name="TextBox 42"/>
          <p:cNvSpPr txBox="1"/>
          <p:nvPr/>
        </p:nvSpPr>
        <p:spPr>
          <a:xfrm rot="543930">
            <a:off x="989111" y="1860721"/>
            <a:ext cx="1471593" cy="1323439"/>
          </a:xfrm>
          <a:prstGeom prst="rect">
            <a:avLst/>
          </a:prstGeom>
          <a:noFill/>
        </p:spPr>
        <p:txBody>
          <a:bodyPr wrap="square" rtlCol="0">
            <a:spAutoFit/>
          </a:bodyPr>
          <a:lstStyle/>
          <a:p>
            <a:r>
              <a:rPr lang="zh-CN" altLang="en-US" sz="1600" dirty="0">
                <a:solidFill>
                  <a:srgbClr val="000000"/>
                </a:solidFill>
                <a:ea typeface="宋体" pitchFamily="2" charset="-122"/>
              </a:rPr>
              <a:t>请在此点击添加相关文字</a:t>
            </a:r>
            <a:r>
              <a:rPr lang="zh-CN" altLang="en-US" sz="1600" dirty="0" smtClean="0">
                <a:solidFill>
                  <a:srgbClr val="000000"/>
                </a:solidFill>
                <a:ea typeface="宋体" pitchFamily="2" charset="-122"/>
              </a:rPr>
              <a:t>内容请</a:t>
            </a:r>
            <a:r>
              <a:rPr lang="zh-CN" altLang="en-US" sz="1600" dirty="0">
                <a:solidFill>
                  <a:srgbClr val="000000"/>
                </a:solidFill>
                <a:ea typeface="宋体" pitchFamily="2" charset="-122"/>
              </a:rPr>
              <a:t>在此点击添加相关文字内容</a:t>
            </a:r>
          </a:p>
        </p:txBody>
      </p:sp>
      <p:sp>
        <p:nvSpPr>
          <p:cNvPr id="44" name="TextBox 43"/>
          <p:cNvSpPr txBox="1"/>
          <p:nvPr/>
        </p:nvSpPr>
        <p:spPr>
          <a:xfrm rot="524179">
            <a:off x="1178919" y="1550385"/>
            <a:ext cx="1431457"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ct val="80000"/>
              </a:lnSpc>
              <a:spcBef>
                <a:spcPts val="0"/>
              </a:spcBef>
              <a:spcAft>
                <a:spcPts val="0"/>
              </a:spcAft>
              <a:buClrTx/>
              <a:buSzTx/>
              <a:buFontTx/>
              <a:buNone/>
              <a:tabLst/>
              <a:defRPr/>
            </a:pPr>
            <a:r>
              <a:rPr kumimoji="0" lang="zh-CN" altLang="en-US" sz="2000" b="1" i="0" u="none" strike="noStrike" kern="0" cap="none" spc="0" normalizeH="0" baseline="0" noProof="0" dirty="0" smtClean="0">
                <a:ln w="18415" cmpd="sng">
                  <a:noFill/>
                  <a:prstDash val="solid"/>
                </a:ln>
                <a:solidFill>
                  <a:sysClr val="windowText" lastClr="000000">
                    <a:lumMod val="65000"/>
                    <a:lumOff val="35000"/>
                  </a:sysClr>
                </a:solidFill>
                <a:effectLst/>
                <a:uLnTx/>
                <a:uFillTx/>
                <a:latin typeface="Arial" pitchFamily="34" charset="0"/>
                <a:ea typeface="微软雅黑" pitchFamily="34" charset="-122"/>
                <a:cs typeface="Arial" pitchFamily="34" charset="0"/>
              </a:rPr>
              <a:t>添加文字</a:t>
            </a:r>
            <a:endParaRPr kumimoji="0" lang="zh-CN" altLang="en-US" sz="2000" b="1" i="0" u="none" strike="noStrike" kern="0" cap="none" spc="0" normalizeH="0" baseline="0" noProof="0" dirty="0">
              <a:ln w="18415" cmpd="sng">
                <a:noFill/>
                <a:prstDash val="solid"/>
              </a:ln>
              <a:solidFill>
                <a:sysClr val="windowText" lastClr="000000">
                  <a:lumMod val="65000"/>
                  <a:lumOff val="35000"/>
                </a:sysClr>
              </a:solidFill>
              <a:effectLst/>
              <a:uLnTx/>
              <a:uFillTx/>
              <a:latin typeface="Arial" pitchFamily="34" charset="0"/>
              <a:ea typeface="微软雅黑" pitchFamily="34" charset="-122"/>
              <a:cs typeface="Arial" pitchFamily="34" charset="0"/>
            </a:endParaRPr>
          </a:p>
        </p:txBody>
      </p:sp>
      <p:sp>
        <p:nvSpPr>
          <p:cNvPr id="45" name="TextBox 44"/>
          <p:cNvSpPr txBox="1"/>
          <p:nvPr/>
        </p:nvSpPr>
        <p:spPr>
          <a:xfrm rot="543930">
            <a:off x="4595465" y="1810274"/>
            <a:ext cx="1407498" cy="1323439"/>
          </a:xfrm>
          <a:prstGeom prst="rect">
            <a:avLst/>
          </a:prstGeom>
          <a:noFill/>
        </p:spPr>
        <p:txBody>
          <a:bodyPr wrap="square" rtlCol="0">
            <a:spAutoFit/>
          </a:bodyPr>
          <a:lstStyle/>
          <a:p>
            <a:r>
              <a:rPr lang="zh-CN" altLang="en-US" sz="1600" dirty="0">
                <a:solidFill>
                  <a:srgbClr val="000000"/>
                </a:solidFill>
                <a:ea typeface="宋体" pitchFamily="2" charset="-122"/>
              </a:rPr>
              <a:t>请在此点击添加相关文字内容请在此点击添加相关文字内容</a:t>
            </a:r>
          </a:p>
        </p:txBody>
      </p:sp>
      <p:sp>
        <p:nvSpPr>
          <p:cNvPr id="46" name="TextBox 45"/>
          <p:cNvSpPr txBox="1"/>
          <p:nvPr/>
        </p:nvSpPr>
        <p:spPr>
          <a:xfrm rot="524179">
            <a:off x="4779320" y="1526369"/>
            <a:ext cx="1431457"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defRPr/>
            </a:pPr>
            <a:r>
              <a:rPr lang="zh-CN" altLang="en-US" sz="2000" dirty="0">
                <a:solidFill>
                  <a:sysClr val="windowText" lastClr="000000">
                    <a:lumMod val="65000"/>
                    <a:lumOff val="35000"/>
                  </a:sysClr>
                </a:solidFill>
                <a:latin typeface="Arial" pitchFamily="34" charset="0"/>
                <a:cs typeface="Arial" pitchFamily="34" charset="0"/>
              </a:rPr>
              <a:t>添加文字</a:t>
            </a:r>
          </a:p>
        </p:txBody>
      </p:sp>
      <p:sp>
        <p:nvSpPr>
          <p:cNvPr id="47" name="TextBox 46"/>
          <p:cNvSpPr txBox="1"/>
          <p:nvPr/>
        </p:nvSpPr>
        <p:spPr>
          <a:xfrm rot="1656614">
            <a:off x="6519804" y="2193474"/>
            <a:ext cx="1529076" cy="1323439"/>
          </a:xfrm>
          <a:prstGeom prst="rect">
            <a:avLst/>
          </a:prstGeom>
          <a:noFill/>
        </p:spPr>
        <p:txBody>
          <a:bodyPr wrap="square" rtlCol="0">
            <a:spAutoFit/>
          </a:bodyPr>
          <a:lstStyle/>
          <a:p>
            <a:r>
              <a:rPr lang="zh-CN" altLang="en-US" sz="1600" dirty="0">
                <a:solidFill>
                  <a:srgbClr val="000000"/>
                </a:solidFill>
                <a:ea typeface="宋体" pitchFamily="2" charset="-122"/>
              </a:rPr>
              <a:t>请在此点击添加相关文字内容请在此点击添加相关文字内容</a:t>
            </a:r>
          </a:p>
        </p:txBody>
      </p:sp>
      <p:sp>
        <p:nvSpPr>
          <p:cNvPr id="48" name="TextBox 47"/>
          <p:cNvSpPr txBox="1"/>
          <p:nvPr/>
        </p:nvSpPr>
        <p:spPr>
          <a:xfrm rot="1636863">
            <a:off x="7017413" y="1961558"/>
            <a:ext cx="1273172"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defRPr/>
            </a:pPr>
            <a:r>
              <a:rPr lang="zh-CN" altLang="en-US" sz="2000" dirty="0">
                <a:solidFill>
                  <a:sysClr val="windowText" lastClr="000000">
                    <a:lumMod val="65000"/>
                    <a:lumOff val="35000"/>
                  </a:sysClr>
                </a:solidFill>
                <a:latin typeface="Arial" pitchFamily="34" charset="0"/>
                <a:cs typeface="Arial" pitchFamily="34" charset="0"/>
              </a:rPr>
              <a:t>添加文字</a:t>
            </a:r>
          </a:p>
        </p:txBody>
      </p:sp>
      <p:sp>
        <p:nvSpPr>
          <p:cNvPr id="49" name="TextBox 48"/>
          <p:cNvSpPr txBox="1"/>
          <p:nvPr/>
        </p:nvSpPr>
        <p:spPr>
          <a:xfrm rot="20842684">
            <a:off x="2848886" y="1839733"/>
            <a:ext cx="1442405" cy="1323439"/>
          </a:xfrm>
          <a:prstGeom prst="rect">
            <a:avLst/>
          </a:prstGeom>
          <a:noFill/>
        </p:spPr>
        <p:txBody>
          <a:bodyPr wrap="square" rtlCol="0">
            <a:spAutoFit/>
          </a:bodyPr>
          <a:lstStyle/>
          <a:p>
            <a:r>
              <a:rPr lang="zh-CN" altLang="en-US" sz="1600" dirty="0">
                <a:solidFill>
                  <a:srgbClr val="000000"/>
                </a:solidFill>
                <a:ea typeface="宋体" pitchFamily="2" charset="-122"/>
              </a:rPr>
              <a:t>请在此点击添加相关文字内容请在此点击添加相关文字内容</a:t>
            </a:r>
          </a:p>
        </p:txBody>
      </p:sp>
      <p:sp>
        <p:nvSpPr>
          <p:cNvPr id="50" name="TextBox 49"/>
          <p:cNvSpPr txBox="1"/>
          <p:nvPr/>
        </p:nvSpPr>
        <p:spPr>
          <a:xfrm rot="20822933">
            <a:off x="2719525" y="1529530"/>
            <a:ext cx="1431457"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defRPr/>
            </a:pPr>
            <a:r>
              <a:rPr lang="zh-CN" altLang="en-US" sz="2000" dirty="0">
                <a:solidFill>
                  <a:sysClr val="windowText" lastClr="000000">
                    <a:lumMod val="65000"/>
                    <a:lumOff val="35000"/>
                  </a:sysClr>
                </a:solidFill>
                <a:latin typeface="Arial" pitchFamily="34" charset="0"/>
                <a:cs typeface="Arial" pitchFamily="34" charset="0"/>
              </a:rPr>
              <a:t>添加文字</a:t>
            </a:r>
          </a:p>
        </p:txBody>
      </p:sp>
      <p:sp>
        <p:nvSpPr>
          <p:cNvPr id="51" name="TextBox 50"/>
          <p:cNvSpPr txBox="1"/>
          <p:nvPr/>
        </p:nvSpPr>
        <p:spPr>
          <a:xfrm>
            <a:off x="2242957" y="3867894"/>
            <a:ext cx="4705307" cy="812530"/>
          </a:xfrm>
          <a:prstGeom prst="rect">
            <a:avLst/>
          </a:prstGeom>
          <a:noFill/>
        </p:spPr>
        <p:txBody>
          <a:bodyPr wrap="square" rtlCol="0">
            <a:spAutoFit/>
          </a:bodyPr>
          <a:lstStyle>
            <a:defPPr>
              <a:defRPr lang="en-US"/>
            </a:defPPr>
            <a:lvl1pPr>
              <a:lnSpc>
                <a:spcPct val="130000"/>
              </a:lnSpc>
              <a:defRPr sz="5400" b="1">
                <a:solidFill>
                  <a:schemeClr val="tx1">
                    <a:lumMod val="65000"/>
                    <a:lumOff val="35000"/>
                  </a:schemeClr>
                </a:solidFill>
                <a:latin typeface="Agency FB" pitchFamily="34" charset="0"/>
                <a:ea typeface="微软雅黑" pitchFamily="34" charset="-122"/>
                <a:cs typeface="Calibri" pitchFamily="34" charset="0"/>
              </a:defRPr>
            </a:lvl1pPr>
          </a:lstStyle>
          <a:p>
            <a:pPr lvl="0">
              <a:defRPr/>
            </a:pPr>
            <a:r>
              <a:rPr lang="zh-CN" altLang="en-US" sz="3600" kern="0" dirty="0" smtClean="0">
                <a:solidFill>
                  <a:srgbClr val="7030A0"/>
                </a:solidFill>
                <a:latin typeface="方正行楷简体" panose="02010601030101010101" pitchFamily="2" charset="-122"/>
                <a:ea typeface="方正行楷简体" panose="02010601030101010101" pitchFamily="2" charset="-122"/>
                <a:cs typeface="Arial" pitchFamily="34" charset="0"/>
              </a:rPr>
              <a:t>点击添加您文字内容</a:t>
            </a:r>
            <a:endParaRPr lang="en-US" altLang="zh-CN" sz="3600" kern="0" dirty="0" smtClean="0">
              <a:solidFill>
                <a:srgbClr val="7030A0"/>
              </a:solidFill>
              <a:latin typeface="方正行楷简体" panose="02010601030101010101" pitchFamily="2" charset="-122"/>
              <a:ea typeface="方正行楷简体" panose="02010601030101010101" pitchFamily="2" charset="-122"/>
              <a:cs typeface="Arial" pitchFamily="34" charset="0"/>
            </a:endParaRPr>
          </a:p>
        </p:txBody>
      </p:sp>
    </p:spTree>
    <p:extLst>
      <p:ext uri="{BB962C8B-B14F-4D97-AF65-F5344CB8AC3E}">
        <p14:creationId xmlns:p14="http://schemas.microsoft.com/office/powerpoint/2010/main" val="168158947"/>
      </p:ext>
    </p:extLst>
  </p:cSld>
  <p:clrMapOvr>
    <a:masterClrMapping/>
  </p:clrMapOvr>
  <p:transition spd="slow" advTm="800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4)">
                                      <p:cBhvr>
                                        <p:cTn id="7" dur="10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6"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strVal val="(6*min(max(#ppt_w*#ppt_h,.3),1)-7.4)/-.7*#ppt_w"/>
                                          </p:val>
                                        </p:tav>
                                        <p:tav tm="100000">
                                          <p:val>
                                            <p:strVal val="#ppt_w"/>
                                          </p:val>
                                        </p:tav>
                                      </p:tavLst>
                                    </p:anim>
                                    <p:anim calcmode="lin" valueType="num">
                                      <p:cBhvr>
                                        <p:cTn id="13" dur="500" fill="hold"/>
                                        <p:tgtEl>
                                          <p:spTgt spid="40"/>
                                        </p:tgtEl>
                                        <p:attrNameLst>
                                          <p:attrName>ppt_h</p:attrName>
                                        </p:attrNameLst>
                                      </p:cBhvr>
                                      <p:tavLst>
                                        <p:tav tm="0">
                                          <p:val>
                                            <p:strVal val="(6*min(max(#ppt_w*#ppt_h,.3),1)-7.4)/-.7*#ppt_h"/>
                                          </p:val>
                                        </p:tav>
                                        <p:tav tm="100000">
                                          <p:val>
                                            <p:strVal val="#ppt_h"/>
                                          </p:val>
                                        </p:tav>
                                      </p:tavLst>
                                    </p:anim>
                                    <p:anim calcmode="lin" valueType="num">
                                      <p:cBhvr>
                                        <p:cTn id="14" dur="500" fill="hold"/>
                                        <p:tgtEl>
                                          <p:spTgt spid="40"/>
                                        </p:tgtEl>
                                        <p:attrNameLst>
                                          <p:attrName>ppt_x</p:attrName>
                                        </p:attrNameLst>
                                      </p:cBhvr>
                                      <p:tavLst>
                                        <p:tav tm="0">
                                          <p:val>
                                            <p:fltVal val="0.5"/>
                                          </p:val>
                                        </p:tav>
                                        <p:tav tm="100000">
                                          <p:val>
                                            <p:strVal val="#ppt_x"/>
                                          </p:val>
                                        </p:tav>
                                      </p:tavLst>
                                    </p:anim>
                                    <p:anim calcmode="lin" valueType="num">
                                      <p:cBhvr>
                                        <p:cTn id="15" dur="500" fill="hold"/>
                                        <p:tgtEl>
                                          <p:spTgt spid="40"/>
                                        </p:tgtEl>
                                        <p:attrNameLst>
                                          <p:attrName>ppt_y</p:attrName>
                                        </p:attrNameLst>
                                      </p:cBhvr>
                                      <p:tavLst>
                                        <p:tav tm="0">
                                          <p:val>
                                            <p:strVal val="1+(6*min(max(#ppt_w*#ppt_h,.3),1)-7.4)/-.7*#ppt_h/2"/>
                                          </p:val>
                                        </p:tav>
                                        <p:tav tm="100000">
                                          <p:val>
                                            <p:strVal val="#ppt_y"/>
                                          </p:val>
                                        </p:tav>
                                      </p:tavLst>
                                    </p:anim>
                                  </p:childTnLst>
                                </p:cTn>
                              </p:par>
                              <p:par>
                                <p:cTn id="16" presetID="23" presetClass="entr" presetSubtype="36" fill="hold" nodeType="withEffect">
                                  <p:stCondLst>
                                    <p:cond delay="300"/>
                                  </p:stCondLst>
                                  <p:childTnLst>
                                    <p:set>
                                      <p:cBhvr>
                                        <p:cTn id="17" dur="1" fill="hold">
                                          <p:stCondLst>
                                            <p:cond delay="0"/>
                                          </p:stCondLst>
                                        </p:cTn>
                                        <p:tgtEl>
                                          <p:spTgt spid="42"/>
                                        </p:tgtEl>
                                        <p:attrNameLst>
                                          <p:attrName>style.visibility</p:attrName>
                                        </p:attrNameLst>
                                      </p:cBhvr>
                                      <p:to>
                                        <p:strVal val="visible"/>
                                      </p:to>
                                    </p:set>
                                    <p:anim calcmode="lin" valueType="num">
                                      <p:cBhvr>
                                        <p:cTn id="18" dur="500" fill="hold"/>
                                        <p:tgtEl>
                                          <p:spTgt spid="42"/>
                                        </p:tgtEl>
                                        <p:attrNameLst>
                                          <p:attrName>ppt_w</p:attrName>
                                        </p:attrNameLst>
                                      </p:cBhvr>
                                      <p:tavLst>
                                        <p:tav tm="0">
                                          <p:val>
                                            <p:strVal val="(6*min(max(#ppt_w*#ppt_h,.3),1)-7.4)/-.7*#ppt_w"/>
                                          </p:val>
                                        </p:tav>
                                        <p:tav tm="100000">
                                          <p:val>
                                            <p:strVal val="#ppt_w"/>
                                          </p:val>
                                        </p:tav>
                                      </p:tavLst>
                                    </p:anim>
                                    <p:anim calcmode="lin" valueType="num">
                                      <p:cBhvr>
                                        <p:cTn id="19" dur="500" fill="hold"/>
                                        <p:tgtEl>
                                          <p:spTgt spid="42"/>
                                        </p:tgtEl>
                                        <p:attrNameLst>
                                          <p:attrName>ppt_h</p:attrName>
                                        </p:attrNameLst>
                                      </p:cBhvr>
                                      <p:tavLst>
                                        <p:tav tm="0">
                                          <p:val>
                                            <p:strVal val="(6*min(max(#ppt_w*#ppt_h,.3),1)-7.4)/-.7*#ppt_h"/>
                                          </p:val>
                                        </p:tav>
                                        <p:tav tm="100000">
                                          <p:val>
                                            <p:strVal val="#ppt_h"/>
                                          </p:val>
                                        </p:tav>
                                      </p:tavLst>
                                    </p:anim>
                                    <p:anim calcmode="lin" valueType="num">
                                      <p:cBhvr>
                                        <p:cTn id="20" dur="500" fill="hold"/>
                                        <p:tgtEl>
                                          <p:spTgt spid="42"/>
                                        </p:tgtEl>
                                        <p:attrNameLst>
                                          <p:attrName>ppt_x</p:attrName>
                                        </p:attrNameLst>
                                      </p:cBhvr>
                                      <p:tavLst>
                                        <p:tav tm="0">
                                          <p:val>
                                            <p:fltVal val="0.5"/>
                                          </p:val>
                                        </p:tav>
                                        <p:tav tm="100000">
                                          <p:val>
                                            <p:strVal val="#ppt_x"/>
                                          </p:val>
                                        </p:tav>
                                      </p:tavLst>
                                    </p:anim>
                                    <p:anim calcmode="lin" valueType="num">
                                      <p:cBhvr>
                                        <p:cTn id="21" dur="500" fill="hold"/>
                                        <p:tgtEl>
                                          <p:spTgt spid="42"/>
                                        </p:tgtEl>
                                        <p:attrNameLst>
                                          <p:attrName>ppt_y</p:attrName>
                                        </p:attrNameLst>
                                      </p:cBhvr>
                                      <p:tavLst>
                                        <p:tav tm="0">
                                          <p:val>
                                            <p:strVal val="1+(6*min(max(#ppt_w*#ppt_h,.3),1)-7.4)/-.7*#ppt_h/2"/>
                                          </p:val>
                                        </p:tav>
                                        <p:tav tm="100000">
                                          <p:val>
                                            <p:strVal val="#ppt_y"/>
                                          </p:val>
                                        </p:tav>
                                      </p:tavLst>
                                    </p:anim>
                                  </p:childTnLst>
                                </p:cTn>
                              </p:par>
                              <p:par>
                                <p:cTn id="22" presetID="23" presetClass="entr" presetSubtype="36" fill="hold" nodeType="withEffect">
                                  <p:stCondLst>
                                    <p:cond delay="600"/>
                                  </p:stCondLst>
                                  <p:childTnLst>
                                    <p:set>
                                      <p:cBhvr>
                                        <p:cTn id="23" dur="1" fill="hold">
                                          <p:stCondLst>
                                            <p:cond delay="0"/>
                                          </p:stCondLst>
                                        </p:cTn>
                                        <p:tgtEl>
                                          <p:spTgt spid="41"/>
                                        </p:tgtEl>
                                        <p:attrNameLst>
                                          <p:attrName>style.visibility</p:attrName>
                                        </p:attrNameLst>
                                      </p:cBhvr>
                                      <p:to>
                                        <p:strVal val="visible"/>
                                      </p:to>
                                    </p:set>
                                    <p:anim calcmode="lin" valueType="num">
                                      <p:cBhvr>
                                        <p:cTn id="24" dur="500" fill="hold"/>
                                        <p:tgtEl>
                                          <p:spTgt spid="41"/>
                                        </p:tgtEl>
                                        <p:attrNameLst>
                                          <p:attrName>ppt_w</p:attrName>
                                        </p:attrNameLst>
                                      </p:cBhvr>
                                      <p:tavLst>
                                        <p:tav tm="0">
                                          <p:val>
                                            <p:strVal val="(6*min(max(#ppt_w*#ppt_h,.3),1)-7.4)/-.7*#ppt_w"/>
                                          </p:val>
                                        </p:tav>
                                        <p:tav tm="100000">
                                          <p:val>
                                            <p:strVal val="#ppt_w"/>
                                          </p:val>
                                        </p:tav>
                                      </p:tavLst>
                                    </p:anim>
                                    <p:anim calcmode="lin" valueType="num">
                                      <p:cBhvr>
                                        <p:cTn id="25" dur="500" fill="hold"/>
                                        <p:tgtEl>
                                          <p:spTgt spid="41"/>
                                        </p:tgtEl>
                                        <p:attrNameLst>
                                          <p:attrName>ppt_h</p:attrName>
                                        </p:attrNameLst>
                                      </p:cBhvr>
                                      <p:tavLst>
                                        <p:tav tm="0">
                                          <p:val>
                                            <p:strVal val="(6*min(max(#ppt_w*#ppt_h,.3),1)-7.4)/-.7*#ppt_h"/>
                                          </p:val>
                                        </p:tav>
                                        <p:tav tm="100000">
                                          <p:val>
                                            <p:strVal val="#ppt_h"/>
                                          </p:val>
                                        </p:tav>
                                      </p:tavLst>
                                    </p:anim>
                                    <p:anim calcmode="lin" valueType="num">
                                      <p:cBhvr>
                                        <p:cTn id="26" dur="500" fill="hold"/>
                                        <p:tgtEl>
                                          <p:spTgt spid="41"/>
                                        </p:tgtEl>
                                        <p:attrNameLst>
                                          <p:attrName>ppt_x</p:attrName>
                                        </p:attrNameLst>
                                      </p:cBhvr>
                                      <p:tavLst>
                                        <p:tav tm="0">
                                          <p:val>
                                            <p:fltVal val="0.5"/>
                                          </p:val>
                                        </p:tav>
                                        <p:tav tm="100000">
                                          <p:val>
                                            <p:strVal val="#ppt_x"/>
                                          </p:val>
                                        </p:tav>
                                      </p:tavLst>
                                    </p:anim>
                                    <p:anim calcmode="lin" valueType="num">
                                      <p:cBhvr>
                                        <p:cTn id="27" dur="500" fill="hold"/>
                                        <p:tgtEl>
                                          <p:spTgt spid="41"/>
                                        </p:tgtEl>
                                        <p:attrNameLst>
                                          <p:attrName>ppt_y</p:attrName>
                                        </p:attrNameLst>
                                      </p:cBhvr>
                                      <p:tavLst>
                                        <p:tav tm="0">
                                          <p:val>
                                            <p:strVal val="1+(6*min(max(#ppt_w*#ppt_h,.3),1)-7.4)/-.7*#ppt_h/2"/>
                                          </p:val>
                                        </p:tav>
                                        <p:tav tm="100000">
                                          <p:val>
                                            <p:strVal val="#ppt_y"/>
                                          </p:val>
                                        </p:tav>
                                      </p:tavLst>
                                    </p:anim>
                                  </p:childTnLst>
                                </p:cTn>
                              </p:par>
                              <p:par>
                                <p:cTn id="28" presetID="23" presetClass="entr" presetSubtype="36" fill="hold" nodeType="withEffect">
                                  <p:stCondLst>
                                    <p:cond delay="90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fill="hold"/>
                                        <p:tgtEl>
                                          <p:spTgt spid="39"/>
                                        </p:tgtEl>
                                        <p:attrNameLst>
                                          <p:attrName>ppt_w</p:attrName>
                                        </p:attrNameLst>
                                      </p:cBhvr>
                                      <p:tavLst>
                                        <p:tav tm="0">
                                          <p:val>
                                            <p:strVal val="(6*min(max(#ppt_w*#ppt_h,.3),1)-7.4)/-.7*#ppt_w"/>
                                          </p:val>
                                        </p:tav>
                                        <p:tav tm="100000">
                                          <p:val>
                                            <p:strVal val="#ppt_w"/>
                                          </p:val>
                                        </p:tav>
                                      </p:tavLst>
                                    </p:anim>
                                    <p:anim calcmode="lin" valueType="num">
                                      <p:cBhvr>
                                        <p:cTn id="31" dur="500" fill="hold"/>
                                        <p:tgtEl>
                                          <p:spTgt spid="39"/>
                                        </p:tgtEl>
                                        <p:attrNameLst>
                                          <p:attrName>ppt_h</p:attrName>
                                        </p:attrNameLst>
                                      </p:cBhvr>
                                      <p:tavLst>
                                        <p:tav tm="0">
                                          <p:val>
                                            <p:strVal val="(6*min(max(#ppt_w*#ppt_h,.3),1)-7.4)/-.7*#ppt_h"/>
                                          </p:val>
                                        </p:tav>
                                        <p:tav tm="100000">
                                          <p:val>
                                            <p:strVal val="#ppt_h"/>
                                          </p:val>
                                        </p:tav>
                                      </p:tavLst>
                                    </p:anim>
                                    <p:anim calcmode="lin" valueType="num">
                                      <p:cBhvr>
                                        <p:cTn id="32" dur="500" fill="hold"/>
                                        <p:tgtEl>
                                          <p:spTgt spid="39"/>
                                        </p:tgtEl>
                                        <p:attrNameLst>
                                          <p:attrName>ppt_x</p:attrName>
                                        </p:attrNameLst>
                                      </p:cBhvr>
                                      <p:tavLst>
                                        <p:tav tm="0">
                                          <p:val>
                                            <p:fltVal val="0.5"/>
                                          </p:val>
                                        </p:tav>
                                        <p:tav tm="100000">
                                          <p:val>
                                            <p:strVal val="#ppt_x"/>
                                          </p:val>
                                        </p:tav>
                                      </p:tavLst>
                                    </p:anim>
                                    <p:anim calcmode="lin" valueType="num">
                                      <p:cBhvr>
                                        <p:cTn id="33" dur="500" fill="hold"/>
                                        <p:tgtEl>
                                          <p:spTgt spid="39"/>
                                        </p:tgtEl>
                                        <p:attrNameLst>
                                          <p:attrName>ppt_y</p:attrName>
                                        </p:attrNameLst>
                                      </p:cBhvr>
                                      <p:tavLst>
                                        <p:tav tm="0">
                                          <p:val>
                                            <p:strVal val="1+(6*min(max(#ppt_w*#ppt_h,.3),1)-7.4)/-.7*#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randombar(horizontal)">
                                      <p:cBhvr>
                                        <p:cTn id="38" dur="500"/>
                                        <p:tgtEl>
                                          <p:spTgt spid="38"/>
                                        </p:tgtEl>
                                      </p:cBhvr>
                                    </p:animEffect>
                                  </p:childTnLst>
                                </p:cTn>
                              </p:par>
                              <p:par>
                                <p:cTn id="39" presetID="14" presetClass="entr" presetSubtype="10"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randombar(horizontal)">
                                      <p:cBhvr>
                                        <p:cTn id="41" dur="500"/>
                                        <p:tgtEl>
                                          <p:spTgt spid="34"/>
                                        </p:tgtEl>
                                      </p:cBhvr>
                                    </p:animEffect>
                                  </p:childTnLst>
                                </p:cTn>
                              </p:par>
                              <p:par>
                                <p:cTn id="42" presetID="14" presetClass="entr" presetSubtype="1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randombar(horizontal)">
                                      <p:cBhvr>
                                        <p:cTn id="44" dur="500"/>
                                        <p:tgtEl>
                                          <p:spTgt spid="33"/>
                                        </p:tgtEl>
                                      </p:cBhvr>
                                    </p:animEffect>
                                  </p:childTnLst>
                                </p:cTn>
                              </p:par>
                              <p:par>
                                <p:cTn id="45" presetID="14" presetClass="entr" presetSubtype="1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randombar(horizontal)">
                                      <p:cBhvr>
                                        <p:cTn id="47" dur="500"/>
                                        <p:tgtEl>
                                          <p:spTgt spid="35"/>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barn(inVertical)">
                                      <p:cBhvr>
                                        <p:cTn id="52" dur="500"/>
                                        <p:tgtEl>
                                          <p:spTgt spid="51"/>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barn(inVertical)">
                                      <p:cBhvr>
                                        <p:cTn id="57" dur="500"/>
                                        <p:tgtEl>
                                          <p:spTgt spid="44"/>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barn(inVertical)">
                                      <p:cBhvr>
                                        <p:cTn id="60" dur="500"/>
                                        <p:tgtEl>
                                          <p:spTgt spid="50"/>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barn(inVertical)">
                                      <p:cBhvr>
                                        <p:cTn id="63" dur="500"/>
                                        <p:tgtEl>
                                          <p:spTgt spid="46"/>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barn(inVertical)">
                                      <p:cBhvr>
                                        <p:cTn id="66" dur="500"/>
                                        <p:tgtEl>
                                          <p:spTgt spid="48"/>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ipe(up)">
                                      <p:cBhvr>
                                        <p:cTn id="71" dur="500"/>
                                        <p:tgtEl>
                                          <p:spTgt spid="43"/>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wipe(up)">
                                      <p:cBhvr>
                                        <p:cTn id="74" dur="500"/>
                                        <p:tgtEl>
                                          <p:spTgt spid="4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wipe(up)">
                                      <p:cBhvr>
                                        <p:cTn id="77" dur="500"/>
                                        <p:tgtEl>
                                          <p:spTgt spid="45"/>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wipe(up)">
                                      <p:cBhvr>
                                        <p:cTn id="8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44" grpId="0"/>
      <p:bldP spid="45" grpId="0"/>
      <p:bldP spid="46" grpId="0"/>
      <p:bldP spid="47" grpId="0"/>
      <p:bldP spid="48" grpId="0"/>
      <p:bldP spid="49" grpId="0"/>
      <p:bldP spid="50" grpId="0"/>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grpSp>
        <p:nvGrpSpPr>
          <p:cNvPr id="16" name="组合 15"/>
          <p:cNvGrpSpPr/>
          <p:nvPr/>
        </p:nvGrpSpPr>
        <p:grpSpPr>
          <a:xfrm>
            <a:off x="991239" y="987574"/>
            <a:ext cx="6022488" cy="1448343"/>
            <a:chOff x="991239" y="987574"/>
            <a:chExt cx="6022488" cy="1448343"/>
          </a:xfrm>
        </p:grpSpPr>
        <p:sp>
          <p:nvSpPr>
            <p:cNvPr id="17" name="矩形 16"/>
            <p:cNvSpPr/>
            <p:nvPr/>
          </p:nvSpPr>
          <p:spPr>
            <a:xfrm>
              <a:off x="2431399" y="1650375"/>
              <a:ext cx="4582327" cy="760994"/>
            </a:xfrm>
            <a:prstGeom prst="rect">
              <a:avLst/>
            </a:prstGeom>
            <a:gradFill flip="none" rotWithShape="1">
              <a:gsLst>
                <a:gs pos="2000">
                  <a:srgbClr val="0070C0"/>
                </a:gs>
                <a:gs pos="100000">
                  <a:srgbClr val="00B0F0"/>
                </a:gs>
              </a:gsLst>
              <a:lin ang="18900000" scaled="1"/>
              <a:tileRect/>
            </a:gradFill>
            <a:ln w="25400" cap="flat" cmpd="sng" algn="ctr">
              <a:solidFill>
                <a:srgbClr val="0070C0"/>
              </a:solidFill>
              <a:prstDash val="solid"/>
            </a:ln>
            <a:effectLst/>
            <a:scene3d>
              <a:camera prst="orthographicFront">
                <a:rot lat="0" lon="0" rev="0"/>
              </a:camera>
              <a:lightRig rig="glow" dir="t">
                <a:rot lat="0" lon="0" rev="14100000"/>
              </a:lightRig>
            </a:scene3d>
            <a:sp3d prstMaterial="softEdge">
              <a:bevelT w="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 name="矩形 17"/>
            <p:cNvSpPr/>
            <p:nvPr/>
          </p:nvSpPr>
          <p:spPr>
            <a:xfrm>
              <a:off x="2562323" y="1895857"/>
              <a:ext cx="4451404" cy="515512"/>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 name="上箭头 19"/>
            <p:cNvSpPr/>
            <p:nvPr/>
          </p:nvSpPr>
          <p:spPr>
            <a:xfrm>
              <a:off x="991239" y="987574"/>
              <a:ext cx="1832931" cy="1423795"/>
            </a:xfrm>
            <a:prstGeom prst="upArrow">
              <a:avLst>
                <a:gd name="adj1" fmla="val 70378"/>
                <a:gd name="adj2" fmla="val 50000"/>
              </a:avLst>
            </a:prstGeom>
            <a:gradFill flip="none" rotWithShape="1">
              <a:gsLst>
                <a:gs pos="2000">
                  <a:srgbClr val="0070C0"/>
                </a:gs>
                <a:gs pos="100000">
                  <a:srgbClr val="00B0F0"/>
                </a:gs>
              </a:gsLst>
              <a:lin ang="10800000" scaled="1"/>
              <a:tileRect/>
            </a:gradFill>
            <a:ln w="25400" cap="flat" cmpd="sng" algn="ctr">
              <a:solidFill>
                <a:srgbClr val="0070C0"/>
              </a:solidFill>
              <a:prstDash val="solid"/>
            </a:ln>
            <a:effectLst/>
            <a:scene3d>
              <a:camera prst="orthographicFront">
                <a:rot lat="0" lon="0" rev="0"/>
              </a:camera>
              <a:lightRig rig="glow" dir="t">
                <a:rot lat="0" lon="0" rev="14100000"/>
              </a:lightRig>
            </a:scene3d>
            <a:sp3d prstMaterial="softEdge">
              <a:bevelT w="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1" name="上箭头 20"/>
            <p:cNvSpPr/>
            <p:nvPr/>
          </p:nvSpPr>
          <p:spPr>
            <a:xfrm>
              <a:off x="991239" y="1012122"/>
              <a:ext cx="1832931" cy="1423795"/>
            </a:xfrm>
            <a:prstGeom prst="upArrow">
              <a:avLst>
                <a:gd name="adj1" fmla="val 70378"/>
                <a:gd name="adj2" fmla="val 50000"/>
              </a:avLst>
            </a:prstGeom>
            <a:gradFill flip="none" rotWithShape="1">
              <a:gsLst>
                <a:gs pos="44000">
                  <a:sysClr val="window" lastClr="FFFFFF">
                    <a:alpha val="0"/>
                  </a:sysClr>
                </a:gs>
                <a:gs pos="99000">
                  <a:sysClr val="window" lastClr="FFFFFF"/>
                </a:gs>
              </a:gsLst>
              <a:lin ang="16200000" scaled="1"/>
              <a:tileRect/>
            </a:gradFill>
            <a:ln w="25400"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2" name="TextBox 21"/>
          <p:cNvSpPr txBox="1"/>
          <p:nvPr/>
        </p:nvSpPr>
        <p:spPr>
          <a:xfrm>
            <a:off x="1449472" y="1347614"/>
            <a:ext cx="916465" cy="867370"/>
          </a:xfrm>
          <a:prstGeom prst="rect">
            <a:avLst/>
          </a:prstGeom>
          <a:noFill/>
        </p:spPr>
        <p:txBody>
          <a:bodyPr wrap="square" rtlCol="0">
            <a:spAutoFit/>
          </a:bodyPr>
          <a:lstStyle/>
          <a:p>
            <a:pPr lvl="0" algn="dist">
              <a:defRPr/>
            </a:pPr>
            <a:r>
              <a:rPr lang="zh-CN" altLang="en-US" sz="2800" dirty="0">
                <a:solidFill>
                  <a:schemeClr val="bg1"/>
                </a:solidFill>
                <a:latin typeface="方正黑体简体" panose="02010601030101010101" pitchFamily="2" charset="-122"/>
                <a:ea typeface="方正黑体简体" panose="02010601030101010101" pitchFamily="2" charset="-122"/>
                <a:cs typeface="Arial" pitchFamily="34" charset="0"/>
              </a:rPr>
              <a:t>添加文字</a:t>
            </a:r>
          </a:p>
        </p:txBody>
      </p:sp>
      <p:sp>
        <p:nvSpPr>
          <p:cNvPr id="23" name="TextBox 22"/>
          <p:cNvSpPr txBox="1"/>
          <p:nvPr/>
        </p:nvSpPr>
        <p:spPr>
          <a:xfrm>
            <a:off x="2627784" y="1904320"/>
            <a:ext cx="4318487" cy="451406"/>
          </a:xfrm>
          <a:prstGeom prst="rect">
            <a:avLst/>
          </a:prstGeom>
          <a:noFill/>
        </p:spPr>
        <p:txBody>
          <a:bodyPr wrap="square" rtlCol="0">
            <a:spAutoFit/>
          </a:bodyPr>
          <a:lstStyle/>
          <a:p>
            <a:pPr>
              <a:lnSpc>
                <a:spcPts val="1440"/>
              </a:lnSpc>
            </a:pPr>
            <a:r>
              <a:rPr lang="zh-CN" altLang="en-US" sz="1200" dirty="0">
                <a:latin typeface="微软雅黑" pitchFamily="34" charset="-122"/>
                <a:ea typeface="微软雅黑" pitchFamily="34" charset="-122"/>
              </a:rPr>
              <a:t>点击此处添加您要的内容文字点击此处添加您要的内容</a:t>
            </a:r>
            <a:r>
              <a:rPr lang="zh-CN" altLang="en-US" sz="1200" dirty="0" smtClean="0">
                <a:latin typeface="微软雅黑" pitchFamily="34" charset="-122"/>
                <a:ea typeface="微软雅黑" pitchFamily="34" charset="-122"/>
              </a:rPr>
              <a:t>文字</a:t>
            </a:r>
            <a:r>
              <a:rPr lang="zh-CN" altLang="en-US" sz="1200" dirty="0">
                <a:latin typeface="微软雅黑" pitchFamily="34" charset="-122"/>
                <a:ea typeface="微软雅黑" pitchFamily="34" charset="-122"/>
              </a:rPr>
              <a:t>点击此处添加您要的内容文字点击此处添加您要的内容</a:t>
            </a:r>
            <a:r>
              <a:rPr lang="zh-CN" altLang="en-US" sz="1200" dirty="0" smtClean="0">
                <a:latin typeface="微软雅黑" pitchFamily="34" charset="-122"/>
                <a:ea typeface="微软雅黑" pitchFamily="34" charset="-122"/>
              </a:rPr>
              <a:t>文字</a:t>
            </a:r>
            <a:endParaRPr lang="en-US" altLang="zh-CN" sz="1200" dirty="0">
              <a:latin typeface="微软雅黑" pitchFamily="34" charset="-122"/>
              <a:ea typeface="微软雅黑" pitchFamily="34" charset="-122"/>
            </a:endParaRPr>
          </a:p>
        </p:txBody>
      </p:sp>
      <p:grpSp>
        <p:nvGrpSpPr>
          <p:cNvPr id="24" name="组合 23"/>
          <p:cNvGrpSpPr/>
          <p:nvPr/>
        </p:nvGrpSpPr>
        <p:grpSpPr>
          <a:xfrm>
            <a:off x="2562323" y="2018598"/>
            <a:ext cx="6022487" cy="1448343"/>
            <a:chOff x="2562323" y="2018598"/>
            <a:chExt cx="6022487" cy="1448343"/>
          </a:xfrm>
        </p:grpSpPr>
        <p:sp>
          <p:nvSpPr>
            <p:cNvPr id="25" name="矩形 24"/>
            <p:cNvSpPr/>
            <p:nvPr/>
          </p:nvSpPr>
          <p:spPr>
            <a:xfrm flipH="1">
              <a:off x="2562323" y="2681399"/>
              <a:ext cx="4582327" cy="760994"/>
            </a:xfrm>
            <a:prstGeom prst="rect">
              <a:avLst/>
            </a:prstGeom>
            <a:gradFill flip="none" rotWithShape="1">
              <a:gsLst>
                <a:gs pos="2000">
                  <a:srgbClr val="0070C0"/>
                </a:gs>
                <a:gs pos="100000">
                  <a:srgbClr val="00B0F0"/>
                </a:gs>
              </a:gsLst>
              <a:lin ang="18900000" scaled="1"/>
              <a:tileRect/>
            </a:gradFill>
            <a:ln w="25400" cap="flat" cmpd="sng" algn="ctr">
              <a:solidFill>
                <a:srgbClr val="0070C0"/>
              </a:solidFill>
              <a:prstDash val="solid"/>
            </a:ln>
            <a:effectLst/>
            <a:scene3d>
              <a:camera prst="orthographicFront">
                <a:rot lat="0" lon="0" rev="0"/>
              </a:camera>
              <a:lightRig rig="glow" dir="t">
                <a:rot lat="0" lon="0" rev="14100000"/>
              </a:lightRig>
            </a:scene3d>
            <a:sp3d prstMaterial="softEdge">
              <a:bevelT w="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6" name="矩形 25"/>
            <p:cNvSpPr/>
            <p:nvPr/>
          </p:nvSpPr>
          <p:spPr>
            <a:xfrm flipH="1">
              <a:off x="2562323" y="2926881"/>
              <a:ext cx="4451404" cy="515512"/>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7" name="上箭头 26"/>
            <p:cNvSpPr/>
            <p:nvPr/>
          </p:nvSpPr>
          <p:spPr>
            <a:xfrm flipH="1">
              <a:off x="6751879" y="2018598"/>
              <a:ext cx="1832931" cy="1423795"/>
            </a:xfrm>
            <a:prstGeom prst="upArrow">
              <a:avLst>
                <a:gd name="adj1" fmla="val 70378"/>
                <a:gd name="adj2" fmla="val 50000"/>
              </a:avLst>
            </a:prstGeom>
            <a:gradFill flip="none" rotWithShape="1">
              <a:gsLst>
                <a:gs pos="2000">
                  <a:srgbClr val="0070C0"/>
                </a:gs>
                <a:gs pos="100000">
                  <a:srgbClr val="00B0F0"/>
                </a:gs>
              </a:gsLst>
              <a:lin ang="10800000" scaled="1"/>
              <a:tileRect/>
            </a:gradFill>
            <a:ln w="25400" cap="flat" cmpd="sng" algn="ctr">
              <a:solidFill>
                <a:srgbClr val="0070C0"/>
              </a:solidFill>
              <a:prstDash val="solid"/>
            </a:ln>
            <a:effectLst/>
            <a:scene3d>
              <a:camera prst="orthographicFront">
                <a:rot lat="0" lon="0" rev="0"/>
              </a:camera>
              <a:lightRig rig="glow" dir="t">
                <a:rot lat="0" lon="0" rev="14100000"/>
              </a:lightRig>
            </a:scene3d>
            <a:sp3d prstMaterial="softEdge">
              <a:bevelT w="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8" name="上箭头 27"/>
            <p:cNvSpPr/>
            <p:nvPr/>
          </p:nvSpPr>
          <p:spPr>
            <a:xfrm flipH="1">
              <a:off x="6751879" y="2043146"/>
              <a:ext cx="1832931" cy="1423795"/>
            </a:xfrm>
            <a:prstGeom prst="upArrow">
              <a:avLst>
                <a:gd name="adj1" fmla="val 70378"/>
                <a:gd name="adj2" fmla="val 50000"/>
              </a:avLst>
            </a:prstGeom>
            <a:gradFill flip="none" rotWithShape="1">
              <a:gsLst>
                <a:gs pos="44000">
                  <a:sysClr val="window" lastClr="FFFFFF">
                    <a:alpha val="0"/>
                  </a:sysClr>
                </a:gs>
                <a:gs pos="99000">
                  <a:sysClr val="window" lastClr="FFFFFF"/>
                </a:gs>
              </a:gsLst>
              <a:lin ang="16200000" scaled="1"/>
              <a:tileRect/>
            </a:gradFill>
            <a:ln w="25400"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9" name="组合 28"/>
          <p:cNvGrpSpPr/>
          <p:nvPr/>
        </p:nvGrpSpPr>
        <p:grpSpPr>
          <a:xfrm>
            <a:off x="991239" y="3061896"/>
            <a:ext cx="6022488" cy="1448343"/>
            <a:chOff x="991239" y="3061896"/>
            <a:chExt cx="6022488" cy="1448343"/>
          </a:xfrm>
        </p:grpSpPr>
        <p:sp>
          <p:nvSpPr>
            <p:cNvPr id="30" name="矩形 29"/>
            <p:cNvSpPr/>
            <p:nvPr/>
          </p:nvSpPr>
          <p:spPr>
            <a:xfrm>
              <a:off x="2431399" y="3724697"/>
              <a:ext cx="4582327" cy="760994"/>
            </a:xfrm>
            <a:prstGeom prst="rect">
              <a:avLst/>
            </a:prstGeom>
            <a:gradFill flip="none" rotWithShape="1">
              <a:gsLst>
                <a:gs pos="2000">
                  <a:srgbClr val="0070C0"/>
                </a:gs>
                <a:gs pos="100000">
                  <a:srgbClr val="00B0F0"/>
                </a:gs>
              </a:gsLst>
              <a:lin ang="18900000" scaled="1"/>
              <a:tileRect/>
            </a:gradFill>
            <a:ln w="25400" cap="flat" cmpd="sng" algn="ctr">
              <a:solidFill>
                <a:srgbClr val="0070C0"/>
              </a:solidFill>
              <a:prstDash val="solid"/>
            </a:ln>
            <a:effectLst/>
            <a:scene3d>
              <a:camera prst="orthographicFront">
                <a:rot lat="0" lon="0" rev="0"/>
              </a:camera>
              <a:lightRig rig="glow" dir="t">
                <a:rot lat="0" lon="0" rev="14100000"/>
              </a:lightRig>
            </a:scene3d>
            <a:sp3d prstMaterial="softEdge">
              <a:bevelT w="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矩形 30"/>
            <p:cNvSpPr/>
            <p:nvPr/>
          </p:nvSpPr>
          <p:spPr>
            <a:xfrm>
              <a:off x="2562323" y="3970179"/>
              <a:ext cx="4451404" cy="515512"/>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2" name="上箭头 31"/>
            <p:cNvSpPr/>
            <p:nvPr/>
          </p:nvSpPr>
          <p:spPr>
            <a:xfrm>
              <a:off x="991239" y="3061896"/>
              <a:ext cx="1832931" cy="1423795"/>
            </a:xfrm>
            <a:prstGeom prst="upArrow">
              <a:avLst>
                <a:gd name="adj1" fmla="val 70378"/>
                <a:gd name="adj2" fmla="val 50000"/>
              </a:avLst>
            </a:prstGeom>
            <a:gradFill flip="none" rotWithShape="1">
              <a:gsLst>
                <a:gs pos="2000">
                  <a:srgbClr val="0070C0"/>
                </a:gs>
                <a:gs pos="100000">
                  <a:srgbClr val="00B0F0"/>
                </a:gs>
              </a:gsLst>
              <a:lin ang="10800000" scaled="1"/>
              <a:tileRect/>
            </a:gradFill>
            <a:ln w="25400" cap="flat" cmpd="sng" algn="ctr">
              <a:solidFill>
                <a:srgbClr val="0070C0"/>
              </a:solidFill>
              <a:prstDash val="solid"/>
            </a:ln>
            <a:effectLst/>
            <a:scene3d>
              <a:camera prst="orthographicFront">
                <a:rot lat="0" lon="0" rev="0"/>
              </a:camera>
              <a:lightRig rig="glow" dir="t">
                <a:rot lat="0" lon="0" rev="14100000"/>
              </a:lightRig>
            </a:scene3d>
            <a:sp3d prstMaterial="softEdge">
              <a:bevelT w="1270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上箭头 32"/>
            <p:cNvSpPr/>
            <p:nvPr/>
          </p:nvSpPr>
          <p:spPr>
            <a:xfrm>
              <a:off x="991239" y="3086444"/>
              <a:ext cx="1832931" cy="1423795"/>
            </a:xfrm>
            <a:prstGeom prst="upArrow">
              <a:avLst>
                <a:gd name="adj1" fmla="val 70378"/>
                <a:gd name="adj2" fmla="val 50000"/>
              </a:avLst>
            </a:prstGeom>
            <a:gradFill flip="none" rotWithShape="1">
              <a:gsLst>
                <a:gs pos="44000">
                  <a:sysClr val="window" lastClr="FFFFFF">
                    <a:alpha val="0"/>
                  </a:sysClr>
                </a:gs>
                <a:gs pos="99000">
                  <a:sysClr val="window" lastClr="FFFFFF"/>
                </a:gs>
              </a:gsLst>
              <a:lin ang="16200000" scaled="1"/>
              <a:tileRect/>
            </a:gradFill>
            <a:ln w="25400" cap="flat" cmpd="sng" algn="ctr">
              <a:no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4" name="TextBox 33"/>
          <p:cNvSpPr txBox="1"/>
          <p:nvPr/>
        </p:nvSpPr>
        <p:spPr>
          <a:xfrm>
            <a:off x="1449471" y="3435846"/>
            <a:ext cx="916465" cy="867370"/>
          </a:xfrm>
          <a:prstGeom prst="rect">
            <a:avLst/>
          </a:prstGeom>
          <a:noFill/>
        </p:spPr>
        <p:txBody>
          <a:bodyPr wrap="square" rtlCol="0">
            <a:spAutoFit/>
          </a:bodyPr>
          <a:lstStyle/>
          <a:p>
            <a:pPr lvl="0" algn="dist">
              <a:defRPr/>
            </a:pPr>
            <a:r>
              <a:rPr lang="zh-CN" altLang="en-US" sz="2800" dirty="0">
                <a:solidFill>
                  <a:schemeClr val="bg1"/>
                </a:solidFill>
                <a:latin typeface="方正黑体简体" panose="02010601030101010101" pitchFamily="2" charset="-122"/>
                <a:ea typeface="方正黑体简体" panose="02010601030101010101" pitchFamily="2" charset="-122"/>
                <a:cs typeface="Arial" pitchFamily="34" charset="0"/>
              </a:rPr>
              <a:t>添加文字</a:t>
            </a:r>
          </a:p>
        </p:txBody>
      </p:sp>
      <p:sp>
        <p:nvSpPr>
          <p:cNvPr id="35" name="TextBox 34"/>
          <p:cNvSpPr txBox="1"/>
          <p:nvPr/>
        </p:nvSpPr>
        <p:spPr>
          <a:xfrm>
            <a:off x="7236296" y="2427734"/>
            <a:ext cx="916465" cy="867370"/>
          </a:xfrm>
          <a:prstGeom prst="rect">
            <a:avLst/>
          </a:prstGeom>
          <a:noFill/>
        </p:spPr>
        <p:txBody>
          <a:bodyPr wrap="square" rtlCol="0">
            <a:spAutoFit/>
          </a:bodyPr>
          <a:lstStyle/>
          <a:p>
            <a:pPr lvl="0" algn="dist">
              <a:defRPr/>
            </a:pPr>
            <a:r>
              <a:rPr lang="zh-CN" altLang="en-US" sz="2800" dirty="0">
                <a:solidFill>
                  <a:schemeClr val="bg1"/>
                </a:solidFill>
                <a:latin typeface="方正黑体简体" panose="02010601030101010101" pitchFamily="2" charset="-122"/>
                <a:ea typeface="方正黑体简体" panose="02010601030101010101" pitchFamily="2" charset="-122"/>
                <a:cs typeface="Arial" pitchFamily="34" charset="0"/>
              </a:rPr>
              <a:t>添加文字</a:t>
            </a:r>
          </a:p>
        </p:txBody>
      </p:sp>
      <p:sp>
        <p:nvSpPr>
          <p:cNvPr id="36" name="TextBox 35"/>
          <p:cNvSpPr txBox="1"/>
          <p:nvPr/>
        </p:nvSpPr>
        <p:spPr>
          <a:xfrm>
            <a:off x="2627784" y="2958934"/>
            <a:ext cx="4318487" cy="451406"/>
          </a:xfrm>
          <a:prstGeom prst="rect">
            <a:avLst/>
          </a:prstGeom>
          <a:noFill/>
        </p:spPr>
        <p:txBody>
          <a:bodyPr wrap="square" rtlCol="0">
            <a:spAutoFit/>
          </a:bodyPr>
          <a:lstStyle/>
          <a:p>
            <a:pPr>
              <a:lnSpc>
                <a:spcPts val="1440"/>
              </a:lnSpc>
            </a:pPr>
            <a:r>
              <a:rPr lang="zh-CN" altLang="en-US" sz="1200" dirty="0">
                <a:latin typeface="微软雅黑" pitchFamily="34" charset="-122"/>
                <a:ea typeface="微软雅黑" pitchFamily="34" charset="-122"/>
              </a:rPr>
              <a:t>点击此处添加您要的内容文字点击此处添加您要的内容</a:t>
            </a:r>
            <a:r>
              <a:rPr lang="zh-CN" altLang="en-US" sz="1200" dirty="0" smtClean="0">
                <a:latin typeface="微软雅黑" pitchFamily="34" charset="-122"/>
                <a:ea typeface="微软雅黑" pitchFamily="34" charset="-122"/>
              </a:rPr>
              <a:t>文字</a:t>
            </a:r>
            <a:r>
              <a:rPr lang="zh-CN" altLang="en-US" sz="1200" dirty="0">
                <a:latin typeface="微软雅黑" pitchFamily="34" charset="-122"/>
                <a:ea typeface="微软雅黑" pitchFamily="34" charset="-122"/>
              </a:rPr>
              <a:t>点击此处添加您要的内容文字点击此处添加您要的内容</a:t>
            </a:r>
            <a:r>
              <a:rPr lang="zh-CN" altLang="en-US" sz="1200" dirty="0" smtClean="0">
                <a:latin typeface="微软雅黑" pitchFamily="34" charset="-122"/>
                <a:ea typeface="微软雅黑" pitchFamily="34" charset="-122"/>
              </a:rPr>
              <a:t>文字</a:t>
            </a:r>
            <a:endParaRPr lang="en-US" altLang="zh-CN" sz="1200" dirty="0">
              <a:latin typeface="微软雅黑" pitchFamily="34" charset="-122"/>
              <a:ea typeface="微软雅黑" pitchFamily="34" charset="-122"/>
            </a:endParaRPr>
          </a:p>
        </p:txBody>
      </p:sp>
      <p:sp>
        <p:nvSpPr>
          <p:cNvPr id="37" name="TextBox 36"/>
          <p:cNvSpPr txBox="1"/>
          <p:nvPr/>
        </p:nvSpPr>
        <p:spPr>
          <a:xfrm>
            <a:off x="2627784" y="4008669"/>
            <a:ext cx="4318487" cy="451406"/>
          </a:xfrm>
          <a:prstGeom prst="rect">
            <a:avLst/>
          </a:prstGeom>
          <a:noFill/>
        </p:spPr>
        <p:txBody>
          <a:bodyPr wrap="square" rtlCol="0">
            <a:spAutoFit/>
          </a:bodyPr>
          <a:lstStyle/>
          <a:p>
            <a:pPr>
              <a:lnSpc>
                <a:spcPts val="1440"/>
              </a:lnSpc>
            </a:pPr>
            <a:r>
              <a:rPr lang="zh-CN" altLang="en-US" sz="1200" dirty="0">
                <a:latin typeface="微软雅黑" pitchFamily="34" charset="-122"/>
                <a:ea typeface="微软雅黑" pitchFamily="34" charset="-122"/>
              </a:rPr>
              <a:t>点击此处添加您要的内容文字点击此处添加您要的内容</a:t>
            </a:r>
            <a:r>
              <a:rPr lang="zh-CN" altLang="en-US" sz="1200" dirty="0" smtClean="0">
                <a:latin typeface="微软雅黑" pitchFamily="34" charset="-122"/>
                <a:ea typeface="微软雅黑" pitchFamily="34" charset="-122"/>
              </a:rPr>
              <a:t>文字</a:t>
            </a:r>
            <a:r>
              <a:rPr lang="zh-CN" altLang="en-US" sz="1200" dirty="0">
                <a:latin typeface="微软雅黑" pitchFamily="34" charset="-122"/>
                <a:ea typeface="微软雅黑" pitchFamily="34" charset="-122"/>
              </a:rPr>
              <a:t>点击此处添加您要的内容文字点击此处添加您要的内容</a:t>
            </a:r>
            <a:r>
              <a:rPr lang="zh-CN" altLang="en-US" sz="1200" dirty="0" smtClean="0">
                <a:latin typeface="微软雅黑" pitchFamily="34" charset="-122"/>
                <a:ea typeface="微软雅黑" pitchFamily="34" charset="-122"/>
              </a:rPr>
              <a:t>文字</a:t>
            </a:r>
            <a:endParaRPr lang="en-US" altLang="zh-CN" sz="1200" dirty="0">
              <a:latin typeface="微软雅黑" pitchFamily="34" charset="-122"/>
              <a:ea typeface="微软雅黑" pitchFamily="34" charset="-122"/>
            </a:endParaRPr>
          </a:p>
        </p:txBody>
      </p:sp>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1200" advTm="6000">
        <p14:flip dir="r"/>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4)">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30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6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7"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900" decel="100000" fill="hold"/>
                                        <p:tgtEl>
                                          <p:spTgt spid="22"/>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1000" fill="hold"/>
                                        <p:tgtEl>
                                          <p:spTgt spid="23"/>
                                        </p:tgtEl>
                                        <p:attrNameLst>
                                          <p:attrName>ppt_w</p:attrName>
                                        </p:attrNameLst>
                                      </p:cBhvr>
                                      <p:tavLst>
                                        <p:tav tm="0">
                                          <p:val>
                                            <p:strVal val="#ppt_w*0.70"/>
                                          </p:val>
                                        </p:tav>
                                        <p:tav tm="100000">
                                          <p:val>
                                            <p:strVal val="#ppt_w"/>
                                          </p:val>
                                        </p:tav>
                                      </p:tavLst>
                                    </p:anim>
                                    <p:anim calcmode="lin" valueType="num">
                                      <p:cBhvr>
                                        <p:cTn id="38" dur="1000" fill="hold"/>
                                        <p:tgtEl>
                                          <p:spTgt spid="23"/>
                                        </p:tgtEl>
                                        <p:attrNameLst>
                                          <p:attrName>ppt_h</p:attrName>
                                        </p:attrNameLst>
                                      </p:cBhvr>
                                      <p:tavLst>
                                        <p:tav tm="0">
                                          <p:val>
                                            <p:strVal val="#ppt_h"/>
                                          </p:val>
                                        </p:tav>
                                        <p:tav tm="100000">
                                          <p:val>
                                            <p:strVal val="#ppt_h"/>
                                          </p:val>
                                        </p:tav>
                                      </p:tavLst>
                                    </p:anim>
                                    <p:animEffect transition="in" filter="fade">
                                      <p:cBhvr>
                                        <p:cTn id="39" dur="10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37" presetClass="entr" presetSubtype="0"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1000"/>
                                        <p:tgtEl>
                                          <p:spTgt spid="35"/>
                                        </p:tgtEl>
                                      </p:cBhvr>
                                    </p:animEffect>
                                    <p:anim calcmode="lin" valueType="num">
                                      <p:cBhvr>
                                        <p:cTn id="45" dur="1000" fill="hold"/>
                                        <p:tgtEl>
                                          <p:spTgt spid="35"/>
                                        </p:tgtEl>
                                        <p:attrNameLst>
                                          <p:attrName>ppt_x</p:attrName>
                                        </p:attrNameLst>
                                      </p:cBhvr>
                                      <p:tavLst>
                                        <p:tav tm="0">
                                          <p:val>
                                            <p:strVal val="#ppt_x"/>
                                          </p:val>
                                        </p:tav>
                                        <p:tav tm="100000">
                                          <p:val>
                                            <p:strVal val="#ppt_x"/>
                                          </p:val>
                                        </p:tav>
                                      </p:tavLst>
                                    </p:anim>
                                    <p:anim calcmode="lin" valueType="num">
                                      <p:cBhvr>
                                        <p:cTn id="46" dur="900" decel="100000" fill="hold"/>
                                        <p:tgtEl>
                                          <p:spTgt spid="35"/>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5" presetClass="entr" presetSubtype="0" fill="hold" grpId="0" nodeType="click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1000" fill="hold"/>
                                        <p:tgtEl>
                                          <p:spTgt spid="36"/>
                                        </p:tgtEl>
                                        <p:attrNameLst>
                                          <p:attrName>ppt_w</p:attrName>
                                        </p:attrNameLst>
                                      </p:cBhvr>
                                      <p:tavLst>
                                        <p:tav tm="0">
                                          <p:val>
                                            <p:strVal val="#ppt_w*0.70"/>
                                          </p:val>
                                        </p:tav>
                                        <p:tav tm="100000">
                                          <p:val>
                                            <p:strVal val="#ppt_w"/>
                                          </p:val>
                                        </p:tav>
                                      </p:tavLst>
                                    </p:anim>
                                    <p:anim calcmode="lin" valueType="num">
                                      <p:cBhvr>
                                        <p:cTn id="53" dur="1000" fill="hold"/>
                                        <p:tgtEl>
                                          <p:spTgt spid="36"/>
                                        </p:tgtEl>
                                        <p:attrNameLst>
                                          <p:attrName>ppt_h</p:attrName>
                                        </p:attrNameLst>
                                      </p:cBhvr>
                                      <p:tavLst>
                                        <p:tav tm="0">
                                          <p:val>
                                            <p:strVal val="#ppt_h"/>
                                          </p:val>
                                        </p:tav>
                                        <p:tav tm="100000">
                                          <p:val>
                                            <p:strVal val="#ppt_h"/>
                                          </p:val>
                                        </p:tav>
                                      </p:tavLst>
                                    </p:anim>
                                    <p:animEffect transition="in" filter="fade">
                                      <p:cBhvr>
                                        <p:cTn id="54" dur="1000"/>
                                        <p:tgtEl>
                                          <p:spTgt spid="36"/>
                                        </p:tgtEl>
                                      </p:cBhvr>
                                    </p:animEffect>
                                  </p:childTnLst>
                                </p:cTn>
                              </p:par>
                            </p:childTnLst>
                          </p:cTn>
                        </p:par>
                      </p:childTnLst>
                    </p:cTn>
                  </p:par>
                  <p:par>
                    <p:cTn id="55" fill="hold">
                      <p:stCondLst>
                        <p:cond delay="indefinite"/>
                      </p:stCondLst>
                      <p:childTnLst>
                        <p:par>
                          <p:cTn id="56" fill="hold">
                            <p:stCondLst>
                              <p:cond delay="0"/>
                            </p:stCondLst>
                            <p:childTnLst>
                              <p:par>
                                <p:cTn id="57" presetID="37" presetClass="entr" presetSubtype="0" fill="hold" grpId="0" nodeType="click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1000"/>
                                        <p:tgtEl>
                                          <p:spTgt spid="34"/>
                                        </p:tgtEl>
                                      </p:cBhvr>
                                    </p:animEffect>
                                    <p:anim calcmode="lin" valueType="num">
                                      <p:cBhvr>
                                        <p:cTn id="60" dur="1000" fill="hold"/>
                                        <p:tgtEl>
                                          <p:spTgt spid="34"/>
                                        </p:tgtEl>
                                        <p:attrNameLst>
                                          <p:attrName>ppt_x</p:attrName>
                                        </p:attrNameLst>
                                      </p:cBhvr>
                                      <p:tavLst>
                                        <p:tav tm="0">
                                          <p:val>
                                            <p:strVal val="#ppt_x"/>
                                          </p:val>
                                        </p:tav>
                                        <p:tav tm="100000">
                                          <p:val>
                                            <p:strVal val="#ppt_x"/>
                                          </p:val>
                                        </p:tav>
                                      </p:tavLst>
                                    </p:anim>
                                    <p:anim calcmode="lin" valueType="num">
                                      <p:cBhvr>
                                        <p:cTn id="61" dur="900" decel="100000" fill="hold"/>
                                        <p:tgtEl>
                                          <p:spTgt spid="34"/>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5" presetClass="entr" presetSubtype="0" fill="hold" grpId="0" nodeType="click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1000" fill="hold"/>
                                        <p:tgtEl>
                                          <p:spTgt spid="37"/>
                                        </p:tgtEl>
                                        <p:attrNameLst>
                                          <p:attrName>ppt_w</p:attrName>
                                        </p:attrNameLst>
                                      </p:cBhvr>
                                      <p:tavLst>
                                        <p:tav tm="0">
                                          <p:val>
                                            <p:strVal val="#ppt_w*0.70"/>
                                          </p:val>
                                        </p:tav>
                                        <p:tav tm="100000">
                                          <p:val>
                                            <p:strVal val="#ppt_w"/>
                                          </p:val>
                                        </p:tav>
                                      </p:tavLst>
                                    </p:anim>
                                    <p:anim calcmode="lin" valueType="num">
                                      <p:cBhvr>
                                        <p:cTn id="68" dur="1000" fill="hold"/>
                                        <p:tgtEl>
                                          <p:spTgt spid="37"/>
                                        </p:tgtEl>
                                        <p:attrNameLst>
                                          <p:attrName>ppt_h</p:attrName>
                                        </p:attrNameLst>
                                      </p:cBhvr>
                                      <p:tavLst>
                                        <p:tav tm="0">
                                          <p:val>
                                            <p:strVal val="#ppt_h"/>
                                          </p:val>
                                        </p:tav>
                                        <p:tav tm="100000">
                                          <p:val>
                                            <p:strVal val="#ppt_h"/>
                                          </p:val>
                                        </p:tav>
                                      </p:tavLst>
                                    </p:anim>
                                    <p:animEffect transition="in" filter="fade">
                                      <p:cBhvr>
                                        <p:cTn id="69"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3" grpId="0"/>
      <p:bldP spid="34" grpId="0"/>
      <p:bldP spid="35"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
        <p:nvSpPr>
          <p:cNvPr id="27" name="Oval 2"/>
          <p:cNvSpPr>
            <a:spLocks noChangeArrowheads="1"/>
          </p:cNvSpPr>
          <p:nvPr/>
        </p:nvSpPr>
        <p:spPr bwMode="gray">
          <a:xfrm>
            <a:off x="1223963" y="1456531"/>
            <a:ext cx="3564061" cy="3327400"/>
          </a:xfrm>
          <a:prstGeom prst="ellipse">
            <a:avLst/>
          </a:prstGeom>
          <a:noFill/>
          <a:ln w="9525" algn="ctr">
            <a:solidFill>
              <a:srgbClr val="333333"/>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pPr algn="l"/>
            <a:endParaRPr lang="zh-CN" altLang="en-US" b="0">
              <a:ea typeface="宋体" pitchFamily="2" charset="-122"/>
            </a:endParaRPr>
          </a:p>
        </p:txBody>
      </p:sp>
      <p:pic>
        <p:nvPicPr>
          <p:cNvPr id="32" name="Picture 3" descr="2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869639"/>
            <a:ext cx="1853767" cy="2006367"/>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2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7904" y="2849779"/>
            <a:ext cx="1933864" cy="2026227"/>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2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7744" y="699542"/>
            <a:ext cx="1806864" cy="189528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6" descr="FDJ"/>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89795" y="2787774"/>
            <a:ext cx="1762125" cy="213735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 descr="19-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13425" y="2782094"/>
            <a:ext cx="2862263" cy="33337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19-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95963" y="1629569"/>
            <a:ext cx="2892425" cy="34766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9" descr="19-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08663" y="4006056"/>
            <a:ext cx="2870200" cy="330200"/>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10"/>
          <p:cNvSpPr>
            <a:spLocks noChangeArrowheads="1"/>
          </p:cNvSpPr>
          <p:nvPr/>
        </p:nvSpPr>
        <p:spPr bwMode="black">
          <a:xfrm>
            <a:off x="6011863" y="3501231"/>
            <a:ext cx="2514600" cy="517525"/>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1400" b="0">
                <a:solidFill>
                  <a:srgbClr val="000000"/>
                </a:solidFill>
                <a:ea typeface="宋体" pitchFamily="2" charset="-122"/>
              </a:rPr>
              <a:t>请在此点击添加相关文字内容</a:t>
            </a:r>
          </a:p>
          <a:p>
            <a:pPr algn="l"/>
            <a:r>
              <a:rPr lang="zh-CN" altLang="en-US" sz="1400" b="0">
                <a:solidFill>
                  <a:srgbClr val="000000"/>
                </a:solidFill>
                <a:ea typeface="宋体" pitchFamily="2" charset="-122"/>
              </a:rPr>
              <a:t>请在此点击添加相关文字内容</a:t>
            </a:r>
          </a:p>
        </p:txBody>
      </p:sp>
      <p:sp>
        <p:nvSpPr>
          <p:cNvPr id="40" name="Rectangle 11"/>
          <p:cNvSpPr>
            <a:spLocks noChangeArrowheads="1"/>
          </p:cNvSpPr>
          <p:nvPr/>
        </p:nvSpPr>
        <p:spPr bwMode="black">
          <a:xfrm>
            <a:off x="6011863" y="2277269"/>
            <a:ext cx="2514600" cy="517525"/>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1400" b="0">
                <a:solidFill>
                  <a:srgbClr val="000000"/>
                </a:solidFill>
                <a:ea typeface="宋体" pitchFamily="2" charset="-122"/>
              </a:rPr>
              <a:t>请在此点击添加相关文字内容</a:t>
            </a:r>
          </a:p>
          <a:p>
            <a:pPr algn="l"/>
            <a:r>
              <a:rPr lang="zh-CN" altLang="en-US" sz="1400" b="0">
                <a:solidFill>
                  <a:srgbClr val="000000"/>
                </a:solidFill>
                <a:ea typeface="宋体" pitchFamily="2" charset="-122"/>
              </a:rPr>
              <a:t>请在此点击添加相关文字内容</a:t>
            </a:r>
          </a:p>
        </p:txBody>
      </p:sp>
      <p:sp>
        <p:nvSpPr>
          <p:cNvPr id="41" name="Rectangle 12"/>
          <p:cNvSpPr>
            <a:spLocks noChangeArrowheads="1"/>
          </p:cNvSpPr>
          <p:nvPr/>
        </p:nvSpPr>
        <p:spPr bwMode="black">
          <a:xfrm>
            <a:off x="6011863" y="1197769"/>
            <a:ext cx="2514600" cy="517525"/>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1400" b="0" dirty="0">
                <a:solidFill>
                  <a:srgbClr val="000000"/>
                </a:solidFill>
                <a:ea typeface="宋体" pitchFamily="2" charset="-122"/>
              </a:rPr>
              <a:t>请在此点击添加相关文字内容</a:t>
            </a:r>
          </a:p>
          <a:p>
            <a:pPr algn="l"/>
            <a:r>
              <a:rPr lang="zh-CN" altLang="en-US" sz="1400" b="0" dirty="0">
                <a:solidFill>
                  <a:srgbClr val="000000"/>
                </a:solidFill>
                <a:ea typeface="宋体" pitchFamily="2" charset="-122"/>
              </a:rPr>
              <a:t>请在此点击添加相关文字内容</a:t>
            </a:r>
          </a:p>
        </p:txBody>
      </p:sp>
      <p:sp>
        <p:nvSpPr>
          <p:cNvPr id="42" name="Rectangle 13"/>
          <p:cNvSpPr>
            <a:spLocks noChangeArrowheads="1"/>
          </p:cNvSpPr>
          <p:nvPr/>
        </p:nvSpPr>
        <p:spPr bwMode="ltGray">
          <a:xfrm>
            <a:off x="2533506" y="1197769"/>
            <a:ext cx="981364" cy="877163"/>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zh-CN" altLang="en-US" sz="1700">
                <a:solidFill>
                  <a:srgbClr val="76B3EA"/>
                </a:solidFill>
                <a:latin typeface="微软雅黑" panose="020B0503020204020204" pitchFamily="34" charset="-122"/>
                <a:ea typeface="微软雅黑" panose="020B0503020204020204" pitchFamily="34" charset="-122"/>
              </a:rPr>
              <a:t>点击输入内容点击输入内容</a:t>
            </a:r>
          </a:p>
        </p:txBody>
      </p:sp>
      <p:sp>
        <p:nvSpPr>
          <p:cNvPr id="43" name="Rectangle 14"/>
          <p:cNvSpPr>
            <a:spLocks noChangeArrowheads="1"/>
          </p:cNvSpPr>
          <p:nvPr/>
        </p:nvSpPr>
        <p:spPr bwMode="ltGray">
          <a:xfrm>
            <a:off x="733281" y="3501231"/>
            <a:ext cx="981364" cy="877163"/>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zh-CN" altLang="en-US" sz="1700">
                <a:solidFill>
                  <a:srgbClr val="CE9524"/>
                </a:solidFill>
                <a:latin typeface="微软雅黑" panose="020B0503020204020204" pitchFamily="34" charset="-122"/>
                <a:ea typeface="微软雅黑" panose="020B0503020204020204" pitchFamily="34" charset="-122"/>
              </a:rPr>
              <a:t>点击输入内容点击输入内容</a:t>
            </a:r>
          </a:p>
        </p:txBody>
      </p:sp>
      <p:sp>
        <p:nvSpPr>
          <p:cNvPr id="44" name="Rectangle 15"/>
          <p:cNvSpPr>
            <a:spLocks noChangeArrowheads="1"/>
          </p:cNvSpPr>
          <p:nvPr/>
        </p:nvSpPr>
        <p:spPr bwMode="ltGray">
          <a:xfrm>
            <a:off x="4044806" y="3501231"/>
            <a:ext cx="981364" cy="877163"/>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zh-CN" altLang="en-US" sz="1700">
                <a:solidFill>
                  <a:srgbClr val="BB377C"/>
                </a:solidFill>
                <a:latin typeface="微软雅黑" panose="020B0503020204020204" pitchFamily="34" charset="-122"/>
                <a:ea typeface="微软雅黑" panose="020B0503020204020204" pitchFamily="34" charset="-122"/>
              </a:rPr>
              <a:t>点击输入内容点击输入内容</a:t>
            </a:r>
          </a:p>
        </p:txBody>
      </p:sp>
    </p:spTree>
    <p:extLst>
      <p:ext uri="{BB962C8B-B14F-4D97-AF65-F5344CB8AC3E}">
        <p14:creationId xmlns:p14="http://schemas.microsoft.com/office/powerpoint/2010/main" val="43072344"/>
      </p:ext>
    </p:extLst>
  </p:cSld>
  <p:clrMapOvr>
    <a:masterClrMapping/>
  </p:clrMapOvr>
  <mc:AlternateContent xmlns:mc="http://schemas.openxmlformats.org/markup-compatibility/2006" xmlns:p14="http://schemas.microsoft.com/office/powerpoint/2010/main">
    <mc:Choice Requires="p14">
      <p:transition spd="slow" p14:dur="1200" advTm="12000">
        <p14:prism/>
      </p:transition>
    </mc:Choice>
    <mc:Fallback xmlns="">
      <p:transition spd="slow" advTm="1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4)">
                                      <p:cBhvr>
                                        <p:cTn id="7" dur="1000"/>
                                        <p:tgtEl>
                                          <p:spTgt spid="28"/>
                                        </p:tgtEl>
                                      </p:cBhvr>
                                    </p:animEffect>
                                  </p:childTnLst>
                                </p:cTn>
                              </p:par>
                            </p:childTnLst>
                          </p:cTn>
                        </p:par>
                        <p:par>
                          <p:cTn id="8" fill="hold">
                            <p:stCondLst>
                              <p:cond delay="1000"/>
                            </p:stCondLst>
                            <p:childTnLst>
                              <p:par>
                                <p:cTn id="9" presetID="23" presetClass="entr" presetSubtype="16"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ppt_w</p:attrName>
                                        </p:attrNameLst>
                                      </p:cBhvr>
                                      <p:tavLst>
                                        <p:tav tm="0">
                                          <p:val>
                                            <p:fltVal val="0"/>
                                          </p:val>
                                        </p:tav>
                                        <p:tav tm="100000">
                                          <p:val>
                                            <p:strVal val="#ppt_w"/>
                                          </p:val>
                                        </p:tav>
                                      </p:tavLst>
                                    </p:anim>
                                    <p:anim calcmode="lin" valueType="num">
                                      <p:cBhvr>
                                        <p:cTn id="12" dur="500" fill="hold"/>
                                        <p:tgtEl>
                                          <p:spTgt spid="27"/>
                                        </p:tgtEl>
                                        <p:attrNameLst>
                                          <p:attrName>ppt_h</p:attrName>
                                        </p:attrNameLst>
                                      </p:cBhvr>
                                      <p:tavLst>
                                        <p:tav tm="0">
                                          <p:val>
                                            <p:fltVal val="0"/>
                                          </p:val>
                                        </p:tav>
                                        <p:tav tm="100000">
                                          <p:val>
                                            <p:strVal val="#ppt_h"/>
                                          </p:val>
                                        </p:tav>
                                      </p:tavLst>
                                    </p:anim>
                                  </p:childTnLst>
                                </p:cTn>
                              </p:par>
                            </p:childTnLst>
                          </p:cTn>
                        </p:par>
                        <p:par>
                          <p:cTn id="13" fill="hold">
                            <p:stCondLst>
                              <p:cond delay="1500"/>
                            </p:stCondLst>
                            <p:childTnLst>
                              <p:par>
                                <p:cTn id="14" presetID="2" presetClass="entr" presetSubtype="3"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fill="hold"/>
                                        <p:tgtEl>
                                          <p:spTgt spid="34"/>
                                        </p:tgtEl>
                                        <p:attrNameLst>
                                          <p:attrName>ppt_x</p:attrName>
                                        </p:attrNameLst>
                                      </p:cBhvr>
                                      <p:tavLst>
                                        <p:tav tm="0">
                                          <p:val>
                                            <p:strVal val="1+#ppt_w/2"/>
                                          </p:val>
                                        </p:tav>
                                        <p:tav tm="100000">
                                          <p:val>
                                            <p:strVal val="#ppt_x"/>
                                          </p:val>
                                        </p:tav>
                                      </p:tavLst>
                                    </p:anim>
                                    <p:anim calcmode="lin" valueType="num">
                                      <p:cBhvr additive="base">
                                        <p:cTn id="17" dur="500" fill="hold"/>
                                        <p:tgtEl>
                                          <p:spTgt spid="34"/>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5" presetClass="entr" presetSubtype="10"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checkerboard(across)">
                                      <p:cBhvr>
                                        <p:cTn id="21" dur="1000"/>
                                        <p:tgtEl>
                                          <p:spTgt spid="42"/>
                                        </p:tgtEl>
                                      </p:cBhvr>
                                    </p:animEffect>
                                  </p:childTnLst>
                                </p:cTn>
                              </p:par>
                            </p:childTnLst>
                          </p:cTn>
                        </p:par>
                        <p:par>
                          <p:cTn id="22" fill="hold">
                            <p:stCondLst>
                              <p:cond delay="3000"/>
                            </p:stCondLst>
                            <p:childTnLst>
                              <p:par>
                                <p:cTn id="23" presetID="2" presetClass="entr" presetSubtype="3"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1+#ppt_w/2"/>
                                          </p:val>
                                        </p:tav>
                                        <p:tav tm="100000">
                                          <p:val>
                                            <p:strVal val="#ppt_x"/>
                                          </p:val>
                                        </p:tav>
                                      </p:tavLst>
                                    </p:anim>
                                    <p:anim calcmode="lin" valueType="num">
                                      <p:cBhvr additive="base">
                                        <p:cTn id="26" dur="500" fill="hold"/>
                                        <p:tgtEl>
                                          <p:spTgt spid="32"/>
                                        </p:tgtEl>
                                        <p:attrNameLst>
                                          <p:attrName>ppt_y</p:attrName>
                                        </p:attrNameLst>
                                      </p:cBhvr>
                                      <p:tavLst>
                                        <p:tav tm="0">
                                          <p:val>
                                            <p:strVal val="0-#ppt_h/2"/>
                                          </p:val>
                                        </p:tav>
                                        <p:tav tm="100000">
                                          <p:val>
                                            <p:strVal val="#ppt_y"/>
                                          </p:val>
                                        </p:tav>
                                      </p:tavLst>
                                    </p:anim>
                                  </p:childTnLst>
                                </p:cTn>
                              </p:par>
                            </p:childTnLst>
                          </p:cTn>
                        </p:par>
                        <p:par>
                          <p:cTn id="27" fill="hold">
                            <p:stCondLst>
                              <p:cond delay="3500"/>
                            </p:stCondLst>
                            <p:childTnLst>
                              <p:par>
                                <p:cTn id="28" presetID="5" presetClass="entr" presetSubtype="10"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checkerboard(across)">
                                      <p:cBhvr>
                                        <p:cTn id="30" dur="1000"/>
                                        <p:tgtEl>
                                          <p:spTgt spid="43"/>
                                        </p:tgtEl>
                                      </p:cBhvr>
                                    </p:animEffect>
                                  </p:childTnLst>
                                </p:cTn>
                              </p:par>
                            </p:childTnLst>
                          </p:cTn>
                        </p:par>
                        <p:par>
                          <p:cTn id="31" fill="hold">
                            <p:stCondLst>
                              <p:cond delay="4500"/>
                            </p:stCondLst>
                            <p:childTnLst>
                              <p:par>
                                <p:cTn id="32" presetID="2" presetClass="entr" presetSubtype="3"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1+#ppt_w/2"/>
                                          </p:val>
                                        </p:tav>
                                        <p:tav tm="100000">
                                          <p:val>
                                            <p:strVal val="#ppt_x"/>
                                          </p:val>
                                        </p:tav>
                                      </p:tavLst>
                                    </p:anim>
                                    <p:anim calcmode="lin" valueType="num">
                                      <p:cBhvr additive="base">
                                        <p:cTn id="35" dur="500" fill="hold"/>
                                        <p:tgtEl>
                                          <p:spTgt spid="33"/>
                                        </p:tgtEl>
                                        <p:attrNameLst>
                                          <p:attrName>ppt_y</p:attrName>
                                        </p:attrNameLst>
                                      </p:cBhvr>
                                      <p:tavLst>
                                        <p:tav tm="0">
                                          <p:val>
                                            <p:strVal val="0-#ppt_h/2"/>
                                          </p:val>
                                        </p:tav>
                                        <p:tav tm="100000">
                                          <p:val>
                                            <p:strVal val="#ppt_y"/>
                                          </p:val>
                                        </p:tav>
                                      </p:tavLst>
                                    </p:anim>
                                  </p:childTnLst>
                                </p:cTn>
                              </p:par>
                            </p:childTnLst>
                          </p:cTn>
                        </p:par>
                        <p:par>
                          <p:cTn id="36" fill="hold">
                            <p:stCondLst>
                              <p:cond delay="5000"/>
                            </p:stCondLst>
                            <p:childTnLst>
                              <p:par>
                                <p:cTn id="37" presetID="5" presetClass="entr" presetSubtype="1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checkerboard(across)">
                                      <p:cBhvr>
                                        <p:cTn id="39" dur="1000"/>
                                        <p:tgtEl>
                                          <p:spTgt spid="44"/>
                                        </p:tgtEl>
                                      </p:cBhvr>
                                    </p:animEffect>
                                  </p:childTnLst>
                                </p:cTn>
                              </p:par>
                            </p:childTnLst>
                          </p:cTn>
                        </p:par>
                        <p:par>
                          <p:cTn id="40" fill="hold">
                            <p:stCondLst>
                              <p:cond delay="6000"/>
                            </p:stCondLst>
                            <p:childTnLst>
                              <p:par>
                                <p:cTn id="41" presetID="49" presetClass="entr" presetSubtype="0" decel="100000"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 calcmode="lin" valueType="num">
                                      <p:cBhvr>
                                        <p:cTn id="45" dur="500" fill="hold"/>
                                        <p:tgtEl>
                                          <p:spTgt spid="35"/>
                                        </p:tgtEl>
                                        <p:attrNameLst>
                                          <p:attrName>style.rotation</p:attrName>
                                        </p:attrNameLst>
                                      </p:cBhvr>
                                      <p:tavLst>
                                        <p:tav tm="0">
                                          <p:val>
                                            <p:fltVal val="360"/>
                                          </p:val>
                                        </p:tav>
                                        <p:tav tm="100000">
                                          <p:val>
                                            <p:fltVal val="0"/>
                                          </p:val>
                                        </p:tav>
                                      </p:tavLst>
                                    </p:anim>
                                    <p:animEffect transition="in" filter="fade">
                                      <p:cBhvr>
                                        <p:cTn id="46" dur="500"/>
                                        <p:tgtEl>
                                          <p:spTgt spid="35"/>
                                        </p:tgtEl>
                                      </p:cBhvr>
                                    </p:animEffect>
                                  </p:childTnLst>
                                </p:cTn>
                              </p:par>
                            </p:childTnLst>
                          </p:cTn>
                        </p:par>
                        <p:par>
                          <p:cTn id="47" fill="hold">
                            <p:stCondLst>
                              <p:cond delay="6500"/>
                            </p:stCondLst>
                            <p:childTnLst>
                              <p:par>
                                <p:cTn id="48" presetID="47" presetClass="entr" presetSubtype="0" fill="hold" grpId="0"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1000"/>
                                        <p:tgtEl>
                                          <p:spTgt spid="41"/>
                                        </p:tgtEl>
                                      </p:cBhvr>
                                    </p:animEffect>
                                    <p:anim calcmode="lin" valueType="num">
                                      <p:cBhvr>
                                        <p:cTn id="51" dur="1000" fill="hold"/>
                                        <p:tgtEl>
                                          <p:spTgt spid="41"/>
                                        </p:tgtEl>
                                        <p:attrNameLst>
                                          <p:attrName>ppt_x</p:attrName>
                                        </p:attrNameLst>
                                      </p:cBhvr>
                                      <p:tavLst>
                                        <p:tav tm="0">
                                          <p:val>
                                            <p:strVal val="#ppt_x"/>
                                          </p:val>
                                        </p:tav>
                                        <p:tav tm="100000">
                                          <p:val>
                                            <p:strVal val="#ppt_x"/>
                                          </p:val>
                                        </p:tav>
                                      </p:tavLst>
                                    </p:anim>
                                    <p:anim calcmode="lin" valueType="num">
                                      <p:cBhvr>
                                        <p:cTn id="52" dur="1000" fill="hold"/>
                                        <p:tgtEl>
                                          <p:spTgt spid="41"/>
                                        </p:tgtEl>
                                        <p:attrNameLst>
                                          <p:attrName>ppt_y</p:attrName>
                                        </p:attrNameLst>
                                      </p:cBhvr>
                                      <p:tavLst>
                                        <p:tav tm="0">
                                          <p:val>
                                            <p:strVal val="#ppt_y-.1"/>
                                          </p:val>
                                        </p:tav>
                                        <p:tav tm="100000">
                                          <p:val>
                                            <p:strVal val="#ppt_y"/>
                                          </p:val>
                                        </p:tav>
                                      </p:tavLst>
                                    </p:anim>
                                  </p:childTnLst>
                                </p:cTn>
                              </p:par>
                            </p:childTnLst>
                          </p:cTn>
                        </p:par>
                        <p:par>
                          <p:cTn id="53" fill="hold">
                            <p:stCondLst>
                              <p:cond delay="7500"/>
                            </p:stCondLst>
                            <p:childTnLst>
                              <p:par>
                                <p:cTn id="54" presetID="22" presetClass="entr" presetSubtype="8"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left)">
                                      <p:cBhvr>
                                        <p:cTn id="56" dur="500"/>
                                        <p:tgtEl>
                                          <p:spTgt spid="37"/>
                                        </p:tgtEl>
                                      </p:cBhvr>
                                    </p:animEffect>
                                  </p:childTnLst>
                                </p:cTn>
                              </p:par>
                            </p:childTnLst>
                          </p:cTn>
                        </p:par>
                        <p:par>
                          <p:cTn id="57" fill="hold">
                            <p:stCondLst>
                              <p:cond delay="8000"/>
                            </p:stCondLst>
                            <p:childTnLst>
                              <p:par>
                                <p:cTn id="58" presetID="47" presetClass="entr" presetSubtype="0"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1000"/>
                                        <p:tgtEl>
                                          <p:spTgt spid="40"/>
                                        </p:tgtEl>
                                      </p:cBhvr>
                                    </p:animEffect>
                                    <p:anim calcmode="lin" valueType="num">
                                      <p:cBhvr>
                                        <p:cTn id="61" dur="1000" fill="hold"/>
                                        <p:tgtEl>
                                          <p:spTgt spid="40"/>
                                        </p:tgtEl>
                                        <p:attrNameLst>
                                          <p:attrName>ppt_x</p:attrName>
                                        </p:attrNameLst>
                                      </p:cBhvr>
                                      <p:tavLst>
                                        <p:tav tm="0">
                                          <p:val>
                                            <p:strVal val="#ppt_x"/>
                                          </p:val>
                                        </p:tav>
                                        <p:tav tm="100000">
                                          <p:val>
                                            <p:strVal val="#ppt_x"/>
                                          </p:val>
                                        </p:tav>
                                      </p:tavLst>
                                    </p:anim>
                                    <p:anim calcmode="lin" valueType="num">
                                      <p:cBhvr>
                                        <p:cTn id="62" dur="1000" fill="hold"/>
                                        <p:tgtEl>
                                          <p:spTgt spid="40"/>
                                        </p:tgtEl>
                                        <p:attrNameLst>
                                          <p:attrName>ppt_y</p:attrName>
                                        </p:attrNameLst>
                                      </p:cBhvr>
                                      <p:tavLst>
                                        <p:tav tm="0">
                                          <p:val>
                                            <p:strVal val="#ppt_y-.1"/>
                                          </p:val>
                                        </p:tav>
                                        <p:tav tm="100000">
                                          <p:val>
                                            <p:strVal val="#ppt_y"/>
                                          </p:val>
                                        </p:tav>
                                      </p:tavLst>
                                    </p:anim>
                                  </p:childTnLst>
                                </p:cTn>
                              </p:par>
                            </p:childTnLst>
                          </p:cTn>
                        </p:par>
                        <p:par>
                          <p:cTn id="63" fill="hold">
                            <p:stCondLst>
                              <p:cond delay="9000"/>
                            </p:stCondLst>
                            <p:childTnLst>
                              <p:par>
                                <p:cTn id="64" presetID="22" presetClass="entr" presetSubtype="8" fill="hold" nodeType="after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wipe(left)">
                                      <p:cBhvr>
                                        <p:cTn id="66" dur="500"/>
                                        <p:tgtEl>
                                          <p:spTgt spid="36"/>
                                        </p:tgtEl>
                                      </p:cBhvr>
                                    </p:animEffect>
                                  </p:childTnLst>
                                </p:cTn>
                              </p:par>
                            </p:childTnLst>
                          </p:cTn>
                        </p:par>
                        <p:par>
                          <p:cTn id="67" fill="hold">
                            <p:stCondLst>
                              <p:cond delay="9500"/>
                            </p:stCondLst>
                            <p:childTnLst>
                              <p:par>
                                <p:cTn id="68" presetID="47" presetClass="entr" presetSubtype="0"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1000"/>
                                        <p:tgtEl>
                                          <p:spTgt spid="39"/>
                                        </p:tgtEl>
                                      </p:cBhvr>
                                    </p:animEffect>
                                    <p:anim calcmode="lin" valueType="num">
                                      <p:cBhvr>
                                        <p:cTn id="71" dur="1000" fill="hold"/>
                                        <p:tgtEl>
                                          <p:spTgt spid="39"/>
                                        </p:tgtEl>
                                        <p:attrNameLst>
                                          <p:attrName>ppt_x</p:attrName>
                                        </p:attrNameLst>
                                      </p:cBhvr>
                                      <p:tavLst>
                                        <p:tav tm="0">
                                          <p:val>
                                            <p:strVal val="#ppt_x"/>
                                          </p:val>
                                        </p:tav>
                                        <p:tav tm="100000">
                                          <p:val>
                                            <p:strVal val="#ppt_x"/>
                                          </p:val>
                                        </p:tav>
                                      </p:tavLst>
                                    </p:anim>
                                    <p:anim calcmode="lin" valueType="num">
                                      <p:cBhvr>
                                        <p:cTn id="72" dur="1000" fill="hold"/>
                                        <p:tgtEl>
                                          <p:spTgt spid="39"/>
                                        </p:tgtEl>
                                        <p:attrNameLst>
                                          <p:attrName>ppt_y</p:attrName>
                                        </p:attrNameLst>
                                      </p:cBhvr>
                                      <p:tavLst>
                                        <p:tav tm="0">
                                          <p:val>
                                            <p:strVal val="#ppt_y-.1"/>
                                          </p:val>
                                        </p:tav>
                                        <p:tav tm="100000">
                                          <p:val>
                                            <p:strVal val="#ppt_y"/>
                                          </p:val>
                                        </p:tav>
                                      </p:tavLst>
                                    </p:anim>
                                  </p:childTnLst>
                                </p:cTn>
                              </p:par>
                            </p:childTnLst>
                          </p:cTn>
                        </p:par>
                        <p:par>
                          <p:cTn id="73" fill="hold">
                            <p:stCondLst>
                              <p:cond delay="10500"/>
                            </p:stCondLst>
                            <p:childTnLst>
                              <p:par>
                                <p:cTn id="74" presetID="22" presetClass="entr" presetSubtype="8" fill="hold" nodeType="after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left)">
                                      <p:cBhvr>
                                        <p:cTn id="7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7" grpId="0" animBg="1"/>
      <p:bldP spid="39" grpId="0"/>
      <p:bldP spid="40" grpId="0"/>
      <p:bldP spid="41" grpId="0"/>
      <p:bldP spid="42" grpId="0"/>
      <p:bldP spid="43" grpId="0"/>
      <p:bldP spid="4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grpSp>
        <p:nvGrpSpPr>
          <p:cNvPr id="9" name="组合 8"/>
          <p:cNvGrpSpPr/>
          <p:nvPr/>
        </p:nvGrpSpPr>
        <p:grpSpPr>
          <a:xfrm rot="16200000">
            <a:off x="1804276" y="-175448"/>
            <a:ext cx="3737029" cy="6120680"/>
            <a:chOff x="-1001033" y="-555885"/>
            <a:chExt cx="4719443" cy="6956752"/>
          </a:xfrm>
          <a:effectLst>
            <a:outerShdw blurRad="50800" dist="38100" dir="5400000" algn="t" rotWithShape="0">
              <a:prstClr val="black">
                <a:alpha val="40000"/>
              </a:prstClr>
            </a:outerShdw>
          </a:effectLst>
        </p:grpSpPr>
        <p:pic>
          <p:nvPicPr>
            <p:cNvPr id="11" name="图片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4020" y="4008816"/>
              <a:ext cx="3389324" cy="2370724"/>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03648" y="1560707"/>
              <a:ext cx="2262554" cy="3632706"/>
            </a:xfrm>
            <a:prstGeom prst="rect">
              <a:avLst/>
            </a:prstGeom>
          </p:spPr>
        </p:pic>
        <p:pic>
          <p:nvPicPr>
            <p:cNvPr id="14" name="图片 1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01033" y="1794632"/>
              <a:ext cx="3218055" cy="2596078"/>
            </a:xfrm>
            <a:prstGeom prst="rect">
              <a:avLst/>
            </a:prstGeom>
          </p:spPr>
        </p:pic>
        <p:pic>
          <p:nvPicPr>
            <p:cNvPr id="15" name="图片 1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62445" y="-555885"/>
              <a:ext cx="2253539" cy="3641720"/>
            </a:xfrm>
            <a:prstGeom prst="rect">
              <a:avLst/>
            </a:prstGeom>
          </p:spPr>
        </p:pic>
        <p:pic>
          <p:nvPicPr>
            <p:cNvPr id="16" name="图片 15"/>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309827" y="2263368"/>
              <a:ext cx="883387" cy="2127342"/>
            </a:xfrm>
            <a:prstGeom prst="rect">
              <a:avLst/>
            </a:prstGeom>
          </p:spPr>
        </p:pic>
        <p:pic>
          <p:nvPicPr>
            <p:cNvPr id="17" name="图片 16"/>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529185" y="3706077"/>
              <a:ext cx="1703676" cy="1487336"/>
            </a:xfrm>
            <a:prstGeom prst="rect">
              <a:avLst/>
            </a:prstGeom>
          </p:spPr>
        </p:pic>
        <p:pic>
          <p:nvPicPr>
            <p:cNvPr id="18" name="图片 17"/>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699810" y="4390710"/>
              <a:ext cx="1018600" cy="2010157"/>
            </a:xfrm>
            <a:prstGeom prst="rect">
              <a:avLst/>
            </a:prstGeom>
          </p:spPr>
        </p:pic>
      </p:grpSp>
      <p:sp>
        <p:nvSpPr>
          <p:cNvPr id="19" name="TextBox 18"/>
          <p:cNvSpPr txBox="1"/>
          <p:nvPr/>
        </p:nvSpPr>
        <p:spPr>
          <a:xfrm>
            <a:off x="4802107" y="2424139"/>
            <a:ext cx="1490799" cy="954107"/>
          </a:xfrm>
          <a:prstGeom prst="rect">
            <a:avLst/>
          </a:prstGeom>
          <a:noFill/>
        </p:spPr>
        <p:txBody>
          <a:bodyPr wrap="square" rtlCol="0">
            <a:spAutoFit/>
          </a:bodyPr>
          <a:lstStyle/>
          <a:p>
            <a:pPr algn="ctr" fontAlgn="auto">
              <a:spcBef>
                <a:spcPts val="0"/>
              </a:spcBef>
              <a:spcAft>
                <a:spcPts val="0"/>
              </a:spcAft>
            </a:pPr>
            <a:r>
              <a:rPr lang="en-US" altLang="zh-CN" sz="3600" b="1" dirty="0" smtClean="0">
                <a:solidFill>
                  <a:srgbClr val="C00000"/>
                </a:solidFill>
                <a:latin typeface="Broadway BT"/>
                <a:ea typeface="微软雅黑"/>
              </a:rPr>
              <a:t>D</a:t>
            </a:r>
          </a:p>
          <a:p>
            <a:pPr algn="ctr" fontAlgn="auto">
              <a:spcBef>
                <a:spcPts val="0"/>
              </a:spcBef>
              <a:spcAft>
                <a:spcPts val="0"/>
              </a:spcAft>
            </a:pPr>
            <a:r>
              <a:rPr lang="zh-CN" altLang="en-US" sz="2000" dirty="0">
                <a:solidFill>
                  <a:prstClr val="black">
                    <a:lumMod val="65000"/>
                    <a:lumOff val="35000"/>
                  </a:prstClr>
                </a:solidFill>
                <a:latin typeface="Broadway BT"/>
                <a:ea typeface="微软雅黑"/>
              </a:rPr>
              <a:t>文字内容</a:t>
            </a:r>
          </a:p>
        </p:txBody>
      </p:sp>
      <p:sp>
        <p:nvSpPr>
          <p:cNvPr id="20" name="TextBox 19"/>
          <p:cNvSpPr txBox="1"/>
          <p:nvPr/>
        </p:nvSpPr>
        <p:spPr>
          <a:xfrm>
            <a:off x="2620316" y="1412582"/>
            <a:ext cx="1490799" cy="954107"/>
          </a:xfrm>
          <a:prstGeom prst="rect">
            <a:avLst/>
          </a:prstGeom>
          <a:noFill/>
        </p:spPr>
        <p:txBody>
          <a:bodyPr wrap="square" rtlCol="0">
            <a:spAutoFit/>
          </a:bodyPr>
          <a:lstStyle/>
          <a:p>
            <a:pPr algn="ctr" fontAlgn="auto">
              <a:spcBef>
                <a:spcPts val="0"/>
              </a:spcBef>
              <a:spcAft>
                <a:spcPts val="0"/>
              </a:spcAft>
            </a:pPr>
            <a:r>
              <a:rPr lang="en-US" altLang="zh-CN" sz="3600" b="1" dirty="0">
                <a:solidFill>
                  <a:srgbClr val="C00000"/>
                </a:solidFill>
                <a:latin typeface="Broadway BT"/>
                <a:ea typeface="微软雅黑"/>
              </a:rPr>
              <a:t>A</a:t>
            </a:r>
            <a:endParaRPr lang="en-US" altLang="zh-CN" sz="3600" b="1" dirty="0" smtClean="0">
              <a:solidFill>
                <a:srgbClr val="C00000"/>
              </a:solidFill>
              <a:latin typeface="Broadway BT"/>
              <a:ea typeface="微软雅黑"/>
            </a:endParaRPr>
          </a:p>
          <a:p>
            <a:pPr algn="ctr" fontAlgn="auto">
              <a:spcBef>
                <a:spcPts val="0"/>
              </a:spcBef>
              <a:spcAft>
                <a:spcPts val="0"/>
              </a:spcAft>
            </a:pPr>
            <a:r>
              <a:rPr lang="zh-CN" altLang="en-US" sz="2000" dirty="0">
                <a:solidFill>
                  <a:prstClr val="black">
                    <a:lumMod val="65000"/>
                    <a:lumOff val="35000"/>
                  </a:prstClr>
                </a:solidFill>
                <a:latin typeface="Broadway BT"/>
                <a:ea typeface="微软雅黑"/>
              </a:rPr>
              <a:t>文字内容</a:t>
            </a:r>
          </a:p>
        </p:txBody>
      </p:sp>
      <p:sp>
        <p:nvSpPr>
          <p:cNvPr id="21" name="TextBox 20"/>
          <p:cNvSpPr txBox="1"/>
          <p:nvPr/>
        </p:nvSpPr>
        <p:spPr>
          <a:xfrm>
            <a:off x="2818662" y="3495200"/>
            <a:ext cx="1490799" cy="954107"/>
          </a:xfrm>
          <a:prstGeom prst="rect">
            <a:avLst/>
          </a:prstGeom>
          <a:noFill/>
        </p:spPr>
        <p:txBody>
          <a:bodyPr wrap="square" rtlCol="0">
            <a:spAutoFit/>
          </a:bodyPr>
          <a:lstStyle/>
          <a:p>
            <a:pPr algn="ctr" fontAlgn="auto">
              <a:spcBef>
                <a:spcPts val="0"/>
              </a:spcBef>
              <a:spcAft>
                <a:spcPts val="0"/>
              </a:spcAft>
            </a:pPr>
            <a:r>
              <a:rPr lang="en-US" altLang="zh-CN" sz="3600" b="1" dirty="0" smtClean="0">
                <a:solidFill>
                  <a:srgbClr val="C00000"/>
                </a:solidFill>
                <a:latin typeface="Broadway BT"/>
                <a:ea typeface="微软雅黑"/>
              </a:rPr>
              <a:t>C</a:t>
            </a:r>
          </a:p>
          <a:p>
            <a:pPr algn="ctr" fontAlgn="auto">
              <a:spcBef>
                <a:spcPts val="0"/>
              </a:spcBef>
              <a:spcAft>
                <a:spcPts val="0"/>
              </a:spcAft>
            </a:pPr>
            <a:r>
              <a:rPr lang="zh-CN" altLang="en-US" sz="2000" dirty="0">
                <a:solidFill>
                  <a:prstClr val="black">
                    <a:lumMod val="65000"/>
                    <a:lumOff val="35000"/>
                  </a:prstClr>
                </a:solidFill>
                <a:latin typeface="Broadway BT"/>
                <a:ea typeface="微软雅黑"/>
              </a:rPr>
              <a:t>文字内容</a:t>
            </a:r>
          </a:p>
        </p:txBody>
      </p:sp>
      <p:sp>
        <p:nvSpPr>
          <p:cNvPr id="22" name="TextBox 21"/>
          <p:cNvSpPr txBox="1"/>
          <p:nvPr/>
        </p:nvSpPr>
        <p:spPr>
          <a:xfrm>
            <a:off x="732829" y="2364636"/>
            <a:ext cx="1490799" cy="954107"/>
          </a:xfrm>
          <a:prstGeom prst="rect">
            <a:avLst/>
          </a:prstGeom>
          <a:noFill/>
        </p:spPr>
        <p:txBody>
          <a:bodyPr wrap="square" rtlCol="0">
            <a:spAutoFit/>
          </a:bodyPr>
          <a:lstStyle/>
          <a:p>
            <a:pPr algn="ctr" fontAlgn="auto">
              <a:spcBef>
                <a:spcPts val="0"/>
              </a:spcBef>
              <a:spcAft>
                <a:spcPts val="0"/>
              </a:spcAft>
            </a:pPr>
            <a:r>
              <a:rPr lang="en-US" altLang="zh-CN" sz="3600" b="1" dirty="0" smtClean="0">
                <a:solidFill>
                  <a:srgbClr val="C00000"/>
                </a:solidFill>
                <a:latin typeface="Broadway BT"/>
                <a:ea typeface="微软雅黑"/>
              </a:rPr>
              <a:t>B</a:t>
            </a:r>
          </a:p>
          <a:p>
            <a:pPr algn="ctr" fontAlgn="auto">
              <a:spcBef>
                <a:spcPts val="0"/>
              </a:spcBef>
              <a:spcAft>
                <a:spcPts val="0"/>
              </a:spcAft>
            </a:pPr>
            <a:r>
              <a:rPr lang="zh-CN" altLang="en-US" sz="2000" dirty="0" smtClean="0">
                <a:solidFill>
                  <a:prstClr val="black">
                    <a:lumMod val="65000"/>
                    <a:lumOff val="35000"/>
                  </a:prstClr>
                </a:solidFill>
                <a:latin typeface="Broadway BT"/>
                <a:ea typeface="微软雅黑"/>
              </a:rPr>
              <a:t>文字内容</a:t>
            </a:r>
            <a:endParaRPr lang="zh-CN" altLang="en-US" sz="2000" dirty="0">
              <a:solidFill>
                <a:prstClr val="black">
                  <a:lumMod val="65000"/>
                  <a:lumOff val="35000"/>
                </a:prstClr>
              </a:solidFill>
              <a:latin typeface="Broadway BT"/>
              <a:ea typeface="微软雅黑"/>
            </a:endParaRPr>
          </a:p>
        </p:txBody>
      </p:sp>
      <p:pic>
        <p:nvPicPr>
          <p:cNvPr id="23" name="图片 19" descr="iecool.com_019-[转换].png"/>
          <p:cNvPicPr>
            <a:picLocks noChangeAspect="1"/>
          </p:cNvPicPr>
          <p:nvPr/>
        </p:nvPicPr>
        <p:blipFill>
          <a:blip r:embed="rId10">
            <a:extLst>
              <a:ext uri="{28A0092B-C50C-407E-A947-70E740481C1C}">
                <a14:useLocalDpi xmlns:a14="http://schemas.microsoft.com/office/drawing/2010/main" val="0"/>
              </a:ext>
            </a:extLst>
          </a:blip>
          <a:srcRect l="69658" b="51042"/>
          <a:stretch>
            <a:fillRect/>
          </a:stretch>
        </p:blipFill>
        <p:spPr bwMode="auto">
          <a:xfrm>
            <a:off x="6119454" y="1519528"/>
            <a:ext cx="2422002" cy="288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7099953"/>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4)">
                                      <p:cBhvr>
                                        <p:cTn id="7" dur="1000"/>
                                        <p:tgtEl>
                                          <p:spTgt spid="13"/>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500"/>
                            </p:stCondLst>
                            <p:childTnLst>
                              <p:par>
                                <p:cTn id="15" presetID="2" presetClass="entr" presetSubtype="1"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0-#ppt_h/2"/>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0-#ppt_w/2"/>
                                          </p:val>
                                        </p:tav>
                                        <p:tav tm="100000">
                                          <p:val>
                                            <p:strVal val="#ppt_x"/>
                                          </p:val>
                                        </p:tav>
                                      </p:tavLst>
                                    </p:anim>
                                    <p:anim calcmode="lin" valueType="num">
                                      <p:cBhvr additive="base">
                                        <p:cTn id="22" dur="500" fill="hold"/>
                                        <p:tgtEl>
                                          <p:spTgt spid="22"/>
                                        </p:tgtEl>
                                        <p:attrNameLst>
                                          <p:attrName>ppt_y</p:attrName>
                                        </p:attrNameLst>
                                      </p:cBhvr>
                                      <p:tavLst>
                                        <p:tav tm="0">
                                          <p:val>
                                            <p:strVal val="#ppt_y"/>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1+#ppt_w/2"/>
                                          </p:val>
                                        </p:tav>
                                        <p:tav tm="100000">
                                          <p:val>
                                            <p:strVal val="#ppt_x"/>
                                          </p:val>
                                        </p:tav>
                                      </p:tavLst>
                                    </p:anim>
                                    <p:anim calcmode="lin" valueType="num">
                                      <p:cBhvr additive="base">
                                        <p:cTn id="30" dur="500" fill="hold"/>
                                        <p:tgtEl>
                                          <p:spTgt spid="19"/>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15" presetClass="entr" presetSubtype="0"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1000" fill="hold"/>
                                        <p:tgtEl>
                                          <p:spTgt spid="23"/>
                                        </p:tgtEl>
                                        <p:attrNameLst>
                                          <p:attrName>ppt_w</p:attrName>
                                        </p:attrNameLst>
                                      </p:cBhvr>
                                      <p:tavLst>
                                        <p:tav tm="0">
                                          <p:val>
                                            <p:fltVal val="0"/>
                                          </p:val>
                                        </p:tav>
                                        <p:tav tm="100000">
                                          <p:val>
                                            <p:strVal val="#ppt_w"/>
                                          </p:val>
                                        </p:tav>
                                      </p:tavLst>
                                    </p:anim>
                                    <p:anim calcmode="lin" valueType="num">
                                      <p:cBhvr>
                                        <p:cTn id="35" dur="1000" fill="hold"/>
                                        <p:tgtEl>
                                          <p:spTgt spid="23"/>
                                        </p:tgtEl>
                                        <p:attrNameLst>
                                          <p:attrName>ppt_h</p:attrName>
                                        </p:attrNameLst>
                                      </p:cBhvr>
                                      <p:tavLst>
                                        <p:tav tm="0">
                                          <p:val>
                                            <p:fltVal val="0"/>
                                          </p:val>
                                        </p:tav>
                                        <p:tav tm="100000">
                                          <p:val>
                                            <p:strVal val="#ppt_h"/>
                                          </p:val>
                                        </p:tav>
                                      </p:tavLst>
                                    </p:anim>
                                    <p:anim calcmode="lin" valueType="num">
                                      <p:cBhvr>
                                        <p:cTn id="36" dur="1000" fill="hold"/>
                                        <p:tgtEl>
                                          <p:spTgt spid="23"/>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2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P spid="20" grpId="0"/>
      <p:bldP spid="21"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6160421" y="3023859"/>
            <a:ext cx="371594" cy="890661"/>
            <a:chOff x="6160421" y="3359843"/>
            <a:chExt cx="371594" cy="989623"/>
          </a:xfrm>
        </p:grpSpPr>
        <p:cxnSp>
          <p:nvCxnSpPr>
            <p:cNvPr id="4" name="直接连接符 3"/>
            <p:cNvCxnSpPr/>
            <p:nvPr/>
          </p:nvCxnSpPr>
          <p:spPr>
            <a:xfrm flipH="1">
              <a:off x="6160421" y="3884170"/>
              <a:ext cx="371594"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532015" y="3359843"/>
              <a:ext cx="0" cy="989623"/>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6" name="TextBox 5"/>
          <p:cNvSpPr txBox="1"/>
          <p:nvPr/>
        </p:nvSpPr>
        <p:spPr>
          <a:xfrm flipH="1">
            <a:off x="6601842" y="2960593"/>
            <a:ext cx="1426541" cy="1384995"/>
          </a:xfrm>
          <a:prstGeom prst="rect">
            <a:avLst/>
          </a:prstGeom>
          <a:noFill/>
        </p:spPr>
        <p:txBody>
          <a:bodyPr wrap="square" rtlCol="0">
            <a:spAutoFit/>
          </a:bodyPr>
          <a:lstStyle/>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点击添加文字点击添加文字</a:t>
            </a:r>
            <a:endParaRPr lang="en-US" altLang="zh-CN" sz="1400" kern="0" dirty="0">
              <a:latin typeface="Arial" pitchFamily="34" charset="0"/>
              <a:ea typeface="微软雅黑" pitchFamily="34" charset="-122"/>
              <a:cs typeface="Arial" pitchFamily="34" charset="0"/>
            </a:endParaRPr>
          </a:p>
          <a:p>
            <a:pPr>
              <a:defRPr/>
            </a:pPr>
            <a:endParaRPr lang="en-US" altLang="zh-CN" sz="1400" kern="0" dirty="0">
              <a:latin typeface="Arial" pitchFamily="34" charset="0"/>
              <a:ea typeface="微软雅黑" pitchFamily="34" charset="-122"/>
              <a:cs typeface="Arial" pitchFamily="34" charset="0"/>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934" y="920204"/>
            <a:ext cx="2224398" cy="1781321"/>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0498" y="1433288"/>
            <a:ext cx="2182952" cy="1688378"/>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73330" y="2747453"/>
            <a:ext cx="2182952" cy="1768513"/>
          </a:xfrm>
          <a:prstGeom prst="rect">
            <a:avLst/>
          </a:prstGeom>
        </p:spPr>
      </p:pic>
      <p:sp>
        <p:nvSpPr>
          <p:cNvPr id="10" name="TextBox 9"/>
          <p:cNvSpPr txBox="1"/>
          <p:nvPr/>
        </p:nvSpPr>
        <p:spPr>
          <a:xfrm>
            <a:off x="4806001" y="1227924"/>
            <a:ext cx="1439763" cy="1077218"/>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3600" b="1" i="0" u="none" strike="noStrike" kern="0" cap="none" spc="0" normalizeH="0" baseline="0">
                <a:ln w="18415" cmpd="sng">
                  <a:noFill/>
                  <a:prstDash val="solid"/>
                </a:ln>
                <a:solidFill>
                  <a:schemeClr val="accent6">
                    <a:lumMod val="50000"/>
                  </a:schemeClr>
                </a:solidFill>
                <a:effectLst>
                  <a:outerShdw dist="38100" dir="5400000" algn="t" rotWithShape="0">
                    <a:sysClr val="window" lastClr="FFFFFF">
                      <a:alpha val="40000"/>
                    </a:sysClr>
                  </a:outerShdw>
                </a:effectLst>
                <a:uLnTx/>
                <a:uFillTx/>
                <a:latin typeface="Agency FB" pitchFamily="34" charset="0"/>
                <a:ea typeface="微软雅黑" pitchFamily="34" charset="-122"/>
              </a:defRPr>
            </a:lvl1pPr>
          </a:lstStyle>
          <a:p>
            <a:pPr>
              <a:lnSpc>
                <a:spcPct val="100000"/>
              </a:lnSpc>
            </a:pPr>
            <a:r>
              <a:rPr lang="zh-CN" altLang="en-US" sz="3200" dirty="0" smtClean="0">
                <a:solidFill>
                  <a:schemeClr val="bg1"/>
                </a:solidFill>
                <a:effectLst>
                  <a:glow rad="101600">
                    <a:schemeClr val="accent3">
                      <a:satMod val="175000"/>
                      <a:alpha val="40000"/>
                    </a:schemeClr>
                  </a:glow>
                  <a:outerShdw dist="38100" dir="5400000" algn="t" rotWithShape="0">
                    <a:sysClr val="window" lastClr="FFFFFF">
                      <a:alpha val="40000"/>
                    </a:sysClr>
                  </a:outerShdw>
                </a:effectLst>
                <a:latin typeface="Adidas Unity" pitchFamily="2" charset="0"/>
              </a:rPr>
              <a:t>添加</a:t>
            </a:r>
            <a:endParaRPr lang="en-US" altLang="zh-CN" sz="3200" dirty="0" smtClean="0">
              <a:solidFill>
                <a:schemeClr val="bg1"/>
              </a:solidFill>
              <a:effectLst>
                <a:glow rad="101600">
                  <a:schemeClr val="accent3">
                    <a:satMod val="175000"/>
                    <a:alpha val="40000"/>
                  </a:schemeClr>
                </a:glow>
                <a:outerShdw dist="38100" dir="5400000" algn="t" rotWithShape="0">
                  <a:sysClr val="window" lastClr="FFFFFF">
                    <a:alpha val="40000"/>
                  </a:sysClr>
                </a:outerShdw>
              </a:effectLst>
              <a:latin typeface="Adidas Unity" pitchFamily="2" charset="0"/>
            </a:endParaRPr>
          </a:p>
          <a:p>
            <a:pPr>
              <a:lnSpc>
                <a:spcPct val="100000"/>
              </a:lnSpc>
            </a:pPr>
            <a:r>
              <a:rPr lang="zh-CN" altLang="en-US" sz="3200" dirty="0" smtClean="0">
                <a:solidFill>
                  <a:schemeClr val="bg1"/>
                </a:solidFill>
                <a:effectLst>
                  <a:glow rad="101600">
                    <a:schemeClr val="accent3">
                      <a:satMod val="175000"/>
                      <a:alpha val="40000"/>
                    </a:schemeClr>
                  </a:glow>
                  <a:outerShdw dist="38100" dir="5400000" algn="t" rotWithShape="0">
                    <a:sysClr val="window" lastClr="FFFFFF">
                      <a:alpha val="40000"/>
                    </a:sysClr>
                  </a:outerShdw>
                </a:effectLst>
                <a:latin typeface="Adidas Unity" pitchFamily="2" charset="0"/>
              </a:rPr>
              <a:t>文字</a:t>
            </a:r>
            <a:endParaRPr lang="zh-CN" altLang="en-US" sz="3200" dirty="0">
              <a:solidFill>
                <a:schemeClr val="bg1"/>
              </a:solidFill>
              <a:effectLst>
                <a:glow rad="101600">
                  <a:schemeClr val="accent3">
                    <a:satMod val="175000"/>
                    <a:alpha val="40000"/>
                  </a:schemeClr>
                </a:glow>
                <a:outerShdw dist="38100" dir="5400000" algn="t" rotWithShape="0">
                  <a:sysClr val="window" lastClr="FFFFFF">
                    <a:alpha val="40000"/>
                  </a:sysClr>
                </a:outerShdw>
              </a:effectLst>
              <a:latin typeface="Adidas Unity" pitchFamily="2" charset="0"/>
            </a:endParaRPr>
          </a:p>
        </p:txBody>
      </p:sp>
      <p:sp>
        <p:nvSpPr>
          <p:cNvPr id="11" name="TextBox 10"/>
          <p:cNvSpPr txBox="1"/>
          <p:nvPr/>
        </p:nvSpPr>
        <p:spPr>
          <a:xfrm>
            <a:off x="2650128" y="1739589"/>
            <a:ext cx="1439763" cy="1077218"/>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3600" b="1" i="0" u="none" strike="noStrike" kern="0" cap="none" spc="0" normalizeH="0" baseline="0">
                <a:ln w="18415" cmpd="sng">
                  <a:noFill/>
                  <a:prstDash val="solid"/>
                </a:ln>
                <a:solidFill>
                  <a:schemeClr val="accent6">
                    <a:lumMod val="50000"/>
                  </a:schemeClr>
                </a:solidFill>
                <a:effectLst>
                  <a:outerShdw dist="38100" dir="5400000" algn="t" rotWithShape="0">
                    <a:sysClr val="window" lastClr="FFFFFF">
                      <a:alpha val="40000"/>
                    </a:sysClr>
                  </a:outerShdw>
                </a:effectLst>
                <a:uLnTx/>
                <a:uFillTx/>
                <a:latin typeface="Agency FB" pitchFamily="34" charset="0"/>
                <a:ea typeface="微软雅黑" pitchFamily="34" charset="-122"/>
              </a:defRPr>
            </a:lvl1pPr>
          </a:lstStyle>
          <a:p>
            <a:pPr>
              <a:lnSpc>
                <a:spcPct val="100000"/>
              </a:lnSpc>
            </a:pPr>
            <a:r>
              <a:rPr lang="zh-CN" altLang="en-US" sz="3200" dirty="0" smtClean="0">
                <a:solidFill>
                  <a:schemeClr val="bg1"/>
                </a:solidFill>
                <a:effectLst>
                  <a:glow rad="101600">
                    <a:schemeClr val="accent2">
                      <a:satMod val="175000"/>
                      <a:alpha val="40000"/>
                    </a:schemeClr>
                  </a:glow>
                  <a:outerShdw dist="38100" dir="5400000" algn="t" rotWithShape="0">
                    <a:sysClr val="window" lastClr="FFFFFF">
                      <a:alpha val="40000"/>
                    </a:sysClr>
                  </a:outerShdw>
                </a:effectLst>
                <a:latin typeface="Adidas Unity" pitchFamily="2" charset="0"/>
              </a:rPr>
              <a:t>添加</a:t>
            </a:r>
            <a:endParaRPr lang="en-US" altLang="zh-CN" sz="3200" dirty="0" smtClean="0">
              <a:solidFill>
                <a:schemeClr val="bg1"/>
              </a:solidFill>
              <a:effectLst>
                <a:glow rad="101600">
                  <a:schemeClr val="accent2">
                    <a:satMod val="175000"/>
                    <a:alpha val="40000"/>
                  </a:schemeClr>
                </a:glow>
                <a:outerShdw dist="38100" dir="5400000" algn="t" rotWithShape="0">
                  <a:sysClr val="window" lastClr="FFFFFF">
                    <a:alpha val="40000"/>
                  </a:sysClr>
                </a:outerShdw>
              </a:effectLst>
              <a:latin typeface="Adidas Unity" pitchFamily="2" charset="0"/>
            </a:endParaRPr>
          </a:p>
          <a:p>
            <a:pPr>
              <a:lnSpc>
                <a:spcPct val="100000"/>
              </a:lnSpc>
            </a:pPr>
            <a:r>
              <a:rPr lang="zh-CN" altLang="en-US" sz="3200" dirty="0" smtClean="0">
                <a:solidFill>
                  <a:schemeClr val="bg1"/>
                </a:solidFill>
                <a:effectLst>
                  <a:glow rad="101600">
                    <a:schemeClr val="accent2">
                      <a:satMod val="175000"/>
                      <a:alpha val="40000"/>
                    </a:schemeClr>
                  </a:glow>
                  <a:outerShdw dist="38100" dir="5400000" algn="t" rotWithShape="0">
                    <a:sysClr val="window" lastClr="FFFFFF">
                      <a:alpha val="40000"/>
                    </a:sysClr>
                  </a:outerShdw>
                </a:effectLst>
                <a:latin typeface="Adidas Unity" pitchFamily="2" charset="0"/>
              </a:rPr>
              <a:t>文字</a:t>
            </a:r>
            <a:endParaRPr lang="zh-CN" altLang="en-US" sz="3200" dirty="0">
              <a:solidFill>
                <a:schemeClr val="bg1"/>
              </a:solidFill>
              <a:effectLst>
                <a:glow rad="101600">
                  <a:schemeClr val="accent2">
                    <a:satMod val="175000"/>
                    <a:alpha val="40000"/>
                  </a:schemeClr>
                </a:glow>
                <a:outerShdw dist="38100" dir="5400000" algn="t" rotWithShape="0">
                  <a:sysClr val="window" lastClr="FFFFFF">
                    <a:alpha val="40000"/>
                  </a:sysClr>
                </a:outerShdw>
              </a:effectLst>
              <a:latin typeface="Adidas Unity" pitchFamily="2" charset="0"/>
            </a:endParaRPr>
          </a:p>
        </p:txBody>
      </p:sp>
      <p:sp>
        <p:nvSpPr>
          <p:cNvPr id="12" name="TextBox 11"/>
          <p:cNvSpPr txBox="1"/>
          <p:nvPr/>
        </p:nvSpPr>
        <p:spPr>
          <a:xfrm>
            <a:off x="4720661" y="3059871"/>
            <a:ext cx="1439763" cy="1077218"/>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3600" b="1" i="0" u="none" strike="noStrike" kern="0" cap="none" spc="0" normalizeH="0" baseline="0">
                <a:ln w="18415" cmpd="sng">
                  <a:noFill/>
                  <a:prstDash val="solid"/>
                </a:ln>
                <a:solidFill>
                  <a:schemeClr val="accent6">
                    <a:lumMod val="50000"/>
                  </a:schemeClr>
                </a:solidFill>
                <a:effectLst>
                  <a:outerShdw dist="38100" dir="5400000" algn="t" rotWithShape="0">
                    <a:sysClr val="window" lastClr="FFFFFF">
                      <a:alpha val="40000"/>
                    </a:sysClr>
                  </a:outerShdw>
                </a:effectLst>
                <a:uLnTx/>
                <a:uFillTx/>
                <a:latin typeface="Agency FB" pitchFamily="34" charset="0"/>
                <a:ea typeface="微软雅黑" pitchFamily="34" charset="-122"/>
              </a:defRPr>
            </a:lvl1pPr>
          </a:lstStyle>
          <a:p>
            <a:pPr>
              <a:lnSpc>
                <a:spcPct val="100000"/>
              </a:lnSpc>
            </a:pPr>
            <a:r>
              <a:rPr lang="zh-CN" altLang="en-US" sz="3200" dirty="0" smtClean="0">
                <a:solidFill>
                  <a:schemeClr val="bg1"/>
                </a:solidFill>
                <a:effectLst>
                  <a:glow rad="228600">
                    <a:schemeClr val="accent6">
                      <a:satMod val="175000"/>
                      <a:alpha val="40000"/>
                    </a:schemeClr>
                  </a:glow>
                  <a:outerShdw dist="38100" dir="5400000" algn="t" rotWithShape="0">
                    <a:sysClr val="window" lastClr="FFFFFF">
                      <a:alpha val="40000"/>
                    </a:sysClr>
                  </a:outerShdw>
                </a:effectLst>
                <a:latin typeface="Adidas Unity" pitchFamily="2" charset="0"/>
              </a:rPr>
              <a:t>添加</a:t>
            </a:r>
            <a:endParaRPr lang="en-US" altLang="zh-CN" sz="3200" dirty="0" smtClean="0">
              <a:solidFill>
                <a:schemeClr val="bg1"/>
              </a:solidFill>
              <a:effectLst>
                <a:glow rad="228600">
                  <a:schemeClr val="accent6">
                    <a:satMod val="175000"/>
                    <a:alpha val="40000"/>
                  </a:schemeClr>
                </a:glow>
                <a:outerShdw dist="38100" dir="5400000" algn="t" rotWithShape="0">
                  <a:sysClr val="window" lastClr="FFFFFF">
                    <a:alpha val="40000"/>
                  </a:sysClr>
                </a:outerShdw>
              </a:effectLst>
              <a:latin typeface="Adidas Unity" pitchFamily="2" charset="0"/>
            </a:endParaRPr>
          </a:p>
          <a:p>
            <a:pPr>
              <a:lnSpc>
                <a:spcPct val="100000"/>
              </a:lnSpc>
            </a:pPr>
            <a:r>
              <a:rPr lang="zh-CN" altLang="en-US" sz="3200" dirty="0" smtClean="0">
                <a:solidFill>
                  <a:schemeClr val="bg1"/>
                </a:solidFill>
                <a:effectLst>
                  <a:glow rad="228600">
                    <a:schemeClr val="accent6">
                      <a:satMod val="175000"/>
                      <a:alpha val="40000"/>
                    </a:schemeClr>
                  </a:glow>
                  <a:outerShdw dist="38100" dir="5400000" algn="t" rotWithShape="0">
                    <a:sysClr val="window" lastClr="FFFFFF">
                      <a:alpha val="40000"/>
                    </a:sysClr>
                  </a:outerShdw>
                </a:effectLst>
                <a:latin typeface="Adidas Unity" pitchFamily="2" charset="0"/>
              </a:rPr>
              <a:t>文字</a:t>
            </a:r>
            <a:endParaRPr lang="zh-CN" altLang="en-US" sz="3200" dirty="0">
              <a:solidFill>
                <a:schemeClr val="bg1"/>
              </a:solidFill>
              <a:effectLst>
                <a:glow rad="228600">
                  <a:schemeClr val="accent6">
                    <a:satMod val="175000"/>
                    <a:alpha val="40000"/>
                  </a:schemeClr>
                </a:glow>
                <a:outerShdw dist="38100" dir="5400000" algn="t" rotWithShape="0">
                  <a:sysClr val="window" lastClr="FFFFFF">
                    <a:alpha val="40000"/>
                  </a:sysClr>
                </a:outerShdw>
              </a:effectLst>
              <a:latin typeface="Adidas Unity" pitchFamily="2" charset="0"/>
            </a:endParaRPr>
          </a:p>
        </p:txBody>
      </p:sp>
      <p:grpSp>
        <p:nvGrpSpPr>
          <p:cNvPr id="48" name="组合 47"/>
          <p:cNvGrpSpPr/>
          <p:nvPr/>
        </p:nvGrpSpPr>
        <p:grpSpPr>
          <a:xfrm>
            <a:off x="2277851" y="1660253"/>
            <a:ext cx="372277" cy="890661"/>
            <a:chOff x="2277850" y="1844725"/>
            <a:chExt cx="372277" cy="989623"/>
          </a:xfrm>
        </p:grpSpPr>
        <p:cxnSp>
          <p:nvCxnSpPr>
            <p:cNvPr id="13" name="直接连接符 12"/>
            <p:cNvCxnSpPr>
              <a:stCxn id="11" idx="1"/>
            </p:cNvCxnSpPr>
            <p:nvPr/>
          </p:nvCxnSpPr>
          <p:spPr>
            <a:xfrm flipH="1" flipV="1">
              <a:off x="2278533" y="2356274"/>
              <a:ext cx="371594" cy="175057"/>
            </a:xfrm>
            <a:prstGeom prst="line">
              <a:avLst/>
            </a:prstGeom>
            <a:ln w="28575">
              <a:solidFill>
                <a:srgbClr val="AB1F5E"/>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277850" y="1844725"/>
              <a:ext cx="0" cy="989623"/>
            </a:xfrm>
            <a:prstGeom prst="line">
              <a:avLst/>
            </a:prstGeom>
            <a:ln w="28575">
              <a:solidFill>
                <a:srgbClr val="AB1F5E"/>
              </a:solidFill>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a:off x="6309690" y="1212477"/>
            <a:ext cx="371594" cy="890661"/>
            <a:chOff x="6309690" y="1347196"/>
            <a:chExt cx="371594" cy="989623"/>
          </a:xfrm>
        </p:grpSpPr>
        <p:cxnSp>
          <p:nvCxnSpPr>
            <p:cNvPr id="15" name="直接连接符 14"/>
            <p:cNvCxnSpPr/>
            <p:nvPr/>
          </p:nvCxnSpPr>
          <p:spPr>
            <a:xfrm flipH="1">
              <a:off x="6309690" y="1871522"/>
              <a:ext cx="371594" cy="0"/>
            </a:xfrm>
            <a:prstGeom prst="line">
              <a:avLst/>
            </a:prstGeom>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681284" y="1347196"/>
              <a:ext cx="0" cy="989623"/>
            </a:xfrm>
            <a:prstGeom prst="line">
              <a:avLst/>
            </a:prstGeom>
            <a:ln w="28575">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7" name="TextBox 16"/>
          <p:cNvSpPr txBox="1"/>
          <p:nvPr/>
        </p:nvSpPr>
        <p:spPr>
          <a:xfrm flipH="1">
            <a:off x="6751112" y="1145992"/>
            <a:ext cx="1277273" cy="1384995"/>
          </a:xfrm>
          <a:prstGeom prst="rect">
            <a:avLst/>
          </a:prstGeom>
          <a:noFill/>
        </p:spPr>
        <p:txBody>
          <a:bodyPr wrap="square" rtlCol="0">
            <a:spAutoFit/>
          </a:bodyPr>
          <a:lstStyle/>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点击添加文字点击添加文字</a:t>
            </a:r>
            <a:endParaRPr lang="en-US" altLang="zh-CN" sz="1400" kern="0" dirty="0">
              <a:latin typeface="Arial" pitchFamily="34" charset="0"/>
              <a:ea typeface="微软雅黑" pitchFamily="34" charset="-122"/>
              <a:cs typeface="Arial" pitchFamily="34" charset="0"/>
            </a:endParaRPr>
          </a:p>
          <a:p>
            <a:pPr>
              <a:defRPr/>
            </a:pPr>
            <a:endParaRPr lang="en-US" altLang="zh-CN" sz="1400" kern="0" dirty="0">
              <a:latin typeface="Arial" pitchFamily="34" charset="0"/>
              <a:ea typeface="微软雅黑" pitchFamily="34" charset="-122"/>
              <a:cs typeface="Arial" pitchFamily="34" charset="0"/>
            </a:endParaRPr>
          </a:p>
        </p:txBody>
      </p:sp>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35664" y="3165399"/>
            <a:ext cx="2212609" cy="1724791"/>
          </a:xfrm>
          <a:prstGeom prst="rect">
            <a:avLst/>
          </a:prstGeom>
        </p:spPr>
      </p:pic>
      <p:sp>
        <p:nvSpPr>
          <p:cNvPr id="20" name="TextBox 19"/>
          <p:cNvSpPr txBox="1"/>
          <p:nvPr/>
        </p:nvSpPr>
        <p:spPr>
          <a:xfrm>
            <a:off x="2507261" y="3506567"/>
            <a:ext cx="1439763" cy="1077218"/>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3600" b="1" i="0" u="none" strike="noStrike" kern="0" cap="none" spc="0" normalizeH="0" baseline="0">
                <a:ln w="18415" cmpd="sng">
                  <a:noFill/>
                  <a:prstDash val="solid"/>
                </a:ln>
                <a:solidFill>
                  <a:schemeClr val="accent6">
                    <a:lumMod val="50000"/>
                  </a:schemeClr>
                </a:solidFill>
                <a:effectLst>
                  <a:outerShdw dist="38100" dir="5400000" algn="t" rotWithShape="0">
                    <a:sysClr val="window" lastClr="FFFFFF">
                      <a:alpha val="40000"/>
                    </a:sysClr>
                  </a:outerShdw>
                </a:effectLst>
                <a:uLnTx/>
                <a:uFillTx/>
                <a:latin typeface="Agency FB" pitchFamily="34" charset="0"/>
                <a:ea typeface="微软雅黑" pitchFamily="34" charset="-122"/>
              </a:defRPr>
            </a:lvl1pPr>
          </a:lstStyle>
          <a:p>
            <a:pPr>
              <a:lnSpc>
                <a:spcPct val="100000"/>
              </a:lnSpc>
            </a:pPr>
            <a:r>
              <a:rPr lang="zh-CN" altLang="en-US" sz="3200" dirty="0" smtClean="0">
                <a:solidFill>
                  <a:schemeClr val="bg1"/>
                </a:solidFill>
                <a:effectLst>
                  <a:glow rad="101600">
                    <a:schemeClr val="accent2">
                      <a:satMod val="175000"/>
                      <a:alpha val="40000"/>
                    </a:schemeClr>
                  </a:glow>
                  <a:outerShdw dist="38100" dir="5400000" algn="t" rotWithShape="0">
                    <a:sysClr val="window" lastClr="FFFFFF">
                      <a:alpha val="40000"/>
                    </a:sysClr>
                  </a:outerShdw>
                </a:effectLst>
                <a:latin typeface="Adidas Unity" pitchFamily="2" charset="0"/>
              </a:rPr>
              <a:t>添加</a:t>
            </a:r>
            <a:endParaRPr lang="en-US" altLang="zh-CN" sz="3200" dirty="0" smtClean="0">
              <a:solidFill>
                <a:schemeClr val="bg1"/>
              </a:solidFill>
              <a:effectLst>
                <a:glow rad="101600">
                  <a:schemeClr val="accent2">
                    <a:satMod val="175000"/>
                    <a:alpha val="40000"/>
                  </a:schemeClr>
                </a:glow>
                <a:outerShdw dist="38100" dir="5400000" algn="t" rotWithShape="0">
                  <a:sysClr val="window" lastClr="FFFFFF">
                    <a:alpha val="40000"/>
                  </a:sysClr>
                </a:outerShdw>
              </a:effectLst>
              <a:latin typeface="Adidas Unity" pitchFamily="2" charset="0"/>
            </a:endParaRPr>
          </a:p>
          <a:p>
            <a:pPr>
              <a:lnSpc>
                <a:spcPct val="100000"/>
              </a:lnSpc>
            </a:pPr>
            <a:r>
              <a:rPr lang="zh-CN" altLang="en-US" sz="3200" dirty="0" smtClean="0">
                <a:solidFill>
                  <a:schemeClr val="bg1"/>
                </a:solidFill>
                <a:effectLst>
                  <a:glow rad="101600">
                    <a:schemeClr val="accent2">
                      <a:satMod val="175000"/>
                      <a:alpha val="40000"/>
                    </a:schemeClr>
                  </a:glow>
                  <a:outerShdw dist="38100" dir="5400000" algn="t" rotWithShape="0">
                    <a:sysClr val="window" lastClr="FFFFFF">
                      <a:alpha val="40000"/>
                    </a:sysClr>
                  </a:outerShdw>
                </a:effectLst>
                <a:latin typeface="Adidas Unity" pitchFamily="2" charset="0"/>
              </a:rPr>
              <a:t>文字</a:t>
            </a:r>
            <a:endParaRPr lang="zh-CN" altLang="en-US" sz="3200" dirty="0">
              <a:solidFill>
                <a:schemeClr val="bg1"/>
              </a:solidFill>
              <a:effectLst>
                <a:glow rad="101600">
                  <a:schemeClr val="accent2">
                    <a:satMod val="175000"/>
                    <a:alpha val="40000"/>
                  </a:schemeClr>
                </a:glow>
                <a:outerShdw dist="38100" dir="5400000" algn="t" rotWithShape="0">
                  <a:sysClr val="window" lastClr="FFFFFF">
                    <a:alpha val="40000"/>
                  </a:sysClr>
                </a:outerShdw>
              </a:effectLst>
              <a:latin typeface="Adidas Unity" pitchFamily="2" charset="0"/>
            </a:endParaRPr>
          </a:p>
        </p:txBody>
      </p:sp>
      <p:grpSp>
        <p:nvGrpSpPr>
          <p:cNvPr id="51" name="组合 50"/>
          <p:cNvGrpSpPr/>
          <p:nvPr/>
        </p:nvGrpSpPr>
        <p:grpSpPr>
          <a:xfrm>
            <a:off x="2216909" y="3427230"/>
            <a:ext cx="371594" cy="890661"/>
            <a:chOff x="2216909" y="3808033"/>
            <a:chExt cx="371594" cy="989623"/>
          </a:xfrm>
        </p:grpSpPr>
        <p:cxnSp>
          <p:nvCxnSpPr>
            <p:cNvPr id="18" name="直接连接符 17"/>
            <p:cNvCxnSpPr/>
            <p:nvPr/>
          </p:nvCxnSpPr>
          <p:spPr>
            <a:xfrm flipH="1">
              <a:off x="2216909" y="4319581"/>
              <a:ext cx="371594"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216909" y="3808033"/>
              <a:ext cx="0" cy="989623"/>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2" name="TextBox 21"/>
          <p:cNvSpPr txBox="1"/>
          <p:nvPr/>
        </p:nvSpPr>
        <p:spPr>
          <a:xfrm flipH="1">
            <a:off x="950428" y="3399085"/>
            <a:ext cx="1317316" cy="1384995"/>
          </a:xfrm>
          <a:prstGeom prst="rect">
            <a:avLst/>
          </a:prstGeom>
          <a:noFill/>
        </p:spPr>
        <p:txBody>
          <a:bodyPr wrap="square" rtlCol="0">
            <a:spAutoFit/>
          </a:bodyPr>
          <a:lstStyle/>
          <a:p>
            <a:pPr lvl="0">
              <a:defRPr/>
            </a:pPr>
            <a:r>
              <a:rPr lang="zh-CN" altLang="en-US" sz="1400" kern="0" dirty="0" smtClean="0">
                <a:latin typeface="Arial" pitchFamily="34" charset="0"/>
                <a:ea typeface="微软雅黑" pitchFamily="34" charset="-122"/>
                <a:cs typeface="Arial" pitchFamily="34" charset="0"/>
              </a:rPr>
              <a:t>点击添加文字</a:t>
            </a:r>
            <a:endParaRPr lang="en-US" altLang="zh-CN" sz="1400" kern="0" dirty="0" smtClean="0">
              <a:latin typeface="Arial" pitchFamily="34" charset="0"/>
              <a:ea typeface="微软雅黑" pitchFamily="34" charset="-122"/>
              <a:cs typeface="Arial" pitchFamily="34" charset="0"/>
            </a:endParaRPr>
          </a:p>
          <a:p>
            <a:pPr>
              <a:defRPr/>
            </a:pPr>
            <a:r>
              <a:rPr lang="zh-CN" altLang="en-US" sz="1400" kern="0" dirty="0" smtClean="0">
                <a:latin typeface="Arial" pitchFamily="34" charset="0"/>
                <a:ea typeface="微软雅黑" pitchFamily="34" charset="-122"/>
                <a:cs typeface="Arial" pitchFamily="34" charset="0"/>
              </a:rPr>
              <a:t>点击添加文字</a:t>
            </a:r>
            <a:endParaRPr lang="en-US" altLang="zh-CN" sz="1400" kern="0" dirty="0" smtClean="0">
              <a:latin typeface="Arial" pitchFamily="34" charset="0"/>
              <a:ea typeface="微软雅黑" pitchFamily="34" charset="-122"/>
              <a:cs typeface="Arial" pitchFamily="34" charset="0"/>
            </a:endParaRPr>
          </a:p>
          <a:p>
            <a:pPr lvl="0">
              <a:defRPr/>
            </a:pPr>
            <a:r>
              <a:rPr lang="zh-CN" altLang="en-US" sz="1400" kern="0" dirty="0" smtClean="0">
                <a:latin typeface="Arial" pitchFamily="34" charset="0"/>
                <a:ea typeface="微软雅黑" pitchFamily="34" charset="-122"/>
                <a:cs typeface="Arial" pitchFamily="34" charset="0"/>
              </a:rPr>
              <a:t>点击添加文字</a:t>
            </a:r>
            <a:endParaRPr lang="en-US" altLang="zh-CN" sz="1400" kern="0" dirty="0" smtClean="0">
              <a:latin typeface="Arial" pitchFamily="34" charset="0"/>
              <a:ea typeface="微软雅黑" pitchFamily="34" charset="-122"/>
              <a:cs typeface="Arial" pitchFamily="34" charset="0"/>
            </a:endParaRPr>
          </a:p>
          <a:p>
            <a:pPr>
              <a:defRPr/>
            </a:pPr>
            <a:r>
              <a:rPr lang="zh-CN" altLang="en-US" sz="1400" kern="0" dirty="0" smtClean="0">
                <a:latin typeface="Arial" pitchFamily="34" charset="0"/>
                <a:ea typeface="微软雅黑" pitchFamily="34" charset="-122"/>
                <a:cs typeface="Arial" pitchFamily="34" charset="0"/>
              </a:rPr>
              <a:t>点击添加文字点击添加文字</a:t>
            </a:r>
            <a:endParaRPr lang="en-US" altLang="zh-CN" sz="1400" kern="0" dirty="0" smtClean="0">
              <a:latin typeface="Arial" pitchFamily="34" charset="0"/>
              <a:ea typeface="微软雅黑" pitchFamily="34" charset="-122"/>
              <a:cs typeface="Arial" pitchFamily="34" charset="0"/>
            </a:endParaRPr>
          </a:p>
          <a:p>
            <a:pPr>
              <a:defRPr/>
            </a:pPr>
            <a:endParaRPr lang="en-US" altLang="zh-CN" sz="1400" kern="0" dirty="0">
              <a:latin typeface="Arial" pitchFamily="34" charset="0"/>
              <a:ea typeface="微软雅黑" pitchFamily="34" charset="-122"/>
              <a:cs typeface="Arial" pitchFamily="34" charset="0"/>
            </a:endParaRPr>
          </a:p>
        </p:txBody>
      </p:sp>
      <p:sp>
        <p:nvSpPr>
          <p:cNvPr id="23" name="TextBox 22"/>
          <p:cNvSpPr txBox="1"/>
          <p:nvPr/>
        </p:nvSpPr>
        <p:spPr>
          <a:xfrm flipH="1">
            <a:off x="971601" y="1599642"/>
            <a:ext cx="1277273" cy="1384995"/>
          </a:xfrm>
          <a:prstGeom prst="rect">
            <a:avLst/>
          </a:prstGeom>
          <a:noFill/>
        </p:spPr>
        <p:txBody>
          <a:bodyPr wrap="square" rtlCol="0">
            <a:spAutoFit/>
          </a:bodyPr>
          <a:lstStyle/>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点击添加文字点击添加文字</a:t>
            </a:r>
            <a:endParaRPr lang="en-US" altLang="zh-CN" sz="1400" kern="0" dirty="0">
              <a:latin typeface="Arial" pitchFamily="34" charset="0"/>
              <a:ea typeface="微软雅黑" pitchFamily="34" charset="-122"/>
              <a:cs typeface="Arial" pitchFamily="34" charset="0"/>
            </a:endParaRPr>
          </a:p>
          <a:p>
            <a:pPr>
              <a:defRPr/>
            </a:pPr>
            <a:endParaRPr lang="en-US" altLang="zh-CN" sz="1400" kern="0" dirty="0">
              <a:latin typeface="Arial" pitchFamily="34" charset="0"/>
              <a:ea typeface="微软雅黑" pitchFamily="34" charset="-122"/>
              <a:cs typeface="Arial" pitchFamily="34" charset="0"/>
            </a:endParaRPr>
          </a:p>
        </p:txBody>
      </p:sp>
      <p:sp>
        <p:nvSpPr>
          <p:cNvPr id="47"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Tree>
    <p:extLst>
      <p:ext uri="{BB962C8B-B14F-4D97-AF65-F5344CB8AC3E}">
        <p14:creationId xmlns:p14="http://schemas.microsoft.com/office/powerpoint/2010/main" val="576797570"/>
      </p:ext>
    </p:extLst>
  </p:cSld>
  <p:clrMapOvr>
    <a:masterClrMapping/>
  </p:clrMapOvr>
  <mc:AlternateContent xmlns:mc="http://schemas.openxmlformats.org/markup-compatibility/2006" xmlns:p14="http://schemas.microsoft.com/office/powerpoint/2010/main">
    <mc:Choice Requires="p14">
      <p:transition spd="slow" p14:dur="1400" advTm="6000">
        <p14:doors dir="vert"/>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heel(4)">
                                      <p:cBhvr>
                                        <p:cTn id="7" dur="10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80">
                                          <p:stCondLst>
                                            <p:cond delay="0"/>
                                          </p:stCondLst>
                                        </p:cTn>
                                        <p:tgtEl>
                                          <p:spTgt spid="8"/>
                                        </p:tgtEl>
                                      </p:cBhvr>
                                    </p:animEffect>
                                    <p:anim calcmode="lin" valueType="num">
                                      <p:cBhvr>
                                        <p:cTn id="1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8" dur="26">
                                          <p:stCondLst>
                                            <p:cond delay="650"/>
                                          </p:stCondLst>
                                        </p:cTn>
                                        <p:tgtEl>
                                          <p:spTgt spid="8"/>
                                        </p:tgtEl>
                                      </p:cBhvr>
                                      <p:to x="100000" y="60000"/>
                                    </p:animScale>
                                    <p:animScale>
                                      <p:cBhvr>
                                        <p:cTn id="19" dur="166" decel="50000">
                                          <p:stCondLst>
                                            <p:cond delay="676"/>
                                          </p:stCondLst>
                                        </p:cTn>
                                        <p:tgtEl>
                                          <p:spTgt spid="8"/>
                                        </p:tgtEl>
                                      </p:cBhvr>
                                      <p:to x="100000" y="100000"/>
                                    </p:animScale>
                                    <p:animScale>
                                      <p:cBhvr>
                                        <p:cTn id="20" dur="26">
                                          <p:stCondLst>
                                            <p:cond delay="1312"/>
                                          </p:stCondLst>
                                        </p:cTn>
                                        <p:tgtEl>
                                          <p:spTgt spid="8"/>
                                        </p:tgtEl>
                                      </p:cBhvr>
                                      <p:to x="100000" y="80000"/>
                                    </p:animScale>
                                    <p:animScale>
                                      <p:cBhvr>
                                        <p:cTn id="21" dur="166" decel="50000">
                                          <p:stCondLst>
                                            <p:cond delay="1338"/>
                                          </p:stCondLst>
                                        </p:cTn>
                                        <p:tgtEl>
                                          <p:spTgt spid="8"/>
                                        </p:tgtEl>
                                      </p:cBhvr>
                                      <p:to x="100000" y="100000"/>
                                    </p:animScale>
                                    <p:animScale>
                                      <p:cBhvr>
                                        <p:cTn id="22" dur="26">
                                          <p:stCondLst>
                                            <p:cond delay="1642"/>
                                          </p:stCondLst>
                                        </p:cTn>
                                        <p:tgtEl>
                                          <p:spTgt spid="8"/>
                                        </p:tgtEl>
                                      </p:cBhvr>
                                      <p:to x="100000" y="90000"/>
                                    </p:animScale>
                                    <p:animScale>
                                      <p:cBhvr>
                                        <p:cTn id="23" dur="166" decel="50000">
                                          <p:stCondLst>
                                            <p:cond delay="1668"/>
                                          </p:stCondLst>
                                        </p:cTn>
                                        <p:tgtEl>
                                          <p:spTgt spid="8"/>
                                        </p:tgtEl>
                                      </p:cBhvr>
                                      <p:to x="100000" y="100000"/>
                                    </p:animScale>
                                    <p:animScale>
                                      <p:cBhvr>
                                        <p:cTn id="24" dur="26">
                                          <p:stCondLst>
                                            <p:cond delay="1808"/>
                                          </p:stCondLst>
                                        </p:cTn>
                                        <p:tgtEl>
                                          <p:spTgt spid="8"/>
                                        </p:tgtEl>
                                      </p:cBhvr>
                                      <p:to x="100000" y="95000"/>
                                    </p:animScale>
                                    <p:animScale>
                                      <p:cBhvr>
                                        <p:cTn id="25" dur="166" decel="50000">
                                          <p:stCondLst>
                                            <p:cond delay="1834"/>
                                          </p:stCondLst>
                                        </p:cTn>
                                        <p:tgtEl>
                                          <p:spTgt spid="8"/>
                                        </p:tgtEl>
                                      </p:cBhvr>
                                      <p:to x="100000" y="100000"/>
                                    </p:animScale>
                                  </p:childTnLst>
                                </p:cTn>
                              </p:par>
                              <p:par>
                                <p:cTn id="26" presetID="26" presetClass="entr" presetSubtype="0" fill="hold" nodeType="withEffect">
                                  <p:stCondLst>
                                    <p:cond delay="20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80">
                                          <p:stCondLst>
                                            <p:cond delay="0"/>
                                          </p:stCondLst>
                                        </p:cTn>
                                        <p:tgtEl>
                                          <p:spTgt spid="7"/>
                                        </p:tgtEl>
                                      </p:cBhvr>
                                    </p:animEffect>
                                    <p:anim calcmode="lin" valueType="num">
                                      <p:cBhvr>
                                        <p:cTn id="2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4" dur="26">
                                          <p:stCondLst>
                                            <p:cond delay="650"/>
                                          </p:stCondLst>
                                        </p:cTn>
                                        <p:tgtEl>
                                          <p:spTgt spid="7"/>
                                        </p:tgtEl>
                                      </p:cBhvr>
                                      <p:to x="100000" y="60000"/>
                                    </p:animScale>
                                    <p:animScale>
                                      <p:cBhvr>
                                        <p:cTn id="35" dur="166" decel="50000">
                                          <p:stCondLst>
                                            <p:cond delay="676"/>
                                          </p:stCondLst>
                                        </p:cTn>
                                        <p:tgtEl>
                                          <p:spTgt spid="7"/>
                                        </p:tgtEl>
                                      </p:cBhvr>
                                      <p:to x="100000" y="100000"/>
                                    </p:animScale>
                                    <p:animScale>
                                      <p:cBhvr>
                                        <p:cTn id="36" dur="26">
                                          <p:stCondLst>
                                            <p:cond delay="1312"/>
                                          </p:stCondLst>
                                        </p:cTn>
                                        <p:tgtEl>
                                          <p:spTgt spid="7"/>
                                        </p:tgtEl>
                                      </p:cBhvr>
                                      <p:to x="100000" y="80000"/>
                                    </p:animScale>
                                    <p:animScale>
                                      <p:cBhvr>
                                        <p:cTn id="37" dur="166" decel="50000">
                                          <p:stCondLst>
                                            <p:cond delay="1338"/>
                                          </p:stCondLst>
                                        </p:cTn>
                                        <p:tgtEl>
                                          <p:spTgt spid="7"/>
                                        </p:tgtEl>
                                      </p:cBhvr>
                                      <p:to x="100000" y="100000"/>
                                    </p:animScale>
                                    <p:animScale>
                                      <p:cBhvr>
                                        <p:cTn id="38" dur="26">
                                          <p:stCondLst>
                                            <p:cond delay="1642"/>
                                          </p:stCondLst>
                                        </p:cTn>
                                        <p:tgtEl>
                                          <p:spTgt spid="7"/>
                                        </p:tgtEl>
                                      </p:cBhvr>
                                      <p:to x="100000" y="90000"/>
                                    </p:animScale>
                                    <p:animScale>
                                      <p:cBhvr>
                                        <p:cTn id="39" dur="166" decel="50000">
                                          <p:stCondLst>
                                            <p:cond delay="1668"/>
                                          </p:stCondLst>
                                        </p:cTn>
                                        <p:tgtEl>
                                          <p:spTgt spid="7"/>
                                        </p:tgtEl>
                                      </p:cBhvr>
                                      <p:to x="100000" y="100000"/>
                                    </p:animScale>
                                    <p:animScale>
                                      <p:cBhvr>
                                        <p:cTn id="40" dur="26">
                                          <p:stCondLst>
                                            <p:cond delay="1808"/>
                                          </p:stCondLst>
                                        </p:cTn>
                                        <p:tgtEl>
                                          <p:spTgt spid="7"/>
                                        </p:tgtEl>
                                      </p:cBhvr>
                                      <p:to x="100000" y="95000"/>
                                    </p:animScale>
                                    <p:animScale>
                                      <p:cBhvr>
                                        <p:cTn id="41" dur="166" decel="50000">
                                          <p:stCondLst>
                                            <p:cond delay="1834"/>
                                          </p:stCondLst>
                                        </p:cTn>
                                        <p:tgtEl>
                                          <p:spTgt spid="7"/>
                                        </p:tgtEl>
                                      </p:cBhvr>
                                      <p:to x="100000" y="100000"/>
                                    </p:animScale>
                                  </p:childTnLst>
                                </p:cTn>
                              </p:par>
                              <p:par>
                                <p:cTn id="42" presetID="26" presetClass="entr" presetSubtype="0" fill="hold" nodeType="withEffect">
                                  <p:stCondLst>
                                    <p:cond delay="40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80">
                                          <p:stCondLst>
                                            <p:cond delay="0"/>
                                          </p:stCondLst>
                                        </p:cTn>
                                        <p:tgtEl>
                                          <p:spTgt spid="9"/>
                                        </p:tgtEl>
                                      </p:cBhvr>
                                    </p:animEffect>
                                    <p:anim calcmode="lin" valueType="num">
                                      <p:cBhvr>
                                        <p:cTn id="45"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0" dur="26">
                                          <p:stCondLst>
                                            <p:cond delay="650"/>
                                          </p:stCondLst>
                                        </p:cTn>
                                        <p:tgtEl>
                                          <p:spTgt spid="9"/>
                                        </p:tgtEl>
                                      </p:cBhvr>
                                      <p:to x="100000" y="60000"/>
                                    </p:animScale>
                                    <p:animScale>
                                      <p:cBhvr>
                                        <p:cTn id="51" dur="166" decel="50000">
                                          <p:stCondLst>
                                            <p:cond delay="676"/>
                                          </p:stCondLst>
                                        </p:cTn>
                                        <p:tgtEl>
                                          <p:spTgt spid="9"/>
                                        </p:tgtEl>
                                      </p:cBhvr>
                                      <p:to x="100000" y="100000"/>
                                    </p:animScale>
                                    <p:animScale>
                                      <p:cBhvr>
                                        <p:cTn id="52" dur="26">
                                          <p:stCondLst>
                                            <p:cond delay="1312"/>
                                          </p:stCondLst>
                                        </p:cTn>
                                        <p:tgtEl>
                                          <p:spTgt spid="9"/>
                                        </p:tgtEl>
                                      </p:cBhvr>
                                      <p:to x="100000" y="80000"/>
                                    </p:animScale>
                                    <p:animScale>
                                      <p:cBhvr>
                                        <p:cTn id="53" dur="166" decel="50000">
                                          <p:stCondLst>
                                            <p:cond delay="1338"/>
                                          </p:stCondLst>
                                        </p:cTn>
                                        <p:tgtEl>
                                          <p:spTgt spid="9"/>
                                        </p:tgtEl>
                                      </p:cBhvr>
                                      <p:to x="100000" y="100000"/>
                                    </p:animScale>
                                    <p:animScale>
                                      <p:cBhvr>
                                        <p:cTn id="54" dur="26">
                                          <p:stCondLst>
                                            <p:cond delay="1642"/>
                                          </p:stCondLst>
                                        </p:cTn>
                                        <p:tgtEl>
                                          <p:spTgt spid="9"/>
                                        </p:tgtEl>
                                      </p:cBhvr>
                                      <p:to x="100000" y="90000"/>
                                    </p:animScale>
                                    <p:animScale>
                                      <p:cBhvr>
                                        <p:cTn id="55" dur="166" decel="50000">
                                          <p:stCondLst>
                                            <p:cond delay="1668"/>
                                          </p:stCondLst>
                                        </p:cTn>
                                        <p:tgtEl>
                                          <p:spTgt spid="9"/>
                                        </p:tgtEl>
                                      </p:cBhvr>
                                      <p:to x="100000" y="100000"/>
                                    </p:animScale>
                                    <p:animScale>
                                      <p:cBhvr>
                                        <p:cTn id="56" dur="26">
                                          <p:stCondLst>
                                            <p:cond delay="1808"/>
                                          </p:stCondLst>
                                        </p:cTn>
                                        <p:tgtEl>
                                          <p:spTgt spid="9"/>
                                        </p:tgtEl>
                                      </p:cBhvr>
                                      <p:to x="100000" y="95000"/>
                                    </p:animScale>
                                    <p:animScale>
                                      <p:cBhvr>
                                        <p:cTn id="57" dur="166" decel="50000">
                                          <p:stCondLst>
                                            <p:cond delay="1834"/>
                                          </p:stCondLst>
                                        </p:cTn>
                                        <p:tgtEl>
                                          <p:spTgt spid="9"/>
                                        </p:tgtEl>
                                      </p:cBhvr>
                                      <p:to x="100000" y="100000"/>
                                    </p:animScale>
                                  </p:childTnLst>
                                </p:cTn>
                              </p:par>
                              <p:par>
                                <p:cTn id="58" presetID="26" presetClass="entr" presetSubtype="0" fill="hold" nodeType="withEffect">
                                  <p:stCondLst>
                                    <p:cond delay="600"/>
                                  </p:stCondLst>
                                  <p:childTnLst>
                                    <p:set>
                                      <p:cBhvr>
                                        <p:cTn id="59" dur="1" fill="hold">
                                          <p:stCondLst>
                                            <p:cond delay="0"/>
                                          </p:stCondLst>
                                        </p:cTn>
                                        <p:tgtEl>
                                          <p:spTgt spid="19"/>
                                        </p:tgtEl>
                                        <p:attrNameLst>
                                          <p:attrName>style.visibility</p:attrName>
                                        </p:attrNameLst>
                                      </p:cBhvr>
                                      <p:to>
                                        <p:strVal val="visible"/>
                                      </p:to>
                                    </p:set>
                                    <p:animEffect transition="in" filter="wipe(down)">
                                      <p:cBhvr>
                                        <p:cTn id="60" dur="580">
                                          <p:stCondLst>
                                            <p:cond delay="0"/>
                                          </p:stCondLst>
                                        </p:cTn>
                                        <p:tgtEl>
                                          <p:spTgt spid="19"/>
                                        </p:tgtEl>
                                      </p:cBhvr>
                                    </p:animEffect>
                                    <p:anim calcmode="lin" valueType="num">
                                      <p:cBhvr>
                                        <p:cTn id="61"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66" dur="26">
                                          <p:stCondLst>
                                            <p:cond delay="650"/>
                                          </p:stCondLst>
                                        </p:cTn>
                                        <p:tgtEl>
                                          <p:spTgt spid="19"/>
                                        </p:tgtEl>
                                      </p:cBhvr>
                                      <p:to x="100000" y="60000"/>
                                    </p:animScale>
                                    <p:animScale>
                                      <p:cBhvr>
                                        <p:cTn id="67" dur="166" decel="50000">
                                          <p:stCondLst>
                                            <p:cond delay="676"/>
                                          </p:stCondLst>
                                        </p:cTn>
                                        <p:tgtEl>
                                          <p:spTgt spid="19"/>
                                        </p:tgtEl>
                                      </p:cBhvr>
                                      <p:to x="100000" y="100000"/>
                                    </p:animScale>
                                    <p:animScale>
                                      <p:cBhvr>
                                        <p:cTn id="68" dur="26">
                                          <p:stCondLst>
                                            <p:cond delay="1312"/>
                                          </p:stCondLst>
                                        </p:cTn>
                                        <p:tgtEl>
                                          <p:spTgt spid="19"/>
                                        </p:tgtEl>
                                      </p:cBhvr>
                                      <p:to x="100000" y="80000"/>
                                    </p:animScale>
                                    <p:animScale>
                                      <p:cBhvr>
                                        <p:cTn id="69" dur="166" decel="50000">
                                          <p:stCondLst>
                                            <p:cond delay="1338"/>
                                          </p:stCondLst>
                                        </p:cTn>
                                        <p:tgtEl>
                                          <p:spTgt spid="19"/>
                                        </p:tgtEl>
                                      </p:cBhvr>
                                      <p:to x="100000" y="100000"/>
                                    </p:animScale>
                                    <p:animScale>
                                      <p:cBhvr>
                                        <p:cTn id="70" dur="26">
                                          <p:stCondLst>
                                            <p:cond delay="1642"/>
                                          </p:stCondLst>
                                        </p:cTn>
                                        <p:tgtEl>
                                          <p:spTgt spid="19"/>
                                        </p:tgtEl>
                                      </p:cBhvr>
                                      <p:to x="100000" y="90000"/>
                                    </p:animScale>
                                    <p:animScale>
                                      <p:cBhvr>
                                        <p:cTn id="71" dur="166" decel="50000">
                                          <p:stCondLst>
                                            <p:cond delay="1668"/>
                                          </p:stCondLst>
                                        </p:cTn>
                                        <p:tgtEl>
                                          <p:spTgt spid="19"/>
                                        </p:tgtEl>
                                      </p:cBhvr>
                                      <p:to x="100000" y="100000"/>
                                    </p:animScale>
                                    <p:animScale>
                                      <p:cBhvr>
                                        <p:cTn id="72" dur="26">
                                          <p:stCondLst>
                                            <p:cond delay="1808"/>
                                          </p:stCondLst>
                                        </p:cTn>
                                        <p:tgtEl>
                                          <p:spTgt spid="19"/>
                                        </p:tgtEl>
                                      </p:cBhvr>
                                      <p:to x="100000" y="95000"/>
                                    </p:animScale>
                                    <p:animScale>
                                      <p:cBhvr>
                                        <p:cTn id="73" dur="166" decel="50000">
                                          <p:stCondLst>
                                            <p:cond delay="1834"/>
                                          </p:stCondLst>
                                        </p:cTn>
                                        <p:tgtEl>
                                          <p:spTgt spid="19"/>
                                        </p:tgtEl>
                                      </p:cBhvr>
                                      <p:to x="100000" y="100000"/>
                                    </p:animScale>
                                  </p:childTnLst>
                                </p:cTn>
                              </p:par>
                            </p:childTnLst>
                          </p:cTn>
                        </p:par>
                      </p:childTnLst>
                    </p:cTn>
                  </p:par>
                  <p:par>
                    <p:cTn id="74" fill="hold">
                      <p:stCondLst>
                        <p:cond delay="indefinite"/>
                      </p:stCondLst>
                      <p:childTnLst>
                        <p:par>
                          <p:cTn id="75" fill="hold">
                            <p:stCondLst>
                              <p:cond delay="0"/>
                            </p:stCondLst>
                            <p:childTnLst>
                              <p:par>
                                <p:cTn id="76" presetID="14" presetClass="entr" presetSubtype="10" fill="hold" grpId="0" nodeType="click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randombar(horizontal)">
                                      <p:cBhvr>
                                        <p:cTn id="78" dur="500"/>
                                        <p:tgtEl>
                                          <p:spTgt spid="11"/>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randombar(horizontal)">
                                      <p:cBhvr>
                                        <p:cTn id="81" dur="500"/>
                                        <p:tgtEl>
                                          <p:spTgt spid="20"/>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randombar(horizontal)">
                                      <p:cBhvr>
                                        <p:cTn id="84" dur="500"/>
                                        <p:tgtEl>
                                          <p:spTgt spid="10"/>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randombar(horizontal)">
                                      <p:cBhvr>
                                        <p:cTn id="87" dur="500"/>
                                        <p:tgtEl>
                                          <p:spTgt spid="12"/>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2" fill="hold" nodeType="click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wipe(right)">
                                      <p:cBhvr>
                                        <p:cTn id="92" dur="500"/>
                                        <p:tgtEl>
                                          <p:spTgt spid="48"/>
                                        </p:tgtEl>
                                      </p:cBhvr>
                                    </p:animEffect>
                                  </p:childTnLst>
                                </p:cTn>
                              </p:par>
                              <p:par>
                                <p:cTn id="93" presetID="22" presetClass="entr" presetSubtype="8" fill="hold" nodeType="with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wipe(left)">
                                      <p:cBhvr>
                                        <p:cTn id="95" dur="500"/>
                                        <p:tgtEl>
                                          <p:spTgt spid="49"/>
                                        </p:tgtEl>
                                      </p:cBhvr>
                                    </p:animEffect>
                                  </p:childTnLst>
                                </p:cTn>
                              </p:par>
                              <p:par>
                                <p:cTn id="96" presetID="22" presetClass="entr" presetSubtype="2" fill="hold" nodeType="with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wipe(right)">
                                      <p:cBhvr>
                                        <p:cTn id="98" dur="500"/>
                                        <p:tgtEl>
                                          <p:spTgt spid="51"/>
                                        </p:tgtEl>
                                      </p:cBhvr>
                                    </p:animEffect>
                                  </p:childTnLst>
                                </p:cTn>
                              </p:par>
                              <p:par>
                                <p:cTn id="99" presetID="22" presetClass="entr" presetSubtype="8" fill="hold" nodeType="with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wipe(left)">
                                      <p:cBhvr>
                                        <p:cTn id="101" dur="500"/>
                                        <p:tgtEl>
                                          <p:spTgt spid="50"/>
                                        </p:tgtEl>
                                      </p:cBhvr>
                                    </p:animEffect>
                                  </p:childTnLst>
                                </p:cTn>
                              </p:par>
                            </p:childTnLst>
                          </p:cTn>
                        </p:par>
                      </p:childTnLst>
                    </p:cTn>
                  </p:par>
                  <p:par>
                    <p:cTn id="102" fill="hold">
                      <p:stCondLst>
                        <p:cond delay="indefinite"/>
                      </p:stCondLst>
                      <p:childTnLst>
                        <p:par>
                          <p:cTn id="103" fill="hold">
                            <p:stCondLst>
                              <p:cond delay="0"/>
                            </p:stCondLst>
                            <p:childTnLst>
                              <p:par>
                                <p:cTn id="104" presetID="2" presetClass="entr" presetSubtype="8" fill="hold" grpId="0" nodeType="clickEffect">
                                  <p:stCondLst>
                                    <p:cond delay="0"/>
                                  </p:stCondLst>
                                  <p:childTnLst>
                                    <p:set>
                                      <p:cBhvr>
                                        <p:cTn id="105" dur="1" fill="hold">
                                          <p:stCondLst>
                                            <p:cond delay="0"/>
                                          </p:stCondLst>
                                        </p:cTn>
                                        <p:tgtEl>
                                          <p:spTgt spid="23"/>
                                        </p:tgtEl>
                                        <p:attrNameLst>
                                          <p:attrName>style.visibility</p:attrName>
                                        </p:attrNameLst>
                                      </p:cBhvr>
                                      <p:to>
                                        <p:strVal val="visible"/>
                                      </p:to>
                                    </p:set>
                                    <p:anim calcmode="lin" valueType="num">
                                      <p:cBhvr additive="base">
                                        <p:cTn id="106" dur="500" fill="hold"/>
                                        <p:tgtEl>
                                          <p:spTgt spid="23"/>
                                        </p:tgtEl>
                                        <p:attrNameLst>
                                          <p:attrName>ppt_x</p:attrName>
                                        </p:attrNameLst>
                                      </p:cBhvr>
                                      <p:tavLst>
                                        <p:tav tm="0">
                                          <p:val>
                                            <p:strVal val="0-#ppt_w/2"/>
                                          </p:val>
                                        </p:tav>
                                        <p:tav tm="100000">
                                          <p:val>
                                            <p:strVal val="#ppt_x"/>
                                          </p:val>
                                        </p:tav>
                                      </p:tavLst>
                                    </p:anim>
                                    <p:anim calcmode="lin" valueType="num">
                                      <p:cBhvr additive="base">
                                        <p:cTn id="107" dur="500" fill="hold"/>
                                        <p:tgtEl>
                                          <p:spTgt spid="23"/>
                                        </p:tgtEl>
                                        <p:attrNameLst>
                                          <p:attrName>ppt_y</p:attrName>
                                        </p:attrNameLst>
                                      </p:cBhvr>
                                      <p:tavLst>
                                        <p:tav tm="0">
                                          <p:val>
                                            <p:strVal val="#ppt_y"/>
                                          </p:val>
                                        </p:tav>
                                        <p:tav tm="100000">
                                          <p:val>
                                            <p:strVal val="#ppt_y"/>
                                          </p:val>
                                        </p:tav>
                                      </p:tavLst>
                                    </p:anim>
                                  </p:childTnLst>
                                </p:cTn>
                              </p:par>
                              <p:par>
                                <p:cTn id="108" presetID="2" presetClass="entr" presetSubtype="8" fill="hold" grpId="0" nodeType="withEffect">
                                  <p:stCondLst>
                                    <p:cond delay="0"/>
                                  </p:stCondLst>
                                  <p:childTnLst>
                                    <p:set>
                                      <p:cBhvr>
                                        <p:cTn id="109" dur="1" fill="hold">
                                          <p:stCondLst>
                                            <p:cond delay="0"/>
                                          </p:stCondLst>
                                        </p:cTn>
                                        <p:tgtEl>
                                          <p:spTgt spid="22"/>
                                        </p:tgtEl>
                                        <p:attrNameLst>
                                          <p:attrName>style.visibility</p:attrName>
                                        </p:attrNameLst>
                                      </p:cBhvr>
                                      <p:to>
                                        <p:strVal val="visible"/>
                                      </p:to>
                                    </p:set>
                                    <p:anim calcmode="lin" valueType="num">
                                      <p:cBhvr additive="base">
                                        <p:cTn id="110" dur="500" fill="hold"/>
                                        <p:tgtEl>
                                          <p:spTgt spid="22"/>
                                        </p:tgtEl>
                                        <p:attrNameLst>
                                          <p:attrName>ppt_x</p:attrName>
                                        </p:attrNameLst>
                                      </p:cBhvr>
                                      <p:tavLst>
                                        <p:tav tm="0">
                                          <p:val>
                                            <p:strVal val="0-#ppt_w/2"/>
                                          </p:val>
                                        </p:tav>
                                        <p:tav tm="100000">
                                          <p:val>
                                            <p:strVal val="#ppt_x"/>
                                          </p:val>
                                        </p:tav>
                                      </p:tavLst>
                                    </p:anim>
                                    <p:anim calcmode="lin" valueType="num">
                                      <p:cBhvr additive="base">
                                        <p:cTn id="111" dur="500" fill="hold"/>
                                        <p:tgtEl>
                                          <p:spTgt spid="22"/>
                                        </p:tgtEl>
                                        <p:attrNameLst>
                                          <p:attrName>ppt_y</p:attrName>
                                        </p:attrNameLst>
                                      </p:cBhvr>
                                      <p:tavLst>
                                        <p:tav tm="0">
                                          <p:val>
                                            <p:strVal val="#ppt_y"/>
                                          </p:val>
                                        </p:tav>
                                        <p:tav tm="100000">
                                          <p:val>
                                            <p:strVal val="#ppt_y"/>
                                          </p:val>
                                        </p:tav>
                                      </p:tavLst>
                                    </p:anim>
                                  </p:childTnLst>
                                </p:cTn>
                              </p:par>
                              <p:par>
                                <p:cTn id="112" presetID="2" presetClass="entr" presetSubtype="2" fill="hold" grpId="0" nodeType="withEffect">
                                  <p:stCondLst>
                                    <p:cond delay="0"/>
                                  </p:stCondLst>
                                  <p:childTnLst>
                                    <p:set>
                                      <p:cBhvr>
                                        <p:cTn id="113" dur="1" fill="hold">
                                          <p:stCondLst>
                                            <p:cond delay="0"/>
                                          </p:stCondLst>
                                        </p:cTn>
                                        <p:tgtEl>
                                          <p:spTgt spid="17"/>
                                        </p:tgtEl>
                                        <p:attrNameLst>
                                          <p:attrName>style.visibility</p:attrName>
                                        </p:attrNameLst>
                                      </p:cBhvr>
                                      <p:to>
                                        <p:strVal val="visible"/>
                                      </p:to>
                                    </p:set>
                                    <p:anim calcmode="lin" valueType="num">
                                      <p:cBhvr additive="base">
                                        <p:cTn id="114" dur="500" fill="hold"/>
                                        <p:tgtEl>
                                          <p:spTgt spid="17"/>
                                        </p:tgtEl>
                                        <p:attrNameLst>
                                          <p:attrName>ppt_x</p:attrName>
                                        </p:attrNameLst>
                                      </p:cBhvr>
                                      <p:tavLst>
                                        <p:tav tm="0">
                                          <p:val>
                                            <p:strVal val="1+#ppt_w/2"/>
                                          </p:val>
                                        </p:tav>
                                        <p:tav tm="100000">
                                          <p:val>
                                            <p:strVal val="#ppt_x"/>
                                          </p:val>
                                        </p:tav>
                                      </p:tavLst>
                                    </p:anim>
                                    <p:anim calcmode="lin" valueType="num">
                                      <p:cBhvr additive="base">
                                        <p:cTn id="115" dur="500" fill="hold"/>
                                        <p:tgtEl>
                                          <p:spTgt spid="17"/>
                                        </p:tgtEl>
                                        <p:attrNameLst>
                                          <p:attrName>ppt_y</p:attrName>
                                        </p:attrNameLst>
                                      </p:cBhvr>
                                      <p:tavLst>
                                        <p:tav tm="0">
                                          <p:val>
                                            <p:strVal val="#ppt_y"/>
                                          </p:val>
                                        </p:tav>
                                        <p:tav tm="100000">
                                          <p:val>
                                            <p:strVal val="#ppt_y"/>
                                          </p:val>
                                        </p:tav>
                                      </p:tavLst>
                                    </p:anim>
                                  </p:childTnLst>
                                </p:cTn>
                              </p:par>
                              <p:par>
                                <p:cTn id="116" presetID="2" presetClass="entr" presetSubtype="2" fill="hold" grpId="0" nodeType="withEffect">
                                  <p:stCondLst>
                                    <p:cond delay="0"/>
                                  </p:stCondLst>
                                  <p:childTnLst>
                                    <p:set>
                                      <p:cBhvr>
                                        <p:cTn id="117" dur="1" fill="hold">
                                          <p:stCondLst>
                                            <p:cond delay="0"/>
                                          </p:stCondLst>
                                        </p:cTn>
                                        <p:tgtEl>
                                          <p:spTgt spid="6"/>
                                        </p:tgtEl>
                                        <p:attrNameLst>
                                          <p:attrName>style.visibility</p:attrName>
                                        </p:attrNameLst>
                                      </p:cBhvr>
                                      <p:to>
                                        <p:strVal val="visible"/>
                                      </p:to>
                                    </p:set>
                                    <p:anim calcmode="lin" valueType="num">
                                      <p:cBhvr additive="base">
                                        <p:cTn id="118" dur="500" fill="hold"/>
                                        <p:tgtEl>
                                          <p:spTgt spid="6"/>
                                        </p:tgtEl>
                                        <p:attrNameLst>
                                          <p:attrName>ppt_x</p:attrName>
                                        </p:attrNameLst>
                                      </p:cBhvr>
                                      <p:tavLst>
                                        <p:tav tm="0">
                                          <p:val>
                                            <p:strVal val="1+#ppt_w/2"/>
                                          </p:val>
                                        </p:tav>
                                        <p:tav tm="100000">
                                          <p:val>
                                            <p:strVal val="#ppt_x"/>
                                          </p:val>
                                        </p:tav>
                                      </p:tavLst>
                                    </p:anim>
                                    <p:anim calcmode="lin" valueType="num">
                                      <p:cBhvr additive="base">
                                        <p:cTn id="119"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P spid="17" grpId="0"/>
      <p:bldP spid="20" grpId="0"/>
      <p:bldP spid="22" grpId="0"/>
      <p:bldP spid="23" grpId="0"/>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503" y="886763"/>
            <a:ext cx="4024004" cy="2751231"/>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1923678"/>
            <a:ext cx="4024004" cy="2751231"/>
          </a:xfrm>
          <a:prstGeom prst="rect">
            <a:avLst/>
          </a:prstGeom>
        </p:spPr>
      </p:pic>
      <p:sp>
        <p:nvSpPr>
          <p:cNvPr id="6" name="TextBox 5"/>
          <p:cNvSpPr txBox="1"/>
          <p:nvPr/>
        </p:nvSpPr>
        <p:spPr>
          <a:xfrm rot="20382659">
            <a:off x="2184618" y="1551997"/>
            <a:ext cx="2248977" cy="58477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3600" b="1" i="0" u="none" strike="noStrike" kern="0" cap="none" spc="0" normalizeH="0" baseline="0">
                <a:ln w="18415" cmpd="sng">
                  <a:noFill/>
                  <a:prstDash val="solid"/>
                </a:ln>
                <a:solidFill>
                  <a:schemeClr val="accent6">
                    <a:lumMod val="50000"/>
                  </a:schemeClr>
                </a:solidFill>
                <a:effectLst>
                  <a:outerShdw dist="38100" dir="5400000" algn="t" rotWithShape="0">
                    <a:sysClr val="window" lastClr="FFFFFF">
                      <a:alpha val="40000"/>
                    </a:sysClr>
                  </a:outerShdw>
                </a:effectLst>
                <a:uLnTx/>
                <a:uFillTx/>
                <a:latin typeface="Agency FB" pitchFamily="34" charset="0"/>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smtClean="0">
                <a:ln w="18415" cmpd="sng">
                  <a:noFill/>
                  <a:prstDash val="solid"/>
                </a:ln>
                <a:solidFill>
                  <a:sysClr val="window" lastClr="FFFFFF"/>
                </a:solidFill>
                <a:effectLst>
                  <a:outerShdw blurRad="50800" dist="38100" dir="5400000" algn="t" rotWithShape="0">
                    <a:prstClr val="black">
                      <a:alpha val="40000"/>
                    </a:prstClr>
                  </a:outerShdw>
                </a:effectLst>
                <a:uLnTx/>
                <a:uFillTx/>
                <a:latin typeface="Adidas Unity" pitchFamily="2" charset="0"/>
                <a:ea typeface="微软雅黑" pitchFamily="34" charset="-122"/>
              </a:rPr>
              <a:t>添加文字</a:t>
            </a:r>
            <a:endParaRPr kumimoji="0" lang="zh-CN" altLang="en-US" sz="3200" b="1" i="0" u="none" strike="noStrike" kern="0" cap="none" spc="0" normalizeH="0" baseline="0" noProof="0" dirty="0">
              <a:ln w="18415" cmpd="sng">
                <a:noFill/>
                <a:prstDash val="solid"/>
              </a:ln>
              <a:solidFill>
                <a:sysClr val="window" lastClr="FFFFFF"/>
              </a:solidFill>
              <a:effectLst>
                <a:outerShdw blurRad="50800" dist="38100" dir="5400000" algn="t" rotWithShape="0">
                  <a:prstClr val="black">
                    <a:alpha val="40000"/>
                  </a:prstClr>
                </a:outerShdw>
              </a:effectLst>
              <a:uLnTx/>
              <a:uFillTx/>
              <a:latin typeface="Adidas Unity" pitchFamily="2" charset="0"/>
              <a:ea typeface="微软雅黑" pitchFamily="34" charset="-122"/>
            </a:endParaRPr>
          </a:p>
        </p:txBody>
      </p:sp>
      <p:sp>
        <p:nvSpPr>
          <p:cNvPr id="7" name="TextBox 6"/>
          <p:cNvSpPr txBox="1"/>
          <p:nvPr/>
        </p:nvSpPr>
        <p:spPr>
          <a:xfrm rot="20382659">
            <a:off x="6323853" y="2588912"/>
            <a:ext cx="2248977" cy="58477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3600" b="1" i="0" u="none" strike="noStrike" kern="0" cap="none" spc="0" normalizeH="0" baseline="0">
                <a:ln w="18415" cmpd="sng">
                  <a:noFill/>
                  <a:prstDash val="solid"/>
                </a:ln>
                <a:solidFill>
                  <a:schemeClr val="accent6">
                    <a:lumMod val="50000"/>
                  </a:schemeClr>
                </a:solidFill>
                <a:effectLst>
                  <a:outerShdw dist="38100" dir="5400000" algn="t" rotWithShape="0">
                    <a:sysClr val="window" lastClr="FFFFFF">
                      <a:alpha val="40000"/>
                    </a:sysClr>
                  </a:outerShdw>
                </a:effectLst>
                <a:uLnTx/>
                <a:uFillTx/>
                <a:latin typeface="Agency FB" pitchFamily="34" charset="0"/>
                <a:ea typeface="微软雅黑" pitchFamily="34" charset="-122"/>
              </a:defRPr>
            </a:lvl1pPr>
          </a:lstStyle>
          <a:p>
            <a:pPr lvl="0">
              <a:lnSpc>
                <a:spcPct val="100000"/>
              </a:lnSpc>
              <a:defRPr/>
            </a:pPr>
            <a:r>
              <a:rPr lang="zh-CN" altLang="en-US" sz="3200" dirty="0">
                <a:solidFill>
                  <a:sysClr val="window" lastClr="FFFFFF"/>
                </a:solidFill>
                <a:effectLst>
                  <a:outerShdw blurRad="50800" dist="38100" dir="5400000" algn="t" rotWithShape="0">
                    <a:prstClr val="black">
                      <a:alpha val="40000"/>
                    </a:prstClr>
                  </a:outerShdw>
                </a:effectLst>
                <a:latin typeface="Adidas Unity" pitchFamily="2" charset="0"/>
              </a:rPr>
              <a:t>添加文字</a:t>
            </a:r>
          </a:p>
        </p:txBody>
      </p:sp>
      <p:sp>
        <p:nvSpPr>
          <p:cNvPr id="8" name="TextBox 7"/>
          <p:cNvSpPr txBox="1"/>
          <p:nvPr/>
        </p:nvSpPr>
        <p:spPr>
          <a:xfrm flipH="1">
            <a:off x="994876" y="2102941"/>
            <a:ext cx="1416884" cy="1384995"/>
          </a:xfrm>
          <a:prstGeom prst="rect">
            <a:avLst/>
          </a:prstGeom>
          <a:noFill/>
        </p:spPr>
        <p:txBody>
          <a:bodyPr wrap="square" rtlCol="0">
            <a:spAutoFit/>
          </a:bodyPr>
          <a:lstStyle/>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a:t>
            </a:r>
            <a:r>
              <a:rPr lang="zh-CN" altLang="en-US" sz="1400" kern="0" dirty="0" smtClean="0">
                <a:latin typeface="Arial" pitchFamily="34" charset="0"/>
                <a:ea typeface="微软雅黑" pitchFamily="34" charset="-122"/>
                <a:cs typeface="Arial" pitchFamily="34" charset="0"/>
              </a:rPr>
              <a:t>文字</a:t>
            </a: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endParaRPr lang="en-US" altLang="zh-CN" sz="1400" kern="0" dirty="0">
              <a:latin typeface="Arial" pitchFamily="34" charset="0"/>
              <a:ea typeface="微软雅黑" pitchFamily="34" charset="-122"/>
              <a:cs typeface="Arial" pitchFamily="34" charset="0"/>
            </a:endParaRPr>
          </a:p>
        </p:txBody>
      </p:sp>
      <p:sp>
        <p:nvSpPr>
          <p:cNvPr id="9" name="TextBox 8"/>
          <p:cNvSpPr txBox="1"/>
          <p:nvPr/>
        </p:nvSpPr>
        <p:spPr>
          <a:xfrm flipH="1">
            <a:off x="5148064" y="3219821"/>
            <a:ext cx="1416884" cy="1384995"/>
          </a:xfrm>
          <a:prstGeom prst="rect">
            <a:avLst/>
          </a:prstGeom>
          <a:noFill/>
        </p:spPr>
        <p:txBody>
          <a:bodyPr wrap="square" rtlCol="0">
            <a:spAutoFit/>
          </a:bodyPr>
          <a:lstStyle/>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a:t>
            </a:r>
            <a:r>
              <a:rPr lang="zh-CN" altLang="en-US" sz="1400" kern="0" dirty="0" smtClean="0">
                <a:latin typeface="Arial" pitchFamily="34" charset="0"/>
                <a:ea typeface="微软雅黑" pitchFamily="34" charset="-122"/>
                <a:cs typeface="Arial" pitchFamily="34" charset="0"/>
              </a:rPr>
              <a:t>文字</a:t>
            </a:r>
            <a:endParaRPr lang="en-US" altLang="zh-CN" sz="1400" kern="0" dirty="0" smtClean="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endParaRPr lang="en-US" altLang="zh-CN" sz="1400" kern="0" dirty="0">
              <a:latin typeface="Arial" pitchFamily="34" charset="0"/>
              <a:ea typeface="微软雅黑" pitchFamily="34" charset="-122"/>
              <a:cs typeface="Arial" pitchFamily="34" charset="0"/>
            </a:endParaRPr>
          </a:p>
        </p:txBody>
      </p:sp>
      <p:sp>
        <p:nvSpPr>
          <p:cNvPr id="11" name="TextBox 10"/>
          <p:cNvSpPr txBox="1"/>
          <p:nvPr/>
        </p:nvSpPr>
        <p:spPr>
          <a:xfrm>
            <a:off x="323529" y="3932701"/>
            <a:ext cx="4705307" cy="812530"/>
          </a:xfrm>
          <a:prstGeom prst="rect">
            <a:avLst/>
          </a:prstGeom>
          <a:noFill/>
        </p:spPr>
        <p:txBody>
          <a:bodyPr wrap="square" rtlCol="0">
            <a:spAutoFit/>
          </a:bodyPr>
          <a:lstStyle>
            <a:defPPr>
              <a:defRPr lang="en-US"/>
            </a:defPPr>
            <a:lvl1pPr>
              <a:lnSpc>
                <a:spcPct val="130000"/>
              </a:lnSpc>
              <a:defRPr sz="5400" b="1">
                <a:solidFill>
                  <a:schemeClr val="tx1">
                    <a:lumMod val="65000"/>
                    <a:lumOff val="35000"/>
                  </a:schemeClr>
                </a:solidFill>
                <a:latin typeface="Agency FB" pitchFamily="34" charset="0"/>
                <a:ea typeface="微软雅黑" pitchFamily="34" charset="-122"/>
                <a:cs typeface="Calibri" pitchFamily="34" charset="0"/>
              </a:defRPr>
            </a:lvl1pPr>
          </a:lstStyle>
          <a:p>
            <a:pPr lvl="0">
              <a:defRPr/>
            </a:pPr>
            <a:r>
              <a:rPr lang="zh-CN" altLang="en-US" sz="3600" kern="0" dirty="0" smtClean="0">
                <a:solidFill>
                  <a:srgbClr val="004070"/>
                </a:solidFill>
                <a:latin typeface="方正行楷简体" panose="02010601030101010101" pitchFamily="2" charset="-122"/>
                <a:ea typeface="方正行楷简体" panose="02010601030101010101" pitchFamily="2" charset="-122"/>
                <a:cs typeface="Arial" pitchFamily="34" charset="0"/>
              </a:rPr>
              <a:t>点击添加您文字内容</a:t>
            </a:r>
            <a:endParaRPr lang="en-US" altLang="zh-CN" sz="3600" kern="0" dirty="0" smtClean="0">
              <a:solidFill>
                <a:srgbClr val="004070"/>
              </a:solidFill>
              <a:latin typeface="方正行楷简体" panose="02010601030101010101" pitchFamily="2" charset="-122"/>
              <a:ea typeface="方正行楷简体" panose="02010601030101010101" pitchFamily="2" charset="-122"/>
              <a:cs typeface="Arial" pitchFamily="34" charset="0"/>
            </a:endParaRPr>
          </a:p>
        </p:txBody>
      </p:sp>
      <p:sp>
        <p:nvSpPr>
          <p:cNvPr id="12"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Tree>
    <p:extLst>
      <p:ext uri="{BB962C8B-B14F-4D97-AF65-F5344CB8AC3E}">
        <p14:creationId xmlns:p14="http://schemas.microsoft.com/office/powerpoint/2010/main" val="1634188788"/>
      </p:ext>
    </p:extLst>
  </p:cSld>
  <p:clrMapOvr>
    <a:masterClrMapping/>
  </p:clrMapOvr>
  <mc:AlternateContent xmlns:mc="http://schemas.openxmlformats.org/markup-compatibility/2006" xmlns:p14="http://schemas.microsoft.com/office/powerpoint/2010/main">
    <mc:Choice Requires="p14">
      <p:transition spd="slow" p14:dur="1600" advTm="6000">
        <p14:prism isInverted="1"/>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4)">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30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 by="(-#ppt_w*2)" calcmode="lin" valueType="num">
                                      <p:cBhvr rctx="PPT">
                                        <p:cTn id="27" dur="250" autoRev="1" fill="hold">
                                          <p:stCondLst>
                                            <p:cond delay="0"/>
                                          </p:stCondLst>
                                        </p:cTn>
                                        <p:tgtEl>
                                          <p:spTgt spid="8"/>
                                        </p:tgtEl>
                                        <p:attrNameLst>
                                          <p:attrName>ppt_w</p:attrName>
                                        </p:attrNameLst>
                                      </p:cBhvr>
                                    </p:anim>
                                    <p:anim by="(#ppt_w*0.50)" calcmode="lin" valueType="num">
                                      <p:cBhvr>
                                        <p:cTn id="28" dur="250" decel="50000" autoRev="1" fill="hold">
                                          <p:stCondLst>
                                            <p:cond delay="0"/>
                                          </p:stCondLst>
                                        </p:cTn>
                                        <p:tgtEl>
                                          <p:spTgt spid="8"/>
                                        </p:tgtEl>
                                        <p:attrNameLst>
                                          <p:attrName>ppt_x</p:attrName>
                                        </p:attrNameLst>
                                      </p:cBhvr>
                                    </p:anim>
                                    <p:anim from="(-#ppt_h/2)" to="(#ppt_y)" calcmode="lin" valueType="num">
                                      <p:cBhvr>
                                        <p:cTn id="29" dur="500" fill="hold">
                                          <p:stCondLst>
                                            <p:cond delay="0"/>
                                          </p:stCondLst>
                                        </p:cTn>
                                        <p:tgtEl>
                                          <p:spTgt spid="8"/>
                                        </p:tgtEl>
                                        <p:attrNameLst>
                                          <p:attrName>ppt_y</p:attrName>
                                        </p:attrNameLst>
                                      </p:cBhvr>
                                    </p:anim>
                                    <p:animRot by="21600000">
                                      <p:cBhvr>
                                        <p:cTn id="30" dur="500" fill="hold">
                                          <p:stCondLst>
                                            <p:cond delay="0"/>
                                          </p:stCondLst>
                                        </p:cTn>
                                        <p:tgtEl>
                                          <p:spTgt spid="8"/>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randombar(horizontal)">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56" presetClass="entr" presetSubtype="0" fill="hold" grpId="0" nodeType="clickEffect">
                                  <p:stCondLst>
                                    <p:cond delay="0"/>
                                  </p:stCondLst>
                                  <p:iterate type="lt">
                                    <p:tmPct val="10000"/>
                                  </p:iterate>
                                  <p:childTnLst>
                                    <p:set>
                                      <p:cBhvr>
                                        <p:cTn id="39" dur="1" fill="hold">
                                          <p:stCondLst>
                                            <p:cond delay="0"/>
                                          </p:stCondLst>
                                        </p:cTn>
                                        <p:tgtEl>
                                          <p:spTgt spid="9"/>
                                        </p:tgtEl>
                                        <p:attrNameLst>
                                          <p:attrName>style.visibility</p:attrName>
                                        </p:attrNameLst>
                                      </p:cBhvr>
                                      <p:to>
                                        <p:strVal val="visible"/>
                                      </p:to>
                                    </p:set>
                                    <p:anim by="(-#ppt_w*2)" calcmode="lin" valueType="num">
                                      <p:cBhvr rctx="PPT">
                                        <p:cTn id="40" dur="250" autoRev="1" fill="hold">
                                          <p:stCondLst>
                                            <p:cond delay="0"/>
                                          </p:stCondLst>
                                        </p:cTn>
                                        <p:tgtEl>
                                          <p:spTgt spid="9"/>
                                        </p:tgtEl>
                                        <p:attrNameLst>
                                          <p:attrName>ppt_w</p:attrName>
                                        </p:attrNameLst>
                                      </p:cBhvr>
                                    </p:anim>
                                    <p:anim by="(#ppt_w*0.50)" calcmode="lin" valueType="num">
                                      <p:cBhvr>
                                        <p:cTn id="41" dur="250" decel="50000" autoRev="1" fill="hold">
                                          <p:stCondLst>
                                            <p:cond delay="0"/>
                                          </p:stCondLst>
                                        </p:cTn>
                                        <p:tgtEl>
                                          <p:spTgt spid="9"/>
                                        </p:tgtEl>
                                        <p:attrNameLst>
                                          <p:attrName>ppt_x</p:attrName>
                                        </p:attrNameLst>
                                      </p:cBhvr>
                                    </p:anim>
                                    <p:anim from="(-#ppt_h/2)" to="(#ppt_y)" calcmode="lin" valueType="num">
                                      <p:cBhvr>
                                        <p:cTn id="42" dur="500" fill="hold">
                                          <p:stCondLst>
                                            <p:cond delay="0"/>
                                          </p:stCondLst>
                                        </p:cTn>
                                        <p:tgtEl>
                                          <p:spTgt spid="9"/>
                                        </p:tgtEl>
                                        <p:attrNameLst>
                                          <p:attrName>ppt_y</p:attrName>
                                        </p:attrNameLst>
                                      </p:cBhvr>
                                    </p:anim>
                                    <p:animRot by="21600000">
                                      <p:cBhvr>
                                        <p:cTn id="43" dur="500" fill="hold">
                                          <p:stCondLst>
                                            <p:cond delay="0"/>
                                          </p:stCondLst>
                                        </p:cTn>
                                        <p:tgtEl>
                                          <p:spTgt spid="9"/>
                                        </p:tgtEl>
                                        <p:attrNameLst>
                                          <p:attrName>r</p:attrName>
                                        </p:attrNameLst>
                                      </p:cBhvr>
                                    </p:animRo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7207" y="987574"/>
            <a:ext cx="4315412" cy="2503943"/>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588" y="1995686"/>
            <a:ext cx="4315412" cy="2503943"/>
          </a:xfrm>
          <a:prstGeom prst="rect">
            <a:avLst/>
          </a:prstGeom>
        </p:spPr>
      </p:pic>
      <p:sp>
        <p:nvSpPr>
          <p:cNvPr id="10" name="TextBox 9"/>
          <p:cNvSpPr txBox="1"/>
          <p:nvPr/>
        </p:nvSpPr>
        <p:spPr>
          <a:xfrm flipH="1">
            <a:off x="6962628" y="2684291"/>
            <a:ext cx="844664"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altLang="zh-CN" sz="3600" b="1" i="0" u="none" strike="noStrike" kern="0" cap="none" spc="0" normalizeH="0" baseline="0" noProof="0" dirty="0" smtClean="0">
                <a:ln w="18415" cmpd="sng">
                  <a:noFill/>
                  <a:prstDash val="solid"/>
                </a:ln>
                <a:solidFill>
                  <a:sysClr val="window" lastClr="FFFFFF"/>
                </a:solidFill>
                <a:effectLst/>
                <a:uLnTx/>
                <a:uFillTx/>
                <a:latin typeface="Arial Rounded MT Bold" pitchFamily="34" charset="0"/>
                <a:ea typeface="微软雅黑" pitchFamily="34" charset="-122"/>
                <a:cs typeface="Times New Roman" pitchFamily="18" charset="0"/>
              </a:rPr>
              <a:t>01</a:t>
            </a:r>
            <a:endParaRPr kumimoji="0" lang="zh-CN" altLang="en-US" sz="3600" b="1" i="0" u="none" strike="noStrike" kern="0" cap="none" spc="0" normalizeH="0" baseline="0" noProof="0" dirty="0">
              <a:ln w="18415" cmpd="sng">
                <a:noFill/>
                <a:prstDash val="solid"/>
              </a:ln>
              <a:solidFill>
                <a:sysClr val="window" lastClr="FFFFFF"/>
              </a:solidFill>
              <a:effectLst/>
              <a:uLnTx/>
              <a:uFillTx/>
              <a:latin typeface="Arial Rounded MT Bold" pitchFamily="34" charset="0"/>
              <a:ea typeface="微软雅黑" pitchFamily="34" charset="-122"/>
              <a:cs typeface="Times New Roman" pitchFamily="18" charset="0"/>
            </a:endParaRPr>
          </a:p>
        </p:txBody>
      </p:sp>
      <p:sp>
        <p:nvSpPr>
          <p:cNvPr id="11" name="TextBox 10"/>
          <p:cNvSpPr txBox="1"/>
          <p:nvPr/>
        </p:nvSpPr>
        <p:spPr>
          <a:xfrm flipH="1">
            <a:off x="3393319" y="3704828"/>
            <a:ext cx="844664"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altLang="zh-CN" sz="3600" b="1" i="0" u="none" strike="noStrike" kern="0" cap="none" spc="0" normalizeH="0" baseline="0" noProof="0" dirty="0" smtClean="0">
                <a:ln w="18415" cmpd="sng">
                  <a:noFill/>
                  <a:prstDash val="solid"/>
                </a:ln>
                <a:solidFill>
                  <a:sysClr val="window" lastClr="FFFFFF"/>
                </a:solidFill>
                <a:effectLst/>
                <a:uLnTx/>
                <a:uFillTx/>
                <a:latin typeface="Arial Rounded MT Bold" pitchFamily="34" charset="0"/>
                <a:ea typeface="微软雅黑" pitchFamily="34" charset="-122"/>
                <a:cs typeface="Times New Roman" pitchFamily="18" charset="0"/>
              </a:rPr>
              <a:t>02</a:t>
            </a:r>
            <a:endParaRPr kumimoji="0" lang="zh-CN" altLang="en-US" sz="3600" b="1" i="0" u="none" strike="noStrike" kern="0" cap="none" spc="0" normalizeH="0" baseline="0" noProof="0" dirty="0">
              <a:ln w="18415" cmpd="sng">
                <a:noFill/>
                <a:prstDash val="solid"/>
              </a:ln>
              <a:solidFill>
                <a:sysClr val="window" lastClr="FFFFFF"/>
              </a:solidFill>
              <a:effectLst/>
              <a:uLnTx/>
              <a:uFillTx/>
              <a:latin typeface="Arial Rounded MT Bold" pitchFamily="34" charset="0"/>
              <a:ea typeface="微软雅黑" pitchFamily="34" charset="-122"/>
              <a:cs typeface="Times New Roman" pitchFamily="18" charset="0"/>
            </a:endParaRPr>
          </a:p>
        </p:txBody>
      </p:sp>
      <p:sp>
        <p:nvSpPr>
          <p:cNvPr id="12" name="TextBox 11"/>
          <p:cNvSpPr txBox="1"/>
          <p:nvPr/>
        </p:nvSpPr>
        <p:spPr>
          <a:xfrm>
            <a:off x="5004048" y="1905094"/>
            <a:ext cx="1892760" cy="738664"/>
          </a:xfrm>
          <a:prstGeom prst="rect">
            <a:avLst/>
          </a:prstGeom>
          <a:noFill/>
        </p:spPr>
        <p:txBody>
          <a:bodyPr wrap="square" rtlCol="0">
            <a:spAutoFit/>
          </a:bodyPr>
          <a:lstStyle/>
          <a:p>
            <a:r>
              <a:rPr lang="zh-CN" altLang="en-US" sz="1400" dirty="0">
                <a:solidFill>
                  <a:schemeClr val="bg1"/>
                </a:solidFill>
                <a:ea typeface="宋体" pitchFamily="2" charset="-122"/>
              </a:rPr>
              <a:t>请在此点击添加相关文字内容请在此点击添加相关文字内容</a:t>
            </a:r>
          </a:p>
        </p:txBody>
      </p:sp>
      <p:sp>
        <p:nvSpPr>
          <p:cNvPr id="15" name="TextBox 14"/>
          <p:cNvSpPr txBox="1"/>
          <p:nvPr/>
        </p:nvSpPr>
        <p:spPr>
          <a:xfrm>
            <a:off x="4911487" y="1491630"/>
            <a:ext cx="1671669"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lgn="dist">
              <a:defRPr/>
            </a:pPr>
            <a:r>
              <a:rPr lang="zh-CN" altLang="en-US" sz="2400" dirty="0">
                <a:solidFill>
                  <a:schemeClr val="bg1"/>
                </a:solidFill>
                <a:latin typeface="Arial" pitchFamily="34" charset="0"/>
                <a:cs typeface="Arial" pitchFamily="34" charset="0"/>
              </a:rPr>
              <a:t>添加文字</a:t>
            </a:r>
          </a:p>
        </p:txBody>
      </p:sp>
      <p:sp>
        <p:nvSpPr>
          <p:cNvPr id="20" name="TextBox 19"/>
          <p:cNvSpPr txBox="1"/>
          <p:nvPr/>
        </p:nvSpPr>
        <p:spPr>
          <a:xfrm>
            <a:off x="1403648" y="2913787"/>
            <a:ext cx="1733300" cy="954107"/>
          </a:xfrm>
          <a:prstGeom prst="rect">
            <a:avLst/>
          </a:prstGeom>
          <a:noFill/>
        </p:spPr>
        <p:txBody>
          <a:bodyPr wrap="square" rtlCol="0">
            <a:spAutoFit/>
          </a:bodyPr>
          <a:lstStyle/>
          <a:p>
            <a:r>
              <a:rPr lang="zh-CN" altLang="en-US" sz="1400" dirty="0">
                <a:solidFill>
                  <a:schemeClr val="bg1"/>
                </a:solidFill>
                <a:ea typeface="宋体" pitchFamily="2" charset="-122"/>
              </a:rPr>
              <a:t>请在此点击添加相关文字内容请在此点击添加相关文字内容</a:t>
            </a:r>
          </a:p>
        </p:txBody>
      </p:sp>
      <p:sp>
        <p:nvSpPr>
          <p:cNvPr id="21" name="TextBox 20"/>
          <p:cNvSpPr txBox="1"/>
          <p:nvPr/>
        </p:nvSpPr>
        <p:spPr>
          <a:xfrm>
            <a:off x="1403648" y="2543992"/>
            <a:ext cx="1671669"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lgn="dist">
              <a:defRPr/>
            </a:pPr>
            <a:r>
              <a:rPr lang="zh-CN" altLang="en-US" sz="2400" dirty="0">
                <a:solidFill>
                  <a:schemeClr val="bg1"/>
                </a:solidFill>
                <a:latin typeface="Arial" pitchFamily="34" charset="0"/>
                <a:cs typeface="Arial" pitchFamily="34" charset="0"/>
              </a:rPr>
              <a:t>添加文字</a:t>
            </a:r>
          </a:p>
        </p:txBody>
      </p:sp>
      <p:sp>
        <p:nvSpPr>
          <p:cNvPr id="22" name="矩形 21"/>
          <p:cNvSpPr/>
          <p:nvPr/>
        </p:nvSpPr>
        <p:spPr>
          <a:xfrm>
            <a:off x="5590224" y="3741821"/>
            <a:ext cx="1826141" cy="338554"/>
          </a:xfrm>
          <a:prstGeom prst="rect">
            <a:avLst/>
          </a:prstGeom>
        </p:spPr>
        <p:txBody>
          <a:bodyPr wrap="none">
            <a:spAutoFit/>
          </a:bodyPr>
          <a:lstStyle/>
          <a:p>
            <a:r>
              <a:rPr lang="zh-CN" altLang="en-US" sz="1600" dirty="0" smtClean="0">
                <a:latin typeface="+mn-ea"/>
              </a:rPr>
              <a:t>点击输入文本信息</a:t>
            </a:r>
            <a:endParaRPr lang="zh-CN" altLang="en-US" sz="1600" dirty="0">
              <a:latin typeface="+mn-ea"/>
            </a:endParaRPr>
          </a:p>
        </p:txBody>
      </p:sp>
      <p:cxnSp>
        <p:nvCxnSpPr>
          <p:cNvPr id="23" name="直接连接符 22"/>
          <p:cNvCxnSpPr/>
          <p:nvPr/>
        </p:nvCxnSpPr>
        <p:spPr>
          <a:xfrm>
            <a:off x="5219504" y="4094262"/>
            <a:ext cx="2624509" cy="14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148064" y="4157667"/>
            <a:ext cx="2928958" cy="646331"/>
          </a:xfrm>
          <a:prstGeom prst="rect">
            <a:avLst/>
          </a:prstGeom>
        </p:spPr>
        <p:txBody>
          <a:bodyPr wrap="square">
            <a:spAutoFit/>
          </a:bodyPr>
          <a:lstStyle/>
          <a:p>
            <a:r>
              <a:rPr lang="zh-CN" altLang="en-US" sz="1200" kern="0" dirty="0" smtClean="0">
                <a:solidFill>
                  <a:schemeClr val="tx1">
                    <a:lumMod val="75000"/>
                    <a:lumOff val="25000"/>
                  </a:schemeClr>
                </a:solidFill>
                <a:latin typeface="+mn-ea"/>
              </a:rPr>
              <a:t>您的内容打在这里或者通过复制您的文本后在此框中选择粘贴您的内容打在这里或者通过复制您的文本后在此框中</a:t>
            </a:r>
            <a:endParaRPr lang="zh-CN" altLang="en-US" sz="1200" dirty="0">
              <a:latin typeface="+mn-ea"/>
            </a:endParaRPr>
          </a:p>
        </p:txBody>
      </p:sp>
      <p:pic>
        <p:nvPicPr>
          <p:cNvPr id="25" name="Picture 32" descr="06_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7043" y="3677014"/>
            <a:ext cx="431089" cy="47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8866489"/>
      </p:ext>
    </p:extLst>
  </p:cSld>
  <p:clrMapOvr>
    <a:masterClrMapping/>
  </p:clrMapOvr>
  <mc:AlternateContent xmlns:mc="http://schemas.openxmlformats.org/markup-compatibility/2006" xmlns:p14="http://schemas.microsoft.com/office/powerpoint/2010/main">
    <mc:Choice Requires="p14">
      <p:transition spd="slow" p14:dur="3000" advTm="8000">
        <p14:shred/>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4)">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stCondLst>
                                    <p:cond delay="3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heel(1)">
                                      <p:cBhvr>
                                        <p:cTn id="22" dur="2000"/>
                                        <p:tgtEl>
                                          <p:spTgt spid="11"/>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heel(1)">
                                      <p:cBhvr>
                                        <p:cTn id="25" dur="20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up)">
                                      <p:cBhvr>
                                        <p:cTn id="38" dur="500"/>
                                        <p:tgtEl>
                                          <p:spTgt spid="20"/>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up)">
                                      <p:cBhvr>
                                        <p:cTn id="41" dur="500"/>
                                        <p:tgtEl>
                                          <p:spTgt spid="12"/>
                                        </p:tgtEl>
                                      </p:cBhvr>
                                    </p:animEffect>
                                  </p:childTnLst>
                                </p:cTn>
                              </p:par>
                            </p:childTnLst>
                          </p:cTn>
                        </p:par>
                        <p:par>
                          <p:cTn id="42" fill="hold">
                            <p:stCondLst>
                              <p:cond delay="500"/>
                            </p:stCondLst>
                            <p:childTnLst>
                              <p:par>
                                <p:cTn id="43" presetID="53" presetClass="entr" presetSubtype="16"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animEffect transition="in" filter="fade">
                                      <p:cBhvr>
                                        <p:cTn id="47" dur="500"/>
                                        <p:tgtEl>
                                          <p:spTgt spid="25"/>
                                        </p:tgtEl>
                                      </p:cBhvr>
                                    </p:animEffect>
                                  </p:childTnLst>
                                </p:cTn>
                              </p:par>
                            </p:childTnLst>
                          </p:cTn>
                        </p:par>
                        <p:par>
                          <p:cTn id="48" fill="hold">
                            <p:stCondLst>
                              <p:cond delay="10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2"/>
                                        </p:tgtEl>
                                        <p:attrNameLst>
                                          <p:attrName>ppt_y</p:attrName>
                                        </p:attrNameLst>
                                      </p:cBhvr>
                                      <p:tavLst>
                                        <p:tav tm="0">
                                          <p:val>
                                            <p:strVal val="#ppt_y"/>
                                          </p:val>
                                        </p:tav>
                                        <p:tav tm="100000">
                                          <p:val>
                                            <p:strVal val="#ppt_y"/>
                                          </p:val>
                                        </p:tav>
                                      </p:tavLst>
                                    </p:anim>
                                    <p:anim calcmode="lin" valueType="num">
                                      <p:cBhvr>
                                        <p:cTn id="53"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2"/>
                                        </p:tgtEl>
                                      </p:cBhvr>
                                    </p:animEffect>
                                  </p:childTnLst>
                                </p:cTn>
                              </p:par>
                            </p:childTnLst>
                          </p:cTn>
                        </p:par>
                        <p:par>
                          <p:cTn id="56" fill="hold">
                            <p:stCondLst>
                              <p:cond delay="1850"/>
                            </p:stCondLst>
                            <p:childTnLst>
                              <p:par>
                                <p:cTn id="57" presetID="22" presetClass="entr" presetSubtype="8" fill="hold"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left)">
                                      <p:cBhvr>
                                        <p:cTn id="59" dur="500"/>
                                        <p:tgtEl>
                                          <p:spTgt spid="23"/>
                                        </p:tgtEl>
                                      </p:cBhvr>
                                    </p:animEffect>
                                  </p:childTnLst>
                                </p:cTn>
                              </p:par>
                            </p:childTnLst>
                          </p:cTn>
                        </p:par>
                        <p:par>
                          <p:cTn id="60" fill="hold">
                            <p:stCondLst>
                              <p:cond delay="2350"/>
                            </p:stCondLst>
                            <p:childTnLst>
                              <p:par>
                                <p:cTn id="61" presetID="42" presetClass="entr" presetSubtype="0"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0" grpId="0"/>
      <p:bldP spid="11" grpId="0"/>
      <p:bldP spid="12" grpId="0"/>
      <p:bldP spid="15" grpId="0"/>
      <p:bldP spid="20" grpId="0"/>
      <p:bldP spid="21" grpId="0"/>
      <p:bldP spid="22"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1016378"/>
            <a:ext cx="8099772" cy="1121507"/>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560" y="2269634"/>
            <a:ext cx="8099772" cy="1121507"/>
          </a:xfrm>
          <a:prstGeom prst="rect">
            <a:avLst/>
          </a:prstGeom>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560" y="3535282"/>
            <a:ext cx="8099772" cy="1121507"/>
          </a:xfrm>
          <a:prstGeom prst="rect">
            <a:avLst/>
          </a:prstGeom>
        </p:spPr>
      </p:pic>
      <p:sp>
        <p:nvSpPr>
          <p:cNvPr id="18" name="TextBox 17"/>
          <p:cNvSpPr txBox="1"/>
          <p:nvPr/>
        </p:nvSpPr>
        <p:spPr>
          <a:xfrm>
            <a:off x="3344405" y="1209069"/>
            <a:ext cx="2489226"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400" b="1" i="0" u="none" strike="noStrike" kern="0" cap="none" spc="0" normalizeH="0" baseline="0" noProof="0" dirty="0" smtClean="0">
                <a:ln w="18415" cmpd="sng">
                  <a:noFill/>
                  <a:prstDash val="solid"/>
                </a:ln>
                <a:solidFill>
                  <a:srgbClr val="9BBB59">
                    <a:lumMod val="50000"/>
                  </a:srgbClr>
                </a:solidFill>
                <a:effectLst/>
                <a:uLnTx/>
                <a:uFillTx/>
                <a:latin typeface="Adidas Unity" pitchFamily="2" charset="0"/>
                <a:ea typeface="微软雅黑" pitchFamily="34" charset="-122"/>
                <a:cs typeface="Times New Roman" pitchFamily="18" charset="0"/>
              </a:rPr>
              <a:t>添加文字</a:t>
            </a:r>
            <a:endParaRPr kumimoji="0" lang="zh-CN" altLang="en-US" sz="2400" b="1" i="0" u="none" strike="noStrike" kern="0" cap="none" spc="0" normalizeH="0" baseline="0" noProof="0" dirty="0">
              <a:ln w="18415" cmpd="sng">
                <a:noFill/>
                <a:prstDash val="solid"/>
              </a:ln>
              <a:solidFill>
                <a:srgbClr val="9BBB59">
                  <a:lumMod val="50000"/>
                </a:srgbClr>
              </a:solidFill>
              <a:effectLst/>
              <a:uLnTx/>
              <a:uFillTx/>
              <a:latin typeface="Adidas Unity" pitchFamily="2" charset="0"/>
              <a:ea typeface="微软雅黑" pitchFamily="34" charset="-122"/>
              <a:cs typeface="Times New Roman" pitchFamily="18" charset="0"/>
            </a:endParaRPr>
          </a:p>
        </p:txBody>
      </p:sp>
      <p:sp>
        <p:nvSpPr>
          <p:cNvPr id="19" name="TextBox 18"/>
          <p:cNvSpPr txBox="1"/>
          <p:nvPr/>
        </p:nvSpPr>
        <p:spPr>
          <a:xfrm>
            <a:off x="3084096" y="1562378"/>
            <a:ext cx="3315493" cy="461665"/>
          </a:xfrm>
          <a:prstGeom prst="rect">
            <a:avLst/>
          </a:prstGeom>
          <a:noFill/>
        </p:spPr>
        <p:txBody>
          <a:bodyPr wrap="square" rtlCol="0">
            <a:spAutoFit/>
          </a:bodyPr>
          <a:lstStyle/>
          <a:p>
            <a:pPr lvl="0">
              <a:defRPr/>
            </a:pPr>
            <a:r>
              <a:rPr lang="zh-CN" altLang="en-US" sz="1200" kern="0" dirty="0">
                <a:latin typeface="Arial" pitchFamily="34" charset="0"/>
                <a:ea typeface="微软雅黑" pitchFamily="34" charset="-122"/>
                <a:cs typeface="Arial" pitchFamily="34" charset="0"/>
              </a:rPr>
              <a:t>点击添加文字　点击添加文字　点击添加文字 </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　点击添加文字　点击添加文字 </a:t>
            </a:r>
            <a:endParaRPr lang="en-US" altLang="zh-CN" sz="1200" kern="0" dirty="0">
              <a:latin typeface="Arial" pitchFamily="34" charset="0"/>
              <a:ea typeface="微软雅黑" pitchFamily="34" charset="-122"/>
              <a:cs typeface="Arial" pitchFamily="34" charset="0"/>
            </a:endParaRPr>
          </a:p>
        </p:txBody>
      </p:sp>
      <p:sp>
        <p:nvSpPr>
          <p:cNvPr id="20" name="TextBox 19"/>
          <p:cNvSpPr txBox="1"/>
          <p:nvPr/>
        </p:nvSpPr>
        <p:spPr>
          <a:xfrm>
            <a:off x="3392030" y="2453753"/>
            <a:ext cx="2489226"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400" b="1" i="0" u="none" strike="noStrike" kern="0" cap="none" spc="0" normalizeH="0" baseline="0" noProof="0" dirty="0" smtClean="0">
                <a:ln w="18415" cmpd="sng">
                  <a:noFill/>
                  <a:prstDash val="solid"/>
                </a:ln>
                <a:solidFill>
                  <a:sysClr val="window" lastClr="FFFFFF"/>
                </a:solidFill>
                <a:effectLst/>
                <a:uLnTx/>
                <a:uFillTx/>
                <a:latin typeface="Adidas Unity" pitchFamily="2" charset="0"/>
                <a:ea typeface="微软雅黑" pitchFamily="34" charset="-122"/>
                <a:cs typeface="Times New Roman" pitchFamily="18" charset="0"/>
              </a:rPr>
              <a:t>添加文字</a:t>
            </a:r>
            <a:endParaRPr kumimoji="0" lang="zh-CN" altLang="en-US" sz="2400" b="1" i="0" u="none" strike="noStrike" kern="0" cap="none" spc="0" normalizeH="0" baseline="0" noProof="0" dirty="0">
              <a:ln w="18415" cmpd="sng">
                <a:noFill/>
                <a:prstDash val="solid"/>
              </a:ln>
              <a:solidFill>
                <a:sysClr val="window" lastClr="FFFFFF"/>
              </a:solidFill>
              <a:effectLst/>
              <a:uLnTx/>
              <a:uFillTx/>
              <a:latin typeface="Adidas Unity" pitchFamily="2" charset="0"/>
              <a:ea typeface="微软雅黑" pitchFamily="34" charset="-122"/>
              <a:cs typeface="Times New Roman" pitchFamily="18" charset="0"/>
            </a:endParaRPr>
          </a:p>
        </p:txBody>
      </p:sp>
      <p:sp>
        <p:nvSpPr>
          <p:cNvPr id="21" name="TextBox 20"/>
          <p:cNvSpPr txBox="1"/>
          <p:nvPr/>
        </p:nvSpPr>
        <p:spPr>
          <a:xfrm>
            <a:off x="3084095" y="2797738"/>
            <a:ext cx="3315493" cy="461665"/>
          </a:xfrm>
          <a:prstGeom prst="rect">
            <a:avLst/>
          </a:prstGeom>
          <a:noFill/>
        </p:spPr>
        <p:txBody>
          <a:bodyPr wrap="square" rtlCol="0">
            <a:spAutoFit/>
          </a:bodyPr>
          <a:lstStyle/>
          <a:p>
            <a:pPr lvl="0">
              <a:defRPr/>
            </a:pPr>
            <a:r>
              <a:rPr lang="zh-CN" altLang="en-US" sz="1200" kern="0" dirty="0">
                <a:latin typeface="Arial" pitchFamily="34" charset="0"/>
                <a:ea typeface="微软雅黑" pitchFamily="34" charset="-122"/>
                <a:cs typeface="Arial" pitchFamily="34" charset="0"/>
              </a:rPr>
              <a:t>点击添加文字　点击添加文字　点击添加文字 </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　点击添加文字　点击添加文字 </a:t>
            </a:r>
            <a:endParaRPr lang="en-US" altLang="zh-CN" sz="1200" kern="0" dirty="0">
              <a:latin typeface="Arial" pitchFamily="34" charset="0"/>
              <a:ea typeface="微软雅黑" pitchFamily="34" charset="-122"/>
              <a:cs typeface="Arial" pitchFamily="34" charset="0"/>
            </a:endParaRPr>
          </a:p>
        </p:txBody>
      </p:sp>
      <p:sp>
        <p:nvSpPr>
          <p:cNvPr id="22" name="TextBox 21"/>
          <p:cNvSpPr txBox="1"/>
          <p:nvPr/>
        </p:nvSpPr>
        <p:spPr>
          <a:xfrm>
            <a:off x="3372980" y="3736546"/>
            <a:ext cx="2489226"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400" b="1" i="0" u="none" strike="noStrike" kern="0" cap="none" spc="0" normalizeH="0" baseline="0" noProof="0" dirty="0" smtClean="0">
                <a:ln w="18415" cmpd="sng">
                  <a:noFill/>
                  <a:prstDash val="solid"/>
                </a:ln>
                <a:solidFill>
                  <a:srgbClr val="967200"/>
                </a:solidFill>
                <a:effectLst/>
                <a:uLnTx/>
                <a:uFillTx/>
                <a:latin typeface="Adidas Unity" pitchFamily="2" charset="0"/>
                <a:ea typeface="微软雅黑" pitchFamily="34" charset="-122"/>
                <a:cs typeface="Times New Roman" pitchFamily="18" charset="0"/>
              </a:rPr>
              <a:t>添加文字</a:t>
            </a:r>
            <a:endParaRPr kumimoji="0" lang="zh-CN" altLang="en-US" sz="2400" b="1" i="0" u="none" strike="noStrike" kern="0" cap="none" spc="0" normalizeH="0" baseline="0" noProof="0" dirty="0">
              <a:ln w="18415" cmpd="sng">
                <a:noFill/>
                <a:prstDash val="solid"/>
              </a:ln>
              <a:solidFill>
                <a:srgbClr val="967200"/>
              </a:solidFill>
              <a:effectLst/>
              <a:uLnTx/>
              <a:uFillTx/>
              <a:latin typeface="Adidas Unity" pitchFamily="2" charset="0"/>
              <a:ea typeface="微软雅黑" pitchFamily="34" charset="-122"/>
              <a:cs typeface="Times New Roman" pitchFamily="18" charset="0"/>
            </a:endParaRPr>
          </a:p>
        </p:txBody>
      </p:sp>
      <p:sp>
        <p:nvSpPr>
          <p:cNvPr id="23" name="TextBox 22"/>
          <p:cNvSpPr txBox="1"/>
          <p:nvPr/>
        </p:nvSpPr>
        <p:spPr>
          <a:xfrm>
            <a:off x="3080672" y="4067895"/>
            <a:ext cx="3315493" cy="461665"/>
          </a:xfrm>
          <a:prstGeom prst="rect">
            <a:avLst/>
          </a:prstGeom>
          <a:noFill/>
        </p:spPr>
        <p:txBody>
          <a:bodyPr wrap="square" rtlCol="0">
            <a:spAutoFit/>
          </a:bodyPr>
          <a:lstStyle/>
          <a:p>
            <a:pPr lvl="0">
              <a:defRPr/>
            </a:pPr>
            <a:r>
              <a:rPr lang="zh-CN" altLang="en-US" sz="1200" kern="0" dirty="0">
                <a:latin typeface="Arial" pitchFamily="34" charset="0"/>
                <a:ea typeface="微软雅黑" pitchFamily="34" charset="-122"/>
                <a:cs typeface="Arial" pitchFamily="34" charset="0"/>
              </a:rPr>
              <a:t>点击添加文字　点击添加文字　点击添加文字 </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　点击添加文字　点击添加文字 </a:t>
            </a:r>
            <a:endParaRPr lang="en-US" altLang="zh-CN" sz="1200" kern="0" dirty="0">
              <a:latin typeface="Arial" pitchFamily="34" charset="0"/>
              <a:ea typeface="微软雅黑" pitchFamily="34" charset="-122"/>
              <a:cs typeface="Arial" pitchFamily="34" charset="0"/>
            </a:endParaRPr>
          </a:p>
        </p:txBody>
      </p:sp>
      <p:sp>
        <p:nvSpPr>
          <p:cNvPr id="27"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Tree>
    <p:extLst>
      <p:ext uri="{BB962C8B-B14F-4D97-AF65-F5344CB8AC3E}">
        <p14:creationId xmlns:p14="http://schemas.microsoft.com/office/powerpoint/2010/main" val="3799446113"/>
      </p:ext>
    </p:extLst>
  </p:cSld>
  <p:clrMapOvr>
    <a:masterClrMapping/>
  </p:clrMapOvr>
  <p:transition spd="slow" advTm="6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4)">
                                      <p:cBhvr>
                                        <p:cTn id="7" dur="10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nodeType="withEffect">
                                  <p:stCondLst>
                                    <p:cond delay="20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nodeType="withEffect">
                                  <p:stCondLst>
                                    <p:cond delay="4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1000" fill="hold"/>
                                        <p:tgtEl>
                                          <p:spTgt spid="18"/>
                                        </p:tgtEl>
                                        <p:attrNameLst>
                                          <p:attrName>ppt_w</p:attrName>
                                        </p:attrNameLst>
                                      </p:cBhvr>
                                      <p:tavLst>
                                        <p:tav tm="0">
                                          <p:val>
                                            <p:fltVal val="0"/>
                                          </p:val>
                                        </p:tav>
                                        <p:tav tm="100000">
                                          <p:val>
                                            <p:strVal val="#ppt_w"/>
                                          </p:val>
                                        </p:tav>
                                      </p:tavLst>
                                    </p:anim>
                                    <p:anim calcmode="lin" valueType="num">
                                      <p:cBhvr>
                                        <p:cTn id="30" dur="1000" fill="hold"/>
                                        <p:tgtEl>
                                          <p:spTgt spid="18"/>
                                        </p:tgtEl>
                                        <p:attrNameLst>
                                          <p:attrName>ppt_h</p:attrName>
                                        </p:attrNameLst>
                                      </p:cBhvr>
                                      <p:tavLst>
                                        <p:tav tm="0">
                                          <p:val>
                                            <p:fltVal val="0"/>
                                          </p:val>
                                        </p:tav>
                                        <p:tav tm="100000">
                                          <p:val>
                                            <p:strVal val="#ppt_h"/>
                                          </p:val>
                                        </p:tav>
                                      </p:tavLst>
                                    </p:anim>
                                    <p:anim calcmode="lin" valueType="num">
                                      <p:cBhvr>
                                        <p:cTn id="31" dur="1000" fill="hold"/>
                                        <p:tgtEl>
                                          <p:spTgt spid="18"/>
                                        </p:tgtEl>
                                        <p:attrNameLst>
                                          <p:attrName>style.rotation</p:attrName>
                                        </p:attrNameLst>
                                      </p:cBhvr>
                                      <p:tavLst>
                                        <p:tav tm="0">
                                          <p:val>
                                            <p:fltVal val="90"/>
                                          </p:val>
                                        </p:tav>
                                        <p:tav tm="100000">
                                          <p:val>
                                            <p:fltVal val="0"/>
                                          </p:val>
                                        </p:tav>
                                      </p:tavLst>
                                    </p:anim>
                                    <p:animEffect transition="in" filter="fade">
                                      <p:cBhvr>
                                        <p:cTn id="32" dur="10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3" presetClass="entr" presetSubtype="288"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strVal val="4/3*#ppt_w"/>
                                          </p:val>
                                        </p:tav>
                                        <p:tav tm="100000">
                                          <p:val>
                                            <p:strVal val="#ppt_w"/>
                                          </p:val>
                                        </p:tav>
                                      </p:tavLst>
                                    </p:anim>
                                    <p:anim calcmode="lin" valueType="num">
                                      <p:cBhvr>
                                        <p:cTn id="38" dur="500" fill="hold"/>
                                        <p:tgtEl>
                                          <p:spTgt spid="19"/>
                                        </p:tgtEl>
                                        <p:attrNameLst>
                                          <p:attrName>ppt_h</p:attrName>
                                        </p:attrNameLst>
                                      </p:cBhvr>
                                      <p:tavLst>
                                        <p:tav tm="0">
                                          <p:val>
                                            <p:strVal val="4/3*#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1000" fill="hold"/>
                                        <p:tgtEl>
                                          <p:spTgt spid="20"/>
                                        </p:tgtEl>
                                        <p:attrNameLst>
                                          <p:attrName>ppt_w</p:attrName>
                                        </p:attrNameLst>
                                      </p:cBhvr>
                                      <p:tavLst>
                                        <p:tav tm="0">
                                          <p:val>
                                            <p:fltVal val="0"/>
                                          </p:val>
                                        </p:tav>
                                        <p:tav tm="100000">
                                          <p:val>
                                            <p:strVal val="#ppt_w"/>
                                          </p:val>
                                        </p:tav>
                                      </p:tavLst>
                                    </p:anim>
                                    <p:anim calcmode="lin" valueType="num">
                                      <p:cBhvr>
                                        <p:cTn id="44" dur="1000" fill="hold"/>
                                        <p:tgtEl>
                                          <p:spTgt spid="20"/>
                                        </p:tgtEl>
                                        <p:attrNameLst>
                                          <p:attrName>ppt_h</p:attrName>
                                        </p:attrNameLst>
                                      </p:cBhvr>
                                      <p:tavLst>
                                        <p:tav tm="0">
                                          <p:val>
                                            <p:fltVal val="0"/>
                                          </p:val>
                                        </p:tav>
                                        <p:tav tm="100000">
                                          <p:val>
                                            <p:strVal val="#ppt_h"/>
                                          </p:val>
                                        </p:tav>
                                      </p:tavLst>
                                    </p:anim>
                                    <p:anim calcmode="lin" valueType="num">
                                      <p:cBhvr>
                                        <p:cTn id="45" dur="1000" fill="hold"/>
                                        <p:tgtEl>
                                          <p:spTgt spid="20"/>
                                        </p:tgtEl>
                                        <p:attrNameLst>
                                          <p:attrName>style.rotation</p:attrName>
                                        </p:attrNameLst>
                                      </p:cBhvr>
                                      <p:tavLst>
                                        <p:tav tm="0">
                                          <p:val>
                                            <p:fltVal val="90"/>
                                          </p:val>
                                        </p:tav>
                                        <p:tav tm="100000">
                                          <p:val>
                                            <p:fltVal val="0"/>
                                          </p:val>
                                        </p:tav>
                                      </p:tavLst>
                                    </p:anim>
                                    <p:animEffect transition="in" filter="fade">
                                      <p:cBhvr>
                                        <p:cTn id="46" dur="10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23" presetClass="entr" presetSubtype="288"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500" fill="hold"/>
                                        <p:tgtEl>
                                          <p:spTgt spid="21"/>
                                        </p:tgtEl>
                                        <p:attrNameLst>
                                          <p:attrName>ppt_w</p:attrName>
                                        </p:attrNameLst>
                                      </p:cBhvr>
                                      <p:tavLst>
                                        <p:tav tm="0">
                                          <p:val>
                                            <p:strVal val="4/3*#ppt_w"/>
                                          </p:val>
                                        </p:tav>
                                        <p:tav tm="100000">
                                          <p:val>
                                            <p:strVal val="#ppt_w"/>
                                          </p:val>
                                        </p:tav>
                                      </p:tavLst>
                                    </p:anim>
                                    <p:anim calcmode="lin" valueType="num">
                                      <p:cBhvr>
                                        <p:cTn id="52" dur="500" fill="hold"/>
                                        <p:tgtEl>
                                          <p:spTgt spid="21"/>
                                        </p:tgtEl>
                                        <p:attrNameLst>
                                          <p:attrName>ppt_h</p:attrName>
                                        </p:attrNameLst>
                                      </p:cBhvr>
                                      <p:tavLst>
                                        <p:tav tm="0">
                                          <p:val>
                                            <p:strVal val="4/3*#ppt_h"/>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p:cTn id="57" dur="1000" fill="hold"/>
                                        <p:tgtEl>
                                          <p:spTgt spid="22"/>
                                        </p:tgtEl>
                                        <p:attrNameLst>
                                          <p:attrName>ppt_w</p:attrName>
                                        </p:attrNameLst>
                                      </p:cBhvr>
                                      <p:tavLst>
                                        <p:tav tm="0">
                                          <p:val>
                                            <p:fltVal val="0"/>
                                          </p:val>
                                        </p:tav>
                                        <p:tav tm="100000">
                                          <p:val>
                                            <p:strVal val="#ppt_w"/>
                                          </p:val>
                                        </p:tav>
                                      </p:tavLst>
                                    </p:anim>
                                    <p:anim calcmode="lin" valueType="num">
                                      <p:cBhvr>
                                        <p:cTn id="58" dur="1000" fill="hold"/>
                                        <p:tgtEl>
                                          <p:spTgt spid="22"/>
                                        </p:tgtEl>
                                        <p:attrNameLst>
                                          <p:attrName>ppt_h</p:attrName>
                                        </p:attrNameLst>
                                      </p:cBhvr>
                                      <p:tavLst>
                                        <p:tav tm="0">
                                          <p:val>
                                            <p:fltVal val="0"/>
                                          </p:val>
                                        </p:tav>
                                        <p:tav tm="100000">
                                          <p:val>
                                            <p:strVal val="#ppt_h"/>
                                          </p:val>
                                        </p:tav>
                                      </p:tavLst>
                                    </p:anim>
                                    <p:anim calcmode="lin" valueType="num">
                                      <p:cBhvr>
                                        <p:cTn id="59" dur="1000" fill="hold"/>
                                        <p:tgtEl>
                                          <p:spTgt spid="22"/>
                                        </p:tgtEl>
                                        <p:attrNameLst>
                                          <p:attrName>style.rotation</p:attrName>
                                        </p:attrNameLst>
                                      </p:cBhvr>
                                      <p:tavLst>
                                        <p:tav tm="0">
                                          <p:val>
                                            <p:fltVal val="90"/>
                                          </p:val>
                                        </p:tav>
                                        <p:tav tm="100000">
                                          <p:val>
                                            <p:fltVal val="0"/>
                                          </p:val>
                                        </p:tav>
                                      </p:tavLst>
                                    </p:anim>
                                    <p:animEffect transition="in" filter="fade">
                                      <p:cBhvr>
                                        <p:cTn id="60" dur="1000"/>
                                        <p:tgtEl>
                                          <p:spTgt spid="22"/>
                                        </p:tgtEl>
                                      </p:cBhvr>
                                    </p:animEffect>
                                  </p:childTnLst>
                                </p:cTn>
                              </p:par>
                            </p:childTnLst>
                          </p:cTn>
                        </p:par>
                      </p:childTnLst>
                    </p:cTn>
                  </p:par>
                  <p:par>
                    <p:cTn id="61" fill="hold">
                      <p:stCondLst>
                        <p:cond delay="indefinite"/>
                      </p:stCondLst>
                      <p:childTnLst>
                        <p:par>
                          <p:cTn id="62" fill="hold">
                            <p:stCondLst>
                              <p:cond delay="0"/>
                            </p:stCondLst>
                            <p:childTnLst>
                              <p:par>
                                <p:cTn id="63" presetID="23" presetClass="entr" presetSubtype="288" fill="hold" grpId="0" nodeType="click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ppt_w</p:attrName>
                                        </p:attrNameLst>
                                      </p:cBhvr>
                                      <p:tavLst>
                                        <p:tav tm="0">
                                          <p:val>
                                            <p:strVal val="4/3*#ppt_w"/>
                                          </p:val>
                                        </p:tav>
                                        <p:tav tm="100000">
                                          <p:val>
                                            <p:strVal val="#ppt_w"/>
                                          </p:val>
                                        </p:tav>
                                      </p:tavLst>
                                    </p:anim>
                                    <p:anim calcmode="lin" valueType="num">
                                      <p:cBhvr>
                                        <p:cTn id="66" dur="500" fill="hold"/>
                                        <p:tgtEl>
                                          <p:spTgt spid="2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grpSp>
        <p:nvGrpSpPr>
          <p:cNvPr id="10" name="组合 20"/>
          <p:cNvGrpSpPr/>
          <p:nvPr/>
        </p:nvGrpSpPr>
        <p:grpSpPr>
          <a:xfrm>
            <a:off x="2530327" y="1315027"/>
            <a:ext cx="1849061" cy="1537970"/>
            <a:chOff x="3201431" y="1806525"/>
            <a:chExt cx="1956750" cy="2020951"/>
          </a:xfrm>
        </p:grpSpPr>
        <p:sp>
          <p:nvSpPr>
            <p:cNvPr id="11" name="上弧形箭头 2"/>
            <p:cNvSpPr/>
            <p:nvPr/>
          </p:nvSpPr>
          <p:spPr bwMode="auto">
            <a:xfrm rot="19829800">
              <a:off x="3201431" y="1806525"/>
              <a:ext cx="1929267" cy="2020951"/>
            </a:xfrm>
            <a:custGeom>
              <a:avLst/>
              <a:gdLst>
                <a:gd name="connsiteX0" fmla="*/ 3114346 w 3960440"/>
                <a:gd name="connsiteY0" fmla="*/ 3384376 h 3384376"/>
                <a:gd name="connsiteX1" fmla="*/ 2228160 w 3960440"/>
                <a:gd name="connsiteY1" fmla="*/ 2538282 h 3384376"/>
                <a:gd name="connsiteX2" fmla="*/ 2485035 w 3960440"/>
                <a:gd name="connsiteY2" fmla="*/ 2538282 h 3384376"/>
                <a:gd name="connsiteX3" fmla="*/ 1262564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12781 w 3960440"/>
                <a:gd name="connsiteY3" fmla="*/ 1986193 h 3384376"/>
                <a:gd name="connsiteX4" fmla="*/ 1851782 w 3960440"/>
                <a:gd name="connsiteY4" fmla="*/ 391155 h 3384376"/>
                <a:gd name="connsiteX5" fmla="*/ 1851783 w 3960440"/>
                <a:gd name="connsiteY5" fmla="*/ 391155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262563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8" fmla="*/ 2228160 w 3960440"/>
                <a:gd name="connsiteY8" fmla="*/ 2538282 h 3384376"/>
                <a:gd name="connsiteX9" fmla="*/ 2485035 w 3960440"/>
                <a:gd name="connsiteY9" fmla="*/ 2538282 h 3384376"/>
                <a:gd name="connsiteX10" fmla="*/ 1262564 w 3960440"/>
                <a:gd name="connsiteY10" fmla="*/ 0 h 3384376"/>
                <a:gd name="connsiteX0" fmla="*/ 3131660 w 3937662"/>
                <a:gd name="connsiteY0" fmla="*/ 3385291 h 3385291"/>
                <a:gd name="connsiteX1" fmla="*/ 2245474 w 3937662"/>
                <a:gd name="connsiteY1" fmla="*/ 2539197 h 3385291"/>
                <a:gd name="connsiteX2" fmla="*/ 2502349 w 3937662"/>
                <a:gd name="connsiteY2" fmla="*/ 2539197 h 3385291"/>
                <a:gd name="connsiteX3" fmla="*/ 1279878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0" fmla="*/ 1869097 w 3937662"/>
                <a:gd name="connsiteY0" fmla="*/ 392070 h 3385291"/>
                <a:gd name="connsiteX1" fmla="*/ 1195754 w 3937662"/>
                <a:gd name="connsiteY1" fmla="*/ 3385291 h 3385291"/>
                <a:gd name="connsiteX2" fmla="*/ 17314 w 3937662"/>
                <a:gd name="connsiteY2" fmla="*/ 3385291 h 3385291"/>
                <a:gd name="connsiteX3" fmla="*/ 130095 w 3937662"/>
                <a:gd name="connsiteY3" fmla="*/ 1987108 h 3385291"/>
                <a:gd name="connsiteX4" fmla="*/ 1869096 w 3937662"/>
                <a:gd name="connsiteY4" fmla="*/ 392070 h 3385291"/>
                <a:gd name="connsiteX5" fmla="*/ 1869097 w 3937662"/>
                <a:gd name="connsiteY5" fmla="*/ 392070 h 3385291"/>
                <a:gd name="connsiteX0" fmla="*/ 1869097 w 3937662"/>
                <a:gd name="connsiteY0" fmla="*/ 392070 h 3385291"/>
                <a:gd name="connsiteX1" fmla="*/ 0 w 3937662"/>
                <a:gd name="connsiteY1" fmla="*/ 3385291 h 3385291"/>
                <a:gd name="connsiteX2" fmla="*/ 17314 w 3937662"/>
                <a:gd name="connsiteY2" fmla="*/ 3385291 h 3385291"/>
                <a:gd name="connsiteX3" fmla="*/ 1279877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8" fmla="*/ 2245474 w 3937662"/>
                <a:gd name="connsiteY8" fmla="*/ 2539197 h 3385291"/>
                <a:gd name="connsiteX9" fmla="*/ 2502349 w 3937662"/>
                <a:gd name="connsiteY9" fmla="*/ 2539197 h 3385291"/>
                <a:gd name="connsiteX10" fmla="*/ 1279878 w 3937662"/>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693794"/>
                <a:gd name="connsiteX1" fmla="*/ 2259542 w 3951730"/>
                <a:gd name="connsiteY1" fmla="*/ 2539197 h 3693794"/>
                <a:gd name="connsiteX2" fmla="*/ 2516417 w 3951730"/>
                <a:gd name="connsiteY2" fmla="*/ 2539197 h 3693794"/>
                <a:gd name="connsiteX3" fmla="*/ 1293946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45728 w 3951730"/>
                <a:gd name="connsiteY7" fmla="*/ 3385291 h 3693794"/>
                <a:gd name="connsiteX0" fmla="*/ 1883165 w 3951730"/>
                <a:gd name="connsiteY0" fmla="*/ 392070 h 3693794"/>
                <a:gd name="connsiteX1" fmla="*/ 0 w 3951730"/>
                <a:gd name="connsiteY1" fmla="*/ 3343088 h 3693794"/>
                <a:gd name="connsiteX2" fmla="*/ 31382 w 3951730"/>
                <a:gd name="connsiteY2" fmla="*/ 3385291 h 3693794"/>
                <a:gd name="connsiteX3" fmla="*/ 144163 w 3951730"/>
                <a:gd name="connsiteY3" fmla="*/ 1987108 h 3693794"/>
                <a:gd name="connsiteX4" fmla="*/ 1883164 w 3951730"/>
                <a:gd name="connsiteY4" fmla="*/ 392070 h 3693794"/>
                <a:gd name="connsiteX5" fmla="*/ 1883165 w 3951730"/>
                <a:gd name="connsiteY5" fmla="*/ 392070 h 3693794"/>
                <a:gd name="connsiteX0" fmla="*/ 1883165 w 3951730"/>
                <a:gd name="connsiteY0" fmla="*/ 392070 h 3693794"/>
                <a:gd name="connsiteX1" fmla="*/ 14068 w 3951730"/>
                <a:gd name="connsiteY1" fmla="*/ 3385291 h 3693794"/>
                <a:gd name="connsiteX2" fmla="*/ 45450 w 3951730"/>
                <a:gd name="connsiteY2" fmla="*/ 2794448 h 3693794"/>
                <a:gd name="connsiteX3" fmla="*/ 1293945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01657 w 3951730"/>
                <a:gd name="connsiteY7" fmla="*/ 3693794 h 3693794"/>
                <a:gd name="connsiteX8" fmla="*/ 2259542 w 3951730"/>
                <a:gd name="connsiteY8" fmla="*/ 2539197 h 3693794"/>
                <a:gd name="connsiteX9" fmla="*/ 2516417 w 3951730"/>
                <a:gd name="connsiteY9" fmla="*/ 2539197 h 3693794"/>
                <a:gd name="connsiteX10" fmla="*/ 1293946 w 3951730"/>
                <a:gd name="connsiteY10" fmla="*/ 915 h 3693794"/>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4068 w 3951730"/>
                <a:gd name="connsiteY0" fmla="*/ 3385291 h 3715832"/>
                <a:gd name="connsiteX1" fmla="*/ 45450 w 3951730"/>
                <a:gd name="connsiteY1" fmla="*/ 2794448 h 3715832"/>
                <a:gd name="connsiteX2" fmla="*/ 1293945 w 3951730"/>
                <a:gd name="connsiteY2" fmla="*/ 915 h 3715832"/>
                <a:gd name="connsiteX3" fmla="*/ 2472385 w 3951730"/>
                <a:gd name="connsiteY3" fmla="*/ 915 h 3715832"/>
                <a:gd name="connsiteX4" fmla="*/ 3694856 w 3951730"/>
                <a:gd name="connsiteY4" fmla="*/ 2539197 h 3715832"/>
                <a:gd name="connsiteX5" fmla="*/ 3951730 w 3951730"/>
                <a:gd name="connsiteY5" fmla="*/ 2539197 h 3715832"/>
                <a:gd name="connsiteX6" fmla="*/ 3101657 w 3951730"/>
                <a:gd name="connsiteY6" fmla="*/ 3693794 h 3715832"/>
                <a:gd name="connsiteX7" fmla="*/ 2259542 w 3951730"/>
                <a:gd name="connsiteY7" fmla="*/ 2539197 h 3715832"/>
                <a:gd name="connsiteX8" fmla="*/ 2516417 w 3951730"/>
                <a:gd name="connsiteY8" fmla="*/ 2539197 h 3715832"/>
                <a:gd name="connsiteX9" fmla="*/ 1293946 w 3951730"/>
                <a:gd name="connsiteY9" fmla="*/ 915 h 371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51730" h="3715832" stroke="0" extrusionOk="0">
                  <a:moveTo>
                    <a:pt x="3101657" y="3715832"/>
                  </a:moveTo>
                  <a:lnTo>
                    <a:pt x="2259542" y="2539197"/>
                  </a:lnTo>
                  <a:lnTo>
                    <a:pt x="2516417" y="2539197"/>
                  </a:lnTo>
                  <a:cubicBezTo>
                    <a:pt x="2372485" y="1044932"/>
                    <a:pt x="1869672" y="915"/>
                    <a:pt x="1293946" y="915"/>
                  </a:cubicBezTo>
                  <a:lnTo>
                    <a:pt x="2472385" y="915"/>
                  </a:lnTo>
                  <a:cubicBezTo>
                    <a:pt x="3048112" y="915"/>
                    <a:pt x="3550925" y="1044933"/>
                    <a:pt x="3694856" y="2539197"/>
                  </a:cubicBezTo>
                  <a:lnTo>
                    <a:pt x="3951730" y="2539197"/>
                  </a:lnTo>
                  <a:lnTo>
                    <a:pt x="3101657" y="3715832"/>
                  </a:lnTo>
                  <a:close/>
                </a:path>
                <a:path w="3951730" h="3715832" fill="darkenLess" stroke="0" extrusionOk="0">
                  <a:moveTo>
                    <a:pt x="1883165" y="392070"/>
                  </a:moveTo>
                  <a:cubicBezTo>
                    <a:pt x="848992" y="390133"/>
                    <a:pt x="0" y="2087830"/>
                    <a:pt x="0" y="3343088"/>
                  </a:cubicBezTo>
                  <a:lnTo>
                    <a:pt x="31382" y="3385291"/>
                  </a:lnTo>
                  <a:cubicBezTo>
                    <a:pt x="31382" y="2903013"/>
                    <a:pt x="69835" y="2426305"/>
                    <a:pt x="144163" y="1987108"/>
                  </a:cubicBezTo>
                  <a:cubicBezTo>
                    <a:pt x="444463" y="212684"/>
                    <a:pt x="1240285" y="-517256"/>
                    <a:pt x="1883164" y="392070"/>
                  </a:cubicBezTo>
                  <a:lnTo>
                    <a:pt x="1883165" y="392070"/>
                  </a:lnTo>
                  <a:close/>
                </a:path>
                <a:path w="3951730" h="3715832" fill="none" extrusionOk="0">
                  <a:moveTo>
                    <a:pt x="14068" y="3385291"/>
                  </a:moveTo>
                  <a:lnTo>
                    <a:pt x="45450" y="2794448"/>
                  </a:lnTo>
                  <a:cubicBezTo>
                    <a:pt x="45450" y="1938183"/>
                    <a:pt x="596651" y="915"/>
                    <a:pt x="1293945" y="915"/>
                  </a:cubicBezTo>
                  <a:lnTo>
                    <a:pt x="2472385" y="915"/>
                  </a:lnTo>
                  <a:cubicBezTo>
                    <a:pt x="3048112" y="915"/>
                    <a:pt x="3550925" y="1044933"/>
                    <a:pt x="3694856" y="2539197"/>
                  </a:cubicBezTo>
                  <a:lnTo>
                    <a:pt x="3951730" y="2539197"/>
                  </a:lnTo>
                  <a:lnTo>
                    <a:pt x="3101657" y="3693794"/>
                  </a:lnTo>
                  <a:lnTo>
                    <a:pt x="2259542" y="2539197"/>
                  </a:lnTo>
                  <a:lnTo>
                    <a:pt x="2516417" y="2539197"/>
                  </a:lnTo>
                  <a:cubicBezTo>
                    <a:pt x="2372485" y="1044932"/>
                    <a:pt x="1869672" y="915"/>
                    <a:pt x="1293946" y="915"/>
                  </a:cubicBezTo>
                </a:path>
              </a:pathLst>
            </a:custGeom>
            <a:solidFill>
              <a:srgbClr val="7030A0"/>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tx1"/>
                </a:solidFill>
              </a:endParaRPr>
            </a:p>
          </p:txBody>
        </p:sp>
        <p:sp>
          <p:nvSpPr>
            <p:cNvPr id="12" name="TextBox 11"/>
            <p:cNvSpPr txBox="1">
              <a:spLocks noChangeArrowheads="1"/>
            </p:cNvSpPr>
            <p:nvPr/>
          </p:nvSpPr>
          <p:spPr bwMode="auto">
            <a:xfrm rot="2590855">
              <a:off x="3879057" y="2212602"/>
              <a:ext cx="1279124" cy="485316"/>
            </a:xfrm>
            <a:prstGeom prst="rect">
              <a:avLst/>
            </a:prstGeom>
            <a:noFill/>
            <a:ln w="9525">
              <a:noFill/>
              <a:miter lim="800000"/>
              <a:headEnd/>
              <a:tailEnd/>
            </a:ln>
          </p:spPr>
          <p:txBody>
            <a:bodyPr>
              <a:spAutoFit/>
            </a:bodyPr>
            <a:lstStyle/>
            <a:p>
              <a:r>
                <a:rPr lang="zh-CN" altLang="en-US" b="1" dirty="0">
                  <a:solidFill>
                    <a:schemeClr val="bg1"/>
                  </a:solidFill>
                  <a:latin typeface="微软雅黑" pitchFamily="34" charset="-122"/>
                  <a:ea typeface="微软雅黑" pitchFamily="34" charset="-122"/>
                </a:rPr>
                <a:t>工作业绩</a:t>
              </a:r>
            </a:p>
          </p:txBody>
        </p:sp>
      </p:grpSp>
      <p:grpSp>
        <p:nvGrpSpPr>
          <p:cNvPr id="19" name="组合 23"/>
          <p:cNvGrpSpPr/>
          <p:nvPr/>
        </p:nvGrpSpPr>
        <p:grpSpPr>
          <a:xfrm>
            <a:off x="4656996" y="2404339"/>
            <a:ext cx="1823090" cy="1537970"/>
            <a:chOff x="5451958" y="3237922"/>
            <a:chExt cx="1929267" cy="2020951"/>
          </a:xfrm>
        </p:grpSpPr>
        <p:sp>
          <p:nvSpPr>
            <p:cNvPr id="20" name="上弧形箭头 2"/>
            <p:cNvSpPr/>
            <p:nvPr/>
          </p:nvSpPr>
          <p:spPr bwMode="auto">
            <a:xfrm rot="19829800" flipH="1" flipV="1">
              <a:off x="5451958" y="3237922"/>
              <a:ext cx="1929267" cy="2020951"/>
            </a:xfrm>
            <a:custGeom>
              <a:avLst/>
              <a:gdLst>
                <a:gd name="connsiteX0" fmla="*/ 3114346 w 3960440"/>
                <a:gd name="connsiteY0" fmla="*/ 3384376 h 3384376"/>
                <a:gd name="connsiteX1" fmla="*/ 2228160 w 3960440"/>
                <a:gd name="connsiteY1" fmla="*/ 2538282 h 3384376"/>
                <a:gd name="connsiteX2" fmla="*/ 2485035 w 3960440"/>
                <a:gd name="connsiteY2" fmla="*/ 2538282 h 3384376"/>
                <a:gd name="connsiteX3" fmla="*/ 1262564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12781 w 3960440"/>
                <a:gd name="connsiteY3" fmla="*/ 1986193 h 3384376"/>
                <a:gd name="connsiteX4" fmla="*/ 1851782 w 3960440"/>
                <a:gd name="connsiteY4" fmla="*/ 391155 h 3384376"/>
                <a:gd name="connsiteX5" fmla="*/ 1851783 w 3960440"/>
                <a:gd name="connsiteY5" fmla="*/ 391155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262563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8" fmla="*/ 2228160 w 3960440"/>
                <a:gd name="connsiteY8" fmla="*/ 2538282 h 3384376"/>
                <a:gd name="connsiteX9" fmla="*/ 2485035 w 3960440"/>
                <a:gd name="connsiteY9" fmla="*/ 2538282 h 3384376"/>
                <a:gd name="connsiteX10" fmla="*/ 1262564 w 3960440"/>
                <a:gd name="connsiteY10" fmla="*/ 0 h 3384376"/>
                <a:gd name="connsiteX0" fmla="*/ 3131660 w 3937662"/>
                <a:gd name="connsiteY0" fmla="*/ 3385291 h 3385291"/>
                <a:gd name="connsiteX1" fmla="*/ 2245474 w 3937662"/>
                <a:gd name="connsiteY1" fmla="*/ 2539197 h 3385291"/>
                <a:gd name="connsiteX2" fmla="*/ 2502349 w 3937662"/>
                <a:gd name="connsiteY2" fmla="*/ 2539197 h 3385291"/>
                <a:gd name="connsiteX3" fmla="*/ 1279878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0" fmla="*/ 1869097 w 3937662"/>
                <a:gd name="connsiteY0" fmla="*/ 392070 h 3385291"/>
                <a:gd name="connsiteX1" fmla="*/ 1195754 w 3937662"/>
                <a:gd name="connsiteY1" fmla="*/ 3385291 h 3385291"/>
                <a:gd name="connsiteX2" fmla="*/ 17314 w 3937662"/>
                <a:gd name="connsiteY2" fmla="*/ 3385291 h 3385291"/>
                <a:gd name="connsiteX3" fmla="*/ 130095 w 3937662"/>
                <a:gd name="connsiteY3" fmla="*/ 1987108 h 3385291"/>
                <a:gd name="connsiteX4" fmla="*/ 1869096 w 3937662"/>
                <a:gd name="connsiteY4" fmla="*/ 392070 h 3385291"/>
                <a:gd name="connsiteX5" fmla="*/ 1869097 w 3937662"/>
                <a:gd name="connsiteY5" fmla="*/ 392070 h 3385291"/>
                <a:gd name="connsiteX0" fmla="*/ 1869097 w 3937662"/>
                <a:gd name="connsiteY0" fmla="*/ 392070 h 3385291"/>
                <a:gd name="connsiteX1" fmla="*/ 0 w 3937662"/>
                <a:gd name="connsiteY1" fmla="*/ 3385291 h 3385291"/>
                <a:gd name="connsiteX2" fmla="*/ 17314 w 3937662"/>
                <a:gd name="connsiteY2" fmla="*/ 3385291 h 3385291"/>
                <a:gd name="connsiteX3" fmla="*/ 1279877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8" fmla="*/ 2245474 w 3937662"/>
                <a:gd name="connsiteY8" fmla="*/ 2539197 h 3385291"/>
                <a:gd name="connsiteX9" fmla="*/ 2502349 w 3937662"/>
                <a:gd name="connsiteY9" fmla="*/ 2539197 h 3385291"/>
                <a:gd name="connsiteX10" fmla="*/ 1279878 w 3937662"/>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693794"/>
                <a:gd name="connsiteX1" fmla="*/ 2259542 w 3951730"/>
                <a:gd name="connsiteY1" fmla="*/ 2539197 h 3693794"/>
                <a:gd name="connsiteX2" fmla="*/ 2516417 w 3951730"/>
                <a:gd name="connsiteY2" fmla="*/ 2539197 h 3693794"/>
                <a:gd name="connsiteX3" fmla="*/ 1293946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45728 w 3951730"/>
                <a:gd name="connsiteY7" fmla="*/ 3385291 h 3693794"/>
                <a:gd name="connsiteX0" fmla="*/ 1883165 w 3951730"/>
                <a:gd name="connsiteY0" fmla="*/ 392070 h 3693794"/>
                <a:gd name="connsiteX1" fmla="*/ 0 w 3951730"/>
                <a:gd name="connsiteY1" fmla="*/ 3343088 h 3693794"/>
                <a:gd name="connsiteX2" fmla="*/ 31382 w 3951730"/>
                <a:gd name="connsiteY2" fmla="*/ 3385291 h 3693794"/>
                <a:gd name="connsiteX3" fmla="*/ 144163 w 3951730"/>
                <a:gd name="connsiteY3" fmla="*/ 1987108 h 3693794"/>
                <a:gd name="connsiteX4" fmla="*/ 1883164 w 3951730"/>
                <a:gd name="connsiteY4" fmla="*/ 392070 h 3693794"/>
                <a:gd name="connsiteX5" fmla="*/ 1883165 w 3951730"/>
                <a:gd name="connsiteY5" fmla="*/ 392070 h 3693794"/>
                <a:gd name="connsiteX0" fmla="*/ 1883165 w 3951730"/>
                <a:gd name="connsiteY0" fmla="*/ 392070 h 3693794"/>
                <a:gd name="connsiteX1" fmla="*/ 14068 w 3951730"/>
                <a:gd name="connsiteY1" fmla="*/ 3385291 h 3693794"/>
                <a:gd name="connsiteX2" fmla="*/ 45450 w 3951730"/>
                <a:gd name="connsiteY2" fmla="*/ 2794448 h 3693794"/>
                <a:gd name="connsiteX3" fmla="*/ 1293945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01657 w 3951730"/>
                <a:gd name="connsiteY7" fmla="*/ 3693794 h 3693794"/>
                <a:gd name="connsiteX8" fmla="*/ 2259542 w 3951730"/>
                <a:gd name="connsiteY8" fmla="*/ 2539197 h 3693794"/>
                <a:gd name="connsiteX9" fmla="*/ 2516417 w 3951730"/>
                <a:gd name="connsiteY9" fmla="*/ 2539197 h 3693794"/>
                <a:gd name="connsiteX10" fmla="*/ 1293946 w 3951730"/>
                <a:gd name="connsiteY10" fmla="*/ 915 h 3693794"/>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4068 w 3951730"/>
                <a:gd name="connsiteY0" fmla="*/ 3385291 h 3715832"/>
                <a:gd name="connsiteX1" fmla="*/ 45450 w 3951730"/>
                <a:gd name="connsiteY1" fmla="*/ 2794448 h 3715832"/>
                <a:gd name="connsiteX2" fmla="*/ 1293945 w 3951730"/>
                <a:gd name="connsiteY2" fmla="*/ 915 h 3715832"/>
                <a:gd name="connsiteX3" fmla="*/ 2472385 w 3951730"/>
                <a:gd name="connsiteY3" fmla="*/ 915 h 3715832"/>
                <a:gd name="connsiteX4" fmla="*/ 3694856 w 3951730"/>
                <a:gd name="connsiteY4" fmla="*/ 2539197 h 3715832"/>
                <a:gd name="connsiteX5" fmla="*/ 3951730 w 3951730"/>
                <a:gd name="connsiteY5" fmla="*/ 2539197 h 3715832"/>
                <a:gd name="connsiteX6" fmla="*/ 3101657 w 3951730"/>
                <a:gd name="connsiteY6" fmla="*/ 3693794 h 3715832"/>
                <a:gd name="connsiteX7" fmla="*/ 2259542 w 3951730"/>
                <a:gd name="connsiteY7" fmla="*/ 2539197 h 3715832"/>
                <a:gd name="connsiteX8" fmla="*/ 2516417 w 3951730"/>
                <a:gd name="connsiteY8" fmla="*/ 2539197 h 3715832"/>
                <a:gd name="connsiteX9" fmla="*/ 1293946 w 3951730"/>
                <a:gd name="connsiteY9" fmla="*/ 915 h 371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51730" h="3715832" stroke="0" extrusionOk="0">
                  <a:moveTo>
                    <a:pt x="3101657" y="3715832"/>
                  </a:moveTo>
                  <a:lnTo>
                    <a:pt x="2259542" y="2539197"/>
                  </a:lnTo>
                  <a:lnTo>
                    <a:pt x="2516417" y="2539197"/>
                  </a:lnTo>
                  <a:cubicBezTo>
                    <a:pt x="2372485" y="1044932"/>
                    <a:pt x="1869672" y="915"/>
                    <a:pt x="1293946" y="915"/>
                  </a:cubicBezTo>
                  <a:lnTo>
                    <a:pt x="2472385" y="915"/>
                  </a:lnTo>
                  <a:cubicBezTo>
                    <a:pt x="3048112" y="915"/>
                    <a:pt x="3550925" y="1044933"/>
                    <a:pt x="3694856" y="2539197"/>
                  </a:cubicBezTo>
                  <a:lnTo>
                    <a:pt x="3951730" y="2539197"/>
                  </a:lnTo>
                  <a:lnTo>
                    <a:pt x="3101657" y="3715832"/>
                  </a:lnTo>
                  <a:close/>
                </a:path>
                <a:path w="3951730" h="3715832" fill="darkenLess" stroke="0" extrusionOk="0">
                  <a:moveTo>
                    <a:pt x="1883165" y="392070"/>
                  </a:moveTo>
                  <a:cubicBezTo>
                    <a:pt x="848992" y="390133"/>
                    <a:pt x="0" y="2087830"/>
                    <a:pt x="0" y="3343088"/>
                  </a:cubicBezTo>
                  <a:lnTo>
                    <a:pt x="31382" y="3385291"/>
                  </a:lnTo>
                  <a:cubicBezTo>
                    <a:pt x="31382" y="2903013"/>
                    <a:pt x="69835" y="2426305"/>
                    <a:pt x="144163" y="1987108"/>
                  </a:cubicBezTo>
                  <a:cubicBezTo>
                    <a:pt x="444463" y="212684"/>
                    <a:pt x="1240285" y="-517256"/>
                    <a:pt x="1883164" y="392070"/>
                  </a:cubicBezTo>
                  <a:lnTo>
                    <a:pt x="1883165" y="392070"/>
                  </a:lnTo>
                  <a:close/>
                </a:path>
                <a:path w="3951730" h="3715832" fill="none" extrusionOk="0">
                  <a:moveTo>
                    <a:pt x="14068" y="3385291"/>
                  </a:moveTo>
                  <a:lnTo>
                    <a:pt x="45450" y="2794448"/>
                  </a:lnTo>
                  <a:cubicBezTo>
                    <a:pt x="45450" y="1938183"/>
                    <a:pt x="596651" y="915"/>
                    <a:pt x="1293945" y="915"/>
                  </a:cubicBezTo>
                  <a:lnTo>
                    <a:pt x="2472385" y="915"/>
                  </a:lnTo>
                  <a:cubicBezTo>
                    <a:pt x="3048112" y="915"/>
                    <a:pt x="3550925" y="1044933"/>
                    <a:pt x="3694856" y="2539197"/>
                  </a:cubicBezTo>
                  <a:lnTo>
                    <a:pt x="3951730" y="2539197"/>
                  </a:lnTo>
                  <a:lnTo>
                    <a:pt x="3101657" y="3693794"/>
                  </a:lnTo>
                  <a:lnTo>
                    <a:pt x="2259542" y="2539197"/>
                  </a:lnTo>
                  <a:lnTo>
                    <a:pt x="2516417" y="2539197"/>
                  </a:lnTo>
                  <a:cubicBezTo>
                    <a:pt x="2372485" y="1044932"/>
                    <a:pt x="1869672" y="915"/>
                    <a:pt x="1293946" y="915"/>
                  </a:cubicBezTo>
                </a:path>
              </a:pathLst>
            </a:custGeom>
            <a:solidFill>
              <a:srgbClr val="92D050"/>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tx1"/>
                </a:solidFill>
              </a:endParaRPr>
            </a:p>
          </p:txBody>
        </p:sp>
        <p:sp>
          <p:nvSpPr>
            <p:cNvPr id="23" name="TextBox 13"/>
            <p:cNvSpPr txBox="1">
              <a:spLocks noChangeArrowheads="1"/>
            </p:cNvSpPr>
            <p:nvPr/>
          </p:nvSpPr>
          <p:spPr bwMode="auto">
            <a:xfrm rot="2635062">
              <a:off x="5459859" y="4352739"/>
              <a:ext cx="1279124" cy="485316"/>
            </a:xfrm>
            <a:prstGeom prst="rect">
              <a:avLst/>
            </a:prstGeom>
            <a:noFill/>
            <a:ln w="9525">
              <a:noFill/>
              <a:miter lim="800000"/>
              <a:headEnd/>
              <a:tailEnd/>
            </a:ln>
          </p:spPr>
          <p:txBody>
            <a:bodyPr>
              <a:spAutoFit/>
            </a:bodyPr>
            <a:lstStyle/>
            <a:p>
              <a:r>
                <a:rPr lang="zh-CN" altLang="en-US" b="1" dirty="0">
                  <a:solidFill>
                    <a:schemeClr val="bg1"/>
                  </a:solidFill>
                  <a:latin typeface="微软雅黑" pitchFamily="34" charset="-122"/>
                  <a:ea typeface="微软雅黑" pitchFamily="34" charset="-122"/>
                </a:rPr>
                <a:t>新的目标</a:t>
              </a:r>
            </a:p>
          </p:txBody>
        </p:sp>
      </p:grpSp>
      <p:sp>
        <p:nvSpPr>
          <p:cNvPr id="24" name="TextBox 15"/>
          <p:cNvSpPr txBox="1"/>
          <p:nvPr/>
        </p:nvSpPr>
        <p:spPr bwMode="auto">
          <a:xfrm>
            <a:off x="691925" y="1190630"/>
            <a:ext cx="1537398" cy="1407607"/>
          </a:xfrm>
          <a:prstGeom prst="rect">
            <a:avLst/>
          </a:prstGeom>
          <a:noFill/>
        </p:spPr>
        <p:txBody>
          <a:bodyPr wrap="square" lIns="86402" tIns="43201" rIns="86402" bIns="4320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通过对绩效结果的反馈，总结绩效达成的经验，找出绩效未能有效达成的原因，为以后更好地完成工作打下基础。</a:t>
            </a:r>
            <a:endParaRPr lang="en-US" altLang="zh-CN" sz="1100" dirty="0">
              <a:solidFill>
                <a:schemeClr val="tx1">
                  <a:lumMod val="65000"/>
                  <a:lumOff val="35000"/>
                </a:schemeClr>
              </a:solidFill>
              <a:latin typeface="微软雅黑" pitchFamily="34" charset="-122"/>
              <a:ea typeface="微软雅黑" pitchFamily="34" charset="-122"/>
            </a:endParaRPr>
          </a:p>
        </p:txBody>
      </p:sp>
      <p:grpSp>
        <p:nvGrpSpPr>
          <p:cNvPr id="25" name="组合 27"/>
          <p:cNvGrpSpPr/>
          <p:nvPr/>
        </p:nvGrpSpPr>
        <p:grpSpPr>
          <a:xfrm>
            <a:off x="4656997" y="1106297"/>
            <a:ext cx="1823090" cy="1746700"/>
            <a:chOff x="5451959" y="1532245"/>
            <a:chExt cx="1929267" cy="2295231"/>
          </a:xfrm>
        </p:grpSpPr>
        <p:sp>
          <p:nvSpPr>
            <p:cNvPr id="26" name="上弧形箭头 2"/>
            <p:cNvSpPr/>
            <p:nvPr/>
          </p:nvSpPr>
          <p:spPr bwMode="auto">
            <a:xfrm rot="1770200" flipH="1">
              <a:off x="5451959" y="1806525"/>
              <a:ext cx="1929267" cy="2020951"/>
            </a:xfrm>
            <a:custGeom>
              <a:avLst/>
              <a:gdLst>
                <a:gd name="connsiteX0" fmla="*/ 3114346 w 3960440"/>
                <a:gd name="connsiteY0" fmla="*/ 3384376 h 3384376"/>
                <a:gd name="connsiteX1" fmla="*/ 2228160 w 3960440"/>
                <a:gd name="connsiteY1" fmla="*/ 2538282 h 3384376"/>
                <a:gd name="connsiteX2" fmla="*/ 2485035 w 3960440"/>
                <a:gd name="connsiteY2" fmla="*/ 2538282 h 3384376"/>
                <a:gd name="connsiteX3" fmla="*/ 1262564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12781 w 3960440"/>
                <a:gd name="connsiteY3" fmla="*/ 1986193 h 3384376"/>
                <a:gd name="connsiteX4" fmla="*/ 1851782 w 3960440"/>
                <a:gd name="connsiteY4" fmla="*/ 391155 h 3384376"/>
                <a:gd name="connsiteX5" fmla="*/ 1851783 w 3960440"/>
                <a:gd name="connsiteY5" fmla="*/ 391155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262563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8" fmla="*/ 2228160 w 3960440"/>
                <a:gd name="connsiteY8" fmla="*/ 2538282 h 3384376"/>
                <a:gd name="connsiteX9" fmla="*/ 2485035 w 3960440"/>
                <a:gd name="connsiteY9" fmla="*/ 2538282 h 3384376"/>
                <a:gd name="connsiteX10" fmla="*/ 1262564 w 3960440"/>
                <a:gd name="connsiteY10" fmla="*/ 0 h 3384376"/>
                <a:gd name="connsiteX0" fmla="*/ 3131660 w 3937662"/>
                <a:gd name="connsiteY0" fmla="*/ 3385291 h 3385291"/>
                <a:gd name="connsiteX1" fmla="*/ 2245474 w 3937662"/>
                <a:gd name="connsiteY1" fmla="*/ 2539197 h 3385291"/>
                <a:gd name="connsiteX2" fmla="*/ 2502349 w 3937662"/>
                <a:gd name="connsiteY2" fmla="*/ 2539197 h 3385291"/>
                <a:gd name="connsiteX3" fmla="*/ 1279878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0" fmla="*/ 1869097 w 3937662"/>
                <a:gd name="connsiteY0" fmla="*/ 392070 h 3385291"/>
                <a:gd name="connsiteX1" fmla="*/ 1195754 w 3937662"/>
                <a:gd name="connsiteY1" fmla="*/ 3385291 h 3385291"/>
                <a:gd name="connsiteX2" fmla="*/ 17314 w 3937662"/>
                <a:gd name="connsiteY2" fmla="*/ 3385291 h 3385291"/>
                <a:gd name="connsiteX3" fmla="*/ 130095 w 3937662"/>
                <a:gd name="connsiteY3" fmla="*/ 1987108 h 3385291"/>
                <a:gd name="connsiteX4" fmla="*/ 1869096 w 3937662"/>
                <a:gd name="connsiteY4" fmla="*/ 392070 h 3385291"/>
                <a:gd name="connsiteX5" fmla="*/ 1869097 w 3937662"/>
                <a:gd name="connsiteY5" fmla="*/ 392070 h 3385291"/>
                <a:gd name="connsiteX0" fmla="*/ 1869097 w 3937662"/>
                <a:gd name="connsiteY0" fmla="*/ 392070 h 3385291"/>
                <a:gd name="connsiteX1" fmla="*/ 0 w 3937662"/>
                <a:gd name="connsiteY1" fmla="*/ 3385291 h 3385291"/>
                <a:gd name="connsiteX2" fmla="*/ 17314 w 3937662"/>
                <a:gd name="connsiteY2" fmla="*/ 3385291 h 3385291"/>
                <a:gd name="connsiteX3" fmla="*/ 1279877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8" fmla="*/ 2245474 w 3937662"/>
                <a:gd name="connsiteY8" fmla="*/ 2539197 h 3385291"/>
                <a:gd name="connsiteX9" fmla="*/ 2502349 w 3937662"/>
                <a:gd name="connsiteY9" fmla="*/ 2539197 h 3385291"/>
                <a:gd name="connsiteX10" fmla="*/ 1279878 w 3937662"/>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693794"/>
                <a:gd name="connsiteX1" fmla="*/ 2259542 w 3951730"/>
                <a:gd name="connsiteY1" fmla="*/ 2539197 h 3693794"/>
                <a:gd name="connsiteX2" fmla="*/ 2516417 w 3951730"/>
                <a:gd name="connsiteY2" fmla="*/ 2539197 h 3693794"/>
                <a:gd name="connsiteX3" fmla="*/ 1293946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45728 w 3951730"/>
                <a:gd name="connsiteY7" fmla="*/ 3385291 h 3693794"/>
                <a:gd name="connsiteX0" fmla="*/ 1883165 w 3951730"/>
                <a:gd name="connsiteY0" fmla="*/ 392070 h 3693794"/>
                <a:gd name="connsiteX1" fmla="*/ 0 w 3951730"/>
                <a:gd name="connsiteY1" fmla="*/ 3343088 h 3693794"/>
                <a:gd name="connsiteX2" fmla="*/ 31382 w 3951730"/>
                <a:gd name="connsiteY2" fmla="*/ 3385291 h 3693794"/>
                <a:gd name="connsiteX3" fmla="*/ 144163 w 3951730"/>
                <a:gd name="connsiteY3" fmla="*/ 1987108 h 3693794"/>
                <a:gd name="connsiteX4" fmla="*/ 1883164 w 3951730"/>
                <a:gd name="connsiteY4" fmla="*/ 392070 h 3693794"/>
                <a:gd name="connsiteX5" fmla="*/ 1883165 w 3951730"/>
                <a:gd name="connsiteY5" fmla="*/ 392070 h 3693794"/>
                <a:gd name="connsiteX0" fmla="*/ 1883165 w 3951730"/>
                <a:gd name="connsiteY0" fmla="*/ 392070 h 3693794"/>
                <a:gd name="connsiteX1" fmla="*/ 14068 w 3951730"/>
                <a:gd name="connsiteY1" fmla="*/ 3385291 h 3693794"/>
                <a:gd name="connsiteX2" fmla="*/ 45450 w 3951730"/>
                <a:gd name="connsiteY2" fmla="*/ 2794448 h 3693794"/>
                <a:gd name="connsiteX3" fmla="*/ 1293945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01657 w 3951730"/>
                <a:gd name="connsiteY7" fmla="*/ 3693794 h 3693794"/>
                <a:gd name="connsiteX8" fmla="*/ 2259542 w 3951730"/>
                <a:gd name="connsiteY8" fmla="*/ 2539197 h 3693794"/>
                <a:gd name="connsiteX9" fmla="*/ 2516417 w 3951730"/>
                <a:gd name="connsiteY9" fmla="*/ 2539197 h 3693794"/>
                <a:gd name="connsiteX10" fmla="*/ 1293946 w 3951730"/>
                <a:gd name="connsiteY10" fmla="*/ 915 h 3693794"/>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4068 w 3951730"/>
                <a:gd name="connsiteY0" fmla="*/ 3385291 h 3715832"/>
                <a:gd name="connsiteX1" fmla="*/ 45450 w 3951730"/>
                <a:gd name="connsiteY1" fmla="*/ 2794448 h 3715832"/>
                <a:gd name="connsiteX2" fmla="*/ 1293945 w 3951730"/>
                <a:gd name="connsiteY2" fmla="*/ 915 h 3715832"/>
                <a:gd name="connsiteX3" fmla="*/ 2472385 w 3951730"/>
                <a:gd name="connsiteY3" fmla="*/ 915 h 3715832"/>
                <a:gd name="connsiteX4" fmla="*/ 3694856 w 3951730"/>
                <a:gd name="connsiteY4" fmla="*/ 2539197 h 3715832"/>
                <a:gd name="connsiteX5" fmla="*/ 3951730 w 3951730"/>
                <a:gd name="connsiteY5" fmla="*/ 2539197 h 3715832"/>
                <a:gd name="connsiteX6" fmla="*/ 3101657 w 3951730"/>
                <a:gd name="connsiteY6" fmla="*/ 3693794 h 3715832"/>
                <a:gd name="connsiteX7" fmla="*/ 2259542 w 3951730"/>
                <a:gd name="connsiteY7" fmla="*/ 2539197 h 3715832"/>
                <a:gd name="connsiteX8" fmla="*/ 2516417 w 3951730"/>
                <a:gd name="connsiteY8" fmla="*/ 2539197 h 3715832"/>
                <a:gd name="connsiteX9" fmla="*/ 1293946 w 3951730"/>
                <a:gd name="connsiteY9" fmla="*/ 915 h 371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51730" h="3715832" stroke="0" extrusionOk="0">
                  <a:moveTo>
                    <a:pt x="3101657" y="3715832"/>
                  </a:moveTo>
                  <a:lnTo>
                    <a:pt x="2259542" y="2539197"/>
                  </a:lnTo>
                  <a:lnTo>
                    <a:pt x="2516417" y="2539197"/>
                  </a:lnTo>
                  <a:cubicBezTo>
                    <a:pt x="2372485" y="1044932"/>
                    <a:pt x="1869672" y="915"/>
                    <a:pt x="1293946" y="915"/>
                  </a:cubicBezTo>
                  <a:lnTo>
                    <a:pt x="2472385" y="915"/>
                  </a:lnTo>
                  <a:cubicBezTo>
                    <a:pt x="3048112" y="915"/>
                    <a:pt x="3550925" y="1044933"/>
                    <a:pt x="3694856" y="2539197"/>
                  </a:cubicBezTo>
                  <a:lnTo>
                    <a:pt x="3951730" y="2539197"/>
                  </a:lnTo>
                  <a:lnTo>
                    <a:pt x="3101657" y="3715832"/>
                  </a:lnTo>
                  <a:close/>
                </a:path>
                <a:path w="3951730" h="3715832" fill="darkenLess" stroke="0" extrusionOk="0">
                  <a:moveTo>
                    <a:pt x="1883165" y="392070"/>
                  </a:moveTo>
                  <a:cubicBezTo>
                    <a:pt x="848992" y="390133"/>
                    <a:pt x="0" y="2087830"/>
                    <a:pt x="0" y="3343088"/>
                  </a:cubicBezTo>
                  <a:lnTo>
                    <a:pt x="31382" y="3385291"/>
                  </a:lnTo>
                  <a:cubicBezTo>
                    <a:pt x="31382" y="2903013"/>
                    <a:pt x="69835" y="2426305"/>
                    <a:pt x="144163" y="1987108"/>
                  </a:cubicBezTo>
                  <a:cubicBezTo>
                    <a:pt x="444463" y="212684"/>
                    <a:pt x="1240285" y="-517256"/>
                    <a:pt x="1883164" y="392070"/>
                  </a:cubicBezTo>
                  <a:lnTo>
                    <a:pt x="1883165" y="392070"/>
                  </a:lnTo>
                  <a:close/>
                </a:path>
                <a:path w="3951730" h="3715832" fill="none" extrusionOk="0">
                  <a:moveTo>
                    <a:pt x="14068" y="3385291"/>
                  </a:moveTo>
                  <a:lnTo>
                    <a:pt x="45450" y="2794448"/>
                  </a:lnTo>
                  <a:cubicBezTo>
                    <a:pt x="45450" y="1938183"/>
                    <a:pt x="596651" y="915"/>
                    <a:pt x="1293945" y="915"/>
                  </a:cubicBezTo>
                  <a:lnTo>
                    <a:pt x="2472385" y="915"/>
                  </a:lnTo>
                  <a:cubicBezTo>
                    <a:pt x="3048112" y="915"/>
                    <a:pt x="3550925" y="1044933"/>
                    <a:pt x="3694856" y="2539197"/>
                  </a:cubicBezTo>
                  <a:lnTo>
                    <a:pt x="3951730" y="2539197"/>
                  </a:lnTo>
                  <a:lnTo>
                    <a:pt x="3101657" y="3693794"/>
                  </a:lnTo>
                  <a:lnTo>
                    <a:pt x="2259542" y="2539197"/>
                  </a:lnTo>
                  <a:lnTo>
                    <a:pt x="2516417" y="2539197"/>
                  </a:lnTo>
                  <a:cubicBezTo>
                    <a:pt x="2372485" y="1044932"/>
                    <a:pt x="1869672" y="915"/>
                    <a:pt x="1293946" y="915"/>
                  </a:cubicBezTo>
                </a:path>
              </a:pathLst>
            </a:custGeom>
            <a:solidFill>
              <a:schemeClr val="accent6">
                <a:lumMod val="75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tx1"/>
                </a:solidFill>
              </a:endParaRPr>
            </a:p>
          </p:txBody>
        </p:sp>
        <p:sp>
          <p:nvSpPr>
            <p:cNvPr id="27" name="TextBox 26"/>
            <p:cNvSpPr txBox="1">
              <a:spLocks noChangeArrowheads="1"/>
            </p:cNvSpPr>
            <p:nvPr/>
          </p:nvSpPr>
          <p:spPr bwMode="auto">
            <a:xfrm rot="18759385">
              <a:off x="5428899" y="2097663"/>
              <a:ext cx="1521678" cy="390842"/>
            </a:xfrm>
            <a:prstGeom prst="rect">
              <a:avLst/>
            </a:prstGeom>
            <a:noFill/>
            <a:ln w="9525">
              <a:noFill/>
              <a:miter lim="800000"/>
              <a:headEnd/>
              <a:tailEnd/>
            </a:ln>
          </p:spPr>
          <p:txBody>
            <a:bodyPr wrap="square">
              <a:spAutoFit/>
            </a:bodyPr>
            <a:lstStyle/>
            <a:p>
              <a:r>
                <a:rPr lang="zh-CN" altLang="en-US" b="1" dirty="0">
                  <a:solidFill>
                    <a:schemeClr val="bg1"/>
                  </a:solidFill>
                  <a:latin typeface="微软雅黑" pitchFamily="34" charset="-122"/>
                  <a:ea typeface="微软雅黑" pitchFamily="34" charset="-122"/>
                </a:rPr>
                <a:t>改进措施</a:t>
              </a:r>
            </a:p>
          </p:txBody>
        </p:sp>
      </p:grpSp>
      <p:cxnSp>
        <p:nvCxnSpPr>
          <p:cNvPr id="28" name="直接连接符 27"/>
          <p:cNvCxnSpPr/>
          <p:nvPr/>
        </p:nvCxnSpPr>
        <p:spPr bwMode="auto">
          <a:xfrm>
            <a:off x="5903150" y="1409297"/>
            <a:ext cx="817572" cy="0"/>
          </a:xfrm>
          <a:prstGeom prst="line">
            <a:avLst/>
          </a:prstGeom>
          <a:ln w="28575">
            <a:solidFill>
              <a:schemeClr val="accent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9" name="TextBox 18"/>
          <p:cNvSpPr txBox="1"/>
          <p:nvPr/>
        </p:nvSpPr>
        <p:spPr bwMode="auto">
          <a:xfrm>
            <a:off x="6759727" y="1190630"/>
            <a:ext cx="1893471" cy="1627667"/>
          </a:xfrm>
          <a:prstGeom prst="rect">
            <a:avLst/>
          </a:prstGeom>
          <a:noFill/>
        </p:spPr>
        <p:txBody>
          <a:bodyPr wrap="square" lIns="86402" tIns="43201" rIns="86402" bIns="4320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绩效管理的最终目的是改善绩效。在面谈过程中，针对下属未能有效完成的绩效计划，主管应该和下属一起分析绩效不佳的原因，并设法帮助下属提出具体的绩效改进措施。</a:t>
            </a:r>
            <a:endParaRPr lang="en-US" altLang="zh-CN" sz="1100" dirty="0">
              <a:solidFill>
                <a:schemeClr val="tx1">
                  <a:lumMod val="65000"/>
                  <a:lumOff val="35000"/>
                </a:schemeClr>
              </a:solidFill>
              <a:latin typeface="微软雅黑" pitchFamily="34" charset="-122"/>
              <a:ea typeface="微软雅黑" pitchFamily="34" charset="-122"/>
            </a:endParaRPr>
          </a:p>
        </p:txBody>
      </p:sp>
      <p:cxnSp>
        <p:nvCxnSpPr>
          <p:cNvPr id="30" name="直接连接符 29"/>
          <p:cNvCxnSpPr/>
          <p:nvPr/>
        </p:nvCxnSpPr>
        <p:spPr bwMode="auto">
          <a:xfrm>
            <a:off x="5822143" y="3876255"/>
            <a:ext cx="817572" cy="0"/>
          </a:xfrm>
          <a:prstGeom prst="line">
            <a:avLst/>
          </a:prstGeom>
          <a:ln>
            <a:headEnd type="diamond" w="med" len="med"/>
            <a:tailEnd type="diamond" w="med" len="med"/>
          </a:ln>
        </p:spPr>
        <p:style>
          <a:lnRef idx="2">
            <a:schemeClr val="accent5"/>
          </a:lnRef>
          <a:fillRef idx="0">
            <a:schemeClr val="accent5"/>
          </a:fillRef>
          <a:effectRef idx="1">
            <a:schemeClr val="accent5"/>
          </a:effectRef>
          <a:fontRef idx="minor">
            <a:schemeClr val="tx1"/>
          </a:fontRef>
        </p:style>
      </p:cxnSp>
      <p:sp>
        <p:nvSpPr>
          <p:cNvPr id="31" name="TextBox 20"/>
          <p:cNvSpPr txBox="1"/>
          <p:nvPr/>
        </p:nvSpPr>
        <p:spPr bwMode="auto">
          <a:xfrm>
            <a:off x="6720721" y="3157279"/>
            <a:ext cx="1796387" cy="1627667"/>
          </a:xfrm>
          <a:prstGeom prst="rect">
            <a:avLst/>
          </a:prstGeom>
          <a:noFill/>
        </p:spPr>
        <p:txBody>
          <a:bodyPr wrap="square" lIns="86402" tIns="43201" rIns="86402" bIns="4320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结合上一绩效周期的绩效计划完成情况，并结合下属新的工作任务，和下属一起提出下一绩效周期中的新的工作目标和工作标准，这实际上是帮助下属一起制定新的绩效计划。</a:t>
            </a:r>
            <a:endParaRPr lang="en-US" altLang="zh-CN" sz="1100" dirty="0">
              <a:solidFill>
                <a:schemeClr val="tx1">
                  <a:lumMod val="65000"/>
                  <a:lumOff val="35000"/>
                </a:schemeClr>
              </a:solidFill>
              <a:latin typeface="微软雅黑" pitchFamily="34" charset="-122"/>
              <a:ea typeface="微软雅黑" pitchFamily="34" charset="-122"/>
            </a:endParaRPr>
          </a:p>
        </p:txBody>
      </p:sp>
      <p:grpSp>
        <p:nvGrpSpPr>
          <p:cNvPr id="32" name="组合 34"/>
          <p:cNvGrpSpPr/>
          <p:nvPr/>
        </p:nvGrpSpPr>
        <p:grpSpPr>
          <a:xfrm>
            <a:off x="2501087" y="2404339"/>
            <a:ext cx="1823090" cy="1537970"/>
            <a:chOff x="3170489" y="3237922"/>
            <a:chExt cx="1929267" cy="2020951"/>
          </a:xfrm>
          <a:solidFill>
            <a:srgbClr val="00B0F0"/>
          </a:solidFill>
        </p:grpSpPr>
        <p:sp>
          <p:nvSpPr>
            <p:cNvPr id="33" name="上弧形箭头 2"/>
            <p:cNvSpPr/>
            <p:nvPr/>
          </p:nvSpPr>
          <p:spPr bwMode="auto">
            <a:xfrm rot="1770200" flipV="1">
              <a:off x="3170489" y="3237922"/>
              <a:ext cx="1929267" cy="2020951"/>
            </a:xfrm>
            <a:custGeom>
              <a:avLst/>
              <a:gdLst>
                <a:gd name="connsiteX0" fmla="*/ 3114346 w 3960440"/>
                <a:gd name="connsiteY0" fmla="*/ 3384376 h 3384376"/>
                <a:gd name="connsiteX1" fmla="*/ 2228160 w 3960440"/>
                <a:gd name="connsiteY1" fmla="*/ 2538282 h 3384376"/>
                <a:gd name="connsiteX2" fmla="*/ 2485035 w 3960440"/>
                <a:gd name="connsiteY2" fmla="*/ 2538282 h 3384376"/>
                <a:gd name="connsiteX3" fmla="*/ 1262564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12781 w 3960440"/>
                <a:gd name="connsiteY3" fmla="*/ 1986193 h 3384376"/>
                <a:gd name="connsiteX4" fmla="*/ 1851782 w 3960440"/>
                <a:gd name="connsiteY4" fmla="*/ 391155 h 3384376"/>
                <a:gd name="connsiteX5" fmla="*/ 1851783 w 3960440"/>
                <a:gd name="connsiteY5" fmla="*/ 391155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262563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8" fmla="*/ 2228160 w 3960440"/>
                <a:gd name="connsiteY8" fmla="*/ 2538282 h 3384376"/>
                <a:gd name="connsiteX9" fmla="*/ 2485035 w 3960440"/>
                <a:gd name="connsiteY9" fmla="*/ 2538282 h 3384376"/>
                <a:gd name="connsiteX10" fmla="*/ 1262564 w 3960440"/>
                <a:gd name="connsiteY10" fmla="*/ 0 h 3384376"/>
                <a:gd name="connsiteX0" fmla="*/ 3131660 w 3937662"/>
                <a:gd name="connsiteY0" fmla="*/ 3385291 h 3385291"/>
                <a:gd name="connsiteX1" fmla="*/ 2245474 w 3937662"/>
                <a:gd name="connsiteY1" fmla="*/ 2539197 h 3385291"/>
                <a:gd name="connsiteX2" fmla="*/ 2502349 w 3937662"/>
                <a:gd name="connsiteY2" fmla="*/ 2539197 h 3385291"/>
                <a:gd name="connsiteX3" fmla="*/ 1279878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0" fmla="*/ 1869097 w 3937662"/>
                <a:gd name="connsiteY0" fmla="*/ 392070 h 3385291"/>
                <a:gd name="connsiteX1" fmla="*/ 1195754 w 3937662"/>
                <a:gd name="connsiteY1" fmla="*/ 3385291 h 3385291"/>
                <a:gd name="connsiteX2" fmla="*/ 17314 w 3937662"/>
                <a:gd name="connsiteY2" fmla="*/ 3385291 h 3385291"/>
                <a:gd name="connsiteX3" fmla="*/ 130095 w 3937662"/>
                <a:gd name="connsiteY3" fmla="*/ 1987108 h 3385291"/>
                <a:gd name="connsiteX4" fmla="*/ 1869096 w 3937662"/>
                <a:gd name="connsiteY4" fmla="*/ 392070 h 3385291"/>
                <a:gd name="connsiteX5" fmla="*/ 1869097 w 3937662"/>
                <a:gd name="connsiteY5" fmla="*/ 392070 h 3385291"/>
                <a:gd name="connsiteX0" fmla="*/ 1869097 w 3937662"/>
                <a:gd name="connsiteY0" fmla="*/ 392070 h 3385291"/>
                <a:gd name="connsiteX1" fmla="*/ 0 w 3937662"/>
                <a:gd name="connsiteY1" fmla="*/ 3385291 h 3385291"/>
                <a:gd name="connsiteX2" fmla="*/ 17314 w 3937662"/>
                <a:gd name="connsiteY2" fmla="*/ 3385291 h 3385291"/>
                <a:gd name="connsiteX3" fmla="*/ 1279877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8" fmla="*/ 2245474 w 3937662"/>
                <a:gd name="connsiteY8" fmla="*/ 2539197 h 3385291"/>
                <a:gd name="connsiteX9" fmla="*/ 2502349 w 3937662"/>
                <a:gd name="connsiteY9" fmla="*/ 2539197 h 3385291"/>
                <a:gd name="connsiteX10" fmla="*/ 1279878 w 3937662"/>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693794"/>
                <a:gd name="connsiteX1" fmla="*/ 2259542 w 3951730"/>
                <a:gd name="connsiteY1" fmla="*/ 2539197 h 3693794"/>
                <a:gd name="connsiteX2" fmla="*/ 2516417 w 3951730"/>
                <a:gd name="connsiteY2" fmla="*/ 2539197 h 3693794"/>
                <a:gd name="connsiteX3" fmla="*/ 1293946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45728 w 3951730"/>
                <a:gd name="connsiteY7" fmla="*/ 3385291 h 3693794"/>
                <a:gd name="connsiteX0" fmla="*/ 1883165 w 3951730"/>
                <a:gd name="connsiteY0" fmla="*/ 392070 h 3693794"/>
                <a:gd name="connsiteX1" fmla="*/ 0 w 3951730"/>
                <a:gd name="connsiteY1" fmla="*/ 3343088 h 3693794"/>
                <a:gd name="connsiteX2" fmla="*/ 31382 w 3951730"/>
                <a:gd name="connsiteY2" fmla="*/ 3385291 h 3693794"/>
                <a:gd name="connsiteX3" fmla="*/ 144163 w 3951730"/>
                <a:gd name="connsiteY3" fmla="*/ 1987108 h 3693794"/>
                <a:gd name="connsiteX4" fmla="*/ 1883164 w 3951730"/>
                <a:gd name="connsiteY4" fmla="*/ 392070 h 3693794"/>
                <a:gd name="connsiteX5" fmla="*/ 1883165 w 3951730"/>
                <a:gd name="connsiteY5" fmla="*/ 392070 h 3693794"/>
                <a:gd name="connsiteX0" fmla="*/ 1883165 w 3951730"/>
                <a:gd name="connsiteY0" fmla="*/ 392070 h 3693794"/>
                <a:gd name="connsiteX1" fmla="*/ 14068 w 3951730"/>
                <a:gd name="connsiteY1" fmla="*/ 3385291 h 3693794"/>
                <a:gd name="connsiteX2" fmla="*/ 45450 w 3951730"/>
                <a:gd name="connsiteY2" fmla="*/ 2794448 h 3693794"/>
                <a:gd name="connsiteX3" fmla="*/ 1293945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01657 w 3951730"/>
                <a:gd name="connsiteY7" fmla="*/ 3693794 h 3693794"/>
                <a:gd name="connsiteX8" fmla="*/ 2259542 w 3951730"/>
                <a:gd name="connsiteY8" fmla="*/ 2539197 h 3693794"/>
                <a:gd name="connsiteX9" fmla="*/ 2516417 w 3951730"/>
                <a:gd name="connsiteY9" fmla="*/ 2539197 h 3693794"/>
                <a:gd name="connsiteX10" fmla="*/ 1293946 w 3951730"/>
                <a:gd name="connsiteY10" fmla="*/ 915 h 3693794"/>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4068 w 3951730"/>
                <a:gd name="connsiteY0" fmla="*/ 3385291 h 3715832"/>
                <a:gd name="connsiteX1" fmla="*/ 45450 w 3951730"/>
                <a:gd name="connsiteY1" fmla="*/ 2794448 h 3715832"/>
                <a:gd name="connsiteX2" fmla="*/ 1293945 w 3951730"/>
                <a:gd name="connsiteY2" fmla="*/ 915 h 3715832"/>
                <a:gd name="connsiteX3" fmla="*/ 2472385 w 3951730"/>
                <a:gd name="connsiteY3" fmla="*/ 915 h 3715832"/>
                <a:gd name="connsiteX4" fmla="*/ 3694856 w 3951730"/>
                <a:gd name="connsiteY4" fmla="*/ 2539197 h 3715832"/>
                <a:gd name="connsiteX5" fmla="*/ 3951730 w 3951730"/>
                <a:gd name="connsiteY5" fmla="*/ 2539197 h 3715832"/>
                <a:gd name="connsiteX6" fmla="*/ 3101657 w 3951730"/>
                <a:gd name="connsiteY6" fmla="*/ 3693794 h 3715832"/>
                <a:gd name="connsiteX7" fmla="*/ 2259542 w 3951730"/>
                <a:gd name="connsiteY7" fmla="*/ 2539197 h 3715832"/>
                <a:gd name="connsiteX8" fmla="*/ 2516417 w 3951730"/>
                <a:gd name="connsiteY8" fmla="*/ 2539197 h 3715832"/>
                <a:gd name="connsiteX9" fmla="*/ 1293946 w 3951730"/>
                <a:gd name="connsiteY9" fmla="*/ 915 h 371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51730" h="3715832" stroke="0" extrusionOk="0">
                  <a:moveTo>
                    <a:pt x="3101657" y="3715832"/>
                  </a:moveTo>
                  <a:lnTo>
                    <a:pt x="2259542" y="2539197"/>
                  </a:lnTo>
                  <a:lnTo>
                    <a:pt x="2516417" y="2539197"/>
                  </a:lnTo>
                  <a:cubicBezTo>
                    <a:pt x="2372485" y="1044932"/>
                    <a:pt x="1869672" y="915"/>
                    <a:pt x="1293946" y="915"/>
                  </a:cubicBezTo>
                  <a:lnTo>
                    <a:pt x="2472385" y="915"/>
                  </a:lnTo>
                  <a:cubicBezTo>
                    <a:pt x="3048112" y="915"/>
                    <a:pt x="3550925" y="1044933"/>
                    <a:pt x="3694856" y="2539197"/>
                  </a:cubicBezTo>
                  <a:lnTo>
                    <a:pt x="3951730" y="2539197"/>
                  </a:lnTo>
                  <a:lnTo>
                    <a:pt x="3101657" y="3715832"/>
                  </a:lnTo>
                  <a:close/>
                </a:path>
                <a:path w="3951730" h="3715832" fill="darkenLess" stroke="0" extrusionOk="0">
                  <a:moveTo>
                    <a:pt x="1883165" y="392070"/>
                  </a:moveTo>
                  <a:cubicBezTo>
                    <a:pt x="848992" y="390133"/>
                    <a:pt x="0" y="2087830"/>
                    <a:pt x="0" y="3343088"/>
                  </a:cubicBezTo>
                  <a:lnTo>
                    <a:pt x="31382" y="3385291"/>
                  </a:lnTo>
                  <a:cubicBezTo>
                    <a:pt x="31382" y="2903013"/>
                    <a:pt x="69835" y="2426305"/>
                    <a:pt x="144163" y="1987108"/>
                  </a:cubicBezTo>
                  <a:cubicBezTo>
                    <a:pt x="444463" y="212684"/>
                    <a:pt x="1240285" y="-517256"/>
                    <a:pt x="1883164" y="392070"/>
                  </a:cubicBezTo>
                  <a:lnTo>
                    <a:pt x="1883165" y="392070"/>
                  </a:lnTo>
                  <a:close/>
                </a:path>
                <a:path w="3951730" h="3715832" fill="none" extrusionOk="0">
                  <a:moveTo>
                    <a:pt x="14068" y="3385291"/>
                  </a:moveTo>
                  <a:lnTo>
                    <a:pt x="45450" y="2794448"/>
                  </a:lnTo>
                  <a:cubicBezTo>
                    <a:pt x="45450" y="1938183"/>
                    <a:pt x="596651" y="915"/>
                    <a:pt x="1293945" y="915"/>
                  </a:cubicBezTo>
                  <a:lnTo>
                    <a:pt x="2472385" y="915"/>
                  </a:lnTo>
                  <a:cubicBezTo>
                    <a:pt x="3048112" y="915"/>
                    <a:pt x="3550925" y="1044933"/>
                    <a:pt x="3694856" y="2539197"/>
                  </a:cubicBezTo>
                  <a:lnTo>
                    <a:pt x="3951730" y="2539197"/>
                  </a:lnTo>
                  <a:lnTo>
                    <a:pt x="3101657" y="3693794"/>
                  </a:lnTo>
                  <a:lnTo>
                    <a:pt x="2259542" y="2539197"/>
                  </a:lnTo>
                  <a:lnTo>
                    <a:pt x="2516417" y="2539197"/>
                  </a:lnTo>
                  <a:cubicBezTo>
                    <a:pt x="2372485" y="1044932"/>
                    <a:pt x="1869672" y="915"/>
                    <a:pt x="1293946" y="915"/>
                  </a:cubicBezTo>
                </a:path>
              </a:pathLst>
            </a:custGeom>
            <a:grp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bg1"/>
                </a:solidFill>
              </a:endParaRPr>
            </a:p>
          </p:txBody>
        </p:sp>
        <p:sp>
          <p:nvSpPr>
            <p:cNvPr id="34" name="TextBox 14"/>
            <p:cNvSpPr txBox="1">
              <a:spLocks noChangeArrowheads="1"/>
            </p:cNvSpPr>
            <p:nvPr/>
          </p:nvSpPr>
          <p:spPr bwMode="auto">
            <a:xfrm rot="18835100">
              <a:off x="3825935" y="4316988"/>
              <a:ext cx="1475504" cy="390842"/>
            </a:xfrm>
            <a:prstGeom prst="rect">
              <a:avLst/>
            </a:prstGeom>
            <a:grpFill/>
            <a:ln w="9525">
              <a:noFill/>
              <a:miter lim="800000"/>
              <a:headEnd/>
              <a:tailEnd/>
            </a:ln>
          </p:spPr>
          <p:txBody>
            <a:bodyPr wrap="square">
              <a:spAutoFit/>
            </a:bodyPr>
            <a:lstStyle/>
            <a:p>
              <a:r>
                <a:rPr lang="zh-CN" altLang="en-US" b="1" dirty="0">
                  <a:solidFill>
                    <a:schemeClr val="bg1"/>
                  </a:solidFill>
                  <a:latin typeface="微软雅黑" pitchFamily="34" charset="-122"/>
                  <a:ea typeface="微软雅黑" pitchFamily="34" charset="-122"/>
                </a:rPr>
                <a:t>行为表现</a:t>
              </a:r>
            </a:p>
          </p:txBody>
        </p:sp>
      </p:grpSp>
      <p:cxnSp>
        <p:nvCxnSpPr>
          <p:cNvPr id="35" name="直接连接符 34"/>
          <p:cNvCxnSpPr/>
          <p:nvPr/>
        </p:nvCxnSpPr>
        <p:spPr bwMode="auto">
          <a:xfrm>
            <a:off x="2398838" y="3884712"/>
            <a:ext cx="816072" cy="0"/>
          </a:xfrm>
          <a:prstGeom prst="line">
            <a:avLst/>
          </a:prstGeom>
          <a:ln>
            <a:headEnd type="diamond" w="med" len="med"/>
            <a:tailEnd type="diamond" w="med" len="med"/>
          </a:ln>
        </p:spPr>
        <p:style>
          <a:lnRef idx="2">
            <a:schemeClr val="accent5"/>
          </a:lnRef>
          <a:fillRef idx="0">
            <a:schemeClr val="accent5"/>
          </a:fillRef>
          <a:effectRef idx="1">
            <a:schemeClr val="accent5"/>
          </a:effectRef>
          <a:fontRef idx="minor">
            <a:schemeClr val="tx1"/>
          </a:fontRef>
        </p:style>
      </p:cxnSp>
      <p:sp>
        <p:nvSpPr>
          <p:cNvPr id="36" name="TextBox 22"/>
          <p:cNvSpPr txBox="1"/>
          <p:nvPr/>
        </p:nvSpPr>
        <p:spPr bwMode="auto">
          <a:xfrm>
            <a:off x="691925" y="3006693"/>
            <a:ext cx="1672412" cy="1627667"/>
          </a:xfrm>
          <a:prstGeom prst="rect">
            <a:avLst/>
          </a:prstGeom>
          <a:noFill/>
        </p:spPr>
        <p:txBody>
          <a:bodyPr wrap="square" lIns="86402" tIns="43201" rIns="86402" bIns="4320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行为表现，比如工作态度、工作能力等，对工作态度和工作能力的关注可以帮助下属更好地完善自己，并提高员工的技能，也有助于帮助员工进行职业生涯规划。</a:t>
            </a:r>
            <a:endParaRPr lang="en-US" altLang="zh-CN" sz="1100" dirty="0">
              <a:solidFill>
                <a:schemeClr val="tx1">
                  <a:lumMod val="65000"/>
                  <a:lumOff val="35000"/>
                </a:schemeClr>
              </a:solidFill>
              <a:latin typeface="微软雅黑" pitchFamily="34" charset="-122"/>
              <a:ea typeface="微软雅黑" pitchFamily="34" charset="-122"/>
            </a:endParaRPr>
          </a:p>
        </p:txBody>
      </p:sp>
      <p:cxnSp>
        <p:nvCxnSpPr>
          <p:cNvPr id="37" name="直接连接符 36"/>
          <p:cNvCxnSpPr/>
          <p:nvPr/>
        </p:nvCxnSpPr>
        <p:spPr bwMode="auto">
          <a:xfrm>
            <a:off x="2296829" y="1409297"/>
            <a:ext cx="816072" cy="0"/>
          </a:xfrm>
          <a:prstGeom prst="line">
            <a:avLst/>
          </a:prstGeom>
          <a:ln w="28575">
            <a:solidFill>
              <a:schemeClr val="accent6">
                <a:lumMod val="75000"/>
              </a:schemeClr>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nvGrpSpPr>
          <p:cNvPr id="38" name="组合 40"/>
          <p:cNvGrpSpPr/>
          <p:nvPr/>
        </p:nvGrpSpPr>
        <p:grpSpPr>
          <a:xfrm>
            <a:off x="2651084" y="4101876"/>
            <a:ext cx="3790003" cy="1197713"/>
            <a:chOff x="2848892" y="1304959"/>
            <a:chExt cx="4010732" cy="1408383"/>
          </a:xfrm>
        </p:grpSpPr>
        <p:sp>
          <p:nvSpPr>
            <p:cNvPr id="39" name="TextBox 38"/>
            <p:cNvSpPr txBox="1"/>
            <p:nvPr/>
          </p:nvSpPr>
          <p:spPr>
            <a:xfrm>
              <a:off x="2848892" y="1304959"/>
              <a:ext cx="4010732" cy="827861"/>
            </a:xfrm>
            <a:prstGeom prst="rect">
              <a:avLst/>
            </a:prstGeom>
            <a:noFill/>
          </p:spPr>
          <p:txBody>
            <a:bodyPr wrap="square" lIns="102860" tIns="51429" rIns="102860" bIns="51429" rtlCol="0">
              <a:spAutoFit/>
            </a:bodyPr>
            <a:lstStyle/>
            <a:p>
              <a:pPr algn="ctr">
                <a:lnSpc>
                  <a:spcPct val="130000"/>
                </a:lnSpc>
                <a:defRPr/>
              </a:pPr>
              <a:r>
                <a:rPr lang="zh-CN" altLang="en-US" sz="3000" b="1" kern="0" dirty="0" smtClean="0">
                  <a:solidFill>
                    <a:schemeClr val="accent1"/>
                  </a:solidFill>
                  <a:latin typeface="微软雅黑" pitchFamily="34" charset="-122"/>
                  <a:ea typeface="微软雅黑" pitchFamily="34" charset="-122"/>
                </a:rPr>
                <a:t>输入文字内容</a:t>
              </a:r>
              <a:endParaRPr lang="zh-CN" altLang="en-US" sz="3000" b="1" kern="0" dirty="0">
                <a:solidFill>
                  <a:schemeClr val="accent1"/>
                </a:solidFill>
                <a:latin typeface="微软雅黑" pitchFamily="34" charset="-122"/>
                <a:ea typeface="微软雅黑" pitchFamily="34" charset="-122"/>
              </a:endParaRPr>
            </a:p>
          </p:txBody>
        </p:sp>
        <p:sp>
          <p:nvSpPr>
            <p:cNvPr id="40" name="TextBox 39"/>
            <p:cNvSpPr txBox="1"/>
            <p:nvPr/>
          </p:nvSpPr>
          <p:spPr>
            <a:xfrm>
              <a:off x="3029389" y="2167773"/>
              <a:ext cx="2966702" cy="545569"/>
            </a:xfrm>
            <a:prstGeom prst="rect">
              <a:avLst/>
            </a:prstGeom>
            <a:noFill/>
          </p:spPr>
          <p:txBody>
            <a:bodyPr wrap="square" lIns="102860" tIns="51429" rIns="102860" bIns="51429" rtlCol="0">
              <a:spAutoFit/>
            </a:bodyPr>
            <a:lstStyle/>
            <a:p>
              <a:pPr algn="ctr">
                <a:lnSpc>
                  <a:spcPct val="130000"/>
                </a:lnSpc>
                <a:defRPr/>
              </a:pPr>
              <a:endParaRPr lang="zh-CN" altLang="en-US" kern="0" dirty="0">
                <a:solidFill>
                  <a:sysClr val="windowText" lastClr="000000">
                    <a:lumMod val="75000"/>
                    <a:lumOff val="25000"/>
                  </a:sys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39922190"/>
      </p:ext>
    </p:extLst>
  </p:cSld>
  <p:clrMapOvr>
    <a:masterClrMapping/>
  </p:clrMapOvr>
  <mc:AlternateContent xmlns:mc="http://schemas.openxmlformats.org/markup-compatibility/2006" xmlns:p14="http://schemas.microsoft.com/office/powerpoint/2010/main">
    <mc:Choice Requires="p14">
      <p:transition spd="slow" p14:dur="1200" advTm="8000">
        <p:dissolve/>
      </p:transition>
    </mc:Choice>
    <mc:Fallback xmlns="">
      <p:transition spd="slow" advTm="800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4)">
                                      <p:cBhvr>
                                        <p:cTn id="7" dur="1000"/>
                                        <p:tgtEl>
                                          <p:spTgt spid="22"/>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childTnLst>
                                </p:cTn>
                              </p:par>
                            </p:childTnLst>
                          </p:cTn>
                        </p:par>
                        <p:par>
                          <p:cTn id="13" fill="hold">
                            <p:stCondLst>
                              <p:cond delay="1500"/>
                            </p:stCondLst>
                            <p:childTnLst>
                              <p:par>
                                <p:cTn id="14" presetID="23" presetClass="entr" presetSubtype="16"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childTnLst>
                                </p:cTn>
                              </p:par>
                            </p:childTnLst>
                          </p:cTn>
                        </p:par>
                        <p:par>
                          <p:cTn id="18" fill="hold">
                            <p:stCondLst>
                              <p:cond delay="2000"/>
                            </p:stCondLst>
                            <p:childTnLst>
                              <p:par>
                                <p:cTn id="19" presetID="23" presetClass="entr" presetSubtype="16"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childTnLst>
                                </p:cTn>
                              </p:par>
                            </p:childTnLst>
                          </p:cTn>
                        </p:par>
                        <p:par>
                          <p:cTn id="23" fill="hold">
                            <p:stCondLst>
                              <p:cond delay="2500"/>
                            </p:stCondLst>
                            <p:childTnLst>
                              <p:par>
                                <p:cTn id="24" presetID="23" presetClass="entr" presetSubtype="16"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childTnLst>
                                </p:cTn>
                              </p:par>
                            </p:childTnLst>
                          </p:cTn>
                        </p:par>
                        <p:par>
                          <p:cTn id="28" fill="hold">
                            <p:stCondLst>
                              <p:cond delay="3000"/>
                            </p:stCondLst>
                            <p:childTnLst>
                              <p:par>
                                <p:cTn id="29" presetID="5" presetClass="entr" presetSubtype="5"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heckerboard(down)">
                                      <p:cBhvr>
                                        <p:cTn id="31" dur="500"/>
                                        <p:tgtEl>
                                          <p:spTgt spid="37"/>
                                        </p:tgtEl>
                                      </p:cBhvr>
                                    </p:animEffect>
                                  </p:childTnLst>
                                </p:cTn>
                              </p:par>
                            </p:childTnLst>
                          </p:cTn>
                        </p:par>
                        <p:par>
                          <p:cTn id="32" fill="hold">
                            <p:stCondLst>
                              <p:cond delay="3500"/>
                            </p:stCondLst>
                            <p:childTnLst>
                              <p:par>
                                <p:cTn id="33" presetID="5" presetClass="entr" presetSubtype="5"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checkerboard(down)">
                                      <p:cBhvr>
                                        <p:cTn id="35" dur="500"/>
                                        <p:tgtEl>
                                          <p:spTgt spid="24"/>
                                        </p:tgtEl>
                                      </p:cBhvr>
                                    </p:animEffect>
                                  </p:childTnLst>
                                </p:cTn>
                              </p:par>
                            </p:childTnLst>
                          </p:cTn>
                        </p:par>
                        <p:par>
                          <p:cTn id="36" fill="hold">
                            <p:stCondLst>
                              <p:cond delay="4000"/>
                            </p:stCondLst>
                            <p:childTnLst>
                              <p:par>
                                <p:cTn id="37" presetID="5" presetClass="entr" presetSubtype="5"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checkerboard(down)">
                                      <p:cBhvr>
                                        <p:cTn id="39" dur="500"/>
                                        <p:tgtEl>
                                          <p:spTgt spid="28"/>
                                        </p:tgtEl>
                                      </p:cBhvr>
                                    </p:animEffect>
                                  </p:childTnLst>
                                </p:cTn>
                              </p:par>
                            </p:childTnLst>
                          </p:cTn>
                        </p:par>
                        <p:par>
                          <p:cTn id="40" fill="hold">
                            <p:stCondLst>
                              <p:cond delay="4500"/>
                            </p:stCondLst>
                            <p:childTnLst>
                              <p:par>
                                <p:cTn id="41" presetID="5" presetClass="entr" presetSubtype="5"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checkerboard(down)">
                                      <p:cBhvr>
                                        <p:cTn id="43" dur="500"/>
                                        <p:tgtEl>
                                          <p:spTgt spid="29"/>
                                        </p:tgtEl>
                                      </p:cBhvr>
                                    </p:animEffect>
                                  </p:childTnLst>
                                </p:cTn>
                              </p:par>
                            </p:childTnLst>
                          </p:cTn>
                        </p:par>
                        <p:par>
                          <p:cTn id="44" fill="hold">
                            <p:stCondLst>
                              <p:cond delay="5000"/>
                            </p:stCondLst>
                            <p:childTnLst>
                              <p:par>
                                <p:cTn id="45" presetID="5" presetClass="entr" presetSubtype="5" fill="hold"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checkerboard(down)">
                                      <p:cBhvr>
                                        <p:cTn id="47" dur="500"/>
                                        <p:tgtEl>
                                          <p:spTgt spid="35"/>
                                        </p:tgtEl>
                                      </p:cBhvr>
                                    </p:animEffect>
                                  </p:childTnLst>
                                </p:cTn>
                              </p:par>
                            </p:childTnLst>
                          </p:cTn>
                        </p:par>
                        <p:par>
                          <p:cTn id="48" fill="hold">
                            <p:stCondLst>
                              <p:cond delay="5500"/>
                            </p:stCondLst>
                            <p:childTnLst>
                              <p:par>
                                <p:cTn id="49" presetID="5" presetClass="entr" presetSubtype="5"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checkerboard(down)">
                                      <p:cBhvr>
                                        <p:cTn id="51" dur="500"/>
                                        <p:tgtEl>
                                          <p:spTgt spid="36"/>
                                        </p:tgtEl>
                                      </p:cBhvr>
                                    </p:animEffect>
                                  </p:childTnLst>
                                </p:cTn>
                              </p:par>
                            </p:childTnLst>
                          </p:cTn>
                        </p:par>
                        <p:par>
                          <p:cTn id="52" fill="hold">
                            <p:stCondLst>
                              <p:cond delay="6000"/>
                            </p:stCondLst>
                            <p:childTnLst>
                              <p:par>
                                <p:cTn id="53" presetID="5" presetClass="entr" presetSubtype="5"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checkerboard(down)">
                                      <p:cBhvr>
                                        <p:cTn id="55" dur="500"/>
                                        <p:tgtEl>
                                          <p:spTgt spid="30"/>
                                        </p:tgtEl>
                                      </p:cBhvr>
                                    </p:animEffect>
                                  </p:childTnLst>
                                </p:cTn>
                              </p:par>
                            </p:childTnLst>
                          </p:cTn>
                        </p:par>
                        <p:par>
                          <p:cTn id="56" fill="hold">
                            <p:stCondLst>
                              <p:cond delay="6500"/>
                            </p:stCondLst>
                            <p:childTnLst>
                              <p:par>
                                <p:cTn id="57" presetID="5" presetClass="entr" presetSubtype="5"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checkerboard(down)">
                                      <p:cBhvr>
                                        <p:cTn id="59" dur="500"/>
                                        <p:tgtEl>
                                          <p:spTgt spid="31"/>
                                        </p:tgtEl>
                                      </p:cBhvr>
                                    </p:animEffect>
                                  </p:childTnLst>
                                </p:cTn>
                              </p:par>
                            </p:childTnLst>
                          </p:cTn>
                        </p:par>
                      </p:childTnLst>
                    </p:cTn>
                  </p:par>
                  <p:par>
                    <p:cTn id="60" fill="hold">
                      <p:stCondLst>
                        <p:cond delay="indefinite"/>
                      </p:stCondLst>
                      <p:childTnLst>
                        <p:par>
                          <p:cTn id="61" fill="hold">
                            <p:stCondLst>
                              <p:cond delay="0"/>
                            </p:stCondLst>
                            <p:childTnLst>
                              <p:par>
                                <p:cTn id="62" presetID="39" presetClass="entr" presetSubtype="0" accel="100000" fill="hold" nodeType="click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p:cTn id="64" dur="500" fill="hold"/>
                                        <p:tgtEl>
                                          <p:spTgt spid="38"/>
                                        </p:tgtEl>
                                        <p:attrNameLst>
                                          <p:attrName>ppt_h</p:attrName>
                                        </p:attrNameLst>
                                      </p:cBhvr>
                                      <p:tavLst>
                                        <p:tav tm="0">
                                          <p:val>
                                            <p:strVal val="#ppt_h/20"/>
                                          </p:val>
                                        </p:tav>
                                        <p:tav tm="50000">
                                          <p:val>
                                            <p:strVal val="#ppt_h/20"/>
                                          </p:val>
                                        </p:tav>
                                        <p:tav tm="100000">
                                          <p:val>
                                            <p:strVal val="#ppt_h"/>
                                          </p:val>
                                        </p:tav>
                                      </p:tavLst>
                                    </p:anim>
                                    <p:anim calcmode="lin" valueType="num">
                                      <p:cBhvr>
                                        <p:cTn id="65" dur="500" fill="hold"/>
                                        <p:tgtEl>
                                          <p:spTgt spid="38"/>
                                        </p:tgtEl>
                                        <p:attrNameLst>
                                          <p:attrName>ppt_w</p:attrName>
                                        </p:attrNameLst>
                                      </p:cBhvr>
                                      <p:tavLst>
                                        <p:tav tm="0">
                                          <p:val>
                                            <p:strVal val="#ppt_w+.3"/>
                                          </p:val>
                                        </p:tav>
                                        <p:tav tm="50000">
                                          <p:val>
                                            <p:strVal val="#ppt_w+.3"/>
                                          </p:val>
                                        </p:tav>
                                        <p:tav tm="100000">
                                          <p:val>
                                            <p:strVal val="#ppt_w"/>
                                          </p:val>
                                        </p:tav>
                                      </p:tavLst>
                                    </p:anim>
                                    <p:anim calcmode="lin" valueType="num">
                                      <p:cBhvr>
                                        <p:cTn id="66" dur="500" fill="hold"/>
                                        <p:tgtEl>
                                          <p:spTgt spid="38"/>
                                        </p:tgtEl>
                                        <p:attrNameLst>
                                          <p:attrName>ppt_x</p:attrName>
                                        </p:attrNameLst>
                                      </p:cBhvr>
                                      <p:tavLst>
                                        <p:tav tm="0">
                                          <p:val>
                                            <p:strVal val="#ppt_x-.3"/>
                                          </p:val>
                                        </p:tav>
                                        <p:tav tm="50000">
                                          <p:val>
                                            <p:strVal val="#ppt_x"/>
                                          </p:val>
                                        </p:tav>
                                        <p:tav tm="100000">
                                          <p:val>
                                            <p:strVal val="#ppt_x"/>
                                          </p:val>
                                        </p:tav>
                                      </p:tavLst>
                                    </p:anim>
                                    <p:anim calcmode="lin" valueType="num">
                                      <p:cBhvr>
                                        <p:cTn id="67"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9" grpId="0"/>
      <p:bldP spid="31"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2987824" y="3226244"/>
            <a:ext cx="3670388" cy="2097639"/>
            <a:chOff x="2987824" y="3584716"/>
            <a:chExt cx="3670388" cy="233071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1905" y="3584716"/>
              <a:ext cx="3056307" cy="233071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7824" y="3649588"/>
              <a:ext cx="1231318" cy="1517160"/>
            </a:xfrm>
            <a:prstGeom prst="rect">
              <a:avLst/>
            </a:prstGeom>
          </p:spPr>
        </p:pic>
      </p:grpSp>
      <p:grpSp>
        <p:nvGrpSpPr>
          <p:cNvPr id="18" name="组合 17"/>
          <p:cNvGrpSpPr/>
          <p:nvPr/>
        </p:nvGrpSpPr>
        <p:grpSpPr>
          <a:xfrm>
            <a:off x="1071846" y="1173942"/>
            <a:ext cx="3507058" cy="2265845"/>
            <a:chOff x="1071846" y="1304380"/>
            <a:chExt cx="3507058" cy="2517606"/>
          </a:xfrm>
        </p:grpSpPr>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846" y="1304380"/>
              <a:ext cx="3507058" cy="2517606"/>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3648" y="1556364"/>
              <a:ext cx="1231318" cy="1517160"/>
            </a:xfrm>
            <a:prstGeom prst="rect">
              <a:avLst/>
            </a:prstGeom>
          </p:spPr>
        </p:pic>
      </p:grpSp>
      <p:grpSp>
        <p:nvGrpSpPr>
          <p:cNvPr id="19" name="组合 18"/>
          <p:cNvGrpSpPr/>
          <p:nvPr/>
        </p:nvGrpSpPr>
        <p:grpSpPr>
          <a:xfrm>
            <a:off x="4668957" y="706394"/>
            <a:ext cx="3018999" cy="2671520"/>
            <a:chOff x="4668956" y="784882"/>
            <a:chExt cx="3018999" cy="2968356"/>
          </a:xfrm>
        </p:grpSpPr>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68956" y="784882"/>
              <a:ext cx="2457139" cy="2968356"/>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456637" y="1628372"/>
              <a:ext cx="1231318" cy="1517160"/>
            </a:xfrm>
            <a:prstGeom prst="rect">
              <a:avLst/>
            </a:prstGeom>
          </p:spPr>
        </p:pic>
      </p:grpSp>
      <p:sp>
        <p:nvSpPr>
          <p:cNvPr id="10" name="TextBox 9"/>
          <p:cNvSpPr txBox="1"/>
          <p:nvPr/>
        </p:nvSpPr>
        <p:spPr>
          <a:xfrm>
            <a:off x="4058961" y="3419731"/>
            <a:ext cx="1581307"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000" b="1" i="0" u="none" strike="noStrike" kern="0" cap="none" spc="0" normalizeH="0" baseline="0" noProof="0" dirty="0" smtClean="0">
                <a:ln w="18415" cmpd="sng">
                  <a:noFill/>
                  <a:prstDash val="solid"/>
                </a:ln>
                <a:solidFill>
                  <a:srgbClr val="714203"/>
                </a:solidFill>
                <a:effectLst>
                  <a:outerShdw dist="25400" dir="5400000" algn="t" rotWithShape="0">
                    <a:sysClr val="window" lastClr="FFFFFF">
                      <a:alpha val="29000"/>
                    </a:sysClr>
                  </a:outerShdw>
                  <a:reflection blurRad="6350" stA="27000" endPos="40000" dir="5400000" sy="-100000" algn="bl" rotWithShape="0"/>
                </a:effectLst>
                <a:uLnTx/>
                <a:uFillTx/>
                <a:latin typeface="Adidas Unity" pitchFamily="2" charset="0"/>
                <a:ea typeface="微软雅黑" pitchFamily="34" charset="-122"/>
                <a:cs typeface="Times New Roman" pitchFamily="18" charset="0"/>
              </a:rPr>
              <a:t>添加文字</a:t>
            </a:r>
            <a:endParaRPr kumimoji="0" lang="zh-CN" altLang="en-US" sz="2000" b="1" i="0" u="none" strike="noStrike" kern="0" cap="none" spc="0" normalizeH="0" baseline="0" noProof="0" dirty="0">
              <a:ln w="18415" cmpd="sng">
                <a:noFill/>
                <a:prstDash val="solid"/>
              </a:ln>
              <a:solidFill>
                <a:srgbClr val="714203"/>
              </a:solidFill>
              <a:effectLst>
                <a:outerShdw dist="25400" dir="5400000" algn="t" rotWithShape="0">
                  <a:sysClr val="window" lastClr="FFFFFF">
                    <a:alpha val="29000"/>
                  </a:sysClr>
                </a:outerShdw>
                <a:reflection blurRad="6350" stA="27000" endPos="40000" dir="5400000" sy="-100000" algn="bl" rotWithShape="0"/>
              </a:effectLst>
              <a:uLnTx/>
              <a:uFillTx/>
              <a:latin typeface="Adidas Unity" pitchFamily="2" charset="0"/>
              <a:ea typeface="微软雅黑" pitchFamily="34" charset="-122"/>
              <a:cs typeface="Times New Roman" pitchFamily="18" charset="0"/>
            </a:endParaRPr>
          </a:p>
        </p:txBody>
      </p:sp>
      <p:sp>
        <p:nvSpPr>
          <p:cNvPr id="11" name="TextBox 10"/>
          <p:cNvSpPr txBox="1"/>
          <p:nvPr/>
        </p:nvSpPr>
        <p:spPr>
          <a:xfrm>
            <a:off x="2627784" y="1464236"/>
            <a:ext cx="1250170"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000" b="1" i="0" u="none" strike="noStrike" kern="0" cap="none" spc="0" normalizeH="0" baseline="0" noProof="0" dirty="0" smtClean="0">
                <a:ln w="18415" cmpd="sng">
                  <a:noFill/>
                  <a:prstDash val="solid"/>
                </a:ln>
                <a:solidFill>
                  <a:srgbClr val="9BBB59">
                    <a:lumMod val="50000"/>
                  </a:srgbClr>
                </a:solidFill>
                <a:effectLst>
                  <a:outerShdw dist="25400" dir="5400000" algn="t" rotWithShape="0">
                    <a:sysClr val="window" lastClr="FFFFFF">
                      <a:alpha val="29000"/>
                    </a:sysClr>
                  </a:outerShdw>
                  <a:reflection blurRad="6350" stA="27000" endPos="40000" dir="5400000" sy="-100000" algn="bl" rotWithShape="0"/>
                </a:effectLst>
                <a:uLnTx/>
                <a:uFillTx/>
                <a:latin typeface="Adidas Unity" pitchFamily="2" charset="0"/>
                <a:ea typeface="微软雅黑" pitchFamily="34" charset="-122"/>
                <a:cs typeface="Times New Roman" pitchFamily="18" charset="0"/>
              </a:rPr>
              <a:t>添加文字</a:t>
            </a:r>
            <a:endParaRPr kumimoji="0" lang="zh-CN" altLang="en-US" sz="2000" b="1" i="0" u="none" strike="noStrike" kern="0" cap="none" spc="0" normalizeH="0" baseline="0" noProof="0" dirty="0">
              <a:ln w="18415" cmpd="sng">
                <a:noFill/>
                <a:prstDash val="solid"/>
              </a:ln>
              <a:solidFill>
                <a:srgbClr val="9BBB59">
                  <a:lumMod val="50000"/>
                </a:srgbClr>
              </a:solidFill>
              <a:effectLst>
                <a:outerShdw dist="25400" dir="5400000" algn="t" rotWithShape="0">
                  <a:sysClr val="window" lastClr="FFFFFF">
                    <a:alpha val="29000"/>
                  </a:sysClr>
                </a:outerShdw>
                <a:reflection blurRad="6350" stA="27000" endPos="40000" dir="5400000" sy="-100000" algn="bl" rotWithShape="0"/>
              </a:effectLst>
              <a:uLnTx/>
              <a:uFillTx/>
              <a:latin typeface="Adidas Unity" pitchFamily="2" charset="0"/>
              <a:ea typeface="微软雅黑" pitchFamily="34" charset="-122"/>
              <a:cs typeface="Times New Roman" pitchFamily="18" charset="0"/>
            </a:endParaRPr>
          </a:p>
        </p:txBody>
      </p:sp>
      <p:sp>
        <p:nvSpPr>
          <p:cNvPr id="12" name="TextBox 11"/>
          <p:cNvSpPr txBox="1"/>
          <p:nvPr/>
        </p:nvSpPr>
        <p:spPr>
          <a:xfrm>
            <a:off x="5150934" y="1475515"/>
            <a:ext cx="1581307"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000" b="1" i="0" u="none" strike="noStrike" kern="0" cap="none" spc="0" normalizeH="0" baseline="0" noProof="0" dirty="0" smtClean="0">
                <a:ln w="18415" cmpd="sng">
                  <a:noFill/>
                  <a:prstDash val="solid"/>
                </a:ln>
                <a:solidFill>
                  <a:srgbClr val="4BACC6">
                    <a:lumMod val="50000"/>
                  </a:srgbClr>
                </a:solidFill>
                <a:effectLst>
                  <a:outerShdw dist="25400" dir="5400000" algn="t" rotWithShape="0">
                    <a:sysClr val="window" lastClr="FFFFFF">
                      <a:alpha val="29000"/>
                    </a:sysClr>
                  </a:outerShdw>
                  <a:reflection blurRad="6350" stA="27000" endPos="40000" dir="5400000" sy="-100000" algn="bl" rotWithShape="0"/>
                </a:effectLst>
                <a:uLnTx/>
                <a:uFillTx/>
                <a:latin typeface="Adidas Unity" pitchFamily="2" charset="0"/>
                <a:ea typeface="微软雅黑" pitchFamily="34" charset="-122"/>
                <a:cs typeface="Times New Roman" pitchFamily="18" charset="0"/>
              </a:rPr>
              <a:t>添加文字</a:t>
            </a:r>
            <a:endParaRPr kumimoji="0" lang="zh-CN" altLang="en-US" sz="2000" b="1" i="0" u="none" strike="noStrike" kern="0" cap="none" spc="0" normalizeH="0" baseline="0" noProof="0" dirty="0">
              <a:ln w="18415" cmpd="sng">
                <a:noFill/>
                <a:prstDash val="solid"/>
              </a:ln>
              <a:solidFill>
                <a:srgbClr val="4BACC6">
                  <a:lumMod val="50000"/>
                </a:srgbClr>
              </a:solidFill>
              <a:effectLst>
                <a:outerShdw dist="25400" dir="5400000" algn="t" rotWithShape="0">
                  <a:sysClr val="window" lastClr="FFFFFF">
                    <a:alpha val="29000"/>
                  </a:sysClr>
                </a:outerShdw>
                <a:reflection blurRad="6350" stA="27000" endPos="40000" dir="5400000" sy="-100000" algn="bl" rotWithShape="0"/>
              </a:effectLst>
              <a:uLnTx/>
              <a:uFillTx/>
              <a:latin typeface="Adidas Unity" pitchFamily="2" charset="0"/>
              <a:ea typeface="微软雅黑" pitchFamily="34" charset="-122"/>
              <a:cs typeface="Times New Roman" pitchFamily="18" charset="0"/>
            </a:endParaRPr>
          </a:p>
        </p:txBody>
      </p:sp>
      <p:sp>
        <p:nvSpPr>
          <p:cNvPr id="13" name="TextBox 12"/>
          <p:cNvSpPr txBox="1"/>
          <p:nvPr/>
        </p:nvSpPr>
        <p:spPr>
          <a:xfrm flipH="1">
            <a:off x="1315055" y="2830979"/>
            <a:ext cx="1289140" cy="1169551"/>
          </a:xfrm>
          <a:prstGeom prst="rect">
            <a:avLst/>
          </a:prstGeom>
          <a:noFill/>
        </p:spPr>
        <p:txBody>
          <a:bodyPr wrap="square" rtlCol="0">
            <a:spAutoFit/>
          </a:bodyPr>
          <a:lstStyle/>
          <a:p>
            <a:pPr lvl="0">
              <a:defRPr/>
            </a:pPr>
            <a:r>
              <a:rPr lang="zh-CN" altLang="en-US" sz="1400" kern="0" dirty="0">
                <a:latin typeface="Arial" pitchFamily="34" charset="0"/>
                <a:ea typeface="微软雅黑" pitchFamily="34" charset="-122"/>
                <a:cs typeface="Arial" pitchFamily="34" charset="0"/>
              </a:rPr>
              <a:t>点击添加文字 </a:t>
            </a:r>
            <a:endParaRPr lang="en-US" altLang="zh-CN" sz="1400" kern="0" dirty="0">
              <a:latin typeface="Arial" pitchFamily="34" charset="0"/>
              <a:ea typeface="微软雅黑" pitchFamily="34" charset="-122"/>
              <a:cs typeface="Arial" pitchFamily="34" charset="0"/>
            </a:endParaRPr>
          </a:p>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点击添加文字 点击添加</a:t>
            </a:r>
            <a:r>
              <a:rPr lang="zh-CN" altLang="en-US" sz="1400" kern="0" dirty="0" smtClean="0">
                <a:latin typeface="Arial" pitchFamily="34" charset="0"/>
                <a:ea typeface="微软雅黑" pitchFamily="34" charset="-122"/>
                <a:cs typeface="Arial" pitchFamily="34" charset="0"/>
              </a:rPr>
              <a:t>文字</a:t>
            </a:r>
            <a:r>
              <a:rPr lang="zh-CN" altLang="en-US" sz="1400" kern="0" dirty="0">
                <a:latin typeface="Arial" pitchFamily="34" charset="0"/>
                <a:ea typeface="微软雅黑" pitchFamily="34" charset="-122"/>
                <a:cs typeface="Arial" pitchFamily="34" charset="0"/>
              </a:rPr>
              <a:t>点击添加</a:t>
            </a:r>
            <a:r>
              <a:rPr lang="zh-CN" altLang="en-US" sz="1400" kern="0" dirty="0" smtClean="0">
                <a:latin typeface="Arial" pitchFamily="34" charset="0"/>
                <a:ea typeface="微软雅黑" pitchFamily="34" charset="-122"/>
                <a:cs typeface="Arial" pitchFamily="34" charset="0"/>
              </a:rPr>
              <a:t>文字</a:t>
            </a:r>
            <a:endParaRPr lang="en-US" altLang="zh-CN" sz="1400" kern="0" dirty="0">
              <a:latin typeface="Arial" pitchFamily="34" charset="0"/>
              <a:ea typeface="微软雅黑" pitchFamily="34" charset="-122"/>
              <a:cs typeface="Arial" pitchFamily="34" charset="0"/>
            </a:endParaRPr>
          </a:p>
        </p:txBody>
      </p:sp>
      <p:sp>
        <p:nvSpPr>
          <p:cNvPr id="14" name="TextBox 13"/>
          <p:cNvSpPr txBox="1"/>
          <p:nvPr/>
        </p:nvSpPr>
        <p:spPr>
          <a:xfrm flipH="1">
            <a:off x="7108905" y="2750491"/>
            <a:ext cx="1417070" cy="1169551"/>
          </a:xfrm>
          <a:prstGeom prst="rect">
            <a:avLst/>
          </a:prstGeom>
          <a:noFill/>
        </p:spPr>
        <p:txBody>
          <a:bodyPr wrap="square" rtlCol="0">
            <a:spAutoFit/>
          </a:bodyPr>
          <a:lstStyle/>
          <a:p>
            <a:pPr lvl="0">
              <a:defRPr/>
            </a:pPr>
            <a:r>
              <a:rPr lang="zh-CN" altLang="en-US" sz="1400" kern="0" dirty="0">
                <a:latin typeface="Arial" pitchFamily="34" charset="0"/>
                <a:ea typeface="微软雅黑" pitchFamily="34" charset="-122"/>
                <a:cs typeface="Arial" pitchFamily="34" charset="0"/>
              </a:rPr>
              <a:t>点击添加文字 </a:t>
            </a:r>
            <a:endParaRPr lang="en-US" altLang="zh-CN" sz="1400" kern="0" dirty="0">
              <a:latin typeface="Arial" pitchFamily="34" charset="0"/>
              <a:ea typeface="微软雅黑" pitchFamily="34" charset="-122"/>
              <a:cs typeface="Arial" pitchFamily="34" charset="0"/>
            </a:endParaRPr>
          </a:p>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点击添加文字 点击添加文字点击添加文字</a:t>
            </a:r>
            <a:endParaRPr lang="en-US" altLang="zh-CN" sz="1400" kern="0" dirty="0">
              <a:latin typeface="Arial" pitchFamily="34" charset="0"/>
              <a:ea typeface="微软雅黑" pitchFamily="34" charset="-122"/>
              <a:cs typeface="Arial" pitchFamily="34" charset="0"/>
            </a:endParaRPr>
          </a:p>
        </p:txBody>
      </p:sp>
      <p:sp>
        <p:nvSpPr>
          <p:cNvPr id="15" name="TextBox 14"/>
          <p:cNvSpPr txBox="1"/>
          <p:nvPr/>
        </p:nvSpPr>
        <p:spPr>
          <a:xfrm flipH="1">
            <a:off x="5862467" y="3867894"/>
            <a:ext cx="1263629" cy="1169551"/>
          </a:xfrm>
          <a:prstGeom prst="rect">
            <a:avLst/>
          </a:prstGeom>
          <a:noFill/>
        </p:spPr>
        <p:txBody>
          <a:bodyPr wrap="square" rtlCol="0">
            <a:spAutoFit/>
          </a:bodyPr>
          <a:lstStyle/>
          <a:p>
            <a:pPr lvl="0">
              <a:defRPr/>
            </a:pPr>
            <a:r>
              <a:rPr lang="zh-CN" altLang="en-US" sz="1400" kern="0" dirty="0">
                <a:latin typeface="Arial" pitchFamily="34" charset="0"/>
                <a:ea typeface="微软雅黑" pitchFamily="34" charset="-122"/>
                <a:cs typeface="Arial" pitchFamily="34" charset="0"/>
              </a:rPr>
              <a:t>点击添加文字 </a:t>
            </a:r>
            <a:endParaRPr lang="en-US" altLang="zh-CN" sz="1400" kern="0" dirty="0">
              <a:latin typeface="Arial" pitchFamily="34" charset="0"/>
              <a:ea typeface="微软雅黑" pitchFamily="34" charset="-122"/>
              <a:cs typeface="Arial" pitchFamily="34" charset="0"/>
            </a:endParaRPr>
          </a:p>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点击添加文字 点击添加文字点击添加文字</a:t>
            </a:r>
            <a:endParaRPr lang="en-US" altLang="zh-CN" sz="1400" kern="0" dirty="0">
              <a:latin typeface="Arial" pitchFamily="34" charset="0"/>
              <a:ea typeface="微软雅黑" pitchFamily="34" charset="-122"/>
              <a:cs typeface="Arial" pitchFamily="34" charset="0"/>
            </a:endParaRPr>
          </a:p>
        </p:txBody>
      </p:sp>
      <p:sp>
        <p:nvSpPr>
          <p:cNvPr id="17"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Tree>
    <p:extLst>
      <p:ext uri="{BB962C8B-B14F-4D97-AF65-F5344CB8AC3E}">
        <p14:creationId xmlns:p14="http://schemas.microsoft.com/office/powerpoint/2010/main" val="3799446113"/>
      </p:ext>
    </p:extLst>
  </p:cSld>
  <p:clrMapOvr>
    <a:masterClrMapping/>
  </p:clrMapOvr>
  <p:transition spd="slow" advTm="6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4)">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20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1+#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par>
                                <p:cTn id="18" presetID="2" presetClass="entr" presetSubtype="4" fill="hold" nodeType="withEffect">
                                  <p:stCondLst>
                                    <p:cond delay="40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ppt_x"/>
                                          </p:val>
                                        </p:tav>
                                        <p:tav tm="100000">
                                          <p:val>
                                            <p:strVal val="#ppt_x"/>
                                          </p:val>
                                        </p:tav>
                                      </p:tavLst>
                                    </p:anim>
                                    <p:anim calcmode="lin" valueType="num">
                                      <p:cBhvr additive="base">
                                        <p:cTn id="2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80">
                                          <p:stCondLst>
                                            <p:cond delay="0"/>
                                          </p:stCondLst>
                                        </p:cTn>
                                        <p:tgtEl>
                                          <p:spTgt spid="10"/>
                                        </p:tgtEl>
                                      </p:cBhvr>
                                    </p:animEffect>
                                    <p:anim calcmode="lin" valueType="num">
                                      <p:cBhvr>
                                        <p:cTn id="2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2" dur="26">
                                          <p:stCondLst>
                                            <p:cond delay="650"/>
                                          </p:stCondLst>
                                        </p:cTn>
                                        <p:tgtEl>
                                          <p:spTgt spid="10"/>
                                        </p:tgtEl>
                                      </p:cBhvr>
                                      <p:to x="100000" y="60000"/>
                                    </p:animScale>
                                    <p:animScale>
                                      <p:cBhvr>
                                        <p:cTn id="33" dur="166" decel="50000">
                                          <p:stCondLst>
                                            <p:cond delay="676"/>
                                          </p:stCondLst>
                                        </p:cTn>
                                        <p:tgtEl>
                                          <p:spTgt spid="10"/>
                                        </p:tgtEl>
                                      </p:cBhvr>
                                      <p:to x="100000" y="100000"/>
                                    </p:animScale>
                                    <p:animScale>
                                      <p:cBhvr>
                                        <p:cTn id="34" dur="26">
                                          <p:stCondLst>
                                            <p:cond delay="1312"/>
                                          </p:stCondLst>
                                        </p:cTn>
                                        <p:tgtEl>
                                          <p:spTgt spid="10"/>
                                        </p:tgtEl>
                                      </p:cBhvr>
                                      <p:to x="100000" y="80000"/>
                                    </p:animScale>
                                    <p:animScale>
                                      <p:cBhvr>
                                        <p:cTn id="35" dur="166" decel="50000">
                                          <p:stCondLst>
                                            <p:cond delay="1338"/>
                                          </p:stCondLst>
                                        </p:cTn>
                                        <p:tgtEl>
                                          <p:spTgt spid="10"/>
                                        </p:tgtEl>
                                      </p:cBhvr>
                                      <p:to x="100000" y="100000"/>
                                    </p:animScale>
                                    <p:animScale>
                                      <p:cBhvr>
                                        <p:cTn id="36" dur="26">
                                          <p:stCondLst>
                                            <p:cond delay="1642"/>
                                          </p:stCondLst>
                                        </p:cTn>
                                        <p:tgtEl>
                                          <p:spTgt spid="10"/>
                                        </p:tgtEl>
                                      </p:cBhvr>
                                      <p:to x="100000" y="90000"/>
                                    </p:animScale>
                                    <p:animScale>
                                      <p:cBhvr>
                                        <p:cTn id="37" dur="166" decel="50000">
                                          <p:stCondLst>
                                            <p:cond delay="1668"/>
                                          </p:stCondLst>
                                        </p:cTn>
                                        <p:tgtEl>
                                          <p:spTgt spid="10"/>
                                        </p:tgtEl>
                                      </p:cBhvr>
                                      <p:to x="100000" y="100000"/>
                                    </p:animScale>
                                    <p:animScale>
                                      <p:cBhvr>
                                        <p:cTn id="38" dur="26">
                                          <p:stCondLst>
                                            <p:cond delay="1808"/>
                                          </p:stCondLst>
                                        </p:cTn>
                                        <p:tgtEl>
                                          <p:spTgt spid="10"/>
                                        </p:tgtEl>
                                      </p:cBhvr>
                                      <p:to x="100000" y="95000"/>
                                    </p:animScale>
                                    <p:animScale>
                                      <p:cBhvr>
                                        <p:cTn id="39" dur="166" decel="50000">
                                          <p:stCondLst>
                                            <p:cond delay="1834"/>
                                          </p:stCondLst>
                                        </p:cTn>
                                        <p:tgtEl>
                                          <p:spTgt spid="10"/>
                                        </p:tgtEl>
                                      </p:cBhvr>
                                      <p:to x="100000" y="100000"/>
                                    </p:animScale>
                                  </p:childTnLst>
                                </p:cTn>
                              </p:par>
                              <p:par>
                                <p:cTn id="40" presetID="26" presetClass="entr" presetSubtype="0" fill="hold" grpId="0" nodeType="withEffect">
                                  <p:stCondLst>
                                    <p:cond delay="20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80">
                                          <p:stCondLst>
                                            <p:cond delay="0"/>
                                          </p:stCondLst>
                                        </p:cTn>
                                        <p:tgtEl>
                                          <p:spTgt spid="11"/>
                                        </p:tgtEl>
                                      </p:cBhvr>
                                    </p:animEffect>
                                    <p:anim calcmode="lin" valueType="num">
                                      <p:cBhvr>
                                        <p:cTn id="4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8" dur="26">
                                          <p:stCondLst>
                                            <p:cond delay="650"/>
                                          </p:stCondLst>
                                        </p:cTn>
                                        <p:tgtEl>
                                          <p:spTgt spid="11"/>
                                        </p:tgtEl>
                                      </p:cBhvr>
                                      <p:to x="100000" y="60000"/>
                                    </p:animScale>
                                    <p:animScale>
                                      <p:cBhvr>
                                        <p:cTn id="49" dur="166" decel="50000">
                                          <p:stCondLst>
                                            <p:cond delay="676"/>
                                          </p:stCondLst>
                                        </p:cTn>
                                        <p:tgtEl>
                                          <p:spTgt spid="11"/>
                                        </p:tgtEl>
                                      </p:cBhvr>
                                      <p:to x="100000" y="100000"/>
                                    </p:animScale>
                                    <p:animScale>
                                      <p:cBhvr>
                                        <p:cTn id="50" dur="26">
                                          <p:stCondLst>
                                            <p:cond delay="1312"/>
                                          </p:stCondLst>
                                        </p:cTn>
                                        <p:tgtEl>
                                          <p:spTgt spid="11"/>
                                        </p:tgtEl>
                                      </p:cBhvr>
                                      <p:to x="100000" y="80000"/>
                                    </p:animScale>
                                    <p:animScale>
                                      <p:cBhvr>
                                        <p:cTn id="51" dur="166" decel="50000">
                                          <p:stCondLst>
                                            <p:cond delay="1338"/>
                                          </p:stCondLst>
                                        </p:cTn>
                                        <p:tgtEl>
                                          <p:spTgt spid="11"/>
                                        </p:tgtEl>
                                      </p:cBhvr>
                                      <p:to x="100000" y="100000"/>
                                    </p:animScale>
                                    <p:animScale>
                                      <p:cBhvr>
                                        <p:cTn id="52" dur="26">
                                          <p:stCondLst>
                                            <p:cond delay="1642"/>
                                          </p:stCondLst>
                                        </p:cTn>
                                        <p:tgtEl>
                                          <p:spTgt spid="11"/>
                                        </p:tgtEl>
                                      </p:cBhvr>
                                      <p:to x="100000" y="90000"/>
                                    </p:animScale>
                                    <p:animScale>
                                      <p:cBhvr>
                                        <p:cTn id="53" dur="166" decel="50000">
                                          <p:stCondLst>
                                            <p:cond delay="1668"/>
                                          </p:stCondLst>
                                        </p:cTn>
                                        <p:tgtEl>
                                          <p:spTgt spid="11"/>
                                        </p:tgtEl>
                                      </p:cBhvr>
                                      <p:to x="100000" y="100000"/>
                                    </p:animScale>
                                    <p:animScale>
                                      <p:cBhvr>
                                        <p:cTn id="54" dur="26">
                                          <p:stCondLst>
                                            <p:cond delay="1808"/>
                                          </p:stCondLst>
                                        </p:cTn>
                                        <p:tgtEl>
                                          <p:spTgt spid="11"/>
                                        </p:tgtEl>
                                      </p:cBhvr>
                                      <p:to x="100000" y="95000"/>
                                    </p:animScale>
                                    <p:animScale>
                                      <p:cBhvr>
                                        <p:cTn id="55" dur="166" decel="50000">
                                          <p:stCondLst>
                                            <p:cond delay="1834"/>
                                          </p:stCondLst>
                                        </p:cTn>
                                        <p:tgtEl>
                                          <p:spTgt spid="11"/>
                                        </p:tgtEl>
                                      </p:cBhvr>
                                      <p:to x="100000" y="100000"/>
                                    </p:animScale>
                                  </p:childTnLst>
                                </p:cTn>
                              </p:par>
                              <p:par>
                                <p:cTn id="56" presetID="26" presetClass="entr" presetSubtype="0" fill="hold" grpId="0" nodeType="withEffect">
                                  <p:stCondLst>
                                    <p:cond delay="40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80">
                                          <p:stCondLst>
                                            <p:cond delay="0"/>
                                          </p:stCondLst>
                                        </p:cTn>
                                        <p:tgtEl>
                                          <p:spTgt spid="12"/>
                                        </p:tgtEl>
                                      </p:cBhvr>
                                    </p:animEffect>
                                    <p:anim calcmode="lin" valueType="num">
                                      <p:cBhvr>
                                        <p:cTn id="5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4" dur="26">
                                          <p:stCondLst>
                                            <p:cond delay="650"/>
                                          </p:stCondLst>
                                        </p:cTn>
                                        <p:tgtEl>
                                          <p:spTgt spid="12"/>
                                        </p:tgtEl>
                                      </p:cBhvr>
                                      <p:to x="100000" y="60000"/>
                                    </p:animScale>
                                    <p:animScale>
                                      <p:cBhvr>
                                        <p:cTn id="65" dur="166" decel="50000">
                                          <p:stCondLst>
                                            <p:cond delay="676"/>
                                          </p:stCondLst>
                                        </p:cTn>
                                        <p:tgtEl>
                                          <p:spTgt spid="12"/>
                                        </p:tgtEl>
                                      </p:cBhvr>
                                      <p:to x="100000" y="100000"/>
                                    </p:animScale>
                                    <p:animScale>
                                      <p:cBhvr>
                                        <p:cTn id="66" dur="26">
                                          <p:stCondLst>
                                            <p:cond delay="1312"/>
                                          </p:stCondLst>
                                        </p:cTn>
                                        <p:tgtEl>
                                          <p:spTgt spid="12"/>
                                        </p:tgtEl>
                                      </p:cBhvr>
                                      <p:to x="100000" y="80000"/>
                                    </p:animScale>
                                    <p:animScale>
                                      <p:cBhvr>
                                        <p:cTn id="67" dur="166" decel="50000">
                                          <p:stCondLst>
                                            <p:cond delay="1338"/>
                                          </p:stCondLst>
                                        </p:cTn>
                                        <p:tgtEl>
                                          <p:spTgt spid="12"/>
                                        </p:tgtEl>
                                      </p:cBhvr>
                                      <p:to x="100000" y="100000"/>
                                    </p:animScale>
                                    <p:animScale>
                                      <p:cBhvr>
                                        <p:cTn id="68" dur="26">
                                          <p:stCondLst>
                                            <p:cond delay="1642"/>
                                          </p:stCondLst>
                                        </p:cTn>
                                        <p:tgtEl>
                                          <p:spTgt spid="12"/>
                                        </p:tgtEl>
                                      </p:cBhvr>
                                      <p:to x="100000" y="90000"/>
                                    </p:animScale>
                                    <p:animScale>
                                      <p:cBhvr>
                                        <p:cTn id="69" dur="166" decel="50000">
                                          <p:stCondLst>
                                            <p:cond delay="1668"/>
                                          </p:stCondLst>
                                        </p:cTn>
                                        <p:tgtEl>
                                          <p:spTgt spid="12"/>
                                        </p:tgtEl>
                                      </p:cBhvr>
                                      <p:to x="100000" y="100000"/>
                                    </p:animScale>
                                    <p:animScale>
                                      <p:cBhvr>
                                        <p:cTn id="70" dur="26">
                                          <p:stCondLst>
                                            <p:cond delay="1808"/>
                                          </p:stCondLst>
                                        </p:cTn>
                                        <p:tgtEl>
                                          <p:spTgt spid="12"/>
                                        </p:tgtEl>
                                      </p:cBhvr>
                                      <p:to x="100000" y="95000"/>
                                    </p:animScale>
                                    <p:animScale>
                                      <p:cBhvr>
                                        <p:cTn id="71" dur="166" decel="50000">
                                          <p:stCondLst>
                                            <p:cond delay="1834"/>
                                          </p:stCondLst>
                                        </p:cTn>
                                        <p:tgtEl>
                                          <p:spTgt spid="12"/>
                                        </p:tgtEl>
                                      </p:cBhvr>
                                      <p:to x="100000" y="100000"/>
                                    </p:animScale>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1000"/>
                                        <p:tgtEl>
                                          <p:spTgt spid="13"/>
                                        </p:tgtEl>
                                      </p:cBhvr>
                                    </p:animEffect>
                                    <p:anim calcmode="lin" valueType="num">
                                      <p:cBhvr>
                                        <p:cTn id="77" dur="1000" fill="hold"/>
                                        <p:tgtEl>
                                          <p:spTgt spid="13"/>
                                        </p:tgtEl>
                                        <p:attrNameLst>
                                          <p:attrName>ppt_x</p:attrName>
                                        </p:attrNameLst>
                                      </p:cBhvr>
                                      <p:tavLst>
                                        <p:tav tm="0">
                                          <p:val>
                                            <p:strVal val="#ppt_x"/>
                                          </p:val>
                                        </p:tav>
                                        <p:tav tm="100000">
                                          <p:val>
                                            <p:strVal val="#ppt_x"/>
                                          </p:val>
                                        </p:tav>
                                      </p:tavLst>
                                    </p:anim>
                                    <p:anim calcmode="lin" valueType="num">
                                      <p:cBhvr>
                                        <p:cTn id="78" dur="1000" fill="hold"/>
                                        <p:tgtEl>
                                          <p:spTgt spid="1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1000"/>
                                        <p:tgtEl>
                                          <p:spTgt spid="15"/>
                                        </p:tgtEl>
                                      </p:cBhvr>
                                    </p:animEffect>
                                    <p:anim calcmode="lin" valueType="num">
                                      <p:cBhvr>
                                        <p:cTn id="82" dur="1000" fill="hold"/>
                                        <p:tgtEl>
                                          <p:spTgt spid="15"/>
                                        </p:tgtEl>
                                        <p:attrNameLst>
                                          <p:attrName>ppt_x</p:attrName>
                                        </p:attrNameLst>
                                      </p:cBhvr>
                                      <p:tavLst>
                                        <p:tav tm="0">
                                          <p:val>
                                            <p:strVal val="#ppt_x"/>
                                          </p:val>
                                        </p:tav>
                                        <p:tav tm="100000">
                                          <p:val>
                                            <p:strVal val="#ppt_x"/>
                                          </p:val>
                                        </p:tav>
                                      </p:tavLst>
                                    </p:anim>
                                    <p:anim calcmode="lin" valueType="num">
                                      <p:cBhvr>
                                        <p:cTn id="83" dur="1000" fill="hold"/>
                                        <p:tgtEl>
                                          <p:spTgt spid="15"/>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fade">
                                      <p:cBhvr>
                                        <p:cTn id="86" dur="1000"/>
                                        <p:tgtEl>
                                          <p:spTgt spid="14"/>
                                        </p:tgtEl>
                                      </p:cBhvr>
                                    </p:animEffect>
                                    <p:anim calcmode="lin" valueType="num">
                                      <p:cBhvr>
                                        <p:cTn id="87" dur="1000" fill="hold"/>
                                        <p:tgtEl>
                                          <p:spTgt spid="14"/>
                                        </p:tgtEl>
                                        <p:attrNameLst>
                                          <p:attrName>ppt_x</p:attrName>
                                        </p:attrNameLst>
                                      </p:cBhvr>
                                      <p:tavLst>
                                        <p:tav tm="0">
                                          <p:val>
                                            <p:strVal val="#ppt_x"/>
                                          </p:val>
                                        </p:tav>
                                        <p:tav tm="100000">
                                          <p:val>
                                            <p:strVal val="#ppt_x"/>
                                          </p:val>
                                        </p:tav>
                                      </p:tavLst>
                                    </p:anim>
                                    <p:anim calcmode="lin" valueType="num">
                                      <p:cBhvr>
                                        <p:cTn id="8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pic>
        <p:nvPicPr>
          <p:cNvPr id="16" name="图片 15" descr="未标题-1.png"/>
          <p:cNvPicPr>
            <a:picLocks noChangeAspect="1"/>
          </p:cNvPicPr>
          <p:nvPr/>
        </p:nvPicPr>
        <p:blipFill>
          <a:blip r:embed="rId3"/>
          <a:stretch>
            <a:fillRect/>
          </a:stretch>
        </p:blipFill>
        <p:spPr>
          <a:xfrm>
            <a:off x="1214414" y="1092985"/>
            <a:ext cx="4000528" cy="1221590"/>
          </a:xfrm>
          <a:prstGeom prst="rect">
            <a:avLst/>
          </a:prstGeom>
        </p:spPr>
      </p:pic>
      <p:pic>
        <p:nvPicPr>
          <p:cNvPr id="17" name="图片 16" descr="未标题-1.png"/>
          <p:cNvPicPr>
            <a:picLocks noChangeAspect="1"/>
          </p:cNvPicPr>
          <p:nvPr/>
        </p:nvPicPr>
        <p:blipFill>
          <a:blip r:embed="rId4"/>
          <a:stretch>
            <a:fillRect/>
          </a:stretch>
        </p:blipFill>
        <p:spPr>
          <a:xfrm>
            <a:off x="1285852" y="2185986"/>
            <a:ext cx="3748210" cy="1157296"/>
          </a:xfrm>
          <a:prstGeom prst="rect">
            <a:avLst/>
          </a:prstGeom>
        </p:spPr>
      </p:pic>
      <p:pic>
        <p:nvPicPr>
          <p:cNvPr id="20" name="图片 19" descr="未标题-1.png"/>
          <p:cNvPicPr>
            <a:picLocks noChangeAspect="1"/>
          </p:cNvPicPr>
          <p:nvPr/>
        </p:nvPicPr>
        <p:blipFill>
          <a:blip r:embed="rId5"/>
          <a:stretch>
            <a:fillRect/>
          </a:stretch>
        </p:blipFill>
        <p:spPr>
          <a:xfrm>
            <a:off x="1285852" y="3471871"/>
            <a:ext cx="3753742" cy="1157279"/>
          </a:xfrm>
          <a:prstGeom prst="rect">
            <a:avLst/>
          </a:prstGeom>
        </p:spPr>
      </p:pic>
      <p:pic>
        <p:nvPicPr>
          <p:cNvPr id="21" name="图片 20" descr="未标题-1.png"/>
          <p:cNvPicPr>
            <a:picLocks noChangeAspect="1"/>
          </p:cNvPicPr>
          <p:nvPr/>
        </p:nvPicPr>
        <p:blipFill>
          <a:blip r:embed="rId6"/>
          <a:stretch>
            <a:fillRect/>
          </a:stretch>
        </p:blipFill>
        <p:spPr>
          <a:xfrm>
            <a:off x="785786" y="2828928"/>
            <a:ext cx="1285884" cy="1157296"/>
          </a:xfrm>
          <a:prstGeom prst="rect">
            <a:avLst/>
          </a:prstGeom>
        </p:spPr>
      </p:pic>
      <p:pic>
        <p:nvPicPr>
          <p:cNvPr id="22" name="图片 21" descr="未标题-1.png"/>
          <p:cNvPicPr>
            <a:picLocks noChangeAspect="1"/>
          </p:cNvPicPr>
          <p:nvPr/>
        </p:nvPicPr>
        <p:blipFill>
          <a:blip r:embed="rId7"/>
          <a:stretch>
            <a:fillRect/>
          </a:stretch>
        </p:blipFill>
        <p:spPr>
          <a:xfrm rot="19744021">
            <a:off x="4348124" y="1470145"/>
            <a:ext cx="1485672" cy="1337105"/>
          </a:xfrm>
          <a:prstGeom prst="rect">
            <a:avLst/>
          </a:prstGeom>
        </p:spPr>
      </p:pic>
      <p:pic>
        <p:nvPicPr>
          <p:cNvPr id="23" name="图片 22" descr="未标题-1.png"/>
          <p:cNvPicPr>
            <a:picLocks noChangeAspect="1"/>
          </p:cNvPicPr>
          <p:nvPr/>
        </p:nvPicPr>
        <p:blipFill>
          <a:blip r:embed="rId8"/>
          <a:stretch>
            <a:fillRect/>
          </a:stretch>
        </p:blipFill>
        <p:spPr>
          <a:xfrm flipV="1">
            <a:off x="785786" y="835808"/>
            <a:ext cx="1462240" cy="1261008"/>
          </a:xfrm>
          <a:prstGeom prst="rect">
            <a:avLst/>
          </a:prstGeom>
        </p:spPr>
      </p:pic>
      <p:sp>
        <p:nvSpPr>
          <p:cNvPr id="24" name="TextBox 23"/>
          <p:cNvSpPr txBox="1"/>
          <p:nvPr/>
        </p:nvSpPr>
        <p:spPr>
          <a:xfrm>
            <a:off x="2000232" y="1414457"/>
            <a:ext cx="2141128" cy="646331"/>
          </a:xfrm>
          <a:prstGeom prst="rect">
            <a:avLst/>
          </a:prstGeom>
          <a:noFill/>
        </p:spPr>
        <p:txBody>
          <a:bodyPr wrap="square" rtlCol="0">
            <a:spAutoFit/>
          </a:bodyPr>
          <a:lstStyle/>
          <a:p>
            <a:r>
              <a:rPr lang="zh-CN" altLang="en-US" sz="1200" dirty="0" smtClean="0">
                <a:latin typeface="微软雅黑" pitchFamily="34" charset="-122"/>
                <a:ea typeface="微软雅黑" pitchFamily="34" charset="-122"/>
              </a:rPr>
              <a:t>请点击输入相关文本信息请点击输入相关文本信息</a:t>
            </a:r>
          </a:p>
          <a:p>
            <a:endParaRPr lang="zh-CN" altLang="en-US" sz="1200" dirty="0">
              <a:latin typeface="微软雅黑" pitchFamily="34" charset="-122"/>
              <a:ea typeface="微软雅黑" pitchFamily="34" charset="-122"/>
            </a:endParaRPr>
          </a:p>
        </p:txBody>
      </p:sp>
      <p:sp>
        <p:nvSpPr>
          <p:cNvPr id="25" name="矩形 24"/>
          <p:cNvSpPr/>
          <p:nvPr/>
        </p:nvSpPr>
        <p:spPr>
          <a:xfrm>
            <a:off x="2000232" y="2443164"/>
            <a:ext cx="2286016" cy="461665"/>
          </a:xfrm>
          <a:prstGeom prst="rect">
            <a:avLst/>
          </a:prstGeom>
        </p:spPr>
        <p:txBody>
          <a:bodyPr wrap="square">
            <a:spAutoFit/>
          </a:bodyPr>
          <a:lstStyle/>
          <a:p>
            <a:pPr lvl="0"/>
            <a:r>
              <a:rPr lang="zh-CN" altLang="en-US" sz="1200" dirty="0" smtClean="0">
                <a:solidFill>
                  <a:prstClr val="black"/>
                </a:solidFill>
                <a:latin typeface="微软雅黑" pitchFamily="34" charset="-122"/>
                <a:ea typeface="微软雅黑" pitchFamily="34" charset="-122"/>
              </a:rPr>
              <a:t>请点击输入相关文本信息请点击输入相关文本信息</a:t>
            </a:r>
          </a:p>
        </p:txBody>
      </p:sp>
      <p:sp>
        <p:nvSpPr>
          <p:cNvPr id="26" name="矩形 25"/>
          <p:cNvSpPr/>
          <p:nvPr/>
        </p:nvSpPr>
        <p:spPr>
          <a:xfrm>
            <a:off x="2000232" y="3664753"/>
            <a:ext cx="2071702" cy="461665"/>
          </a:xfrm>
          <a:prstGeom prst="rect">
            <a:avLst/>
          </a:prstGeom>
        </p:spPr>
        <p:txBody>
          <a:bodyPr wrap="square">
            <a:spAutoFit/>
          </a:bodyPr>
          <a:lstStyle/>
          <a:p>
            <a:pPr lvl="0"/>
            <a:r>
              <a:rPr lang="zh-CN" altLang="en-US" sz="1200" dirty="0" smtClean="0">
                <a:solidFill>
                  <a:prstClr val="black"/>
                </a:solidFill>
                <a:latin typeface="微软雅黑" pitchFamily="34" charset="-122"/>
                <a:ea typeface="微软雅黑" pitchFamily="34" charset="-122"/>
              </a:rPr>
              <a:t>请点击输入相关文本信息请点击输入相关文本信息</a:t>
            </a:r>
          </a:p>
        </p:txBody>
      </p:sp>
      <p:pic>
        <p:nvPicPr>
          <p:cNvPr id="27" name="图片 26" descr="未标题-2.png"/>
          <p:cNvPicPr>
            <a:picLocks noChangeAspect="1"/>
          </p:cNvPicPr>
          <p:nvPr/>
        </p:nvPicPr>
        <p:blipFill>
          <a:blip r:embed="rId9"/>
          <a:stretch>
            <a:fillRect/>
          </a:stretch>
        </p:blipFill>
        <p:spPr>
          <a:xfrm>
            <a:off x="5857884" y="1543045"/>
            <a:ext cx="2724044" cy="2725646"/>
          </a:xfrm>
          <a:prstGeom prst="rect">
            <a:avLst/>
          </a:prstGeom>
        </p:spPr>
      </p:pic>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1100" advTm="16000">
        <p14:switch dir="r"/>
      </p:transition>
    </mc:Choice>
    <mc:Fallback xmlns="">
      <p:transition spd="slow" advTm="1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4)">
                                      <p:cBhvr>
                                        <p:cTn id="7" dur="1000"/>
                                        <p:tgtEl>
                                          <p:spTgt spid="19"/>
                                        </p:tgtEl>
                                      </p:cBhvr>
                                    </p:animEffect>
                                  </p:childTnLst>
                                </p:cTn>
                              </p:par>
                            </p:childTnLst>
                          </p:cTn>
                        </p:par>
                        <p:par>
                          <p:cTn id="8" fill="hold">
                            <p:stCondLst>
                              <p:cond delay="1000"/>
                            </p:stCondLst>
                            <p:childTnLst>
                              <p:par>
                                <p:cTn id="9" presetID="52"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Scale>
                                      <p:cBhvr>
                                        <p:cTn id="11"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23"/>
                                        </p:tgtEl>
                                        <p:attrNameLst>
                                          <p:attrName>ppt_x</p:attrName>
                                          <p:attrName>ppt_y</p:attrName>
                                        </p:attrNameLst>
                                      </p:cBhvr>
                                    </p:animMotion>
                                    <p:animEffect transition="in" filter="fade">
                                      <p:cBhvr>
                                        <p:cTn id="13" dur="1000"/>
                                        <p:tgtEl>
                                          <p:spTgt spid="23"/>
                                        </p:tgtEl>
                                      </p:cBhvr>
                                    </p:animEffect>
                                  </p:childTnLst>
                                </p:cTn>
                              </p:par>
                            </p:childTnLst>
                          </p:cTn>
                        </p:par>
                        <p:par>
                          <p:cTn id="14" fill="hold">
                            <p:stCondLst>
                              <p:cond delay="2000"/>
                            </p:stCondLst>
                            <p:childTnLst>
                              <p:par>
                                <p:cTn id="15" presetID="0" presetClass="path" presetSubtype="0" accel="50000" decel="50000" fill="hold" nodeType="afterEffect">
                                  <p:stCondLst>
                                    <p:cond delay="0"/>
                                  </p:stCondLst>
                                  <p:childTnLst>
                                    <p:animMotion origin="layout" path="M 3.33333E-6 4.81481E-6 L 0.46458 4.81481E-6 " pathEditMode="relative" ptsTypes="AA">
                                      <p:cBhvr>
                                        <p:cTn id="16" dur="2000" fill="hold"/>
                                        <p:tgtEl>
                                          <p:spTgt spid="23"/>
                                        </p:tgtEl>
                                        <p:attrNameLst>
                                          <p:attrName>ppt_x</p:attrName>
                                          <p:attrName>ppt_y</p:attrName>
                                        </p:attrNameLst>
                                      </p:cBhvr>
                                    </p:animMotion>
                                  </p:childTnLst>
                                </p:cTn>
                              </p:par>
                              <p:par>
                                <p:cTn id="17" presetID="22" presetClass="entr" presetSubtype="8"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2000"/>
                                        <p:tgtEl>
                                          <p:spTgt spid="16"/>
                                        </p:tgtEl>
                                      </p:cBhvr>
                                    </p:animEffect>
                                  </p:childTnLst>
                                </p:cTn>
                              </p:par>
                            </p:childTnLst>
                          </p:cTn>
                        </p:par>
                        <p:par>
                          <p:cTn id="20" fill="hold">
                            <p:stCondLst>
                              <p:cond delay="4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4"/>
                                        </p:tgtEl>
                                        <p:attrNameLst>
                                          <p:attrName>ppt_y</p:attrName>
                                        </p:attrNameLst>
                                      </p:cBhvr>
                                      <p:tavLst>
                                        <p:tav tm="0">
                                          <p:val>
                                            <p:strVal val="#ppt_y"/>
                                          </p:val>
                                        </p:tav>
                                        <p:tav tm="100000">
                                          <p:val>
                                            <p:strVal val="#ppt_y"/>
                                          </p:val>
                                        </p:tav>
                                      </p:tavLst>
                                    </p:anim>
                                    <p:anim calcmode="lin" valueType="num">
                                      <p:cBhvr>
                                        <p:cTn id="25"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4"/>
                                        </p:tgtEl>
                                      </p:cBhvr>
                                    </p:animEffect>
                                  </p:childTnLst>
                                </p:cTn>
                              </p:par>
                            </p:childTnLst>
                          </p:cTn>
                        </p:par>
                        <p:par>
                          <p:cTn id="28" fill="hold">
                            <p:stCondLst>
                              <p:cond delay="5550"/>
                            </p:stCondLst>
                            <p:childTnLst>
                              <p:par>
                                <p:cTn id="29" presetID="52"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Scale>
                                      <p:cBhvr>
                                        <p:cTn id="3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22"/>
                                        </p:tgtEl>
                                        <p:attrNameLst>
                                          <p:attrName>ppt_x</p:attrName>
                                          <p:attrName>ppt_y</p:attrName>
                                        </p:attrNameLst>
                                      </p:cBhvr>
                                    </p:animMotion>
                                    <p:animEffect transition="in" filter="fade">
                                      <p:cBhvr>
                                        <p:cTn id="33" dur="1000"/>
                                        <p:tgtEl>
                                          <p:spTgt spid="22"/>
                                        </p:tgtEl>
                                      </p:cBhvr>
                                    </p:animEffect>
                                  </p:childTnLst>
                                </p:cTn>
                              </p:par>
                            </p:childTnLst>
                          </p:cTn>
                        </p:par>
                        <p:par>
                          <p:cTn id="34" fill="hold">
                            <p:stCondLst>
                              <p:cond delay="6550"/>
                            </p:stCondLst>
                            <p:childTnLst>
                              <p:par>
                                <p:cTn id="35" presetID="0" presetClass="path" presetSubtype="0" accel="50000" decel="50000" fill="hold" nodeType="afterEffect">
                                  <p:stCondLst>
                                    <p:cond delay="0"/>
                                  </p:stCondLst>
                                  <p:childTnLst>
                                    <p:animMotion origin="layout" path="M -4.72222E-6 -3.33333E-6 L -0.46458 -3.33333E-6 " pathEditMode="relative" rAng="0" ptsTypes="AA">
                                      <p:cBhvr>
                                        <p:cTn id="36" dur="2000" fill="hold"/>
                                        <p:tgtEl>
                                          <p:spTgt spid="22"/>
                                        </p:tgtEl>
                                        <p:attrNameLst>
                                          <p:attrName>ppt_x</p:attrName>
                                          <p:attrName>ppt_y</p:attrName>
                                        </p:attrNameLst>
                                      </p:cBhvr>
                                      <p:rCtr x="-232" y="0"/>
                                    </p:animMotion>
                                  </p:childTnLst>
                                </p:cTn>
                              </p:par>
                              <p:par>
                                <p:cTn id="37" presetID="22" presetClass="entr" presetSubtype="2"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right)">
                                      <p:cBhvr>
                                        <p:cTn id="39" dur="2000"/>
                                        <p:tgtEl>
                                          <p:spTgt spid="17"/>
                                        </p:tgtEl>
                                      </p:cBhvr>
                                    </p:animEffect>
                                  </p:childTnLst>
                                </p:cTn>
                              </p:par>
                            </p:childTnLst>
                          </p:cTn>
                        </p:par>
                        <p:par>
                          <p:cTn id="40" fill="hold">
                            <p:stCondLst>
                              <p:cond delay="855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5"/>
                                        </p:tgtEl>
                                        <p:attrNameLst>
                                          <p:attrName>ppt_y</p:attrName>
                                        </p:attrNameLst>
                                      </p:cBhvr>
                                      <p:tavLst>
                                        <p:tav tm="0">
                                          <p:val>
                                            <p:strVal val="#ppt_y"/>
                                          </p:val>
                                        </p:tav>
                                        <p:tav tm="100000">
                                          <p:val>
                                            <p:strVal val="#ppt_y"/>
                                          </p:val>
                                        </p:tav>
                                      </p:tavLst>
                                    </p:anim>
                                    <p:anim calcmode="lin" valueType="num">
                                      <p:cBhvr>
                                        <p:cTn id="45"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5"/>
                                        </p:tgtEl>
                                      </p:cBhvr>
                                    </p:animEffect>
                                  </p:childTnLst>
                                </p:cTn>
                              </p:par>
                            </p:childTnLst>
                          </p:cTn>
                        </p:par>
                        <p:par>
                          <p:cTn id="48" fill="hold">
                            <p:stCondLst>
                              <p:cond delay="10100"/>
                            </p:stCondLst>
                            <p:childTnLst>
                              <p:par>
                                <p:cTn id="49" presetID="52" presetClass="entr" presetSubtype="0"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Scale>
                                      <p:cBhvr>
                                        <p:cTn id="51"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21"/>
                                        </p:tgtEl>
                                        <p:attrNameLst>
                                          <p:attrName>ppt_x</p:attrName>
                                          <p:attrName>ppt_y</p:attrName>
                                        </p:attrNameLst>
                                      </p:cBhvr>
                                    </p:animMotion>
                                    <p:animEffect transition="in" filter="fade">
                                      <p:cBhvr>
                                        <p:cTn id="53" dur="1000"/>
                                        <p:tgtEl>
                                          <p:spTgt spid="21"/>
                                        </p:tgtEl>
                                      </p:cBhvr>
                                    </p:animEffect>
                                  </p:childTnLst>
                                </p:cTn>
                              </p:par>
                            </p:childTnLst>
                          </p:cTn>
                        </p:par>
                        <p:par>
                          <p:cTn id="54" fill="hold">
                            <p:stCondLst>
                              <p:cond delay="11100"/>
                            </p:stCondLst>
                            <p:childTnLst>
                              <p:par>
                                <p:cTn id="55" presetID="0" presetClass="path" presetSubtype="0" accel="50000" decel="50000" fill="hold" nodeType="afterEffect">
                                  <p:stCondLst>
                                    <p:cond delay="0"/>
                                  </p:stCondLst>
                                  <p:childTnLst>
                                    <p:animMotion origin="layout" path="M 4.16667E-6 3.33333E-6 L 0.44878 3.33333E-6 " pathEditMode="relative" ptsTypes="AA">
                                      <p:cBhvr>
                                        <p:cTn id="56" dur="2000" fill="hold"/>
                                        <p:tgtEl>
                                          <p:spTgt spid="21"/>
                                        </p:tgtEl>
                                        <p:attrNameLst>
                                          <p:attrName>ppt_x</p:attrName>
                                          <p:attrName>ppt_y</p:attrName>
                                        </p:attrNameLst>
                                      </p:cBhvr>
                                    </p:animMotion>
                                  </p:childTnLst>
                                </p:cTn>
                              </p:par>
                              <p:par>
                                <p:cTn id="57" presetID="22" presetClass="entr" presetSubtype="8"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2000"/>
                                        <p:tgtEl>
                                          <p:spTgt spid="20"/>
                                        </p:tgtEl>
                                      </p:cBhvr>
                                    </p:animEffect>
                                  </p:childTnLst>
                                </p:cTn>
                              </p:par>
                            </p:childTnLst>
                          </p:cTn>
                        </p:par>
                        <p:par>
                          <p:cTn id="60" fill="hold">
                            <p:stCondLst>
                              <p:cond delay="131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26"/>
                                        </p:tgtEl>
                                        <p:attrNameLst>
                                          <p:attrName>style.visibility</p:attrName>
                                        </p:attrNameLst>
                                      </p:cBhvr>
                                      <p:to>
                                        <p:strVal val="visible"/>
                                      </p:to>
                                    </p:set>
                                    <p:anim calcmode="lin" valueType="num">
                                      <p:cBhvr>
                                        <p:cTn id="63"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26"/>
                                        </p:tgtEl>
                                        <p:attrNameLst>
                                          <p:attrName>ppt_y</p:attrName>
                                        </p:attrNameLst>
                                      </p:cBhvr>
                                      <p:tavLst>
                                        <p:tav tm="0">
                                          <p:val>
                                            <p:strVal val="#ppt_y"/>
                                          </p:val>
                                        </p:tav>
                                        <p:tav tm="100000">
                                          <p:val>
                                            <p:strVal val="#ppt_y"/>
                                          </p:val>
                                        </p:tav>
                                      </p:tavLst>
                                    </p:anim>
                                    <p:anim calcmode="lin" valueType="num">
                                      <p:cBhvr>
                                        <p:cTn id="65"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26"/>
                                        </p:tgtEl>
                                      </p:cBhvr>
                                    </p:animEffect>
                                  </p:childTnLst>
                                </p:cTn>
                              </p:par>
                            </p:childTnLst>
                          </p:cTn>
                        </p:par>
                        <p:par>
                          <p:cTn id="68" fill="hold">
                            <p:stCondLst>
                              <p:cond delay="14650"/>
                            </p:stCondLst>
                            <p:childTnLst>
                              <p:par>
                                <p:cTn id="69" presetID="2" presetClass="entr" presetSubtype="4" fill="hold" nodeType="after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additive="base">
                                        <p:cTn id="71" dur="500" fill="hold"/>
                                        <p:tgtEl>
                                          <p:spTgt spid="27"/>
                                        </p:tgtEl>
                                        <p:attrNameLst>
                                          <p:attrName>ppt_x</p:attrName>
                                        </p:attrNameLst>
                                      </p:cBhvr>
                                      <p:tavLst>
                                        <p:tav tm="0">
                                          <p:val>
                                            <p:strVal val="#ppt_x"/>
                                          </p:val>
                                        </p:tav>
                                        <p:tav tm="100000">
                                          <p:val>
                                            <p:strVal val="#ppt_x"/>
                                          </p:val>
                                        </p:tav>
                                      </p:tavLst>
                                    </p:anim>
                                    <p:anim calcmode="lin" valueType="num">
                                      <p:cBhvr additive="base">
                                        <p:cTn id="7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p:bldP spid="25"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grpSp>
        <p:nvGrpSpPr>
          <p:cNvPr id="22" name="组合 21"/>
          <p:cNvGrpSpPr/>
          <p:nvPr/>
        </p:nvGrpSpPr>
        <p:grpSpPr>
          <a:xfrm>
            <a:off x="2907371" y="2228928"/>
            <a:ext cx="1396490" cy="727196"/>
            <a:chOff x="2835362" y="2781789"/>
            <a:chExt cx="1712377" cy="990764"/>
          </a:xfrm>
        </p:grpSpPr>
        <p:sp>
          <p:nvSpPr>
            <p:cNvPr id="23" name="Freeform 7"/>
            <p:cNvSpPr>
              <a:spLocks/>
            </p:cNvSpPr>
            <p:nvPr/>
          </p:nvSpPr>
          <p:spPr bwMode="auto">
            <a:xfrm>
              <a:off x="2835362" y="3547049"/>
              <a:ext cx="811815" cy="216776"/>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prstClr val="black"/>
                </a:solidFill>
                <a:ea typeface="微软雅黑"/>
              </a:endParaRPr>
            </a:p>
          </p:txBody>
        </p:sp>
        <p:sp>
          <p:nvSpPr>
            <p:cNvPr id="24" name="Freeform 12"/>
            <p:cNvSpPr>
              <a:spLocks/>
            </p:cNvSpPr>
            <p:nvPr/>
          </p:nvSpPr>
          <p:spPr bwMode="auto">
            <a:xfrm>
              <a:off x="3616625"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a:endParaRPr>
            </a:p>
          </p:txBody>
        </p:sp>
        <p:sp>
          <p:nvSpPr>
            <p:cNvPr id="25" name="Freeform 13"/>
            <p:cNvSpPr>
              <a:spLocks/>
            </p:cNvSpPr>
            <p:nvPr/>
          </p:nvSpPr>
          <p:spPr bwMode="auto">
            <a:xfrm>
              <a:off x="3546792"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grpSp>
        <p:nvGrpSpPr>
          <p:cNvPr id="26" name="组合 25"/>
          <p:cNvGrpSpPr/>
          <p:nvPr/>
        </p:nvGrpSpPr>
        <p:grpSpPr>
          <a:xfrm>
            <a:off x="1720200" y="2184410"/>
            <a:ext cx="1446323" cy="809418"/>
            <a:chOff x="1648191" y="2732324"/>
            <a:chExt cx="1773483" cy="1102788"/>
          </a:xfrm>
        </p:grpSpPr>
        <p:sp>
          <p:nvSpPr>
            <p:cNvPr id="27" name="Freeform 6"/>
            <p:cNvSpPr>
              <a:spLocks/>
            </p:cNvSpPr>
            <p:nvPr/>
          </p:nvSpPr>
          <p:spPr bwMode="auto">
            <a:xfrm>
              <a:off x="1648191" y="3474305"/>
              <a:ext cx="768169" cy="333165"/>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prstClr val="black"/>
                </a:solidFill>
                <a:ea typeface="微软雅黑"/>
              </a:endParaRPr>
            </a:p>
          </p:txBody>
        </p:sp>
        <p:sp>
          <p:nvSpPr>
            <p:cNvPr id="28" name="Freeform 10"/>
            <p:cNvSpPr>
              <a:spLocks/>
            </p:cNvSpPr>
            <p:nvPr/>
          </p:nvSpPr>
          <p:spPr bwMode="auto">
            <a:xfrm>
              <a:off x="2429455" y="2745418"/>
              <a:ext cx="992219" cy="1089694"/>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sp>
          <p:nvSpPr>
            <p:cNvPr id="30" name="Freeform 11"/>
            <p:cNvSpPr>
              <a:spLocks/>
            </p:cNvSpPr>
            <p:nvPr/>
          </p:nvSpPr>
          <p:spPr bwMode="auto">
            <a:xfrm>
              <a:off x="2237413"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grpSp>
        <p:nvGrpSpPr>
          <p:cNvPr id="48" name="组合 47"/>
          <p:cNvGrpSpPr/>
          <p:nvPr/>
        </p:nvGrpSpPr>
        <p:grpSpPr>
          <a:xfrm>
            <a:off x="4734683" y="2228928"/>
            <a:ext cx="1402422" cy="727196"/>
            <a:chOff x="4662674" y="2781789"/>
            <a:chExt cx="1719651" cy="990764"/>
          </a:xfrm>
        </p:grpSpPr>
        <p:sp>
          <p:nvSpPr>
            <p:cNvPr id="50" name="Freeform 2"/>
            <p:cNvSpPr>
              <a:spLocks/>
            </p:cNvSpPr>
            <p:nvPr/>
          </p:nvSpPr>
          <p:spPr bwMode="auto">
            <a:xfrm flipH="1">
              <a:off x="5579239" y="3547049"/>
              <a:ext cx="803086" cy="216776"/>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prstClr val="black"/>
                </a:solidFill>
                <a:ea typeface="微软雅黑"/>
              </a:endParaRPr>
            </a:p>
          </p:txBody>
        </p:sp>
        <p:sp>
          <p:nvSpPr>
            <p:cNvPr id="51" name="Freeform 18"/>
            <p:cNvSpPr>
              <a:spLocks/>
            </p:cNvSpPr>
            <p:nvPr/>
          </p:nvSpPr>
          <p:spPr bwMode="auto">
            <a:xfrm flipH="1">
              <a:off x="4662674"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a:endParaRPr>
            </a:p>
          </p:txBody>
        </p:sp>
        <p:sp>
          <p:nvSpPr>
            <p:cNvPr id="52" name="Freeform 19"/>
            <p:cNvSpPr>
              <a:spLocks/>
            </p:cNvSpPr>
            <p:nvPr/>
          </p:nvSpPr>
          <p:spPr bwMode="auto">
            <a:xfrm flipH="1">
              <a:off x="5593788"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grpSp>
        <p:nvGrpSpPr>
          <p:cNvPr id="53" name="组合 52"/>
          <p:cNvGrpSpPr/>
          <p:nvPr/>
        </p:nvGrpSpPr>
        <p:grpSpPr>
          <a:xfrm>
            <a:off x="5852020" y="2184411"/>
            <a:ext cx="1445135" cy="804080"/>
            <a:chOff x="5780011" y="2732324"/>
            <a:chExt cx="1772026" cy="1095515"/>
          </a:xfrm>
        </p:grpSpPr>
        <p:sp>
          <p:nvSpPr>
            <p:cNvPr id="54" name="Freeform 4"/>
            <p:cNvSpPr>
              <a:spLocks/>
            </p:cNvSpPr>
            <p:nvPr/>
          </p:nvSpPr>
          <p:spPr bwMode="auto">
            <a:xfrm flipH="1">
              <a:off x="6760590" y="3471396"/>
              <a:ext cx="791447" cy="356443"/>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prstClr val="black"/>
                </a:solidFill>
                <a:ea typeface="微软雅黑"/>
              </a:endParaRPr>
            </a:p>
          </p:txBody>
        </p:sp>
        <p:sp>
          <p:nvSpPr>
            <p:cNvPr id="55" name="Freeform 16"/>
            <p:cNvSpPr>
              <a:spLocks/>
            </p:cNvSpPr>
            <p:nvPr/>
          </p:nvSpPr>
          <p:spPr bwMode="auto">
            <a:xfrm flipH="1">
              <a:off x="5780011" y="2732324"/>
              <a:ext cx="992219" cy="1089695"/>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a:endParaRPr>
            </a:p>
          </p:txBody>
        </p:sp>
        <p:sp>
          <p:nvSpPr>
            <p:cNvPr id="56" name="Freeform 17"/>
            <p:cNvSpPr>
              <a:spLocks/>
            </p:cNvSpPr>
            <p:nvPr/>
          </p:nvSpPr>
          <p:spPr bwMode="auto">
            <a:xfrm flipH="1">
              <a:off x="6772229"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sp>
        <p:nvSpPr>
          <p:cNvPr id="57" name="Rectangle 20"/>
          <p:cNvSpPr>
            <a:spLocks noChangeArrowheads="1"/>
          </p:cNvSpPr>
          <p:nvPr/>
        </p:nvSpPr>
        <p:spPr bwMode="auto">
          <a:xfrm>
            <a:off x="888017" y="135899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b="1" dirty="0">
                <a:solidFill>
                  <a:srgbClr val="0070C0"/>
                </a:solidFill>
                <a:latin typeface="微软雅黑" pitchFamily="34" charset="-122"/>
                <a:ea typeface="微软雅黑" pitchFamily="34" charset="-122"/>
              </a:rPr>
              <a:t>单击添加文字</a:t>
            </a:r>
            <a:endParaRPr lang="zh-CN" altLang="en-US" sz="1200" b="1" dirty="0">
              <a:solidFill>
                <a:srgbClr val="0070C0"/>
              </a:solidFill>
              <a:latin typeface="微软雅黑" pitchFamily="34" charset="-122"/>
              <a:ea typeface="微软雅黑" pitchFamily="34" charset="-122"/>
            </a:endParaRPr>
          </a:p>
          <a:p>
            <a:pPr>
              <a:lnSpc>
                <a:spcPct val="120000"/>
              </a:lnSpc>
            </a:pPr>
            <a:r>
              <a:rPr lang="zh-CN" altLang="en-US" sz="1200" dirty="0">
                <a:solidFill>
                  <a:srgbClr val="0070C0"/>
                </a:solidFill>
                <a:latin typeface="微软雅黑" pitchFamily="34" charset="-122"/>
                <a:ea typeface="微软雅黑" pitchFamily="34" charset="-122"/>
              </a:rPr>
              <a:t>单击此处添加文字</a:t>
            </a:r>
          </a:p>
          <a:p>
            <a:pPr>
              <a:lnSpc>
                <a:spcPct val="120000"/>
              </a:lnSpc>
            </a:pPr>
            <a:r>
              <a:rPr lang="zh-CN" altLang="en-US" sz="1200" dirty="0">
                <a:solidFill>
                  <a:srgbClr val="0070C0"/>
                </a:solidFill>
                <a:latin typeface="微软雅黑" pitchFamily="34" charset="-122"/>
                <a:ea typeface="微软雅黑" pitchFamily="34" charset="-122"/>
              </a:rPr>
              <a:t>单击此处添加文字</a:t>
            </a:r>
          </a:p>
        </p:txBody>
      </p:sp>
      <p:sp>
        <p:nvSpPr>
          <p:cNvPr id="58" name="Line 21"/>
          <p:cNvSpPr>
            <a:spLocks noChangeShapeType="1"/>
          </p:cNvSpPr>
          <p:nvPr/>
        </p:nvSpPr>
        <p:spPr bwMode="auto">
          <a:xfrm flipV="1">
            <a:off x="904020" y="1437561"/>
            <a:ext cx="1" cy="781427"/>
          </a:xfrm>
          <a:prstGeom prst="line">
            <a:avLst/>
          </a:prstGeom>
          <a:noFill/>
          <a:ln w="12700">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59" name="Rectangle 22"/>
          <p:cNvSpPr>
            <a:spLocks noChangeArrowheads="1"/>
          </p:cNvSpPr>
          <p:nvPr/>
        </p:nvSpPr>
        <p:spPr bwMode="auto">
          <a:xfrm>
            <a:off x="3569917" y="135899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itchFamily="34" charset="-122"/>
                <a:ea typeface="微软雅黑" pitchFamily="34" charset="-122"/>
              </a:rPr>
              <a:t>单击添加文字</a:t>
            </a:r>
            <a:endParaRPr lang="zh-CN" altLang="en-US" sz="1200">
              <a:solidFill>
                <a:prstClr val="black">
                  <a:lumMod val="75000"/>
                  <a:lumOff val="25000"/>
                </a:prstClr>
              </a:solidFill>
              <a:latin typeface="微软雅黑" pitchFamily="34" charset="-122"/>
              <a:ea typeface="微软雅黑" pitchFamily="34" charset="-122"/>
            </a:endParaRP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p:txBody>
      </p:sp>
      <p:sp>
        <p:nvSpPr>
          <p:cNvPr id="60" name="Line 23"/>
          <p:cNvSpPr>
            <a:spLocks noChangeShapeType="1"/>
          </p:cNvSpPr>
          <p:nvPr/>
        </p:nvSpPr>
        <p:spPr bwMode="auto">
          <a:xfrm flipV="1">
            <a:off x="3583009" y="1446727"/>
            <a:ext cx="1" cy="781427"/>
          </a:xfrm>
          <a:prstGeom prst="line">
            <a:avLst/>
          </a:prstGeom>
          <a:noFill/>
          <a:ln w="12700">
            <a:solidFill>
              <a:srgbClr val="808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61" name="Rectangle 24"/>
          <p:cNvSpPr>
            <a:spLocks noChangeArrowheads="1"/>
          </p:cNvSpPr>
          <p:nvPr/>
        </p:nvSpPr>
        <p:spPr bwMode="auto">
          <a:xfrm>
            <a:off x="5866568" y="135899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itchFamily="34" charset="-122"/>
                <a:ea typeface="微软雅黑" pitchFamily="34" charset="-122"/>
              </a:rPr>
              <a:t>单击添加文字</a:t>
            </a:r>
            <a:endParaRPr lang="zh-CN" altLang="en-US" sz="1200">
              <a:solidFill>
                <a:prstClr val="black">
                  <a:lumMod val="75000"/>
                  <a:lumOff val="25000"/>
                </a:prstClr>
              </a:solidFill>
              <a:latin typeface="微软雅黑" pitchFamily="34" charset="-122"/>
              <a:ea typeface="微软雅黑" pitchFamily="34" charset="-122"/>
            </a:endParaRP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p:txBody>
      </p:sp>
      <p:sp>
        <p:nvSpPr>
          <p:cNvPr id="62" name="Line 25"/>
          <p:cNvSpPr>
            <a:spLocks noChangeShapeType="1"/>
          </p:cNvSpPr>
          <p:nvPr/>
        </p:nvSpPr>
        <p:spPr bwMode="auto">
          <a:xfrm flipV="1">
            <a:off x="5866567" y="1445417"/>
            <a:ext cx="1" cy="781427"/>
          </a:xfrm>
          <a:prstGeom prst="line">
            <a:avLst/>
          </a:prstGeom>
          <a:noFill/>
          <a:ln w="12700">
            <a:solidFill>
              <a:srgbClr val="80808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63" name="Rectangle 26"/>
          <p:cNvSpPr>
            <a:spLocks noChangeArrowheads="1"/>
          </p:cNvSpPr>
          <p:nvPr/>
        </p:nvSpPr>
        <p:spPr bwMode="auto">
          <a:xfrm>
            <a:off x="2365462" y="3350221"/>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dirty="0">
                <a:solidFill>
                  <a:prstClr val="black">
                    <a:lumMod val="75000"/>
                    <a:lumOff val="25000"/>
                  </a:prstClr>
                </a:solidFill>
                <a:latin typeface="微软雅黑" pitchFamily="34" charset="-122"/>
                <a:ea typeface="微软雅黑" pitchFamily="34" charset="-122"/>
              </a:rPr>
              <a:t>单击添加文字</a:t>
            </a:r>
            <a:endParaRPr lang="zh-CN" altLang="en-US" sz="1200" dirty="0">
              <a:solidFill>
                <a:prstClr val="black">
                  <a:lumMod val="75000"/>
                  <a:lumOff val="25000"/>
                </a:prstClr>
              </a:solidFill>
              <a:latin typeface="微软雅黑" pitchFamily="34" charset="-122"/>
              <a:ea typeface="微软雅黑" pitchFamily="34" charset="-122"/>
            </a:endParaRPr>
          </a:p>
          <a:p>
            <a:pPr>
              <a:lnSpc>
                <a:spcPct val="120000"/>
              </a:lnSpc>
            </a:pPr>
            <a:r>
              <a:rPr lang="zh-CN" altLang="en-US" sz="1200" dirty="0">
                <a:solidFill>
                  <a:prstClr val="black">
                    <a:lumMod val="75000"/>
                    <a:lumOff val="25000"/>
                  </a:prstClr>
                </a:solidFill>
                <a:latin typeface="微软雅黑" pitchFamily="34" charset="-122"/>
                <a:ea typeface="微软雅黑" pitchFamily="34" charset="-122"/>
              </a:rPr>
              <a:t>单击此处添加文字</a:t>
            </a:r>
          </a:p>
          <a:p>
            <a:pPr>
              <a:lnSpc>
                <a:spcPct val="120000"/>
              </a:lnSpc>
            </a:pPr>
            <a:r>
              <a:rPr lang="zh-CN" altLang="en-US" sz="1200" dirty="0">
                <a:solidFill>
                  <a:prstClr val="black">
                    <a:lumMod val="75000"/>
                    <a:lumOff val="25000"/>
                  </a:prstClr>
                </a:solidFill>
                <a:latin typeface="微软雅黑" pitchFamily="34" charset="-122"/>
                <a:ea typeface="微软雅黑" pitchFamily="34" charset="-122"/>
              </a:rPr>
              <a:t>单击此处添加文字</a:t>
            </a:r>
          </a:p>
        </p:txBody>
      </p:sp>
      <p:sp>
        <p:nvSpPr>
          <p:cNvPr id="64" name="Line 27"/>
          <p:cNvSpPr>
            <a:spLocks noChangeShapeType="1"/>
          </p:cNvSpPr>
          <p:nvPr/>
        </p:nvSpPr>
        <p:spPr bwMode="auto">
          <a:xfrm flipV="1">
            <a:off x="2384374" y="2933838"/>
            <a:ext cx="1" cy="810523"/>
          </a:xfrm>
          <a:prstGeom prst="line">
            <a:avLst/>
          </a:prstGeom>
          <a:noFill/>
          <a:ln w="12700">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65" name="Rectangle 28"/>
          <p:cNvSpPr>
            <a:spLocks noChangeArrowheads="1"/>
          </p:cNvSpPr>
          <p:nvPr/>
        </p:nvSpPr>
        <p:spPr bwMode="auto">
          <a:xfrm>
            <a:off x="4744867" y="335676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itchFamily="34" charset="-122"/>
                <a:ea typeface="微软雅黑" pitchFamily="34" charset="-122"/>
              </a:rPr>
              <a:t>单击添加文字</a:t>
            </a:r>
            <a:endParaRPr lang="zh-CN" altLang="en-US" sz="1200">
              <a:solidFill>
                <a:prstClr val="black">
                  <a:lumMod val="75000"/>
                  <a:lumOff val="25000"/>
                </a:prstClr>
              </a:solidFill>
              <a:latin typeface="微软雅黑" pitchFamily="34" charset="-122"/>
              <a:ea typeface="微软雅黑" pitchFamily="34" charset="-122"/>
            </a:endParaRP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p:txBody>
      </p:sp>
      <p:sp>
        <p:nvSpPr>
          <p:cNvPr id="66" name="Line 29"/>
          <p:cNvSpPr>
            <a:spLocks noChangeShapeType="1"/>
          </p:cNvSpPr>
          <p:nvPr/>
        </p:nvSpPr>
        <p:spPr bwMode="auto">
          <a:xfrm flipV="1">
            <a:off x="4753595" y="2876225"/>
            <a:ext cx="1" cy="875988"/>
          </a:xfrm>
          <a:prstGeom prst="line">
            <a:avLst/>
          </a:prstGeom>
          <a:noFill/>
          <a:ln w="12700">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67" name="Rectangle 30"/>
          <p:cNvSpPr>
            <a:spLocks noChangeArrowheads="1"/>
          </p:cNvSpPr>
          <p:nvPr/>
        </p:nvSpPr>
        <p:spPr bwMode="auto">
          <a:xfrm>
            <a:off x="7091565" y="3356769"/>
            <a:ext cx="14237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a:solidFill>
                  <a:prstClr val="black">
                    <a:lumMod val="75000"/>
                    <a:lumOff val="25000"/>
                  </a:prstClr>
                </a:solidFill>
                <a:latin typeface="微软雅黑" pitchFamily="34" charset="-122"/>
                <a:ea typeface="微软雅黑" pitchFamily="34" charset="-122"/>
              </a:rPr>
              <a:t>单击添加文字</a:t>
            </a:r>
            <a:endParaRPr lang="zh-CN" altLang="en-US" sz="1200">
              <a:solidFill>
                <a:prstClr val="black">
                  <a:lumMod val="75000"/>
                  <a:lumOff val="25000"/>
                </a:prstClr>
              </a:solidFill>
              <a:latin typeface="微软雅黑" pitchFamily="34" charset="-122"/>
              <a:ea typeface="微软雅黑" pitchFamily="34" charset="-122"/>
            </a:endParaRP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a:p>
            <a:pPr>
              <a:lnSpc>
                <a:spcPct val="120000"/>
              </a:lnSpc>
            </a:pPr>
            <a:r>
              <a:rPr lang="zh-CN" altLang="en-US" sz="1200">
                <a:solidFill>
                  <a:prstClr val="black">
                    <a:lumMod val="75000"/>
                    <a:lumOff val="25000"/>
                  </a:prstClr>
                </a:solidFill>
                <a:latin typeface="微软雅黑" pitchFamily="34" charset="-122"/>
                <a:ea typeface="微软雅黑" pitchFamily="34" charset="-122"/>
              </a:rPr>
              <a:t>单击此处添加文字</a:t>
            </a:r>
          </a:p>
        </p:txBody>
      </p:sp>
      <p:sp>
        <p:nvSpPr>
          <p:cNvPr id="68" name="Line 31"/>
          <p:cNvSpPr>
            <a:spLocks noChangeShapeType="1"/>
          </p:cNvSpPr>
          <p:nvPr/>
        </p:nvSpPr>
        <p:spPr bwMode="auto">
          <a:xfrm flipV="1">
            <a:off x="7100294" y="2967882"/>
            <a:ext cx="1" cy="803249"/>
          </a:xfrm>
          <a:prstGeom prst="line">
            <a:avLst/>
          </a:prstGeom>
          <a:noFill/>
          <a:ln w="12700">
            <a:solidFill>
              <a:srgbClr val="808080"/>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prstClr val="black"/>
              </a:solidFill>
              <a:ea typeface="微软雅黑"/>
            </a:endParaRPr>
          </a:p>
        </p:txBody>
      </p:sp>
      <p:sp>
        <p:nvSpPr>
          <p:cNvPr id="69" name="WordArt 34"/>
          <p:cNvSpPr>
            <a:spLocks noChangeArrowheads="1" noChangeShapeType="1" noTextEdit="1"/>
          </p:cNvSpPr>
          <p:nvPr/>
        </p:nvSpPr>
        <p:spPr bwMode="auto">
          <a:xfrm>
            <a:off x="2585846" y="2687041"/>
            <a:ext cx="130513" cy="18900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a:ea typeface="微软雅黑"/>
              </a:rPr>
              <a:t>2</a:t>
            </a:r>
            <a:endParaRPr lang="zh-CN" altLang="en-US" sz="3600" kern="10">
              <a:solidFill>
                <a:srgbClr val="000000"/>
              </a:solidFill>
              <a:latin typeface="微软雅黑"/>
              <a:ea typeface="微软雅黑"/>
            </a:endParaRPr>
          </a:p>
        </p:txBody>
      </p:sp>
      <p:sp>
        <p:nvSpPr>
          <p:cNvPr id="70" name="WordArt 35"/>
          <p:cNvSpPr>
            <a:spLocks noChangeArrowheads="1" noChangeShapeType="1" noTextEdit="1"/>
          </p:cNvSpPr>
          <p:nvPr/>
        </p:nvSpPr>
        <p:spPr bwMode="auto">
          <a:xfrm>
            <a:off x="3765742" y="2681804"/>
            <a:ext cx="130513" cy="18900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a:ea typeface="微软雅黑"/>
              </a:rPr>
              <a:t>3</a:t>
            </a:r>
            <a:endParaRPr lang="zh-CN" altLang="en-US" sz="3600" kern="10">
              <a:solidFill>
                <a:srgbClr val="000000"/>
              </a:solidFill>
              <a:latin typeface="微软雅黑"/>
              <a:ea typeface="微软雅黑"/>
            </a:endParaRPr>
          </a:p>
        </p:txBody>
      </p:sp>
      <p:sp>
        <p:nvSpPr>
          <p:cNvPr id="71" name="WordArt 36"/>
          <p:cNvSpPr>
            <a:spLocks noChangeArrowheads="1" noChangeShapeType="1" noTextEdit="1"/>
          </p:cNvSpPr>
          <p:nvPr/>
        </p:nvSpPr>
        <p:spPr bwMode="auto">
          <a:xfrm>
            <a:off x="4807426" y="2681804"/>
            <a:ext cx="130513" cy="18900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a:ea typeface="微软雅黑"/>
              </a:rPr>
              <a:t>4</a:t>
            </a:r>
            <a:endParaRPr lang="zh-CN" altLang="en-US" sz="3600" kern="10">
              <a:solidFill>
                <a:srgbClr val="000000"/>
              </a:solidFill>
              <a:latin typeface="微软雅黑"/>
              <a:ea typeface="微软雅黑"/>
            </a:endParaRPr>
          </a:p>
        </p:txBody>
      </p:sp>
      <p:sp>
        <p:nvSpPr>
          <p:cNvPr id="72" name="WordArt 37"/>
          <p:cNvSpPr>
            <a:spLocks noChangeArrowheads="1" noChangeShapeType="1" noTextEdit="1"/>
          </p:cNvSpPr>
          <p:nvPr/>
        </p:nvSpPr>
        <p:spPr bwMode="auto">
          <a:xfrm>
            <a:off x="5933492" y="2687041"/>
            <a:ext cx="130513" cy="18900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000000"/>
                </a:solidFill>
                <a:latin typeface="微软雅黑"/>
                <a:ea typeface="微软雅黑"/>
              </a:rPr>
              <a:t>5</a:t>
            </a:r>
            <a:endParaRPr lang="zh-CN" altLang="en-US" sz="3600" kern="10">
              <a:solidFill>
                <a:srgbClr val="000000"/>
              </a:solidFill>
              <a:latin typeface="微软雅黑"/>
              <a:ea typeface="微软雅黑"/>
            </a:endParaRPr>
          </a:p>
        </p:txBody>
      </p:sp>
      <p:sp>
        <p:nvSpPr>
          <p:cNvPr id="73" name="Freeform 39"/>
          <p:cNvSpPr>
            <a:spLocks/>
          </p:cNvSpPr>
          <p:nvPr/>
        </p:nvSpPr>
        <p:spPr bwMode="auto">
          <a:xfrm>
            <a:off x="1985740" y="3381646"/>
            <a:ext cx="685722" cy="41147"/>
          </a:xfrm>
          <a:custGeom>
            <a:avLst/>
            <a:gdLst>
              <a:gd name="T0" fmla="*/ 2147483647 w 12"/>
              <a:gd name="T1" fmla="*/ 0 h 1587"/>
              <a:gd name="T2" fmla="*/ 0 w 12"/>
              <a:gd name="T3" fmla="*/ 0 h 1587"/>
              <a:gd name="T4" fmla="*/ 2147483647 w 12"/>
              <a:gd name="T5" fmla="*/ 0 h 1587"/>
              <a:gd name="T6" fmla="*/ 2147483647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nvGrpSpPr>
          <p:cNvPr id="74" name="组合 73"/>
          <p:cNvGrpSpPr/>
          <p:nvPr/>
        </p:nvGrpSpPr>
        <p:grpSpPr>
          <a:xfrm>
            <a:off x="7100294" y="2116322"/>
            <a:ext cx="1466492" cy="936491"/>
            <a:chOff x="7028286" y="2656671"/>
            <a:chExt cx="1798214" cy="1275918"/>
          </a:xfrm>
        </p:grpSpPr>
        <p:sp>
          <p:nvSpPr>
            <p:cNvPr id="75" name="Freeform 5"/>
            <p:cNvSpPr>
              <a:spLocks/>
            </p:cNvSpPr>
            <p:nvPr/>
          </p:nvSpPr>
          <p:spPr bwMode="auto">
            <a:xfrm flipH="1">
              <a:off x="8058331" y="3596514"/>
              <a:ext cx="768169" cy="333165"/>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prstClr val="black"/>
                </a:solidFill>
                <a:ea typeface="微软雅黑"/>
              </a:endParaRPr>
            </a:p>
          </p:txBody>
        </p:sp>
        <p:sp>
          <p:nvSpPr>
            <p:cNvPr id="76" name="Freeform 14"/>
            <p:cNvSpPr>
              <a:spLocks/>
            </p:cNvSpPr>
            <p:nvPr/>
          </p:nvSpPr>
          <p:spPr bwMode="auto">
            <a:xfrm flipH="1">
              <a:off x="7028286"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prstClr val="black"/>
                </a:solidFill>
                <a:ea typeface="微软雅黑"/>
              </a:endParaRPr>
            </a:p>
          </p:txBody>
        </p:sp>
        <p:sp>
          <p:nvSpPr>
            <p:cNvPr id="77" name="Freeform 15"/>
            <p:cNvSpPr>
              <a:spLocks/>
            </p:cNvSpPr>
            <p:nvPr/>
          </p:nvSpPr>
          <p:spPr bwMode="auto">
            <a:xfrm flipH="1">
              <a:off x="8053967"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a typeface="微软雅黑"/>
              </a:endParaRPr>
            </a:p>
          </p:txBody>
        </p:sp>
      </p:grpSp>
      <p:sp>
        <p:nvSpPr>
          <p:cNvPr id="78" name="WordArt 38"/>
          <p:cNvSpPr>
            <a:spLocks noChangeArrowheads="1" noChangeShapeType="1" noTextEdit="1"/>
          </p:cNvSpPr>
          <p:nvPr/>
        </p:nvSpPr>
        <p:spPr bwMode="auto">
          <a:xfrm>
            <a:off x="7187586" y="2740727"/>
            <a:ext cx="136446" cy="18900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dirty="0">
                <a:solidFill>
                  <a:srgbClr val="000000"/>
                </a:solidFill>
                <a:latin typeface="微软雅黑"/>
                <a:ea typeface="微软雅黑"/>
              </a:rPr>
              <a:t>6</a:t>
            </a:r>
            <a:endParaRPr lang="zh-CN" altLang="en-US" sz="3600" kern="10" dirty="0">
              <a:solidFill>
                <a:srgbClr val="000000"/>
              </a:solidFill>
              <a:latin typeface="微软雅黑"/>
              <a:ea typeface="微软雅黑"/>
            </a:endParaRPr>
          </a:p>
        </p:txBody>
      </p:sp>
      <p:grpSp>
        <p:nvGrpSpPr>
          <p:cNvPr id="79" name="组合 78"/>
          <p:cNvGrpSpPr/>
          <p:nvPr/>
        </p:nvGrpSpPr>
        <p:grpSpPr>
          <a:xfrm>
            <a:off x="323529" y="2116322"/>
            <a:ext cx="1574463" cy="939695"/>
            <a:chOff x="251520" y="2656671"/>
            <a:chExt cx="1930608" cy="1280282"/>
          </a:xfrm>
        </p:grpSpPr>
        <p:sp>
          <p:nvSpPr>
            <p:cNvPr id="80" name="Freeform 3"/>
            <p:cNvSpPr>
              <a:spLocks/>
            </p:cNvSpPr>
            <p:nvPr/>
          </p:nvSpPr>
          <p:spPr bwMode="auto">
            <a:xfrm>
              <a:off x="251520" y="3603789"/>
              <a:ext cx="902017" cy="333164"/>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C0504D">
                    <a:alpha val="0"/>
                  </a:srgbClr>
                </a:gs>
                <a:gs pos="100000">
                  <a:srgbClr val="C0504D">
                    <a:gamma/>
                    <a:shade val="54510"/>
                    <a:invGamma/>
                    <a:alpha val="50000"/>
                  </a:srgbClr>
                </a:gs>
              </a:gsLst>
              <a:lin ang="0" scaled="1"/>
            </a:gradFill>
            <a:ln w="9525">
              <a:noFill/>
              <a:round/>
              <a:headEnd/>
              <a:tailEnd/>
            </a:ln>
          </p:spPr>
          <p:txBody>
            <a:bodyPr/>
            <a:lstStyle/>
            <a:p>
              <a:pPr>
                <a:defRPr/>
              </a:pPr>
              <a:endParaRPr lang="zh-CN" altLang="en-US" kern="0">
                <a:solidFill>
                  <a:prstClr val="black"/>
                </a:solidFill>
                <a:latin typeface="微软雅黑" pitchFamily="34" charset="-122"/>
                <a:ea typeface="微软雅黑" pitchFamily="34" charset="-122"/>
              </a:endParaRPr>
            </a:p>
          </p:txBody>
        </p:sp>
        <p:sp>
          <p:nvSpPr>
            <p:cNvPr id="81" name="Freeform 8"/>
            <p:cNvSpPr>
              <a:spLocks/>
            </p:cNvSpPr>
            <p:nvPr/>
          </p:nvSpPr>
          <p:spPr bwMode="auto">
            <a:xfrm>
              <a:off x="1156447"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0">
                  <a:srgbClr val="00B0F0"/>
                </a:gs>
                <a:gs pos="100000">
                  <a:srgbClr val="0070C0"/>
                </a:gs>
              </a:gsLst>
              <a:path path="circle">
                <a:fillToRect l="100000" t="100000"/>
              </a:path>
            </a:gradFill>
            <a:ln>
              <a:noFill/>
            </a:ln>
          </p:spPr>
          <p:txBody>
            <a:bodyPr wrap="none" anchor="ctr"/>
            <a:lstStyle/>
            <a:p>
              <a:endParaRPr lang="zh-CN" altLang="en-US">
                <a:solidFill>
                  <a:prstClr val="black"/>
                </a:solidFill>
                <a:ea typeface="微软雅黑"/>
              </a:endParaRPr>
            </a:p>
          </p:txBody>
        </p:sp>
        <p:sp>
          <p:nvSpPr>
            <p:cNvPr id="82" name="Freeform 9"/>
            <p:cNvSpPr>
              <a:spLocks/>
            </p:cNvSpPr>
            <p:nvPr/>
          </p:nvSpPr>
          <p:spPr bwMode="auto">
            <a:xfrm>
              <a:off x="810189"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0">
                  <a:srgbClr val="00B0F0"/>
                </a:gs>
                <a:gs pos="100000">
                  <a:srgbClr val="0070C0"/>
                </a:gs>
              </a:gsLst>
              <a:path path="circle">
                <a:fillToRect l="100000" t="100000"/>
              </a:path>
            </a:gradFill>
            <a:ln>
              <a:noFill/>
            </a:ln>
          </p:spPr>
          <p:txBody>
            <a:bodyPr wrap="none" anchor="ctr"/>
            <a:lstStyle/>
            <a:p>
              <a:endParaRPr lang="zh-CN" altLang="en-US">
                <a:solidFill>
                  <a:prstClr val="black"/>
                </a:solidFill>
                <a:ea typeface="微软雅黑"/>
              </a:endParaRPr>
            </a:p>
          </p:txBody>
        </p:sp>
      </p:grpSp>
      <p:sp>
        <p:nvSpPr>
          <p:cNvPr id="83" name="WordArt 33"/>
          <p:cNvSpPr>
            <a:spLocks noChangeArrowheads="1" noChangeShapeType="1" noTextEdit="1"/>
          </p:cNvSpPr>
          <p:nvPr/>
        </p:nvSpPr>
        <p:spPr bwMode="auto">
          <a:xfrm>
            <a:off x="1350664" y="2755129"/>
            <a:ext cx="103225" cy="18900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dirty="0">
                <a:solidFill>
                  <a:srgbClr val="000000"/>
                </a:solidFill>
                <a:latin typeface="微软雅黑"/>
                <a:ea typeface="微软雅黑"/>
              </a:rPr>
              <a:t>1</a:t>
            </a:r>
            <a:endParaRPr lang="zh-CN" altLang="en-US" sz="3600" kern="10" dirty="0">
              <a:solidFill>
                <a:srgbClr val="000000"/>
              </a:solidFill>
              <a:latin typeface="微软雅黑"/>
              <a:ea typeface="微软雅黑"/>
            </a:endParaRPr>
          </a:p>
        </p:txBody>
      </p:sp>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1100" advTm="8000">
        <p14:switch dir="r"/>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heel(4)">
                                      <p:cBhvr>
                                        <p:cTn id="7" dur="1000"/>
                                        <p:tgtEl>
                                          <p:spTgt spid="31"/>
                                        </p:tgtEl>
                                      </p:cBhvr>
                                    </p:animEffect>
                                  </p:childTnLst>
                                </p:cTn>
                              </p:par>
                              <p:par>
                                <p:cTn id="8" presetID="37" presetClass="entr" presetSubtype="0" fill="hold"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fade">
                                      <p:cBhvr>
                                        <p:cTn id="10" dur="1000"/>
                                        <p:tgtEl>
                                          <p:spTgt spid="79"/>
                                        </p:tgtEl>
                                      </p:cBhvr>
                                    </p:animEffect>
                                    <p:anim calcmode="lin" valueType="num">
                                      <p:cBhvr>
                                        <p:cTn id="11" dur="1000" fill="hold"/>
                                        <p:tgtEl>
                                          <p:spTgt spid="79"/>
                                        </p:tgtEl>
                                        <p:attrNameLst>
                                          <p:attrName>ppt_x</p:attrName>
                                        </p:attrNameLst>
                                      </p:cBhvr>
                                      <p:tavLst>
                                        <p:tav tm="0">
                                          <p:val>
                                            <p:strVal val="#ppt_x"/>
                                          </p:val>
                                        </p:tav>
                                        <p:tav tm="100000">
                                          <p:val>
                                            <p:strVal val="#ppt_x"/>
                                          </p:val>
                                        </p:tav>
                                      </p:tavLst>
                                    </p:anim>
                                    <p:anim calcmode="lin" valueType="num">
                                      <p:cBhvr>
                                        <p:cTn id="12" dur="900" decel="100000" fill="hold"/>
                                        <p:tgtEl>
                                          <p:spTgt spid="79"/>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79"/>
                                        </p:tgtEl>
                                        <p:attrNameLst>
                                          <p:attrName>ppt_y</p:attrName>
                                        </p:attrNameLst>
                                      </p:cBhvr>
                                      <p:tavLst>
                                        <p:tav tm="0">
                                          <p:val>
                                            <p:strVal val="#ppt_y-.03"/>
                                          </p:val>
                                        </p:tav>
                                        <p:tav tm="100000">
                                          <p:val>
                                            <p:strVal val="#ppt_y"/>
                                          </p:val>
                                        </p:tav>
                                      </p:tavLst>
                                    </p:anim>
                                  </p:childTnLst>
                                </p:cTn>
                              </p:par>
                              <p:par>
                                <p:cTn id="14" presetID="37" presetClass="entr" presetSubtype="0" fill="hold" nodeType="withEffect">
                                  <p:stCondLst>
                                    <p:cond delay="25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1000"/>
                                        <p:tgtEl>
                                          <p:spTgt spid="26"/>
                                        </p:tgtEl>
                                      </p:cBhvr>
                                    </p:animEffect>
                                    <p:anim calcmode="lin" valueType="num">
                                      <p:cBhvr>
                                        <p:cTn id="17" dur="1000" fill="hold"/>
                                        <p:tgtEl>
                                          <p:spTgt spid="26"/>
                                        </p:tgtEl>
                                        <p:attrNameLst>
                                          <p:attrName>ppt_x</p:attrName>
                                        </p:attrNameLst>
                                      </p:cBhvr>
                                      <p:tavLst>
                                        <p:tav tm="0">
                                          <p:val>
                                            <p:strVal val="#ppt_x"/>
                                          </p:val>
                                        </p:tav>
                                        <p:tav tm="100000">
                                          <p:val>
                                            <p:strVal val="#ppt_x"/>
                                          </p:val>
                                        </p:tav>
                                      </p:tavLst>
                                    </p:anim>
                                    <p:anim calcmode="lin" valueType="num">
                                      <p:cBhvr>
                                        <p:cTn id="18" dur="900" decel="100000" fill="hold"/>
                                        <p:tgtEl>
                                          <p:spTgt spid="26"/>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20" presetID="37" presetClass="entr" presetSubtype="0" fill="hold" nodeType="withEffect">
                                  <p:stCondLst>
                                    <p:cond delay="5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900" decel="100000" fill="hold"/>
                                        <p:tgtEl>
                                          <p:spTgt spid="2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26" presetID="37" presetClass="entr" presetSubtype="0" fill="hold" nodeType="withEffect">
                                  <p:stCondLst>
                                    <p:cond delay="75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1000"/>
                                        <p:tgtEl>
                                          <p:spTgt spid="48"/>
                                        </p:tgtEl>
                                      </p:cBhvr>
                                    </p:animEffect>
                                    <p:anim calcmode="lin" valueType="num">
                                      <p:cBhvr>
                                        <p:cTn id="29" dur="1000" fill="hold"/>
                                        <p:tgtEl>
                                          <p:spTgt spid="48"/>
                                        </p:tgtEl>
                                        <p:attrNameLst>
                                          <p:attrName>ppt_x</p:attrName>
                                        </p:attrNameLst>
                                      </p:cBhvr>
                                      <p:tavLst>
                                        <p:tav tm="0">
                                          <p:val>
                                            <p:strVal val="#ppt_x"/>
                                          </p:val>
                                        </p:tav>
                                        <p:tav tm="100000">
                                          <p:val>
                                            <p:strVal val="#ppt_x"/>
                                          </p:val>
                                        </p:tav>
                                      </p:tavLst>
                                    </p:anim>
                                    <p:anim calcmode="lin" valueType="num">
                                      <p:cBhvr>
                                        <p:cTn id="30" dur="900" decel="100000" fill="hold"/>
                                        <p:tgtEl>
                                          <p:spTgt spid="48"/>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par>
                                <p:cTn id="32" presetID="37" presetClass="entr" presetSubtype="0" fill="hold" nodeType="withEffect">
                                  <p:stCondLst>
                                    <p:cond delay="100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1000"/>
                                        <p:tgtEl>
                                          <p:spTgt spid="53"/>
                                        </p:tgtEl>
                                      </p:cBhvr>
                                    </p:animEffect>
                                    <p:anim calcmode="lin" valueType="num">
                                      <p:cBhvr>
                                        <p:cTn id="35" dur="1000" fill="hold"/>
                                        <p:tgtEl>
                                          <p:spTgt spid="53"/>
                                        </p:tgtEl>
                                        <p:attrNameLst>
                                          <p:attrName>ppt_x</p:attrName>
                                        </p:attrNameLst>
                                      </p:cBhvr>
                                      <p:tavLst>
                                        <p:tav tm="0">
                                          <p:val>
                                            <p:strVal val="#ppt_x"/>
                                          </p:val>
                                        </p:tav>
                                        <p:tav tm="100000">
                                          <p:val>
                                            <p:strVal val="#ppt_x"/>
                                          </p:val>
                                        </p:tav>
                                      </p:tavLst>
                                    </p:anim>
                                    <p:anim calcmode="lin" valueType="num">
                                      <p:cBhvr>
                                        <p:cTn id="36" dur="900" decel="100000" fill="hold"/>
                                        <p:tgtEl>
                                          <p:spTgt spid="5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38" presetID="37" presetClass="entr" presetSubtype="0" fill="hold" nodeType="withEffect">
                                  <p:stCondLst>
                                    <p:cond delay="1250"/>
                                  </p:stCondLst>
                                  <p:childTnLst>
                                    <p:set>
                                      <p:cBhvr>
                                        <p:cTn id="39" dur="1" fill="hold">
                                          <p:stCondLst>
                                            <p:cond delay="0"/>
                                          </p:stCondLst>
                                        </p:cTn>
                                        <p:tgtEl>
                                          <p:spTgt spid="74"/>
                                        </p:tgtEl>
                                        <p:attrNameLst>
                                          <p:attrName>style.visibility</p:attrName>
                                        </p:attrNameLst>
                                      </p:cBhvr>
                                      <p:to>
                                        <p:strVal val="visible"/>
                                      </p:to>
                                    </p:set>
                                    <p:animEffect transition="in" filter="fade">
                                      <p:cBhvr>
                                        <p:cTn id="40" dur="1000"/>
                                        <p:tgtEl>
                                          <p:spTgt spid="74"/>
                                        </p:tgtEl>
                                      </p:cBhvr>
                                    </p:animEffect>
                                    <p:anim calcmode="lin" valueType="num">
                                      <p:cBhvr>
                                        <p:cTn id="41" dur="1000" fill="hold"/>
                                        <p:tgtEl>
                                          <p:spTgt spid="74"/>
                                        </p:tgtEl>
                                        <p:attrNameLst>
                                          <p:attrName>ppt_x</p:attrName>
                                        </p:attrNameLst>
                                      </p:cBhvr>
                                      <p:tavLst>
                                        <p:tav tm="0">
                                          <p:val>
                                            <p:strVal val="#ppt_x"/>
                                          </p:val>
                                        </p:tav>
                                        <p:tav tm="100000">
                                          <p:val>
                                            <p:strVal val="#ppt_x"/>
                                          </p:val>
                                        </p:tav>
                                      </p:tavLst>
                                    </p:anim>
                                    <p:anim calcmode="lin" valueType="num">
                                      <p:cBhvr>
                                        <p:cTn id="42" dur="900" decel="100000" fill="hold"/>
                                        <p:tgtEl>
                                          <p:spTgt spid="7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childTnLst>
                          </p:cTn>
                        </p:par>
                        <p:par>
                          <p:cTn id="44" fill="hold">
                            <p:stCondLst>
                              <p:cond delay="2250"/>
                            </p:stCondLst>
                            <p:childTnLst>
                              <p:par>
                                <p:cTn id="45" presetID="10" presetClass="entr" presetSubtype="0" fill="hold" grpId="0" nodeType="afterEffect">
                                  <p:stCondLst>
                                    <p:cond delay="0"/>
                                  </p:stCondLst>
                                  <p:childTnLst>
                                    <p:set>
                                      <p:cBhvr>
                                        <p:cTn id="46" dur="1" fill="hold">
                                          <p:stCondLst>
                                            <p:cond delay="0"/>
                                          </p:stCondLst>
                                        </p:cTn>
                                        <p:tgtEl>
                                          <p:spTgt spid="78"/>
                                        </p:tgtEl>
                                        <p:attrNameLst>
                                          <p:attrName>style.visibility</p:attrName>
                                        </p:attrNameLst>
                                      </p:cBhvr>
                                      <p:to>
                                        <p:strVal val="visible"/>
                                      </p:to>
                                    </p:set>
                                    <p:animEffect transition="in" filter="fade">
                                      <p:cBhvr>
                                        <p:cTn id="47" dur="500"/>
                                        <p:tgtEl>
                                          <p:spTgt spid="78"/>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72"/>
                                        </p:tgtEl>
                                        <p:attrNameLst>
                                          <p:attrName>style.visibility</p:attrName>
                                        </p:attrNameLst>
                                      </p:cBhvr>
                                      <p:to>
                                        <p:strVal val="visible"/>
                                      </p:to>
                                    </p:set>
                                    <p:animEffect transition="in" filter="fade">
                                      <p:cBhvr>
                                        <p:cTn id="50" dur="500"/>
                                        <p:tgtEl>
                                          <p:spTgt spid="72"/>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71"/>
                                        </p:tgtEl>
                                        <p:attrNameLst>
                                          <p:attrName>style.visibility</p:attrName>
                                        </p:attrNameLst>
                                      </p:cBhvr>
                                      <p:to>
                                        <p:strVal val="visible"/>
                                      </p:to>
                                    </p:set>
                                    <p:animEffect transition="in" filter="fade">
                                      <p:cBhvr>
                                        <p:cTn id="53" dur="500"/>
                                        <p:tgtEl>
                                          <p:spTgt spid="71"/>
                                        </p:tgtEl>
                                      </p:cBhvr>
                                    </p:animEffect>
                                  </p:childTnLst>
                                </p:cTn>
                              </p:par>
                              <p:par>
                                <p:cTn id="54" presetID="10" presetClass="entr" presetSubtype="0" fill="hold" grpId="0" nodeType="withEffect">
                                  <p:stCondLst>
                                    <p:cond delay="750"/>
                                  </p:stCondLst>
                                  <p:childTnLst>
                                    <p:set>
                                      <p:cBhvr>
                                        <p:cTn id="55" dur="1" fill="hold">
                                          <p:stCondLst>
                                            <p:cond delay="0"/>
                                          </p:stCondLst>
                                        </p:cTn>
                                        <p:tgtEl>
                                          <p:spTgt spid="70"/>
                                        </p:tgtEl>
                                        <p:attrNameLst>
                                          <p:attrName>style.visibility</p:attrName>
                                        </p:attrNameLst>
                                      </p:cBhvr>
                                      <p:to>
                                        <p:strVal val="visible"/>
                                      </p:to>
                                    </p:set>
                                    <p:animEffect transition="in" filter="fade">
                                      <p:cBhvr>
                                        <p:cTn id="56" dur="500"/>
                                        <p:tgtEl>
                                          <p:spTgt spid="70"/>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500"/>
                                        <p:tgtEl>
                                          <p:spTgt spid="69"/>
                                        </p:tgtEl>
                                      </p:cBhvr>
                                    </p:animEffect>
                                  </p:childTnLst>
                                </p:cTn>
                              </p:par>
                              <p:par>
                                <p:cTn id="60" presetID="10" presetClass="entr" presetSubtype="0" fill="hold" grpId="0" nodeType="withEffect">
                                  <p:stCondLst>
                                    <p:cond delay="1250"/>
                                  </p:stCondLst>
                                  <p:childTnLst>
                                    <p:set>
                                      <p:cBhvr>
                                        <p:cTn id="61" dur="1" fill="hold">
                                          <p:stCondLst>
                                            <p:cond delay="0"/>
                                          </p:stCondLst>
                                        </p:cTn>
                                        <p:tgtEl>
                                          <p:spTgt spid="83"/>
                                        </p:tgtEl>
                                        <p:attrNameLst>
                                          <p:attrName>style.visibility</p:attrName>
                                        </p:attrNameLst>
                                      </p:cBhvr>
                                      <p:to>
                                        <p:strVal val="visible"/>
                                      </p:to>
                                    </p:set>
                                    <p:animEffect transition="in" filter="fade">
                                      <p:cBhvr>
                                        <p:cTn id="62" dur="500"/>
                                        <p:tgtEl>
                                          <p:spTgt spid="83"/>
                                        </p:tgtEl>
                                      </p:cBhvr>
                                    </p:animEffect>
                                  </p:childTnLst>
                                </p:cTn>
                              </p:par>
                            </p:childTnLst>
                          </p:cTn>
                        </p:par>
                        <p:par>
                          <p:cTn id="63" fill="hold">
                            <p:stCondLst>
                              <p:cond delay="4000"/>
                            </p:stCondLst>
                            <p:childTnLst>
                              <p:par>
                                <p:cTn id="64" presetID="22" presetClass="entr" presetSubtype="4" fill="hold" grpId="0" nodeType="afterEffect">
                                  <p:stCondLst>
                                    <p:cond delay="0"/>
                                  </p:stCondLst>
                                  <p:childTnLst>
                                    <p:set>
                                      <p:cBhvr>
                                        <p:cTn id="65" dur="1" fill="hold">
                                          <p:stCondLst>
                                            <p:cond delay="0"/>
                                          </p:stCondLst>
                                        </p:cTn>
                                        <p:tgtEl>
                                          <p:spTgt spid="58"/>
                                        </p:tgtEl>
                                        <p:attrNameLst>
                                          <p:attrName>style.visibility</p:attrName>
                                        </p:attrNameLst>
                                      </p:cBhvr>
                                      <p:to>
                                        <p:strVal val="visible"/>
                                      </p:to>
                                    </p:set>
                                    <p:animEffect transition="in" filter="wipe(down)">
                                      <p:cBhvr>
                                        <p:cTn id="66" dur="500"/>
                                        <p:tgtEl>
                                          <p:spTgt spid="58"/>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wipe(down)">
                                      <p:cBhvr>
                                        <p:cTn id="69" dur="500"/>
                                        <p:tgtEl>
                                          <p:spTgt spid="60"/>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wipe(down)">
                                      <p:cBhvr>
                                        <p:cTn id="72" dur="500"/>
                                        <p:tgtEl>
                                          <p:spTgt spid="62"/>
                                        </p:tgtEl>
                                      </p:cBhvr>
                                    </p:animEffect>
                                  </p:childTnLst>
                                </p:cTn>
                              </p:par>
                            </p:childTnLst>
                          </p:cTn>
                        </p:par>
                        <p:par>
                          <p:cTn id="73" fill="hold">
                            <p:stCondLst>
                              <p:cond delay="4500"/>
                            </p:stCondLst>
                            <p:childTnLst>
                              <p:par>
                                <p:cTn id="74" presetID="22" presetClass="entr" presetSubtype="1" fill="hold" grpId="0" nodeType="after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wipe(up)">
                                      <p:cBhvr>
                                        <p:cTn id="76" dur="500"/>
                                        <p:tgtEl>
                                          <p:spTgt spid="64"/>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66"/>
                                        </p:tgtEl>
                                        <p:attrNameLst>
                                          <p:attrName>style.visibility</p:attrName>
                                        </p:attrNameLst>
                                      </p:cBhvr>
                                      <p:to>
                                        <p:strVal val="visible"/>
                                      </p:to>
                                    </p:set>
                                    <p:animEffect transition="in" filter="wipe(up)">
                                      <p:cBhvr>
                                        <p:cTn id="79" dur="500"/>
                                        <p:tgtEl>
                                          <p:spTgt spid="66"/>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wipe(up)">
                                      <p:cBhvr>
                                        <p:cTn id="82" dur="500"/>
                                        <p:tgtEl>
                                          <p:spTgt spid="68"/>
                                        </p:tgtEl>
                                      </p:cBhvr>
                                    </p:animEffect>
                                  </p:childTnLst>
                                </p:cTn>
                              </p:par>
                            </p:childTnLst>
                          </p:cTn>
                        </p:par>
                        <p:par>
                          <p:cTn id="83" fill="hold">
                            <p:stCondLst>
                              <p:cond delay="5000"/>
                            </p:stCondLst>
                            <p:childTnLst>
                              <p:par>
                                <p:cTn id="84" presetID="18" presetClass="entr" presetSubtype="3" fill="hold" grpId="0" nodeType="afterEffect">
                                  <p:stCondLst>
                                    <p:cond delay="0"/>
                                  </p:stCondLst>
                                  <p:childTnLst>
                                    <p:set>
                                      <p:cBhvr>
                                        <p:cTn id="85" dur="1" fill="hold">
                                          <p:stCondLst>
                                            <p:cond delay="0"/>
                                          </p:stCondLst>
                                        </p:cTn>
                                        <p:tgtEl>
                                          <p:spTgt spid="57"/>
                                        </p:tgtEl>
                                        <p:attrNameLst>
                                          <p:attrName>style.visibility</p:attrName>
                                        </p:attrNameLst>
                                      </p:cBhvr>
                                      <p:to>
                                        <p:strVal val="visible"/>
                                      </p:to>
                                    </p:set>
                                    <p:animEffect transition="in" filter="strips(upRight)">
                                      <p:cBhvr>
                                        <p:cTn id="86" dur="500"/>
                                        <p:tgtEl>
                                          <p:spTgt spid="57"/>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59"/>
                                        </p:tgtEl>
                                        <p:attrNameLst>
                                          <p:attrName>style.visibility</p:attrName>
                                        </p:attrNameLst>
                                      </p:cBhvr>
                                      <p:to>
                                        <p:strVal val="visible"/>
                                      </p:to>
                                    </p:set>
                                    <p:animEffect transition="in" filter="strips(upRight)">
                                      <p:cBhvr>
                                        <p:cTn id="89" dur="500"/>
                                        <p:tgtEl>
                                          <p:spTgt spid="59"/>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strips(upRight)">
                                      <p:cBhvr>
                                        <p:cTn id="92" dur="500"/>
                                        <p:tgtEl>
                                          <p:spTgt spid="61"/>
                                        </p:tgtEl>
                                      </p:cBhvr>
                                    </p:animEffect>
                                  </p:childTnLst>
                                </p:cTn>
                              </p:par>
                            </p:childTnLst>
                          </p:cTn>
                        </p:par>
                        <p:par>
                          <p:cTn id="93" fill="hold">
                            <p:stCondLst>
                              <p:cond delay="5500"/>
                            </p:stCondLst>
                            <p:childTnLst>
                              <p:par>
                                <p:cTn id="94" presetID="18" presetClass="entr" presetSubtype="9" fill="hold" grpId="0" nodeType="afterEffect">
                                  <p:stCondLst>
                                    <p:cond delay="0"/>
                                  </p:stCondLst>
                                  <p:childTnLst>
                                    <p:set>
                                      <p:cBhvr>
                                        <p:cTn id="95" dur="1" fill="hold">
                                          <p:stCondLst>
                                            <p:cond delay="0"/>
                                          </p:stCondLst>
                                        </p:cTn>
                                        <p:tgtEl>
                                          <p:spTgt spid="63"/>
                                        </p:tgtEl>
                                        <p:attrNameLst>
                                          <p:attrName>style.visibility</p:attrName>
                                        </p:attrNameLst>
                                      </p:cBhvr>
                                      <p:to>
                                        <p:strVal val="visible"/>
                                      </p:to>
                                    </p:set>
                                    <p:animEffect transition="in" filter="strips(upLeft)">
                                      <p:cBhvr>
                                        <p:cTn id="96" dur="500"/>
                                        <p:tgtEl>
                                          <p:spTgt spid="63"/>
                                        </p:tgtEl>
                                      </p:cBhvr>
                                    </p:animEffect>
                                  </p:childTnLst>
                                </p:cTn>
                              </p:par>
                              <p:par>
                                <p:cTn id="97" presetID="18" presetClass="entr" presetSubtype="9" fill="hold" grpId="0" nodeType="withEffect">
                                  <p:stCondLst>
                                    <p:cond delay="0"/>
                                  </p:stCondLst>
                                  <p:childTnLst>
                                    <p:set>
                                      <p:cBhvr>
                                        <p:cTn id="98" dur="1" fill="hold">
                                          <p:stCondLst>
                                            <p:cond delay="0"/>
                                          </p:stCondLst>
                                        </p:cTn>
                                        <p:tgtEl>
                                          <p:spTgt spid="65"/>
                                        </p:tgtEl>
                                        <p:attrNameLst>
                                          <p:attrName>style.visibility</p:attrName>
                                        </p:attrNameLst>
                                      </p:cBhvr>
                                      <p:to>
                                        <p:strVal val="visible"/>
                                      </p:to>
                                    </p:set>
                                    <p:animEffect transition="in" filter="strips(upLeft)">
                                      <p:cBhvr>
                                        <p:cTn id="99" dur="500"/>
                                        <p:tgtEl>
                                          <p:spTgt spid="65"/>
                                        </p:tgtEl>
                                      </p:cBhvr>
                                    </p:animEffect>
                                  </p:childTnLst>
                                </p:cTn>
                              </p:par>
                              <p:par>
                                <p:cTn id="100" presetID="18" presetClass="entr" presetSubtype="9" fill="hold" grpId="0" nodeType="with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strips(upLeft)">
                                      <p:cBhvr>
                                        <p:cTn id="102"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57" grpId="0"/>
      <p:bldP spid="58" grpId="0" animBg="1"/>
      <p:bldP spid="59" grpId="0"/>
      <p:bldP spid="60" grpId="0" animBg="1"/>
      <p:bldP spid="61" grpId="0"/>
      <p:bldP spid="62" grpId="0" animBg="1"/>
      <p:bldP spid="63" grpId="0"/>
      <p:bldP spid="64" grpId="0" animBg="1"/>
      <p:bldP spid="65" grpId="0"/>
      <p:bldP spid="66" grpId="0" animBg="1"/>
      <p:bldP spid="67" grpId="0"/>
      <p:bldP spid="68" grpId="0" animBg="1"/>
      <p:bldP spid="69" grpId="0"/>
      <p:bldP spid="70" grpId="0"/>
      <p:bldP spid="71" grpId="0"/>
      <p:bldP spid="72" grpId="0"/>
      <p:bldP spid="78" grpId="0"/>
      <p:bldP spid="8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grpSp>
        <p:nvGrpSpPr>
          <p:cNvPr id="9" name="组合 8"/>
          <p:cNvGrpSpPr/>
          <p:nvPr/>
        </p:nvGrpSpPr>
        <p:grpSpPr>
          <a:xfrm>
            <a:off x="1623117" y="769625"/>
            <a:ext cx="2172351" cy="1538883"/>
            <a:chOff x="1623117" y="769625"/>
            <a:chExt cx="2172351" cy="1538883"/>
          </a:xfrm>
        </p:grpSpPr>
        <p:grpSp>
          <p:nvGrpSpPr>
            <p:cNvPr id="10" name="组合 9"/>
            <p:cNvGrpSpPr/>
            <p:nvPr/>
          </p:nvGrpSpPr>
          <p:grpSpPr>
            <a:xfrm rot="20248206">
              <a:off x="2075686" y="1026521"/>
              <a:ext cx="1081837" cy="1192143"/>
              <a:chOff x="1403648" y="1052736"/>
              <a:chExt cx="1803331" cy="2808312"/>
            </a:xfrm>
          </p:grpSpPr>
          <p:sp>
            <p:nvSpPr>
              <p:cNvPr id="14" name="圆角矩形 13"/>
              <p:cNvSpPr/>
              <p:nvPr/>
            </p:nvSpPr>
            <p:spPr>
              <a:xfrm>
                <a:off x="1403648" y="1052736"/>
                <a:ext cx="1803331" cy="2808312"/>
              </a:xfrm>
              <a:prstGeom prst="roundRect">
                <a:avLst>
                  <a:gd name="adj" fmla="val 12132"/>
                </a:avLst>
              </a:prstGeom>
              <a:solidFill>
                <a:srgbClr val="F7964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 name="圆角矩形 14"/>
              <p:cNvSpPr/>
              <p:nvPr/>
            </p:nvSpPr>
            <p:spPr>
              <a:xfrm>
                <a:off x="1480545" y="1111681"/>
                <a:ext cx="1656184" cy="2691298"/>
              </a:xfrm>
              <a:prstGeom prst="roundRect">
                <a:avLst>
                  <a:gd name="adj" fmla="val 12132"/>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1" name="TextBox 10"/>
            <p:cNvSpPr txBox="1"/>
            <p:nvPr/>
          </p:nvSpPr>
          <p:spPr>
            <a:xfrm rot="20248206">
              <a:off x="2128905" y="769625"/>
              <a:ext cx="933728" cy="1538883"/>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en-US" altLang="zh-CN" sz="8000" b="1" i="0" u="none" strike="noStrike" kern="0" cap="none" spc="0" normalizeH="0" baseline="0" noProof="0" dirty="0">
                  <a:ln>
                    <a:noFill/>
                  </a:ln>
                  <a:solidFill>
                    <a:sysClr val="window" lastClr="FFFFFF"/>
                  </a:solidFill>
                  <a:effectLst/>
                  <a:uLnTx/>
                  <a:uFillTx/>
                  <a:latin typeface="Gungsuh" pitchFamily="18" charset="-127"/>
                  <a:ea typeface="Gungsuh" pitchFamily="18" charset="-127"/>
                </a:rPr>
                <a:t>A</a:t>
              </a:r>
              <a:endParaRPr kumimoji="0" lang="en-US" altLang="zh-CN" sz="8000" b="1" i="0" u="none" strike="noStrike" kern="0" cap="none" spc="0" normalizeH="0" baseline="0" noProof="0" dirty="0" smtClean="0">
                <a:ln>
                  <a:noFill/>
                </a:ln>
                <a:solidFill>
                  <a:sysClr val="window" lastClr="FFFFFF"/>
                </a:solidFill>
                <a:effectLst/>
                <a:uLnTx/>
                <a:uFillTx/>
                <a:latin typeface="Gungsuh" pitchFamily="18" charset="-127"/>
                <a:ea typeface="Gungsuh" pitchFamily="18" charset="-127"/>
              </a:endParaRPr>
            </a:p>
          </p:txBody>
        </p:sp>
        <p:sp>
          <p:nvSpPr>
            <p:cNvPr id="12" name="圆角矩形 9"/>
            <p:cNvSpPr/>
            <p:nvPr/>
          </p:nvSpPr>
          <p:spPr>
            <a:xfrm rot="20248206">
              <a:off x="2233844" y="1623677"/>
              <a:ext cx="1081837" cy="577671"/>
            </a:xfrm>
            <a:custGeom>
              <a:avLst/>
              <a:gdLst/>
              <a:ahLst/>
              <a:cxnLst/>
              <a:rect l="l" t="t" r="r" b="b"/>
              <a:pathLst>
                <a:path w="1470269" h="1046776">
                  <a:moveTo>
                    <a:pt x="0" y="0"/>
                  </a:moveTo>
                  <a:lnTo>
                    <a:pt x="1470269" y="609904"/>
                  </a:lnTo>
                  <a:lnTo>
                    <a:pt x="1470269" y="868403"/>
                  </a:lnTo>
                  <a:cubicBezTo>
                    <a:pt x="1470269" y="966916"/>
                    <a:pt x="1390409" y="1046776"/>
                    <a:pt x="1291896" y="1046776"/>
                  </a:cubicBezTo>
                  <a:lnTo>
                    <a:pt x="178373" y="1046776"/>
                  </a:lnTo>
                  <a:cubicBezTo>
                    <a:pt x="79860" y="1046776"/>
                    <a:pt x="0" y="966916"/>
                    <a:pt x="0" y="868403"/>
                  </a:cubicBezTo>
                  <a:close/>
                </a:path>
              </a:pathLst>
            </a:custGeom>
            <a:solidFill>
              <a:srgbClr val="FFFFFF">
                <a:alpha val="67843"/>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13"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623117" y="1705007"/>
              <a:ext cx="2172351" cy="10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6" name="TextBox 15"/>
          <p:cNvSpPr txBox="1"/>
          <p:nvPr/>
        </p:nvSpPr>
        <p:spPr>
          <a:xfrm>
            <a:off x="3742572" y="1576525"/>
            <a:ext cx="3473045" cy="613694"/>
          </a:xfrm>
          <a:prstGeom prst="rect">
            <a:avLst/>
          </a:prstGeom>
          <a:noFill/>
        </p:spPr>
        <p:txBody>
          <a:bodyPr wrap="square" rtlCol="0">
            <a:spAutoFit/>
          </a:bodyPr>
          <a:lstStyle/>
          <a:p>
            <a:pPr>
              <a:lnSpc>
                <a:spcPct val="150000"/>
              </a:lnSpc>
            </a:pPr>
            <a:r>
              <a:rPr lang="zh-CN" altLang="en-US" sz="1200" dirty="0">
                <a:latin typeface="微软雅黑" pitchFamily="34" charset="-122"/>
                <a:ea typeface="微软雅黑" pitchFamily="34" charset="-122"/>
              </a:rPr>
              <a:t>点击此处添加您要的内容文字点击此处添加您要的内容文字</a:t>
            </a:r>
            <a:endParaRPr lang="en-US" altLang="zh-CN" sz="1200" dirty="0">
              <a:latin typeface="微软雅黑" pitchFamily="34" charset="-122"/>
              <a:ea typeface="微软雅黑" pitchFamily="34" charset="-122"/>
            </a:endParaRPr>
          </a:p>
        </p:txBody>
      </p:sp>
      <p:sp>
        <p:nvSpPr>
          <p:cNvPr id="17" name="TextBox 16"/>
          <p:cNvSpPr txBox="1"/>
          <p:nvPr/>
        </p:nvSpPr>
        <p:spPr>
          <a:xfrm>
            <a:off x="3923928" y="1234318"/>
            <a:ext cx="1598943" cy="313932"/>
          </a:xfrm>
          <a:prstGeom prst="rect">
            <a:avLst/>
          </a:prstGeom>
          <a:noFill/>
        </p:spPr>
        <p:txBody>
          <a:bodyPr wrap="square" rtlCol="0">
            <a:spAutoFit/>
          </a:bodyPr>
          <a:lstStyle/>
          <a:p>
            <a:pPr lvl="0">
              <a:lnSpc>
                <a:spcPct val="80000"/>
              </a:lnSpc>
              <a:defRPr/>
            </a:pPr>
            <a:r>
              <a:rPr kumimoji="0" lang="zh-CN" altLang="en-US" b="1" i="0" u="none" strike="noStrike" kern="0" cap="none" spc="0" normalizeH="0" baseline="0" noProof="0" dirty="0" smtClean="0">
                <a:ln>
                  <a:noFill/>
                </a:ln>
                <a:solidFill>
                  <a:srgbClr val="8DB529"/>
                </a:solidFill>
                <a:effectLst/>
                <a:uLnTx/>
                <a:uFillTx/>
                <a:latin typeface="Gungsuh" pitchFamily="18" charset="-127"/>
                <a:ea typeface="Gungsuh" pitchFamily="18" charset="-127"/>
              </a:rPr>
              <a:t>添加文字标题</a:t>
            </a:r>
            <a:endParaRPr kumimoji="0" lang="zh-CN" altLang="en-US" b="1" i="0" u="none" strike="noStrike" kern="0" cap="none" spc="0" normalizeH="0" baseline="0" noProof="0" dirty="0">
              <a:ln>
                <a:noFill/>
              </a:ln>
              <a:solidFill>
                <a:srgbClr val="8DB529"/>
              </a:solidFill>
              <a:effectLst/>
              <a:uLnTx/>
              <a:uFillTx/>
              <a:latin typeface="Gungsuh" pitchFamily="18" charset="-127"/>
              <a:ea typeface="Gungsuh" pitchFamily="18" charset="-127"/>
            </a:endParaRPr>
          </a:p>
        </p:txBody>
      </p:sp>
      <p:grpSp>
        <p:nvGrpSpPr>
          <p:cNvPr id="18" name="组合 17"/>
          <p:cNvGrpSpPr/>
          <p:nvPr/>
        </p:nvGrpSpPr>
        <p:grpSpPr>
          <a:xfrm>
            <a:off x="2294748" y="1986775"/>
            <a:ext cx="2172351" cy="1467005"/>
            <a:chOff x="2294748" y="1986775"/>
            <a:chExt cx="2172351" cy="1467005"/>
          </a:xfrm>
        </p:grpSpPr>
        <p:grpSp>
          <p:nvGrpSpPr>
            <p:cNvPr id="19" name="组合 18"/>
            <p:cNvGrpSpPr/>
            <p:nvPr/>
          </p:nvGrpSpPr>
          <p:grpSpPr>
            <a:xfrm rot="20248206">
              <a:off x="2747317" y="2253133"/>
              <a:ext cx="1081837" cy="1192143"/>
              <a:chOff x="1403648" y="1052736"/>
              <a:chExt cx="1803331" cy="2808312"/>
            </a:xfrm>
          </p:grpSpPr>
          <p:sp>
            <p:nvSpPr>
              <p:cNvPr id="30" name="圆角矩形 29"/>
              <p:cNvSpPr/>
              <p:nvPr/>
            </p:nvSpPr>
            <p:spPr>
              <a:xfrm>
                <a:off x="1403648" y="1052736"/>
                <a:ext cx="1803331" cy="2808312"/>
              </a:xfrm>
              <a:prstGeom prst="roundRect">
                <a:avLst>
                  <a:gd name="adj" fmla="val 12132"/>
                </a:avLst>
              </a:prstGeom>
              <a:solidFill>
                <a:srgbClr val="4BACC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圆角矩形 30"/>
              <p:cNvSpPr/>
              <p:nvPr/>
            </p:nvSpPr>
            <p:spPr>
              <a:xfrm>
                <a:off x="1480545" y="1111681"/>
                <a:ext cx="1656184" cy="2691298"/>
              </a:xfrm>
              <a:prstGeom prst="roundRect">
                <a:avLst>
                  <a:gd name="adj" fmla="val 12132"/>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2" name="TextBox 21"/>
            <p:cNvSpPr txBox="1"/>
            <p:nvPr/>
          </p:nvSpPr>
          <p:spPr>
            <a:xfrm rot="20248206">
              <a:off x="2748222" y="1986775"/>
              <a:ext cx="933728" cy="14670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en-US" altLang="zh-CN" sz="8000" b="1" i="0" u="none" strike="noStrike" kern="0" cap="none" spc="0" normalizeH="0" baseline="0" noProof="0" dirty="0" smtClean="0">
                  <a:ln>
                    <a:noFill/>
                  </a:ln>
                  <a:solidFill>
                    <a:sysClr val="window" lastClr="FFFFFF"/>
                  </a:solidFill>
                  <a:effectLst/>
                  <a:uLnTx/>
                  <a:uFillTx/>
                  <a:latin typeface="Gungsuh" pitchFamily="18" charset="-127"/>
                  <a:ea typeface="Gungsuh" pitchFamily="18" charset="-127"/>
                </a:rPr>
                <a:t>B</a:t>
              </a:r>
            </a:p>
          </p:txBody>
        </p:sp>
        <p:sp>
          <p:nvSpPr>
            <p:cNvPr id="28" name="圆角矩形 9"/>
            <p:cNvSpPr/>
            <p:nvPr/>
          </p:nvSpPr>
          <p:spPr>
            <a:xfrm rot="20248206">
              <a:off x="2905474" y="2850288"/>
              <a:ext cx="1081837" cy="577671"/>
            </a:xfrm>
            <a:custGeom>
              <a:avLst/>
              <a:gdLst/>
              <a:ahLst/>
              <a:cxnLst/>
              <a:rect l="l" t="t" r="r" b="b"/>
              <a:pathLst>
                <a:path w="1470269" h="1046776">
                  <a:moveTo>
                    <a:pt x="0" y="0"/>
                  </a:moveTo>
                  <a:lnTo>
                    <a:pt x="1470269" y="609904"/>
                  </a:lnTo>
                  <a:lnTo>
                    <a:pt x="1470269" y="868403"/>
                  </a:lnTo>
                  <a:cubicBezTo>
                    <a:pt x="1470269" y="966916"/>
                    <a:pt x="1390409" y="1046776"/>
                    <a:pt x="1291896" y="1046776"/>
                  </a:cubicBezTo>
                  <a:lnTo>
                    <a:pt x="178373" y="1046776"/>
                  </a:lnTo>
                  <a:cubicBezTo>
                    <a:pt x="79860" y="1046776"/>
                    <a:pt x="0" y="966916"/>
                    <a:pt x="0" y="868403"/>
                  </a:cubicBezTo>
                  <a:close/>
                </a:path>
              </a:pathLst>
            </a:custGeom>
            <a:solidFill>
              <a:srgbClr val="FFFFFF">
                <a:alpha val="67843"/>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2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294748" y="2931619"/>
              <a:ext cx="2172351" cy="10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2" name="TextBox 31"/>
          <p:cNvSpPr txBox="1"/>
          <p:nvPr/>
        </p:nvSpPr>
        <p:spPr>
          <a:xfrm>
            <a:off x="4414203" y="2803136"/>
            <a:ext cx="3608625" cy="613694"/>
          </a:xfrm>
          <a:prstGeom prst="rect">
            <a:avLst/>
          </a:prstGeom>
          <a:noFill/>
        </p:spPr>
        <p:txBody>
          <a:bodyPr wrap="square" rtlCol="0">
            <a:spAutoFit/>
          </a:bodyPr>
          <a:lstStyle/>
          <a:p>
            <a:pPr>
              <a:lnSpc>
                <a:spcPct val="150000"/>
              </a:lnSpc>
            </a:pPr>
            <a:r>
              <a:rPr lang="zh-CN" altLang="en-US" sz="1200" dirty="0">
                <a:latin typeface="微软雅黑" pitchFamily="34" charset="-122"/>
                <a:ea typeface="微软雅黑" pitchFamily="34" charset="-122"/>
              </a:rPr>
              <a:t>点击此处添加您要的内容文字点击此处添加您要的内容文字</a:t>
            </a:r>
            <a:endParaRPr lang="en-US" altLang="zh-CN" sz="1200" dirty="0">
              <a:latin typeface="微软雅黑" pitchFamily="34" charset="-122"/>
              <a:ea typeface="微软雅黑" pitchFamily="34" charset="-122"/>
            </a:endParaRPr>
          </a:p>
        </p:txBody>
      </p:sp>
      <p:sp>
        <p:nvSpPr>
          <p:cNvPr id="33" name="TextBox 32"/>
          <p:cNvSpPr txBox="1"/>
          <p:nvPr/>
        </p:nvSpPr>
        <p:spPr>
          <a:xfrm>
            <a:off x="4405624" y="2460930"/>
            <a:ext cx="1678544" cy="535531"/>
          </a:xfrm>
          <a:prstGeom prst="rect">
            <a:avLst/>
          </a:prstGeom>
          <a:noFill/>
        </p:spPr>
        <p:txBody>
          <a:bodyPr wrap="square" rtlCol="0">
            <a:spAutoFit/>
          </a:bodyPr>
          <a:lstStyle/>
          <a:p>
            <a:pPr lvl="0">
              <a:lnSpc>
                <a:spcPct val="80000"/>
              </a:lnSpc>
              <a:defRPr/>
            </a:pPr>
            <a:r>
              <a:rPr kumimoji="0" lang="zh-CN" altLang="en-US" b="1" i="0" u="none" strike="noStrike" kern="0" cap="none" spc="0" normalizeH="0" baseline="0" noProof="0" dirty="0" smtClean="0">
                <a:ln>
                  <a:noFill/>
                </a:ln>
                <a:solidFill>
                  <a:srgbClr val="8DB529"/>
                </a:solidFill>
                <a:effectLst/>
                <a:uLnTx/>
                <a:uFillTx/>
                <a:latin typeface="Gungsuh" pitchFamily="18" charset="-127"/>
                <a:ea typeface="Gungsuh" pitchFamily="18" charset="-127"/>
              </a:rPr>
              <a:t>添加文字标题</a:t>
            </a:r>
            <a:endParaRPr kumimoji="0" lang="zh-CN" altLang="en-US" b="1" i="0" u="none" strike="noStrike" kern="0" cap="none" spc="0" normalizeH="0" baseline="0" noProof="0" dirty="0">
              <a:ln>
                <a:noFill/>
              </a:ln>
              <a:solidFill>
                <a:srgbClr val="8DB529"/>
              </a:solidFill>
              <a:effectLst/>
              <a:uLnTx/>
              <a:uFillTx/>
              <a:latin typeface="Gungsuh" pitchFamily="18" charset="-127"/>
              <a:ea typeface="Gungsuh" pitchFamily="18" charset="-127"/>
            </a:endParaRPr>
          </a:p>
        </p:txBody>
      </p:sp>
      <p:grpSp>
        <p:nvGrpSpPr>
          <p:cNvPr id="34" name="组合 33"/>
          <p:cNvGrpSpPr/>
          <p:nvPr/>
        </p:nvGrpSpPr>
        <p:grpSpPr>
          <a:xfrm>
            <a:off x="3000270" y="3212961"/>
            <a:ext cx="2172351" cy="1692771"/>
            <a:chOff x="3000270" y="3212961"/>
            <a:chExt cx="2172351" cy="1692771"/>
          </a:xfrm>
        </p:grpSpPr>
        <p:grpSp>
          <p:nvGrpSpPr>
            <p:cNvPr id="35" name="组合 34"/>
            <p:cNvGrpSpPr/>
            <p:nvPr/>
          </p:nvGrpSpPr>
          <p:grpSpPr>
            <a:xfrm rot="20248206">
              <a:off x="3452840" y="3485841"/>
              <a:ext cx="1081837" cy="1192143"/>
              <a:chOff x="1403648" y="1052736"/>
              <a:chExt cx="1803331" cy="2808312"/>
            </a:xfrm>
          </p:grpSpPr>
          <p:sp>
            <p:nvSpPr>
              <p:cNvPr id="39" name="圆角矩形 38"/>
              <p:cNvSpPr/>
              <p:nvPr/>
            </p:nvSpPr>
            <p:spPr>
              <a:xfrm>
                <a:off x="1403648" y="1052736"/>
                <a:ext cx="1803331" cy="2808312"/>
              </a:xfrm>
              <a:prstGeom prst="roundRect">
                <a:avLst>
                  <a:gd name="adj" fmla="val 12132"/>
                </a:avLst>
              </a:prstGeom>
              <a:solidFill>
                <a:srgbClr val="C0504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0" name="圆角矩形 39"/>
              <p:cNvSpPr/>
              <p:nvPr/>
            </p:nvSpPr>
            <p:spPr>
              <a:xfrm>
                <a:off x="1480545" y="1111681"/>
                <a:ext cx="1656184" cy="2691298"/>
              </a:xfrm>
              <a:prstGeom prst="roundRect">
                <a:avLst>
                  <a:gd name="adj" fmla="val 12132"/>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6" name="TextBox 35"/>
            <p:cNvSpPr txBox="1"/>
            <p:nvPr/>
          </p:nvSpPr>
          <p:spPr>
            <a:xfrm rot="20248206">
              <a:off x="3495967" y="3212961"/>
              <a:ext cx="933728" cy="1692771"/>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en-US" altLang="zh-CN" sz="8000" b="1" i="0" u="none" strike="noStrike" kern="0" cap="none" spc="0" normalizeH="0" baseline="0" noProof="0" dirty="0" smtClean="0">
                  <a:ln>
                    <a:noFill/>
                  </a:ln>
                  <a:solidFill>
                    <a:sysClr val="window" lastClr="FFFFFF"/>
                  </a:solidFill>
                  <a:effectLst/>
                  <a:uLnTx/>
                  <a:uFillTx/>
                  <a:latin typeface="Gungsuh" pitchFamily="18" charset="-127"/>
                  <a:ea typeface="Gungsuh" pitchFamily="18" charset="-127"/>
                </a:rPr>
                <a:t>C</a:t>
              </a:r>
            </a:p>
          </p:txBody>
        </p:sp>
        <p:sp>
          <p:nvSpPr>
            <p:cNvPr id="37" name="圆角矩形 9"/>
            <p:cNvSpPr/>
            <p:nvPr/>
          </p:nvSpPr>
          <p:spPr>
            <a:xfrm rot="20248206">
              <a:off x="3610997" y="4082997"/>
              <a:ext cx="1081837" cy="577671"/>
            </a:xfrm>
            <a:custGeom>
              <a:avLst/>
              <a:gdLst/>
              <a:ahLst/>
              <a:cxnLst/>
              <a:rect l="l" t="t" r="r" b="b"/>
              <a:pathLst>
                <a:path w="1470269" h="1046776">
                  <a:moveTo>
                    <a:pt x="0" y="0"/>
                  </a:moveTo>
                  <a:lnTo>
                    <a:pt x="1470269" y="609904"/>
                  </a:lnTo>
                  <a:lnTo>
                    <a:pt x="1470269" y="868403"/>
                  </a:lnTo>
                  <a:cubicBezTo>
                    <a:pt x="1470269" y="966916"/>
                    <a:pt x="1390409" y="1046776"/>
                    <a:pt x="1291896" y="1046776"/>
                  </a:cubicBezTo>
                  <a:lnTo>
                    <a:pt x="178373" y="1046776"/>
                  </a:lnTo>
                  <a:cubicBezTo>
                    <a:pt x="79860" y="1046776"/>
                    <a:pt x="0" y="966916"/>
                    <a:pt x="0" y="868403"/>
                  </a:cubicBezTo>
                  <a:close/>
                </a:path>
              </a:pathLst>
            </a:custGeom>
            <a:solidFill>
              <a:srgbClr val="FFFFFF">
                <a:alpha val="67843"/>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3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000270" y="4164328"/>
              <a:ext cx="2172351" cy="10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1" name="TextBox 40"/>
          <p:cNvSpPr txBox="1"/>
          <p:nvPr/>
        </p:nvSpPr>
        <p:spPr>
          <a:xfrm>
            <a:off x="5119725" y="4035845"/>
            <a:ext cx="3412715" cy="613694"/>
          </a:xfrm>
          <a:prstGeom prst="rect">
            <a:avLst/>
          </a:prstGeom>
          <a:noFill/>
        </p:spPr>
        <p:txBody>
          <a:bodyPr wrap="square" rtlCol="0">
            <a:spAutoFit/>
          </a:bodyPr>
          <a:lstStyle/>
          <a:p>
            <a:pPr>
              <a:lnSpc>
                <a:spcPct val="150000"/>
              </a:lnSpc>
            </a:pPr>
            <a:r>
              <a:rPr lang="zh-CN" altLang="en-US" sz="1200" dirty="0">
                <a:latin typeface="微软雅黑" pitchFamily="34" charset="-122"/>
                <a:ea typeface="微软雅黑" pitchFamily="34" charset="-122"/>
              </a:rPr>
              <a:t>点击此处添加您要的内容文字点击此处添加您要的内容文字</a:t>
            </a:r>
            <a:endParaRPr lang="en-US" altLang="zh-CN" sz="1200" dirty="0">
              <a:latin typeface="微软雅黑" pitchFamily="34" charset="-122"/>
              <a:ea typeface="微软雅黑" pitchFamily="34" charset="-122"/>
            </a:endParaRPr>
          </a:p>
        </p:txBody>
      </p:sp>
      <p:sp>
        <p:nvSpPr>
          <p:cNvPr id="42" name="TextBox 41"/>
          <p:cNvSpPr txBox="1"/>
          <p:nvPr/>
        </p:nvSpPr>
        <p:spPr>
          <a:xfrm>
            <a:off x="5119725" y="3693638"/>
            <a:ext cx="1706357" cy="313932"/>
          </a:xfrm>
          <a:prstGeom prst="rect">
            <a:avLst/>
          </a:prstGeom>
          <a:noFill/>
        </p:spPr>
        <p:txBody>
          <a:bodyPr wrap="square" rtlCol="0">
            <a:spAutoFit/>
          </a:bodyPr>
          <a:lstStyle/>
          <a:p>
            <a:pPr lvl="0">
              <a:lnSpc>
                <a:spcPct val="80000"/>
              </a:lnSpc>
              <a:defRPr/>
            </a:pPr>
            <a:r>
              <a:rPr lang="zh-CN" altLang="en-US" b="1" kern="0" dirty="0">
                <a:solidFill>
                  <a:srgbClr val="8DB529"/>
                </a:solidFill>
                <a:latin typeface="Gungsuh" pitchFamily="18" charset="-127"/>
                <a:ea typeface="Gungsuh" pitchFamily="18" charset="-127"/>
              </a:rPr>
              <a:t>添加文字标题</a:t>
            </a:r>
          </a:p>
        </p:txBody>
      </p:sp>
      <p:grpSp>
        <p:nvGrpSpPr>
          <p:cNvPr id="43" name="组合 42"/>
          <p:cNvGrpSpPr/>
          <p:nvPr/>
        </p:nvGrpSpPr>
        <p:grpSpPr>
          <a:xfrm>
            <a:off x="3816118" y="1552589"/>
            <a:ext cx="4575751" cy="2459321"/>
            <a:chOff x="3884681" y="1711340"/>
            <a:chExt cx="5421845" cy="3279094"/>
          </a:xfrm>
        </p:grpSpPr>
        <p:cxnSp>
          <p:nvCxnSpPr>
            <p:cNvPr id="44" name="直接连接符 43"/>
            <p:cNvCxnSpPr/>
            <p:nvPr/>
          </p:nvCxnSpPr>
          <p:spPr>
            <a:xfrm>
              <a:off x="3884681" y="1711340"/>
              <a:ext cx="4044692" cy="0"/>
            </a:xfrm>
            <a:prstGeom prst="line">
              <a:avLst/>
            </a:prstGeom>
            <a:noFill/>
            <a:ln w="19050" cap="flat" cmpd="sng" algn="ctr">
              <a:solidFill>
                <a:sysClr val="window" lastClr="FFFFFF">
                  <a:lumMod val="65000"/>
                </a:sysClr>
              </a:solidFill>
              <a:prstDash val="solid"/>
              <a:headEnd type="oval" w="med" len="med"/>
              <a:tailEnd type="oval" w="med" len="med"/>
            </a:ln>
            <a:effectLst/>
          </p:spPr>
        </p:cxnSp>
        <p:cxnSp>
          <p:nvCxnSpPr>
            <p:cNvPr id="45" name="直接连接符 44"/>
            <p:cNvCxnSpPr/>
            <p:nvPr/>
          </p:nvCxnSpPr>
          <p:spPr>
            <a:xfrm>
              <a:off x="4556311" y="3346822"/>
              <a:ext cx="4044692" cy="0"/>
            </a:xfrm>
            <a:prstGeom prst="line">
              <a:avLst/>
            </a:prstGeom>
            <a:noFill/>
            <a:ln w="19050" cap="flat" cmpd="sng" algn="ctr">
              <a:solidFill>
                <a:sysClr val="window" lastClr="FFFFFF">
                  <a:lumMod val="65000"/>
                </a:sysClr>
              </a:solidFill>
              <a:prstDash val="solid"/>
              <a:headEnd type="oval" w="med" len="med"/>
              <a:tailEnd type="oval" w="med" len="med"/>
            </a:ln>
            <a:effectLst/>
          </p:spPr>
        </p:cxnSp>
        <p:cxnSp>
          <p:nvCxnSpPr>
            <p:cNvPr id="46" name="直接连接符 45"/>
            <p:cNvCxnSpPr/>
            <p:nvPr/>
          </p:nvCxnSpPr>
          <p:spPr>
            <a:xfrm>
              <a:off x="5261834" y="4990434"/>
              <a:ext cx="4044692" cy="0"/>
            </a:xfrm>
            <a:prstGeom prst="line">
              <a:avLst/>
            </a:prstGeom>
            <a:noFill/>
            <a:ln w="19050" cap="flat" cmpd="sng" algn="ctr">
              <a:solidFill>
                <a:sysClr val="window" lastClr="FFFFFF">
                  <a:lumMod val="65000"/>
                </a:sysClr>
              </a:solidFill>
              <a:prstDash val="solid"/>
              <a:headEnd type="oval" w="med" len="med"/>
              <a:tailEnd type="oval" w="med" len="med"/>
            </a:ln>
            <a:effectLst/>
          </p:spPr>
        </p:cxnSp>
      </p:grpSp>
      <p:pic>
        <p:nvPicPr>
          <p:cNvPr id="47" name="Picture 44" descr="1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5496" y="2190218"/>
            <a:ext cx="2047568" cy="3055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1200" advTm="12000">
        <p14:flip dir="r"/>
      </p:transition>
    </mc:Choice>
    <mc:Fallback xmlns="">
      <p:transition spd="slow" advTm="1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4)">
                                      <p:cBhvr>
                                        <p:cTn id="7" dur="1000"/>
                                        <p:tgtEl>
                                          <p:spTgt spid="21"/>
                                        </p:tgtEl>
                                      </p:cBhvr>
                                    </p:animEffect>
                                  </p:childTnLst>
                                </p:cTn>
                              </p:par>
                            </p:childTnLst>
                          </p:cTn>
                        </p:par>
                        <p:par>
                          <p:cTn id="8" fill="hold">
                            <p:stCondLst>
                              <p:cond delay="1000"/>
                            </p:stCondLst>
                            <p:childTnLst>
                              <p:par>
                                <p:cTn id="9" presetID="2" presetClass="entr" presetSubtype="9"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3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9" fill="hold" nodeType="withEffect">
                                  <p:stCondLst>
                                    <p:cond delay="60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0-#ppt_w/2"/>
                                          </p:val>
                                        </p:tav>
                                        <p:tav tm="100000">
                                          <p:val>
                                            <p:strVal val="#ppt_x"/>
                                          </p:val>
                                        </p:tav>
                                      </p:tavLst>
                                    </p:anim>
                                    <p:anim calcmode="lin" valueType="num">
                                      <p:cBhvr additive="base">
                                        <p:cTn id="20"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wipe(left)">
                                      <p:cBhvr>
                                        <p:cTn id="25" dur="500"/>
                                        <p:tgtEl>
                                          <p:spTgt spid="43"/>
                                        </p:tgtEl>
                                      </p:cBhvr>
                                    </p:animEffect>
                                  </p:childTnLst>
                                </p:cTn>
                              </p:par>
                            </p:childTnLst>
                          </p:cTn>
                        </p:par>
                      </p:childTnLst>
                    </p:cTn>
                  </p:par>
                  <p:par>
                    <p:cTn id="26" fill="hold">
                      <p:stCondLst>
                        <p:cond delay="indefinite"/>
                      </p:stCondLst>
                      <p:childTnLst>
                        <p:par>
                          <p:cTn id="27" fill="hold">
                            <p:stCondLst>
                              <p:cond delay="0"/>
                            </p:stCondLst>
                            <p:childTnLst>
                              <p:par>
                                <p:cTn id="28" presetID="49" presetClass="entr" presetSubtype="0" decel="10000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 calcmode="lin" valueType="num">
                                      <p:cBhvr>
                                        <p:cTn id="32" dur="500" fill="hold"/>
                                        <p:tgtEl>
                                          <p:spTgt spid="17"/>
                                        </p:tgtEl>
                                        <p:attrNameLst>
                                          <p:attrName>style.rotation</p:attrName>
                                        </p:attrNameLst>
                                      </p:cBhvr>
                                      <p:tavLst>
                                        <p:tav tm="0">
                                          <p:val>
                                            <p:fltVal val="360"/>
                                          </p:val>
                                        </p:tav>
                                        <p:tav tm="100000">
                                          <p:val>
                                            <p:fltVal val="0"/>
                                          </p:val>
                                        </p:tav>
                                      </p:tavLst>
                                    </p:anim>
                                    <p:animEffect transition="in" filter="fade">
                                      <p:cBhvr>
                                        <p:cTn id="33" dur="500"/>
                                        <p:tgtEl>
                                          <p:spTgt spid="17"/>
                                        </p:tgtEl>
                                      </p:cBhvr>
                                    </p:animEffect>
                                  </p:childTnLst>
                                </p:cTn>
                              </p:par>
                              <p:par>
                                <p:cTn id="34" presetID="49" presetClass="entr" presetSubtype="0" decel="100000"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p:cTn id="36" dur="500" fill="hold"/>
                                        <p:tgtEl>
                                          <p:spTgt spid="33"/>
                                        </p:tgtEl>
                                        <p:attrNameLst>
                                          <p:attrName>ppt_w</p:attrName>
                                        </p:attrNameLst>
                                      </p:cBhvr>
                                      <p:tavLst>
                                        <p:tav tm="0">
                                          <p:val>
                                            <p:fltVal val="0"/>
                                          </p:val>
                                        </p:tav>
                                        <p:tav tm="100000">
                                          <p:val>
                                            <p:strVal val="#ppt_w"/>
                                          </p:val>
                                        </p:tav>
                                      </p:tavLst>
                                    </p:anim>
                                    <p:anim calcmode="lin" valueType="num">
                                      <p:cBhvr>
                                        <p:cTn id="37" dur="500" fill="hold"/>
                                        <p:tgtEl>
                                          <p:spTgt spid="33"/>
                                        </p:tgtEl>
                                        <p:attrNameLst>
                                          <p:attrName>ppt_h</p:attrName>
                                        </p:attrNameLst>
                                      </p:cBhvr>
                                      <p:tavLst>
                                        <p:tav tm="0">
                                          <p:val>
                                            <p:fltVal val="0"/>
                                          </p:val>
                                        </p:tav>
                                        <p:tav tm="100000">
                                          <p:val>
                                            <p:strVal val="#ppt_h"/>
                                          </p:val>
                                        </p:tav>
                                      </p:tavLst>
                                    </p:anim>
                                    <p:anim calcmode="lin" valueType="num">
                                      <p:cBhvr>
                                        <p:cTn id="38" dur="500" fill="hold"/>
                                        <p:tgtEl>
                                          <p:spTgt spid="33"/>
                                        </p:tgtEl>
                                        <p:attrNameLst>
                                          <p:attrName>style.rotation</p:attrName>
                                        </p:attrNameLst>
                                      </p:cBhvr>
                                      <p:tavLst>
                                        <p:tav tm="0">
                                          <p:val>
                                            <p:fltVal val="360"/>
                                          </p:val>
                                        </p:tav>
                                        <p:tav tm="100000">
                                          <p:val>
                                            <p:fltVal val="0"/>
                                          </p:val>
                                        </p:tav>
                                      </p:tavLst>
                                    </p:anim>
                                    <p:animEffect transition="in" filter="fade">
                                      <p:cBhvr>
                                        <p:cTn id="39" dur="500"/>
                                        <p:tgtEl>
                                          <p:spTgt spid="33"/>
                                        </p:tgtEl>
                                      </p:cBhvr>
                                    </p:animEffect>
                                  </p:childTnLst>
                                </p:cTn>
                              </p:par>
                              <p:par>
                                <p:cTn id="40" presetID="49" presetClass="entr" presetSubtype="0" decel="10000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 calcmode="lin" valueType="num">
                                      <p:cBhvr>
                                        <p:cTn id="44" dur="500" fill="hold"/>
                                        <p:tgtEl>
                                          <p:spTgt spid="42"/>
                                        </p:tgtEl>
                                        <p:attrNameLst>
                                          <p:attrName>style.rotation</p:attrName>
                                        </p:attrNameLst>
                                      </p:cBhvr>
                                      <p:tavLst>
                                        <p:tav tm="0">
                                          <p:val>
                                            <p:fltVal val="360"/>
                                          </p:val>
                                        </p:tav>
                                        <p:tav tm="100000">
                                          <p:val>
                                            <p:fltVal val="0"/>
                                          </p:val>
                                        </p:tav>
                                      </p:tavLst>
                                    </p:anim>
                                    <p:animEffect transition="in" filter="fade">
                                      <p:cBhvr>
                                        <p:cTn id="45" dur="500"/>
                                        <p:tgtEl>
                                          <p:spTgt spid="42"/>
                                        </p:tgtEl>
                                      </p:cBhvr>
                                    </p:animEffect>
                                  </p:childTnLst>
                                </p:cTn>
                              </p:par>
                            </p:childTnLst>
                          </p:cTn>
                        </p:par>
                      </p:childTnLst>
                    </p:cTn>
                  </p:par>
                  <p:par>
                    <p:cTn id="46" fill="hold">
                      <p:stCondLst>
                        <p:cond delay="indefinite"/>
                      </p:stCondLst>
                      <p:childTnLst>
                        <p:par>
                          <p:cTn id="47" fill="hold">
                            <p:stCondLst>
                              <p:cond delay="0"/>
                            </p:stCondLst>
                            <p:childTnLst>
                              <p:par>
                                <p:cTn id="48" presetID="56" presetClass="entr" presetSubtype="0" fill="hold" grpId="0" nodeType="clickEffect">
                                  <p:stCondLst>
                                    <p:cond delay="0"/>
                                  </p:stCondLst>
                                  <p:iterate type="lt">
                                    <p:tmPct val="10000"/>
                                  </p:iterate>
                                  <p:childTnLst>
                                    <p:set>
                                      <p:cBhvr>
                                        <p:cTn id="49" dur="1" fill="hold">
                                          <p:stCondLst>
                                            <p:cond delay="0"/>
                                          </p:stCondLst>
                                        </p:cTn>
                                        <p:tgtEl>
                                          <p:spTgt spid="16"/>
                                        </p:tgtEl>
                                        <p:attrNameLst>
                                          <p:attrName>style.visibility</p:attrName>
                                        </p:attrNameLst>
                                      </p:cBhvr>
                                      <p:to>
                                        <p:strVal val="visible"/>
                                      </p:to>
                                    </p:set>
                                    <p:anim by="(-#ppt_w*2)" calcmode="lin" valueType="num">
                                      <p:cBhvr rctx="PPT">
                                        <p:cTn id="50" dur="500" autoRev="1" fill="hold">
                                          <p:stCondLst>
                                            <p:cond delay="0"/>
                                          </p:stCondLst>
                                        </p:cTn>
                                        <p:tgtEl>
                                          <p:spTgt spid="16"/>
                                        </p:tgtEl>
                                        <p:attrNameLst>
                                          <p:attrName>ppt_w</p:attrName>
                                        </p:attrNameLst>
                                      </p:cBhvr>
                                    </p:anim>
                                    <p:anim by="(#ppt_w*0.50)" calcmode="lin" valueType="num">
                                      <p:cBhvr>
                                        <p:cTn id="51" dur="500" decel="50000" autoRev="1" fill="hold">
                                          <p:stCondLst>
                                            <p:cond delay="0"/>
                                          </p:stCondLst>
                                        </p:cTn>
                                        <p:tgtEl>
                                          <p:spTgt spid="16"/>
                                        </p:tgtEl>
                                        <p:attrNameLst>
                                          <p:attrName>ppt_x</p:attrName>
                                        </p:attrNameLst>
                                      </p:cBhvr>
                                    </p:anim>
                                    <p:anim from="(-#ppt_h/2)" to="(#ppt_y)" calcmode="lin" valueType="num">
                                      <p:cBhvr>
                                        <p:cTn id="52" dur="1000" fill="hold">
                                          <p:stCondLst>
                                            <p:cond delay="0"/>
                                          </p:stCondLst>
                                        </p:cTn>
                                        <p:tgtEl>
                                          <p:spTgt spid="16"/>
                                        </p:tgtEl>
                                        <p:attrNameLst>
                                          <p:attrName>ppt_y</p:attrName>
                                        </p:attrNameLst>
                                      </p:cBhvr>
                                    </p:anim>
                                    <p:animRot by="21600000">
                                      <p:cBhvr>
                                        <p:cTn id="53" dur="1000" fill="hold">
                                          <p:stCondLst>
                                            <p:cond delay="0"/>
                                          </p:stCondLst>
                                        </p:cTn>
                                        <p:tgtEl>
                                          <p:spTgt spid="16"/>
                                        </p:tgtEl>
                                        <p:attrNameLst>
                                          <p:attrName>r</p:attrName>
                                        </p:attrNameLst>
                                      </p:cBhvr>
                                    </p:animRot>
                                  </p:childTnLst>
                                </p:cTn>
                              </p:par>
                              <p:par>
                                <p:cTn id="54" presetID="56" presetClass="entr" presetSubtype="0" fill="hold" grpId="0" nodeType="withEffect">
                                  <p:stCondLst>
                                    <p:cond delay="0"/>
                                  </p:stCondLst>
                                  <p:iterate type="lt">
                                    <p:tmPct val="10000"/>
                                  </p:iterate>
                                  <p:childTnLst>
                                    <p:set>
                                      <p:cBhvr>
                                        <p:cTn id="55" dur="1" fill="hold">
                                          <p:stCondLst>
                                            <p:cond delay="0"/>
                                          </p:stCondLst>
                                        </p:cTn>
                                        <p:tgtEl>
                                          <p:spTgt spid="32"/>
                                        </p:tgtEl>
                                        <p:attrNameLst>
                                          <p:attrName>style.visibility</p:attrName>
                                        </p:attrNameLst>
                                      </p:cBhvr>
                                      <p:to>
                                        <p:strVal val="visible"/>
                                      </p:to>
                                    </p:set>
                                    <p:anim by="(-#ppt_w*2)" calcmode="lin" valueType="num">
                                      <p:cBhvr rctx="PPT">
                                        <p:cTn id="56" dur="500" autoRev="1" fill="hold">
                                          <p:stCondLst>
                                            <p:cond delay="0"/>
                                          </p:stCondLst>
                                        </p:cTn>
                                        <p:tgtEl>
                                          <p:spTgt spid="32"/>
                                        </p:tgtEl>
                                        <p:attrNameLst>
                                          <p:attrName>ppt_w</p:attrName>
                                        </p:attrNameLst>
                                      </p:cBhvr>
                                    </p:anim>
                                    <p:anim by="(#ppt_w*0.50)" calcmode="lin" valueType="num">
                                      <p:cBhvr>
                                        <p:cTn id="57" dur="500" decel="50000" autoRev="1" fill="hold">
                                          <p:stCondLst>
                                            <p:cond delay="0"/>
                                          </p:stCondLst>
                                        </p:cTn>
                                        <p:tgtEl>
                                          <p:spTgt spid="32"/>
                                        </p:tgtEl>
                                        <p:attrNameLst>
                                          <p:attrName>ppt_x</p:attrName>
                                        </p:attrNameLst>
                                      </p:cBhvr>
                                    </p:anim>
                                    <p:anim from="(-#ppt_h/2)" to="(#ppt_y)" calcmode="lin" valueType="num">
                                      <p:cBhvr>
                                        <p:cTn id="58" dur="1000" fill="hold">
                                          <p:stCondLst>
                                            <p:cond delay="0"/>
                                          </p:stCondLst>
                                        </p:cTn>
                                        <p:tgtEl>
                                          <p:spTgt spid="32"/>
                                        </p:tgtEl>
                                        <p:attrNameLst>
                                          <p:attrName>ppt_y</p:attrName>
                                        </p:attrNameLst>
                                      </p:cBhvr>
                                    </p:anim>
                                    <p:animRot by="21600000">
                                      <p:cBhvr>
                                        <p:cTn id="59" dur="1000" fill="hold">
                                          <p:stCondLst>
                                            <p:cond delay="0"/>
                                          </p:stCondLst>
                                        </p:cTn>
                                        <p:tgtEl>
                                          <p:spTgt spid="32"/>
                                        </p:tgtEl>
                                        <p:attrNameLst>
                                          <p:attrName>r</p:attrName>
                                        </p:attrNameLst>
                                      </p:cBhvr>
                                    </p:animRot>
                                  </p:childTnLst>
                                </p:cTn>
                              </p:par>
                              <p:par>
                                <p:cTn id="60" presetID="56" presetClass="entr" presetSubtype="0" fill="hold" grpId="0" nodeType="withEffect">
                                  <p:stCondLst>
                                    <p:cond delay="0"/>
                                  </p:stCondLst>
                                  <p:iterate type="lt">
                                    <p:tmPct val="10000"/>
                                  </p:iterate>
                                  <p:childTnLst>
                                    <p:set>
                                      <p:cBhvr>
                                        <p:cTn id="61" dur="1" fill="hold">
                                          <p:stCondLst>
                                            <p:cond delay="0"/>
                                          </p:stCondLst>
                                        </p:cTn>
                                        <p:tgtEl>
                                          <p:spTgt spid="41"/>
                                        </p:tgtEl>
                                        <p:attrNameLst>
                                          <p:attrName>style.visibility</p:attrName>
                                        </p:attrNameLst>
                                      </p:cBhvr>
                                      <p:to>
                                        <p:strVal val="visible"/>
                                      </p:to>
                                    </p:set>
                                    <p:anim by="(-#ppt_w*2)" calcmode="lin" valueType="num">
                                      <p:cBhvr rctx="PPT">
                                        <p:cTn id="62" dur="500" autoRev="1" fill="hold">
                                          <p:stCondLst>
                                            <p:cond delay="0"/>
                                          </p:stCondLst>
                                        </p:cTn>
                                        <p:tgtEl>
                                          <p:spTgt spid="41"/>
                                        </p:tgtEl>
                                        <p:attrNameLst>
                                          <p:attrName>ppt_w</p:attrName>
                                        </p:attrNameLst>
                                      </p:cBhvr>
                                    </p:anim>
                                    <p:anim by="(#ppt_w*0.50)" calcmode="lin" valueType="num">
                                      <p:cBhvr>
                                        <p:cTn id="63" dur="500" decel="50000" autoRev="1" fill="hold">
                                          <p:stCondLst>
                                            <p:cond delay="0"/>
                                          </p:stCondLst>
                                        </p:cTn>
                                        <p:tgtEl>
                                          <p:spTgt spid="41"/>
                                        </p:tgtEl>
                                        <p:attrNameLst>
                                          <p:attrName>ppt_x</p:attrName>
                                        </p:attrNameLst>
                                      </p:cBhvr>
                                    </p:anim>
                                    <p:anim from="(-#ppt_h/2)" to="(#ppt_y)" calcmode="lin" valueType="num">
                                      <p:cBhvr>
                                        <p:cTn id="64" dur="1000" fill="hold">
                                          <p:stCondLst>
                                            <p:cond delay="0"/>
                                          </p:stCondLst>
                                        </p:cTn>
                                        <p:tgtEl>
                                          <p:spTgt spid="41"/>
                                        </p:tgtEl>
                                        <p:attrNameLst>
                                          <p:attrName>ppt_y</p:attrName>
                                        </p:attrNameLst>
                                      </p:cBhvr>
                                    </p:anim>
                                    <p:animRot by="21600000">
                                      <p:cBhvr>
                                        <p:cTn id="65" dur="1000" fill="hold">
                                          <p:stCondLst>
                                            <p:cond delay="0"/>
                                          </p:stCondLst>
                                        </p:cTn>
                                        <p:tgtEl>
                                          <p:spTgt spid="41"/>
                                        </p:tgtEl>
                                        <p:attrNameLst>
                                          <p:attrName>r</p:attrName>
                                        </p:attrNameLst>
                                      </p:cBhvr>
                                    </p:animRot>
                                  </p:childTnLst>
                                </p:cTn>
                              </p:par>
                              <p:par>
                                <p:cTn id="66" presetID="25" presetClass="entr" presetSubtype="0" fill="hold" nodeType="withEffect">
                                  <p:stCondLst>
                                    <p:cond delay="0"/>
                                  </p:stCondLst>
                                  <p:childTnLst>
                                    <p:set>
                                      <p:cBhvr>
                                        <p:cTn id="67" dur="1" fill="hold">
                                          <p:stCondLst>
                                            <p:cond delay="0"/>
                                          </p:stCondLst>
                                        </p:cTn>
                                        <p:tgtEl>
                                          <p:spTgt spid="47"/>
                                        </p:tgtEl>
                                        <p:attrNameLst>
                                          <p:attrName>style.visibility</p:attrName>
                                        </p:attrNameLst>
                                      </p:cBhvr>
                                      <p:to>
                                        <p:strVal val="visible"/>
                                      </p:to>
                                    </p:set>
                                    <p:anim calcmode="lin" valueType="num">
                                      <p:cBhvr>
                                        <p:cTn id="68" dur="500" decel="50000" fill="hold">
                                          <p:stCondLst>
                                            <p:cond delay="0"/>
                                          </p:stCondLst>
                                        </p:cTn>
                                        <p:tgtEl>
                                          <p:spTgt spid="47"/>
                                        </p:tgtEl>
                                        <p:attrNameLst>
                                          <p:attrName>style.rotation</p:attrName>
                                        </p:attrNameLst>
                                      </p:cBhvr>
                                      <p:tavLst>
                                        <p:tav tm="0">
                                          <p:val>
                                            <p:fltVal val="-90"/>
                                          </p:val>
                                        </p:tav>
                                        <p:tav tm="100000">
                                          <p:val>
                                            <p:fltVal val="0"/>
                                          </p:val>
                                        </p:tav>
                                      </p:tavLst>
                                    </p:anim>
                                    <p:anim calcmode="lin" valueType="num">
                                      <p:cBhvr>
                                        <p:cTn id="69" dur="500" decel="50000" fill="hold">
                                          <p:stCondLst>
                                            <p:cond delay="0"/>
                                          </p:stCondLst>
                                        </p:cTn>
                                        <p:tgtEl>
                                          <p:spTgt spid="47"/>
                                        </p:tgtEl>
                                        <p:attrNameLst>
                                          <p:attrName>ppt_w</p:attrName>
                                        </p:attrNameLst>
                                      </p:cBhvr>
                                      <p:tavLst>
                                        <p:tav tm="0">
                                          <p:val>
                                            <p:strVal val="#ppt_w"/>
                                          </p:val>
                                        </p:tav>
                                        <p:tav tm="100000">
                                          <p:val>
                                            <p:strVal val="#ppt_w*.05"/>
                                          </p:val>
                                        </p:tav>
                                      </p:tavLst>
                                    </p:anim>
                                    <p:anim calcmode="lin" valueType="num">
                                      <p:cBhvr>
                                        <p:cTn id="70" dur="500" accel="50000" fill="hold">
                                          <p:stCondLst>
                                            <p:cond delay="500"/>
                                          </p:stCondLst>
                                        </p:cTn>
                                        <p:tgtEl>
                                          <p:spTgt spid="47"/>
                                        </p:tgtEl>
                                        <p:attrNameLst>
                                          <p:attrName>ppt_w</p:attrName>
                                        </p:attrNameLst>
                                      </p:cBhvr>
                                      <p:tavLst>
                                        <p:tav tm="0">
                                          <p:val>
                                            <p:strVal val="#ppt_w*.05"/>
                                          </p:val>
                                        </p:tav>
                                        <p:tav tm="100000">
                                          <p:val>
                                            <p:strVal val="#ppt_w"/>
                                          </p:val>
                                        </p:tav>
                                      </p:tavLst>
                                    </p:anim>
                                    <p:anim calcmode="lin" valueType="num">
                                      <p:cBhvr>
                                        <p:cTn id="71" dur="1000" fill="hold"/>
                                        <p:tgtEl>
                                          <p:spTgt spid="47"/>
                                        </p:tgtEl>
                                        <p:attrNameLst>
                                          <p:attrName>ppt_h</p:attrName>
                                        </p:attrNameLst>
                                      </p:cBhvr>
                                      <p:tavLst>
                                        <p:tav tm="0">
                                          <p:val>
                                            <p:strVal val="#ppt_h"/>
                                          </p:val>
                                        </p:tav>
                                        <p:tav tm="100000">
                                          <p:val>
                                            <p:strVal val="#ppt_h"/>
                                          </p:val>
                                        </p:tav>
                                      </p:tavLst>
                                    </p:anim>
                                    <p:anim calcmode="lin" valueType="num">
                                      <p:cBhvr>
                                        <p:cTn id="72" dur="500" decel="50000" fill="hold">
                                          <p:stCondLst>
                                            <p:cond delay="0"/>
                                          </p:stCondLst>
                                        </p:cTn>
                                        <p:tgtEl>
                                          <p:spTgt spid="47"/>
                                        </p:tgtEl>
                                        <p:attrNameLst>
                                          <p:attrName>ppt_x</p:attrName>
                                        </p:attrNameLst>
                                      </p:cBhvr>
                                      <p:tavLst>
                                        <p:tav tm="0">
                                          <p:val>
                                            <p:strVal val="#ppt_x+.4"/>
                                          </p:val>
                                        </p:tav>
                                        <p:tav tm="100000">
                                          <p:val>
                                            <p:strVal val="#ppt_x"/>
                                          </p:val>
                                        </p:tav>
                                      </p:tavLst>
                                    </p:anim>
                                    <p:anim calcmode="lin" valueType="num">
                                      <p:cBhvr>
                                        <p:cTn id="73" dur="500" decel="50000" fill="hold">
                                          <p:stCondLst>
                                            <p:cond delay="0"/>
                                          </p:stCondLst>
                                        </p:cTn>
                                        <p:tgtEl>
                                          <p:spTgt spid="47"/>
                                        </p:tgtEl>
                                        <p:attrNameLst>
                                          <p:attrName>ppt_y</p:attrName>
                                        </p:attrNameLst>
                                      </p:cBhvr>
                                      <p:tavLst>
                                        <p:tav tm="0">
                                          <p:val>
                                            <p:strVal val="#ppt_y-.2"/>
                                          </p:val>
                                        </p:tav>
                                        <p:tav tm="100000">
                                          <p:val>
                                            <p:strVal val="#ppt_y+.1"/>
                                          </p:val>
                                        </p:tav>
                                      </p:tavLst>
                                    </p:anim>
                                    <p:anim calcmode="lin" valueType="num">
                                      <p:cBhvr>
                                        <p:cTn id="74" dur="500" accel="50000" fill="hold">
                                          <p:stCondLst>
                                            <p:cond delay="500"/>
                                          </p:stCondLst>
                                        </p:cTn>
                                        <p:tgtEl>
                                          <p:spTgt spid="47"/>
                                        </p:tgtEl>
                                        <p:attrNameLst>
                                          <p:attrName>ppt_y</p:attrName>
                                        </p:attrNameLst>
                                      </p:cBhvr>
                                      <p:tavLst>
                                        <p:tav tm="0">
                                          <p:val>
                                            <p:strVal val="#ppt_y+.1"/>
                                          </p:val>
                                        </p:tav>
                                        <p:tav tm="100000">
                                          <p:val>
                                            <p:strVal val="#ppt_y"/>
                                          </p:val>
                                        </p:tav>
                                      </p:tavLst>
                                    </p:anim>
                                    <p:animEffect transition="in" filter="fade">
                                      <p:cBhvr>
                                        <p:cTn id="75" dur="1000" decel="50000">
                                          <p:stCondLst>
                                            <p:cond delay="0"/>
                                          </p:stCondLst>
                                        </p:cTn>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6" grpId="0"/>
      <p:bldP spid="17" grpId="0"/>
      <p:bldP spid="32" grpId="0"/>
      <p:bldP spid="33" grpId="0"/>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pic>
        <p:nvPicPr>
          <p:cNvPr id="49" name="图片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401091" y="-618320"/>
            <a:ext cx="3242194" cy="6479513"/>
          </a:xfrm>
          <a:prstGeom prst="rect">
            <a:avLst/>
          </a:prstGeom>
        </p:spPr>
      </p:pic>
      <p:sp>
        <p:nvSpPr>
          <p:cNvPr id="51" name="TextBox 50"/>
          <p:cNvSpPr txBox="1"/>
          <p:nvPr/>
        </p:nvSpPr>
        <p:spPr>
          <a:xfrm>
            <a:off x="2755790" y="3257763"/>
            <a:ext cx="648072" cy="769441"/>
          </a:xfrm>
          <a:prstGeom prst="rect">
            <a:avLst/>
          </a:prstGeom>
          <a:noFill/>
        </p:spPr>
        <p:txBody>
          <a:bodyPr wrap="square" rtlCol="0">
            <a:spAutoFit/>
          </a:bodyPr>
          <a:lstStyle/>
          <a:p>
            <a:r>
              <a:rPr lang="en-US" altLang="zh-CN" sz="4400" dirty="0" smtClean="0">
                <a:solidFill>
                  <a:schemeClr val="bg1"/>
                </a:solidFill>
                <a:latin typeface="Adobe Gothic Std B" pitchFamily="34" charset="-128"/>
                <a:ea typeface="Adobe Gothic Std B" pitchFamily="34" charset="-128"/>
              </a:rPr>
              <a:t>A</a:t>
            </a:r>
            <a:endParaRPr lang="zh-CN" altLang="en-US" sz="4400" dirty="0">
              <a:solidFill>
                <a:schemeClr val="bg1"/>
              </a:solidFill>
              <a:latin typeface="Adobe Gothic Std B" pitchFamily="34" charset="-128"/>
            </a:endParaRPr>
          </a:p>
        </p:txBody>
      </p:sp>
      <p:sp>
        <p:nvSpPr>
          <p:cNvPr id="52" name="TextBox 51"/>
          <p:cNvSpPr txBox="1"/>
          <p:nvPr/>
        </p:nvSpPr>
        <p:spPr>
          <a:xfrm>
            <a:off x="4231011" y="1204315"/>
            <a:ext cx="648072" cy="769441"/>
          </a:xfrm>
          <a:prstGeom prst="rect">
            <a:avLst/>
          </a:prstGeom>
          <a:noFill/>
        </p:spPr>
        <p:txBody>
          <a:bodyPr wrap="square" rtlCol="0">
            <a:spAutoFit/>
          </a:bodyPr>
          <a:lstStyle/>
          <a:p>
            <a:r>
              <a:rPr lang="en-US" altLang="zh-CN" sz="4400" dirty="0" smtClean="0">
                <a:solidFill>
                  <a:schemeClr val="bg1"/>
                </a:solidFill>
                <a:latin typeface="Adobe Gothic Std B" pitchFamily="34" charset="-128"/>
              </a:rPr>
              <a:t>B</a:t>
            </a:r>
            <a:endParaRPr lang="zh-CN" altLang="en-US" sz="4400" dirty="0">
              <a:solidFill>
                <a:schemeClr val="bg1"/>
              </a:solidFill>
              <a:latin typeface="Adobe Gothic Std B" pitchFamily="34" charset="-128"/>
            </a:endParaRPr>
          </a:p>
        </p:txBody>
      </p:sp>
      <p:sp>
        <p:nvSpPr>
          <p:cNvPr id="53" name="TextBox 52"/>
          <p:cNvSpPr txBox="1"/>
          <p:nvPr/>
        </p:nvSpPr>
        <p:spPr>
          <a:xfrm>
            <a:off x="5799637" y="2630073"/>
            <a:ext cx="504056" cy="769441"/>
          </a:xfrm>
          <a:prstGeom prst="rect">
            <a:avLst/>
          </a:prstGeom>
          <a:noFill/>
        </p:spPr>
        <p:txBody>
          <a:bodyPr wrap="square" rtlCol="0">
            <a:spAutoFit/>
          </a:bodyPr>
          <a:lstStyle/>
          <a:p>
            <a:r>
              <a:rPr lang="en-US" altLang="zh-CN" sz="4400" dirty="0" smtClean="0">
                <a:solidFill>
                  <a:schemeClr val="bg1"/>
                </a:solidFill>
                <a:latin typeface="Adobe Gothic Std B" pitchFamily="34" charset="-128"/>
              </a:rPr>
              <a:t>C</a:t>
            </a:r>
            <a:endParaRPr lang="zh-CN" altLang="en-US" sz="4400" dirty="0">
              <a:solidFill>
                <a:schemeClr val="bg1"/>
              </a:solidFill>
              <a:latin typeface="Adobe Gothic Std B" pitchFamily="34" charset="-128"/>
            </a:endParaRPr>
          </a:p>
        </p:txBody>
      </p:sp>
      <p:sp>
        <p:nvSpPr>
          <p:cNvPr id="54" name="TextBox 53"/>
          <p:cNvSpPr txBox="1"/>
          <p:nvPr/>
        </p:nvSpPr>
        <p:spPr>
          <a:xfrm>
            <a:off x="1101602" y="1157203"/>
            <a:ext cx="1210588"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添加标题</a:t>
            </a:r>
          </a:p>
        </p:txBody>
      </p:sp>
      <p:sp>
        <p:nvSpPr>
          <p:cNvPr id="55" name="TextBox 54"/>
          <p:cNvSpPr txBox="1"/>
          <p:nvPr/>
        </p:nvSpPr>
        <p:spPr>
          <a:xfrm>
            <a:off x="1101602" y="1425913"/>
            <a:ext cx="2339102"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单击添加文本单击添加文本</a:t>
            </a:r>
            <a:endParaRPr kumimoji="0" lang="en-US" altLang="zh-CN" sz="14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单击添加文本单击添加文本</a:t>
            </a:r>
          </a:p>
        </p:txBody>
      </p:sp>
      <p:sp>
        <p:nvSpPr>
          <p:cNvPr id="56" name="TextBox 55"/>
          <p:cNvSpPr txBox="1"/>
          <p:nvPr/>
        </p:nvSpPr>
        <p:spPr>
          <a:xfrm>
            <a:off x="1101602" y="3879105"/>
            <a:ext cx="1210588"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添加标题</a:t>
            </a:r>
          </a:p>
        </p:txBody>
      </p:sp>
      <p:sp>
        <p:nvSpPr>
          <p:cNvPr id="57" name="TextBox 56"/>
          <p:cNvSpPr txBox="1"/>
          <p:nvPr/>
        </p:nvSpPr>
        <p:spPr>
          <a:xfrm>
            <a:off x="1101602" y="4147816"/>
            <a:ext cx="2339102"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单击添加文本单击添加文本</a:t>
            </a:r>
            <a:endParaRPr kumimoji="0" lang="en-US" altLang="zh-CN" sz="14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单击添加文本单击添加文本</a:t>
            </a:r>
          </a:p>
        </p:txBody>
      </p:sp>
      <p:sp>
        <p:nvSpPr>
          <p:cNvPr id="58" name="TextBox 57"/>
          <p:cNvSpPr txBox="1"/>
          <p:nvPr/>
        </p:nvSpPr>
        <p:spPr>
          <a:xfrm>
            <a:off x="5460124" y="3692563"/>
            <a:ext cx="1210588"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添加标题</a:t>
            </a:r>
          </a:p>
        </p:txBody>
      </p:sp>
      <p:sp>
        <p:nvSpPr>
          <p:cNvPr id="59" name="TextBox 58"/>
          <p:cNvSpPr txBox="1"/>
          <p:nvPr/>
        </p:nvSpPr>
        <p:spPr>
          <a:xfrm>
            <a:off x="5460124" y="3961274"/>
            <a:ext cx="2339102"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单击添加文本单击添加文本</a:t>
            </a:r>
            <a:endParaRPr kumimoji="0" lang="en-US" altLang="zh-CN" sz="14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单击添加文本单击添加文本</a:t>
            </a:r>
          </a:p>
        </p:txBody>
      </p:sp>
    </p:spTree>
    <p:extLst>
      <p:ext uri="{BB962C8B-B14F-4D97-AF65-F5344CB8AC3E}">
        <p14:creationId xmlns:p14="http://schemas.microsoft.com/office/powerpoint/2010/main" val="2670571846"/>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heel(4)">
                                      <p:cBhvr>
                                        <p:cTn id="7" dur="1000"/>
                                        <p:tgtEl>
                                          <p:spTgt spid="50"/>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0-#ppt_w/2"/>
                                          </p:val>
                                        </p:tav>
                                        <p:tav tm="100000">
                                          <p:val>
                                            <p:strVal val="#ppt_x"/>
                                          </p:val>
                                        </p:tav>
                                      </p:tavLst>
                                    </p:anim>
                                    <p:anim calcmode="lin" valueType="num">
                                      <p:cBhvr additive="base">
                                        <p:cTn id="12" dur="500" fill="hold"/>
                                        <p:tgtEl>
                                          <p:spTgt spid="49"/>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 calcmode="lin" valueType="num">
                                      <p:cBhvr additive="base">
                                        <p:cTn id="16" dur="500" fill="hold"/>
                                        <p:tgtEl>
                                          <p:spTgt spid="51"/>
                                        </p:tgtEl>
                                        <p:attrNameLst>
                                          <p:attrName>ppt_x</p:attrName>
                                        </p:attrNameLst>
                                      </p:cBhvr>
                                      <p:tavLst>
                                        <p:tav tm="0">
                                          <p:val>
                                            <p:strVal val="#ppt_x"/>
                                          </p:val>
                                        </p:tav>
                                        <p:tav tm="100000">
                                          <p:val>
                                            <p:strVal val="#ppt_x"/>
                                          </p:val>
                                        </p:tav>
                                      </p:tavLst>
                                    </p:anim>
                                    <p:anim calcmode="lin" valueType="num">
                                      <p:cBhvr additive="base">
                                        <p:cTn id="17" dur="500" fill="hold"/>
                                        <p:tgtEl>
                                          <p:spTgt spid="51"/>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fill="hold" grpId="0" nodeType="after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fill="hold"/>
                                        <p:tgtEl>
                                          <p:spTgt spid="52"/>
                                        </p:tgtEl>
                                        <p:attrNameLst>
                                          <p:attrName>ppt_x</p:attrName>
                                        </p:attrNameLst>
                                      </p:cBhvr>
                                      <p:tavLst>
                                        <p:tav tm="0">
                                          <p:val>
                                            <p:strVal val="#ppt_x"/>
                                          </p:val>
                                        </p:tav>
                                        <p:tav tm="100000">
                                          <p:val>
                                            <p:strVal val="#ppt_x"/>
                                          </p:val>
                                        </p:tav>
                                      </p:tavLst>
                                    </p:anim>
                                    <p:anim calcmode="lin" valueType="num">
                                      <p:cBhvr additive="base">
                                        <p:cTn id="22" dur="500" fill="hold"/>
                                        <p:tgtEl>
                                          <p:spTgt spid="52"/>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 presetClass="entr" presetSubtype="4"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 calcmode="lin" valueType="num">
                                      <p:cBhvr additive="base">
                                        <p:cTn id="26" dur="500" fill="hold"/>
                                        <p:tgtEl>
                                          <p:spTgt spid="53"/>
                                        </p:tgtEl>
                                        <p:attrNameLst>
                                          <p:attrName>ppt_x</p:attrName>
                                        </p:attrNameLst>
                                      </p:cBhvr>
                                      <p:tavLst>
                                        <p:tav tm="0">
                                          <p:val>
                                            <p:strVal val="#ppt_x"/>
                                          </p:val>
                                        </p:tav>
                                        <p:tav tm="100000">
                                          <p:val>
                                            <p:strVal val="#ppt_x"/>
                                          </p:val>
                                        </p:tav>
                                      </p:tavLst>
                                    </p:anim>
                                    <p:anim calcmode="lin" valueType="num">
                                      <p:cBhvr additive="base">
                                        <p:cTn id="27" dur="500" fill="hold"/>
                                        <p:tgtEl>
                                          <p:spTgt spid="53"/>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2" presetClass="entr" presetSubtype="1"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ppt_x"/>
                                          </p:val>
                                        </p:tav>
                                        <p:tav tm="100000">
                                          <p:val>
                                            <p:strVal val="#ppt_x"/>
                                          </p:val>
                                        </p:tav>
                                      </p:tavLst>
                                    </p:anim>
                                    <p:anim calcmode="lin" valueType="num">
                                      <p:cBhvr additive="base">
                                        <p:cTn id="32" dur="500" fill="hold"/>
                                        <p:tgtEl>
                                          <p:spTgt spid="54"/>
                                        </p:tgtEl>
                                        <p:attrNameLst>
                                          <p:attrName>ppt_y</p:attrName>
                                        </p:attrNameLst>
                                      </p:cBhvr>
                                      <p:tavLst>
                                        <p:tav tm="0">
                                          <p:val>
                                            <p:strVal val="0-#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cBhvr additive="base">
                                        <p:cTn id="35" dur="500" fill="hold"/>
                                        <p:tgtEl>
                                          <p:spTgt spid="55"/>
                                        </p:tgtEl>
                                        <p:attrNameLst>
                                          <p:attrName>ppt_x</p:attrName>
                                        </p:attrNameLst>
                                      </p:cBhvr>
                                      <p:tavLst>
                                        <p:tav tm="0">
                                          <p:val>
                                            <p:strVal val="#ppt_x"/>
                                          </p:val>
                                        </p:tav>
                                        <p:tav tm="100000">
                                          <p:val>
                                            <p:strVal val="#ppt_x"/>
                                          </p:val>
                                        </p:tav>
                                      </p:tavLst>
                                    </p:anim>
                                    <p:anim calcmode="lin" valueType="num">
                                      <p:cBhvr additive="base">
                                        <p:cTn id="36" dur="500" fill="hold"/>
                                        <p:tgtEl>
                                          <p:spTgt spid="55"/>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 presetClass="entr" presetSubtype="1" fill="hold" grpId="0" nodeType="afterEffect">
                                  <p:stCondLst>
                                    <p:cond delay="0"/>
                                  </p:stCondLst>
                                  <p:childTnLst>
                                    <p:set>
                                      <p:cBhvr>
                                        <p:cTn id="39" dur="1" fill="hold">
                                          <p:stCondLst>
                                            <p:cond delay="0"/>
                                          </p:stCondLst>
                                        </p:cTn>
                                        <p:tgtEl>
                                          <p:spTgt spid="56"/>
                                        </p:tgtEl>
                                        <p:attrNameLst>
                                          <p:attrName>style.visibility</p:attrName>
                                        </p:attrNameLst>
                                      </p:cBhvr>
                                      <p:to>
                                        <p:strVal val="visible"/>
                                      </p:to>
                                    </p:set>
                                    <p:anim calcmode="lin" valueType="num">
                                      <p:cBhvr additive="base">
                                        <p:cTn id="40" dur="500" fill="hold"/>
                                        <p:tgtEl>
                                          <p:spTgt spid="56"/>
                                        </p:tgtEl>
                                        <p:attrNameLst>
                                          <p:attrName>ppt_x</p:attrName>
                                        </p:attrNameLst>
                                      </p:cBhvr>
                                      <p:tavLst>
                                        <p:tav tm="0">
                                          <p:val>
                                            <p:strVal val="#ppt_x"/>
                                          </p:val>
                                        </p:tav>
                                        <p:tav tm="100000">
                                          <p:val>
                                            <p:strVal val="#ppt_x"/>
                                          </p:val>
                                        </p:tav>
                                      </p:tavLst>
                                    </p:anim>
                                    <p:anim calcmode="lin" valueType="num">
                                      <p:cBhvr additive="base">
                                        <p:cTn id="41" dur="500" fill="hold"/>
                                        <p:tgtEl>
                                          <p:spTgt spid="56"/>
                                        </p:tgtEl>
                                        <p:attrNameLst>
                                          <p:attrName>ppt_y</p:attrName>
                                        </p:attrNameLst>
                                      </p:cBhvr>
                                      <p:tavLst>
                                        <p:tav tm="0">
                                          <p:val>
                                            <p:strVal val="0-#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7"/>
                                        </p:tgtEl>
                                        <p:attrNameLst>
                                          <p:attrName>style.visibility</p:attrName>
                                        </p:attrNameLst>
                                      </p:cBhvr>
                                      <p:to>
                                        <p:strVal val="visible"/>
                                      </p:to>
                                    </p:set>
                                    <p:anim calcmode="lin" valueType="num">
                                      <p:cBhvr additive="base">
                                        <p:cTn id="44" dur="500" fill="hold"/>
                                        <p:tgtEl>
                                          <p:spTgt spid="57"/>
                                        </p:tgtEl>
                                        <p:attrNameLst>
                                          <p:attrName>ppt_x</p:attrName>
                                        </p:attrNameLst>
                                      </p:cBhvr>
                                      <p:tavLst>
                                        <p:tav tm="0">
                                          <p:val>
                                            <p:strVal val="#ppt_x"/>
                                          </p:val>
                                        </p:tav>
                                        <p:tav tm="100000">
                                          <p:val>
                                            <p:strVal val="#ppt_x"/>
                                          </p:val>
                                        </p:tav>
                                      </p:tavLst>
                                    </p:anim>
                                    <p:anim calcmode="lin" valueType="num">
                                      <p:cBhvr additive="base">
                                        <p:cTn id="45" dur="500" fill="hold"/>
                                        <p:tgtEl>
                                          <p:spTgt spid="57"/>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 presetClass="entr" presetSubtype="1" fill="hold" grpId="0" nodeType="afterEffect">
                                  <p:stCondLst>
                                    <p:cond delay="0"/>
                                  </p:stCondLst>
                                  <p:childTnLst>
                                    <p:set>
                                      <p:cBhvr>
                                        <p:cTn id="48" dur="1" fill="hold">
                                          <p:stCondLst>
                                            <p:cond delay="0"/>
                                          </p:stCondLst>
                                        </p:cTn>
                                        <p:tgtEl>
                                          <p:spTgt spid="58"/>
                                        </p:tgtEl>
                                        <p:attrNameLst>
                                          <p:attrName>style.visibility</p:attrName>
                                        </p:attrNameLst>
                                      </p:cBhvr>
                                      <p:to>
                                        <p:strVal val="visible"/>
                                      </p:to>
                                    </p:set>
                                    <p:anim calcmode="lin" valueType="num">
                                      <p:cBhvr additive="base">
                                        <p:cTn id="49" dur="500" fill="hold"/>
                                        <p:tgtEl>
                                          <p:spTgt spid="58"/>
                                        </p:tgtEl>
                                        <p:attrNameLst>
                                          <p:attrName>ppt_x</p:attrName>
                                        </p:attrNameLst>
                                      </p:cBhvr>
                                      <p:tavLst>
                                        <p:tav tm="0">
                                          <p:val>
                                            <p:strVal val="#ppt_x"/>
                                          </p:val>
                                        </p:tav>
                                        <p:tav tm="100000">
                                          <p:val>
                                            <p:strVal val="#ppt_x"/>
                                          </p:val>
                                        </p:tav>
                                      </p:tavLst>
                                    </p:anim>
                                    <p:anim calcmode="lin" valueType="num">
                                      <p:cBhvr additive="base">
                                        <p:cTn id="50" dur="500" fill="hold"/>
                                        <p:tgtEl>
                                          <p:spTgt spid="58"/>
                                        </p:tgtEl>
                                        <p:attrNameLst>
                                          <p:attrName>ppt_y</p:attrName>
                                        </p:attrNameLst>
                                      </p:cBhvr>
                                      <p:tavLst>
                                        <p:tav tm="0">
                                          <p:val>
                                            <p:strVal val="0-#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additive="base">
                                        <p:cTn id="53" dur="500" fill="hold"/>
                                        <p:tgtEl>
                                          <p:spTgt spid="59"/>
                                        </p:tgtEl>
                                        <p:attrNameLst>
                                          <p:attrName>ppt_x</p:attrName>
                                        </p:attrNameLst>
                                      </p:cBhvr>
                                      <p:tavLst>
                                        <p:tav tm="0">
                                          <p:val>
                                            <p:strVal val="#ppt_x"/>
                                          </p:val>
                                        </p:tav>
                                        <p:tav tm="100000">
                                          <p:val>
                                            <p:strVal val="#ppt_x"/>
                                          </p:val>
                                        </p:tav>
                                      </p:tavLst>
                                    </p:anim>
                                    <p:anim calcmode="lin" valueType="num">
                                      <p:cBhvr additive="base">
                                        <p:cTn id="54"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56" grpId="0"/>
      <p:bldP spid="57" grpId="0"/>
      <p:bldP spid="58" grpId="0"/>
      <p:bldP spid="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0059" y="739557"/>
            <a:ext cx="2365369" cy="2930602"/>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627426">
            <a:off x="2698614" y="2015967"/>
            <a:ext cx="1783243" cy="3363739"/>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561" y="627534"/>
            <a:ext cx="3233183" cy="2170303"/>
          </a:xfrm>
          <a:prstGeom prst="rect">
            <a:avLst/>
          </a:prstGeom>
        </p:spPr>
      </p:pic>
      <p:sp>
        <p:nvSpPr>
          <p:cNvPr id="7" name="TextBox 6"/>
          <p:cNvSpPr txBox="1"/>
          <p:nvPr/>
        </p:nvSpPr>
        <p:spPr>
          <a:xfrm flipH="1">
            <a:off x="2051720" y="1340414"/>
            <a:ext cx="1386154" cy="95410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800" dirty="0" smtClean="0">
                <a:solidFill>
                  <a:sysClr val="windowText" lastClr="000000">
                    <a:lumMod val="75000"/>
                    <a:lumOff val="25000"/>
                  </a:sysClr>
                </a:solidFill>
                <a:effectLst>
                  <a:outerShdw blurRad="50800" dist="38100" dir="16200000" rotWithShape="0">
                    <a:prstClr val="black">
                      <a:alpha val="40000"/>
                    </a:prstClr>
                  </a:outerShdw>
                </a:effectLst>
                <a:latin typeface="Arial Rounded MT Bold" pitchFamily="34" charset="0"/>
              </a:rPr>
              <a:t>添加</a:t>
            </a:r>
            <a:endParaRPr lang="en-US" altLang="zh-CN" sz="2800" dirty="0" smtClean="0">
              <a:solidFill>
                <a:sysClr val="windowText" lastClr="000000">
                  <a:lumMod val="75000"/>
                  <a:lumOff val="25000"/>
                </a:sysClr>
              </a:solidFill>
              <a:effectLst>
                <a:outerShdw blurRad="50800" dist="38100" dir="16200000" rotWithShape="0">
                  <a:prstClr val="black">
                    <a:alpha val="40000"/>
                  </a:prstClr>
                </a:outerShdw>
              </a:effectLst>
              <a:latin typeface="Arial Rounded MT Bold"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800" dirty="0" smtClean="0">
                <a:solidFill>
                  <a:sysClr val="windowText" lastClr="000000">
                    <a:lumMod val="75000"/>
                    <a:lumOff val="25000"/>
                  </a:sysClr>
                </a:solidFill>
                <a:effectLst>
                  <a:outerShdw blurRad="50800" dist="38100" dir="16200000" rotWithShape="0">
                    <a:prstClr val="black">
                      <a:alpha val="40000"/>
                    </a:prstClr>
                  </a:outerShdw>
                </a:effectLst>
                <a:latin typeface="Arial Rounded MT Bold" pitchFamily="34" charset="0"/>
              </a:rPr>
              <a:t>文字</a:t>
            </a:r>
            <a:endParaRPr kumimoji="0" lang="zh-CN" altLang="en-US" sz="2800" b="1" i="0" u="none" strike="noStrike" kern="0" cap="none" spc="0" normalizeH="0" baseline="0" noProof="0" dirty="0">
              <a:ln w="18415" cmpd="sng">
                <a:noFill/>
                <a:prstDash val="solid"/>
              </a:ln>
              <a:solidFill>
                <a:sysClr val="windowText" lastClr="000000">
                  <a:lumMod val="75000"/>
                  <a:lumOff val="25000"/>
                </a:sysClr>
              </a:solidFill>
              <a:effectLst>
                <a:outerShdw blurRad="50800" dist="38100" dir="16200000" rotWithShape="0">
                  <a:prstClr val="black">
                    <a:alpha val="40000"/>
                  </a:prstClr>
                </a:outerShdw>
              </a:effectLst>
              <a:uLnTx/>
              <a:uFillTx/>
              <a:latin typeface="Arial Rounded MT Bold" pitchFamily="34" charset="0"/>
              <a:ea typeface="微软雅黑" pitchFamily="34" charset="-122"/>
            </a:endParaRPr>
          </a:p>
        </p:txBody>
      </p:sp>
      <p:sp>
        <p:nvSpPr>
          <p:cNvPr id="8" name="TextBox 7"/>
          <p:cNvSpPr txBox="1"/>
          <p:nvPr/>
        </p:nvSpPr>
        <p:spPr>
          <a:xfrm flipH="1">
            <a:off x="5503377" y="2312522"/>
            <a:ext cx="1386154" cy="95410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smtClean="0">
                <a:ln w="18415" cmpd="sng">
                  <a:noFill/>
                  <a:prstDash val="solid"/>
                </a:ln>
                <a:solidFill>
                  <a:sysClr val="windowText" lastClr="000000">
                    <a:lumMod val="75000"/>
                    <a:lumOff val="25000"/>
                  </a:sysClr>
                </a:solidFill>
                <a:effectLst>
                  <a:outerShdw blurRad="50800" dist="38100" dir="16200000" rotWithShape="0">
                    <a:prstClr val="black">
                      <a:alpha val="40000"/>
                    </a:prstClr>
                  </a:outerShdw>
                </a:effectLst>
                <a:uLnTx/>
                <a:uFillTx/>
                <a:latin typeface="Arial Rounded MT Bold" pitchFamily="34" charset="0"/>
                <a:ea typeface="微软雅黑" pitchFamily="34" charset="-122"/>
              </a:rPr>
              <a:t>添加</a:t>
            </a:r>
            <a:endParaRPr kumimoji="0" lang="en-US" altLang="zh-CN" sz="2800" b="1" i="0" u="none" strike="noStrike" kern="0" cap="none" spc="0" normalizeH="0" baseline="0" noProof="0" dirty="0" smtClean="0">
              <a:ln w="18415" cmpd="sng">
                <a:noFill/>
                <a:prstDash val="solid"/>
              </a:ln>
              <a:solidFill>
                <a:sysClr val="windowText" lastClr="000000">
                  <a:lumMod val="75000"/>
                  <a:lumOff val="25000"/>
                </a:sysClr>
              </a:solidFill>
              <a:effectLst>
                <a:outerShdw blurRad="50800" dist="38100" dir="16200000" rotWithShape="0">
                  <a:prstClr val="black">
                    <a:alpha val="40000"/>
                  </a:prstClr>
                </a:outerShdw>
              </a:effectLst>
              <a:uLnTx/>
              <a:uFillTx/>
              <a:latin typeface="Arial Rounded MT Bold" pitchFamily="34" charset="0"/>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smtClean="0">
                <a:ln w="18415" cmpd="sng">
                  <a:noFill/>
                  <a:prstDash val="solid"/>
                </a:ln>
                <a:solidFill>
                  <a:sysClr val="windowText" lastClr="000000">
                    <a:lumMod val="75000"/>
                    <a:lumOff val="25000"/>
                  </a:sysClr>
                </a:solidFill>
                <a:effectLst>
                  <a:outerShdw blurRad="50800" dist="38100" dir="16200000" rotWithShape="0">
                    <a:prstClr val="black">
                      <a:alpha val="40000"/>
                    </a:prstClr>
                  </a:outerShdw>
                </a:effectLst>
                <a:uLnTx/>
                <a:uFillTx/>
                <a:latin typeface="Arial Rounded MT Bold" pitchFamily="34" charset="0"/>
                <a:ea typeface="微软雅黑" pitchFamily="34" charset="-122"/>
              </a:rPr>
              <a:t>文字</a:t>
            </a:r>
            <a:endParaRPr kumimoji="0" lang="en-US" altLang="zh-CN" sz="2800" b="1" i="0" u="none" strike="noStrike" kern="0" cap="none" spc="0" normalizeH="0" baseline="0" noProof="0" dirty="0" smtClean="0">
              <a:ln w="18415" cmpd="sng">
                <a:noFill/>
                <a:prstDash val="solid"/>
              </a:ln>
              <a:solidFill>
                <a:sysClr val="windowText" lastClr="000000">
                  <a:lumMod val="75000"/>
                  <a:lumOff val="25000"/>
                </a:sysClr>
              </a:solidFill>
              <a:effectLst>
                <a:outerShdw blurRad="50800" dist="38100" dir="16200000" rotWithShape="0">
                  <a:prstClr val="black">
                    <a:alpha val="40000"/>
                  </a:prstClr>
                </a:outerShdw>
              </a:effectLst>
              <a:uLnTx/>
              <a:uFillTx/>
              <a:latin typeface="Arial Rounded MT Bold" pitchFamily="34" charset="0"/>
              <a:ea typeface="微软雅黑" pitchFamily="34" charset="-122"/>
            </a:endParaRPr>
          </a:p>
        </p:txBody>
      </p:sp>
      <p:sp>
        <p:nvSpPr>
          <p:cNvPr id="9" name="TextBox 8"/>
          <p:cNvSpPr txBox="1"/>
          <p:nvPr/>
        </p:nvSpPr>
        <p:spPr>
          <a:xfrm flipH="1">
            <a:off x="3441121" y="3647972"/>
            <a:ext cx="1386154" cy="95410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smtClean="0">
                <a:ln w="18415" cmpd="sng">
                  <a:noFill/>
                  <a:prstDash val="solid"/>
                </a:ln>
                <a:solidFill>
                  <a:sysClr val="windowText" lastClr="000000">
                    <a:lumMod val="75000"/>
                    <a:lumOff val="25000"/>
                  </a:sysClr>
                </a:solidFill>
                <a:effectLst>
                  <a:outerShdw blurRad="50800" dist="38100" dir="16200000" rotWithShape="0">
                    <a:prstClr val="black">
                      <a:alpha val="40000"/>
                    </a:prstClr>
                  </a:outerShdw>
                </a:effectLst>
                <a:uLnTx/>
                <a:uFillTx/>
                <a:latin typeface="Arial Rounded MT Bold" pitchFamily="34" charset="0"/>
                <a:ea typeface="微软雅黑" pitchFamily="34" charset="-122"/>
              </a:rPr>
              <a:t>添加</a:t>
            </a:r>
            <a:endParaRPr kumimoji="0" lang="en-US" altLang="zh-CN" sz="2800" b="1" i="0" u="none" strike="noStrike" kern="0" cap="none" spc="0" normalizeH="0" baseline="0" noProof="0" dirty="0" smtClean="0">
              <a:ln w="18415" cmpd="sng">
                <a:noFill/>
                <a:prstDash val="solid"/>
              </a:ln>
              <a:solidFill>
                <a:sysClr val="windowText" lastClr="000000">
                  <a:lumMod val="75000"/>
                  <a:lumOff val="25000"/>
                </a:sysClr>
              </a:solidFill>
              <a:effectLst>
                <a:outerShdw blurRad="50800" dist="38100" dir="16200000" rotWithShape="0">
                  <a:prstClr val="black">
                    <a:alpha val="40000"/>
                  </a:prstClr>
                </a:outerShdw>
              </a:effectLst>
              <a:uLnTx/>
              <a:uFillTx/>
              <a:latin typeface="Arial Rounded MT Bold" pitchFamily="34" charset="0"/>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smtClean="0">
                <a:ln w="18415" cmpd="sng">
                  <a:noFill/>
                  <a:prstDash val="solid"/>
                </a:ln>
                <a:solidFill>
                  <a:sysClr val="windowText" lastClr="000000">
                    <a:lumMod val="75000"/>
                    <a:lumOff val="25000"/>
                  </a:sysClr>
                </a:solidFill>
                <a:effectLst>
                  <a:outerShdw blurRad="50800" dist="38100" dir="16200000" rotWithShape="0">
                    <a:prstClr val="black">
                      <a:alpha val="40000"/>
                    </a:prstClr>
                  </a:outerShdw>
                </a:effectLst>
                <a:uLnTx/>
                <a:uFillTx/>
                <a:latin typeface="Arial Rounded MT Bold" pitchFamily="34" charset="0"/>
                <a:ea typeface="微软雅黑" pitchFamily="34" charset="-122"/>
              </a:rPr>
              <a:t>文字</a:t>
            </a:r>
            <a:endParaRPr kumimoji="0" lang="zh-CN" altLang="en-US" sz="2800" b="1" i="0" u="none" strike="noStrike" kern="0" cap="none" spc="0" normalizeH="0" baseline="0" noProof="0" dirty="0">
              <a:ln w="18415" cmpd="sng">
                <a:noFill/>
                <a:prstDash val="solid"/>
              </a:ln>
              <a:solidFill>
                <a:sysClr val="windowText" lastClr="000000">
                  <a:lumMod val="75000"/>
                  <a:lumOff val="25000"/>
                </a:sysClr>
              </a:solidFill>
              <a:effectLst>
                <a:outerShdw blurRad="50800" dist="38100" dir="16200000" rotWithShape="0">
                  <a:prstClr val="black">
                    <a:alpha val="40000"/>
                  </a:prstClr>
                </a:outerShdw>
              </a:effectLst>
              <a:uLnTx/>
              <a:uFillTx/>
              <a:latin typeface="Arial Rounded MT Bold" pitchFamily="34" charset="0"/>
              <a:ea typeface="微软雅黑" pitchFamily="34" charset="-122"/>
            </a:endParaRPr>
          </a:p>
        </p:txBody>
      </p:sp>
      <p:sp>
        <p:nvSpPr>
          <p:cNvPr id="10" name="TextBox 9"/>
          <p:cNvSpPr txBox="1"/>
          <p:nvPr/>
        </p:nvSpPr>
        <p:spPr>
          <a:xfrm>
            <a:off x="3801506" y="1201872"/>
            <a:ext cx="1364560" cy="1169551"/>
          </a:xfrm>
          <a:prstGeom prst="rect">
            <a:avLst/>
          </a:prstGeom>
          <a:noFill/>
        </p:spPr>
        <p:txBody>
          <a:bodyPr wrap="square" rtlCol="0">
            <a:spAutoFit/>
          </a:bodyPr>
          <a:lstStyle/>
          <a:p>
            <a:pPr lvl="0">
              <a:defRPr/>
            </a:pPr>
            <a:r>
              <a:rPr lang="zh-CN" altLang="en-US" sz="1400" kern="0" dirty="0">
                <a:latin typeface="Arial" pitchFamily="34" charset="0"/>
                <a:ea typeface="微软雅黑" pitchFamily="34" charset="-122"/>
                <a:cs typeface="Arial" pitchFamily="34" charset="0"/>
              </a:rPr>
              <a:t>点击添加文字 </a:t>
            </a:r>
            <a:endParaRPr lang="en-US" altLang="zh-CN" sz="1400" kern="0" dirty="0">
              <a:latin typeface="Arial" pitchFamily="34" charset="0"/>
              <a:ea typeface="微软雅黑" pitchFamily="34" charset="-122"/>
              <a:cs typeface="Arial" pitchFamily="34" charset="0"/>
            </a:endParaRPr>
          </a:p>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点击添加文字 点击添加文字点击添加文字</a:t>
            </a:r>
            <a:endParaRPr lang="en-US" altLang="zh-CN" sz="1400" kern="0" dirty="0">
              <a:latin typeface="Arial" pitchFamily="34" charset="0"/>
              <a:ea typeface="微软雅黑" pitchFamily="34" charset="-122"/>
              <a:cs typeface="Arial" pitchFamily="34" charset="0"/>
            </a:endParaRPr>
          </a:p>
        </p:txBody>
      </p:sp>
      <p:sp>
        <p:nvSpPr>
          <p:cNvPr id="11" name="TextBox 10"/>
          <p:cNvSpPr txBox="1"/>
          <p:nvPr/>
        </p:nvSpPr>
        <p:spPr>
          <a:xfrm>
            <a:off x="7167880" y="2559094"/>
            <a:ext cx="1364560" cy="1169551"/>
          </a:xfrm>
          <a:prstGeom prst="rect">
            <a:avLst/>
          </a:prstGeom>
          <a:noFill/>
        </p:spPr>
        <p:txBody>
          <a:bodyPr wrap="square" rtlCol="0">
            <a:spAutoFit/>
          </a:bodyPr>
          <a:lstStyle/>
          <a:p>
            <a:pPr lvl="0">
              <a:defRPr/>
            </a:pPr>
            <a:r>
              <a:rPr lang="zh-CN" altLang="en-US" sz="1400" kern="0" dirty="0">
                <a:latin typeface="Arial" pitchFamily="34" charset="0"/>
                <a:ea typeface="微软雅黑" pitchFamily="34" charset="-122"/>
                <a:cs typeface="Arial" pitchFamily="34" charset="0"/>
              </a:rPr>
              <a:t>点击添加文字 </a:t>
            </a:r>
            <a:endParaRPr lang="en-US" altLang="zh-CN" sz="1400" kern="0" dirty="0">
              <a:latin typeface="Arial" pitchFamily="34" charset="0"/>
              <a:ea typeface="微软雅黑" pitchFamily="34" charset="-122"/>
              <a:cs typeface="Arial" pitchFamily="34" charset="0"/>
            </a:endParaRPr>
          </a:p>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点击添加文字 点击添加文字点击添加文字</a:t>
            </a:r>
            <a:endParaRPr lang="en-US" altLang="zh-CN" sz="1400" kern="0" dirty="0">
              <a:latin typeface="Arial" pitchFamily="34" charset="0"/>
              <a:ea typeface="微软雅黑" pitchFamily="34" charset="-122"/>
              <a:cs typeface="Arial" pitchFamily="34" charset="0"/>
            </a:endParaRPr>
          </a:p>
        </p:txBody>
      </p:sp>
      <p:sp>
        <p:nvSpPr>
          <p:cNvPr id="12" name="TextBox 11"/>
          <p:cNvSpPr txBox="1"/>
          <p:nvPr/>
        </p:nvSpPr>
        <p:spPr>
          <a:xfrm>
            <a:off x="5034051" y="3769293"/>
            <a:ext cx="1364560" cy="1169551"/>
          </a:xfrm>
          <a:prstGeom prst="rect">
            <a:avLst/>
          </a:prstGeom>
          <a:noFill/>
        </p:spPr>
        <p:txBody>
          <a:bodyPr wrap="square" rtlCol="0">
            <a:spAutoFit/>
          </a:bodyPr>
          <a:lstStyle/>
          <a:p>
            <a:pPr lvl="0">
              <a:defRPr/>
            </a:pPr>
            <a:r>
              <a:rPr lang="zh-CN" altLang="en-US" sz="1400" kern="0" dirty="0">
                <a:latin typeface="Arial" pitchFamily="34" charset="0"/>
                <a:ea typeface="微软雅黑" pitchFamily="34" charset="-122"/>
                <a:cs typeface="Arial" pitchFamily="34" charset="0"/>
              </a:rPr>
              <a:t>点击添加文字 </a:t>
            </a:r>
            <a:endParaRPr lang="en-US" altLang="zh-CN" sz="1400" kern="0" dirty="0">
              <a:latin typeface="Arial" pitchFamily="34" charset="0"/>
              <a:ea typeface="微软雅黑" pitchFamily="34" charset="-122"/>
              <a:cs typeface="Arial" pitchFamily="34" charset="0"/>
            </a:endParaRPr>
          </a:p>
          <a:p>
            <a:pPr lvl="0">
              <a:defRPr/>
            </a:pPr>
            <a:r>
              <a:rPr lang="zh-CN" altLang="en-US" sz="1400" kern="0" dirty="0">
                <a:latin typeface="Arial" pitchFamily="34" charset="0"/>
                <a:ea typeface="微软雅黑" pitchFamily="34" charset="-122"/>
                <a:cs typeface="Arial" pitchFamily="34" charset="0"/>
              </a:rPr>
              <a:t>点击添加文字</a:t>
            </a:r>
            <a:endParaRPr lang="en-US" altLang="zh-CN" sz="1400" kern="0" dirty="0">
              <a:latin typeface="Arial" pitchFamily="34" charset="0"/>
              <a:ea typeface="微软雅黑" pitchFamily="34" charset="-122"/>
              <a:cs typeface="Arial" pitchFamily="34" charset="0"/>
            </a:endParaRPr>
          </a:p>
          <a:p>
            <a:pPr>
              <a:defRPr/>
            </a:pPr>
            <a:r>
              <a:rPr lang="zh-CN" altLang="en-US" sz="1400" kern="0" dirty="0">
                <a:latin typeface="Arial" pitchFamily="34" charset="0"/>
                <a:ea typeface="微软雅黑" pitchFamily="34" charset="-122"/>
                <a:cs typeface="Arial" pitchFamily="34" charset="0"/>
              </a:rPr>
              <a:t>点击添加文字 点击添加文字点击添加文字</a:t>
            </a:r>
            <a:endParaRPr lang="en-US" altLang="zh-CN" sz="1400" kern="0" dirty="0">
              <a:latin typeface="Arial" pitchFamily="34" charset="0"/>
              <a:ea typeface="微软雅黑" pitchFamily="34" charset="-122"/>
              <a:cs typeface="Arial" pitchFamily="34" charset="0"/>
            </a:endParaRPr>
          </a:p>
        </p:txBody>
      </p:sp>
      <p:pic>
        <p:nvPicPr>
          <p:cNvPr id="15" name="Picture 22" descr="未标题-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1520" y="2766172"/>
            <a:ext cx="1944688" cy="2297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4)">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6*min(max(#ppt_w*#ppt_h,.3),1)-7.4)/-.7*#ppt_w"/>
                                          </p:val>
                                        </p:tav>
                                        <p:tav tm="100000">
                                          <p:val>
                                            <p:strVal val="#ppt_w"/>
                                          </p:val>
                                        </p:tav>
                                      </p:tavLst>
                                    </p:anim>
                                    <p:anim calcmode="lin" valueType="num">
                                      <p:cBhvr>
                                        <p:cTn id="13" dur="500" fill="hold"/>
                                        <p:tgtEl>
                                          <p:spTgt spid="6"/>
                                        </p:tgtEl>
                                        <p:attrNameLst>
                                          <p:attrName>ppt_h</p:attrName>
                                        </p:attrNameLst>
                                      </p:cBhvr>
                                      <p:tavLst>
                                        <p:tav tm="0">
                                          <p:val>
                                            <p:strVal val="(6*min(max(#ppt_w*#ppt_h,.3),1)-7.4)/-.7*#ppt_h"/>
                                          </p:val>
                                        </p:tav>
                                        <p:tav tm="100000">
                                          <p:val>
                                            <p:strVal val="#ppt_h"/>
                                          </p:val>
                                        </p:tav>
                                      </p:tavLst>
                                    </p:anim>
                                    <p:anim calcmode="lin" valueType="num">
                                      <p:cBhvr>
                                        <p:cTn id="14" dur="500" fill="hold"/>
                                        <p:tgtEl>
                                          <p:spTgt spid="6"/>
                                        </p:tgtEl>
                                        <p:attrNameLst>
                                          <p:attrName>ppt_x</p:attrName>
                                        </p:attrNameLst>
                                      </p:cBhvr>
                                      <p:tavLst>
                                        <p:tav tm="0">
                                          <p:val>
                                            <p:fltVal val="0.5"/>
                                          </p:val>
                                        </p:tav>
                                        <p:tav tm="100000">
                                          <p:val>
                                            <p:strVal val="#ppt_x"/>
                                          </p:val>
                                        </p:tav>
                                      </p:tavLst>
                                    </p:anim>
                                    <p:anim calcmode="lin" valueType="num">
                                      <p:cBhvr>
                                        <p:cTn id="15" dur="500" fill="hold"/>
                                        <p:tgtEl>
                                          <p:spTgt spid="6"/>
                                        </p:tgtEl>
                                        <p:attrNameLst>
                                          <p:attrName>ppt_y</p:attrName>
                                        </p:attrNameLst>
                                      </p:cBhvr>
                                      <p:tavLst>
                                        <p:tav tm="0">
                                          <p:val>
                                            <p:strVal val="1+(6*min(max(#ppt_w*#ppt_h,.3),1)-7.4)/-.7*#ppt_h/2"/>
                                          </p:val>
                                        </p:tav>
                                        <p:tav tm="100000">
                                          <p:val>
                                            <p:strVal val="#ppt_y"/>
                                          </p:val>
                                        </p:tav>
                                      </p:tavLst>
                                    </p:anim>
                                  </p:childTnLst>
                                </p:cTn>
                              </p:par>
                              <p:par>
                                <p:cTn id="16" presetID="23" presetClass="entr" presetSubtype="36" fill="hold" nodeType="withEffect">
                                  <p:stCondLst>
                                    <p:cond delay="30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strVal val="(6*min(max(#ppt_w*#ppt_h,.3),1)-7.4)/-.7*#ppt_w"/>
                                          </p:val>
                                        </p:tav>
                                        <p:tav tm="100000">
                                          <p:val>
                                            <p:strVal val="#ppt_w"/>
                                          </p:val>
                                        </p:tav>
                                      </p:tavLst>
                                    </p:anim>
                                    <p:anim calcmode="lin" valueType="num">
                                      <p:cBhvr>
                                        <p:cTn id="19" dur="500" fill="hold"/>
                                        <p:tgtEl>
                                          <p:spTgt spid="4"/>
                                        </p:tgtEl>
                                        <p:attrNameLst>
                                          <p:attrName>ppt_h</p:attrName>
                                        </p:attrNameLst>
                                      </p:cBhvr>
                                      <p:tavLst>
                                        <p:tav tm="0">
                                          <p:val>
                                            <p:strVal val="(6*min(max(#ppt_w*#ppt_h,.3),1)-7.4)/-.7*#ppt_h"/>
                                          </p:val>
                                        </p:tav>
                                        <p:tav tm="100000">
                                          <p:val>
                                            <p:strVal val="#ppt_h"/>
                                          </p:val>
                                        </p:tav>
                                      </p:tavLst>
                                    </p:anim>
                                    <p:anim calcmode="lin" valueType="num">
                                      <p:cBhvr>
                                        <p:cTn id="20" dur="500" fill="hold"/>
                                        <p:tgtEl>
                                          <p:spTgt spid="4"/>
                                        </p:tgtEl>
                                        <p:attrNameLst>
                                          <p:attrName>ppt_x</p:attrName>
                                        </p:attrNameLst>
                                      </p:cBhvr>
                                      <p:tavLst>
                                        <p:tav tm="0">
                                          <p:val>
                                            <p:fltVal val="0.5"/>
                                          </p:val>
                                        </p:tav>
                                        <p:tav tm="100000">
                                          <p:val>
                                            <p:strVal val="#ppt_x"/>
                                          </p:val>
                                        </p:tav>
                                      </p:tavLst>
                                    </p:anim>
                                    <p:anim calcmode="lin" valueType="num">
                                      <p:cBhvr>
                                        <p:cTn id="21" dur="500" fill="hold"/>
                                        <p:tgtEl>
                                          <p:spTgt spid="4"/>
                                        </p:tgtEl>
                                        <p:attrNameLst>
                                          <p:attrName>ppt_y</p:attrName>
                                        </p:attrNameLst>
                                      </p:cBhvr>
                                      <p:tavLst>
                                        <p:tav tm="0">
                                          <p:val>
                                            <p:strVal val="1+(6*min(max(#ppt_w*#ppt_h,.3),1)-7.4)/-.7*#ppt_h/2"/>
                                          </p:val>
                                        </p:tav>
                                        <p:tav tm="100000">
                                          <p:val>
                                            <p:strVal val="#ppt_y"/>
                                          </p:val>
                                        </p:tav>
                                      </p:tavLst>
                                    </p:anim>
                                  </p:childTnLst>
                                </p:cTn>
                              </p:par>
                              <p:par>
                                <p:cTn id="22" presetID="23" presetClass="entr" presetSubtype="36" fill="hold" nodeType="withEffect">
                                  <p:stCondLst>
                                    <p:cond delay="60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strVal val="(6*min(max(#ppt_w*#ppt_h,.3),1)-7.4)/-.7*#ppt_w"/>
                                          </p:val>
                                        </p:tav>
                                        <p:tav tm="100000">
                                          <p:val>
                                            <p:strVal val="#ppt_w"/>
                                          </p:val>
                                        </p:tav>
                                      </p:tavLst>
                                    </p:anim>
                                    <p:anim calcmode="lin" valueType="num">
                                      <p:cBhvr>
                                        <p:cTn id="25" dur="500" fill="hold"/>
                                        <p:tgtEl>
                                          <p:spTgt spid="5"/>
                                        </p:tgtEl>
                                        <p:attrNameLst>
                                          <p:attrName>ppt_h</p:attrName>
                                        </p:attrNameLst>
                                      </p:cBhvr>
                                      <p:tavLst>
                                        <p:tav tm="0">
                                          <p:val>
                                            <p:strVal val="(6*min(max(#ppt_w*#ppt_h,.3),1)-7.4)/-.7*#ppt_h"/>
                                          </p:val>
                                        </p:tav>
                                        <p:tav tm="100000">
                                          <p:val>
                                            <p:strVal val="#ppt_h"/>
                                          </p:val>
                                        </p:tav>
                                      </p:tavLst>
                                    </p:anim>
                                    <p:anim calcmode="lin" valueType="num">
                                      <p:cBhvr>
                                        <p:cTn id="26" dur="500" fill="hold"/>
                                        <p:tgtEl>
                                          <p:spTgt spid="5"/>
                                        </p:tgtEl>
                                        <p:attrNameLst>
                                          <p:attrName>ppt_x</p:attrName>
                                        </p:attrNameLst>
                                      </p:cBhvr>
                                      <p:tavLst>
                                        <p:tav tm="0">
                                          <p:val>
                                            <p:fltVal val="0.5"/>
                                          </p:val>
                                        </p:tav>
                                        <p:tav tm="100000">
                                          <p:val>
                                            <p:strVal val="#ppt_x"/>
                                          </p:val>
                                        </p:tav>
                                      </p:tavLst>
                                    </p:anim>
                                    <p:anim calcmode="lin" valueType="num">
                                      <p:cBhvr>
                                        <p:cTn id="27" dur="500" fill="hold"/>
                                        <p:tgtEl>
                                          <p:spTgt spid="5"/>
                                        </p:tgtEl>
                                        <p:attrNameLst>
                                          <p:attrName>ppt_y</p:attrName>
                                        </p:attrNameLst>
                                      </p:cBhvr>
                                      <p:tavLst>
                                        <p:tav tm="0">
                                          <p:val>
                                            <p:strVal val="1+(6*min(max(#ppt_w*#ppt_h,.3),1)-7.4)/-.7*#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randombar(horizontal)">
                                      <p:cBhvr>
                                        <p:cTn id="35" dur="500"/>
                                        <p:tgtEl>
                                          <p:spTgt spid="9"/>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randombar(horizontal)">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fill="hold"/>
                                        <p:tgtEl>
                                          <p:spTgt spid="15"/>
                                        </p:tgtEl>
                                        <p:attrNameLst>
                                          <p:attrName>ppt_x</p:attrName>
                                        </p:attrNameLst>
                                      </p:cBhvr>
                                      <p:tavLst>
                                        <p:tav tm="0">
                                          <p:val>
                                            <p:strVal val="#ppt_x"/>
                                          </p:val>
                                        </p:tav>
                                        <p:tav tm="100000">
                                          <p:val>
                                            <p:strVal val="#ppt_x"/>
                                          </p:val>
                                        </p:tav>
                                      </p:tavLst>
                                    </p:anim>
                                    <p:anim calcmode="lin" valueType="num">
                                      <p:cBhvr additive="base">
                                        <p:cTn id="6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grpSp>
        <p:nvGrpSpPr>
          <p:cNvPr id="32" name="组合 31"/>
          <p:cNvGrpSpPr/>
          <p:nvPr/>
        </p:nvGrpSpPr>
        <p:grpSpPr>
          <a:xfrm>
            <a:off x="2957252" y="2685573"/>
            <a:ext cx="2144564" cy="1917621"/>
            <a:chOff x="2183780" y="1340768"/>
            <a:chExt cx="2633235" cy="2616200"/>
          </a:xfrm>
        </p:grpSpPr>
        <p:sp>
          <p:nvSpPr>
            <p:cNvPr id="33" name="圆角矩形 1"/>
            <p:cNvSpPr/>
            <p:nvPr/>
          </p:nvSpPr>
          <p:spPr>
            <a:xfrm>
              <a:off x="2183780" y="1340768"/>
              <a:ext cx="2616200" cy="2616200"/>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chemeClr val="accent6">
                <a:lumMod val="75000"/>
              </a:schemeClr>
            </a:solidFill>
            <a:ln>
              <a:noFill/>
            </a:ln>
            <a:scene3d>
              <a:camera prst="perspectiveRelaxedModerately"/>
              <a:lightRig rig="threePt" dir="t"/>
            </a:scene3d>
            <a:sp3d extrusionH="190500" contourW="63500">
              <a:bevelT w="88900" prst="coolSlant"/>
              <a:bevelB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Freeform 7"/>
            <p:cNvSpPr>
              <a:spLocks/>
            </p:cNvSpPr>
            <p:nvPr/>
          </p:nvSpPr>
          <p:spPr bwMode="auto">
            <a:xfrm>
              <a:off x="2360783" y="1733549"/>
              <a:ext cx="2456232" cy="2006717"/>
            </a:xfrm>
            <a:custGeom>
              <a:avLst/>
              <a:gdLst>
                <a:gd name="T0" fmla="*/ 132 w 1550"/>
                <a:gd name="T1" fmla="*/ 998 h 1266"/>
                <a:gd name="T2" fmla="*/ 408 w 1550"/>
                <a:gd name="T3" fmla="*/ 1095 h 1266"/>
                <a:gd name="T4" fmla="*/ 1142 w 1550"/>
                <a:gd name="T5" fmla="*/ 1098 h 1266"/>
                <a:gd name="T6" fmla="*/ 1338 w 1550"/>
                <a:gd name="T7" fmla="*/ 863 h 1266"/>
                <a:gd name="T8" fmla="*/ 1311 w 1550"/>
                <a:gd name="T9" fmla="*/ 298 h 1266"/>
                <a:gd name="T10" fmla="*/ 1191 w 1550"/>
                <a:gd name="T11" fmla="*/ 114 h 1266"/>
                <a:gd name="T12" fmla="*/ 1395 w 1550"/>
                <a:gd name="T13" fmla="*/ 0 h 1266"/>
                <a:gd name="T14" fmla="*/ 1494 w 1550"/>
                <a:gd name="T15" fmla="*/ 164 h 1266"/>
                <a:gd name="T16" fmla="*/ 1550 w 1550"/>
                <a:gd name="T17" fmla="*/ 1088 h 1266"/>
                <a:gd name="T18" fmla="*/ 1354 w 1550"/>
                <a:gd name="T19" fmla="*/ 1259 h 1266"/>
                <a:gd name="T20" fmla="*/ 100 w 1550"/>
                <a:gd name="T21" fmla="*/ 1266 h 1266"/>
                <a:gd name="T22" fmla="*/ 0 w 1550"/>
                <a:gd name="T23" fmla="*/ 1231 h 1266"/>
                <a:gd name="T24" fmla="*/ 132 w 1550"/>
                <a:gd name="T25" fmla="*/ 998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0" h="1266">
                  <a:moveTo>
                    <a:pt x="132" y="998"/>
                  </a:moveTo>
                  <a:cubicBezTo>
                    <a:pt x="132" y="998"/>
                    <a:pt x="162" y="1120"/>
                    <a:pt x="408" y="1095"/>
                  </a:cubicBezTo>
                  <a:cubicBezTo>
                    <a:pt x="1142" y="1098"/>
                    <a:pt x="1142" y="1098"/>
                    <a:pt x="1142" y="1098"/>
                  </a:cubicBezTo>
                  <a:cubicBezTo>
                    <a:pt x="1142" y="1098"/>
                    <a:pt x="1375" y="1071"/>
                    <a:pt x="1338" y="863"/>
                  </a:cubicBezTo>
                  <a:cubicBezTo>
                    <a:pt x="1311" y="298"/>
                    <a:pt x="1311" y="298"/>
                    <a:pt x="1311" y="298"/>
                  </a:cubicBezTo>
                  <a:cubicBezTo>
                    <a:pt x="1311" y="298"/>
                    <a:pt x="1338" y="187"/>
                    <a:pt x="1191" y="114"/>
                  </a:cubicBezTo>
                  <a:cubicBezTo>
                    <a:pt x="1395" y="0"/>
                    <a:pt x="1395" y="0"/>
                    <a:pt x="1395" y="0"/>
                  </a:cubicBezTo>
                  <a:cubicBezTo>
                    <a:pt x="1395" y="0"/>
                    <a:pt x="1500" y="64"/>
                    <a:pt x="1494" y="164"/>
                  </a:cubicBezTo>
                  <a:cubicBezTo>
                    <a:pt x="1550" y="1088"/>
                    <a:pt x="1550" y="1088"/>
                    <a:pt x="1550" y="1088"/>
                  </a:cubicBezTo>
                  <a:cubicBezTo>
                    <a:pt x="1550" y="1088"/>
                    <a:pt x="1522" y="1239"/>
                    <a:pt x="1354" y="1259"/>
                  </a:cubicBezTo>
                  <a:cubicBezTo>
                    <a:pt x="100" y="1266"/>
                    <a:pt x="100" y="1266"/>
                    <a:pt x="100" y="1266"/>
                  </a:cubicBezTo>
                  <a:cubicBezTo>
                    <a:pt x="100" y="1266"/>
                    <a:pt x="43" y="1264"/>
                    <a:pt x="0" y="1231"/>
                  </a:cubicBezTo>
                  <a:cubicBezTo>
                    <a:pt x="0" y="1231"/>
                    <a:pt x="44" y="1095"/>
                    <a:pt x="132" y="998"/>
                  </a:cubicBezTo>
                  <a:close/>
                </a:path>
              </a:pathLst>
            </a:custGeom>
            <a:gradFill>
              <a:gsLst>
                <a:gs pos="1000">
                  <a:schemeClr val="accent6">
                    <a:lumMod val="75000"/>
                  </a:schemeClr>
                </a:gs>
                <a:gs pos="100000">
                  <a:schemeClr val="accent6">
                    <a:lumMod val="20000"/>
                    <a:lumOff val="80000"/>
                  </a:schemeClr>
                </a:gs>
              </a:gsLst>
              <a:lin ang="16200000" scaled="1"/>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62" name="圆角矩形 1"/>
          <p:cNvSpPr>
            <a:spLocks noChangeAspect="1"/>
          </p:cNvSpPr>
          <p:nvPr/>
        </p:nvSpPr>
        <p:spPr>
          <a:xfrm>
            <a:off x="3260311" y="1422735"/>
            <a:ext cx="1755652" cy="1319363"/>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rgbClr val="00B0F0"/>
          </a:solidFill>
          <a:ln>
            <a:noFill/>
          </a:ln>
          <a:scene3d>
            <a:camera prst="perspectiveRelaxedModerately" fov="6000000">
              <a:rot lat="19634563" lon="20160148" rev="812592"/>
            </a:camera>
            <a:lightRig rig="threePt" dir="t">
              <a:rot lat="0" lon="0" rev="9600000"/>
            </a:lightRig>
          </a:scene3d>
          <a:sp3d extrusionH="127000" contourW="38100">
            <a:bevelT w="88900" prst="coolSlant"/>
            <a:bevelB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1"/>
          <p:cNvSpPr>
            <a:spLocks noChangeAspect="1"/>
          </p:cNvSpPr>
          <p:nvPr/>
        </p:nvSpPr>
        <p:spPr>
          <a:xfrm>
            <a:off x="4904874" y="1632184"/>
            <a:ext cx="1439635" cy="1081877"/>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rgbClr val="00B0F0"/>
          </a:solidFill>
          <a:ln>
            <a:noFill/>
          </a:ln>
          <a:scene3d>
            <a:camera prst="perspectiveBelow" fov="6000000">
              <a:rot lat="19863891" lon="18296324" rev="1353930"/>
            </a:camera>
            <a:lightRig rig="threePt" dir="t">
              <a:rot lat="0" lon="0" rev="9600000"/>
            </a:lightRig>
          </a:scene3d>
          <a:sp3d extrusionH="127000" contourW="38100">
            <a:bevelT w="88900" prst="coolSlant"/>
            <a:bevelB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1"/>
          <p:cNvSpPr>
            <a:spLocks noChangeAspect="1"/>
          </p:cNvSpPr>
          <p:nvPr/>
        </p:nvSpPr>
        <p:spPr>
          <a:xfrm rot="21056213">
            <a:off x="5241766" y="2833024"/>
            <a:ext cx="1250691" cy="1081877"/>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rgbClr val="00B0F0"/>
          </a:solidFill>
          <a:ln>
            <a:noFill/>
          </a:ln>
          <a:scene3d>
            <a:camera prst="perspectiveHeroicExtremeRightFacing" fov="7200000">
              <a:rot lat="21486198" lon="19449816" rev="21176828"/>
            </a:camera>
            <a:lightRig rig="threePt" dir="t">
              <a:rot lat="0" lon="0" rev="9600000"/>
            </a:lightRig>
          </a:scene3d>
          <a:sp3d extrusionH="127000" contourW="38100">
            <a:bevelT w="88900" prst="coolSlant"/>
            <a:bevelB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a:off x="6128231" y="1464984"/>
            <a:ext cx="1158433" cy="712790"/>
          </a:xfrm>
          <a:custGeom>
            <a:avLst/>
            <a:gdLst>
              <a:gd name="connsiteX0" fmla="*/ 0 w 1378857"/>
              <a:gd name="connsiteY0" fmla="*/ 537028 h 537028"/>
              <a:gd name="connsiteX1" fmla="*/ 1378857 w 1378857"/>
              <a:gd name="connsiteY1" fmla="*/ 246743 h 537028"/>
              <a:gd name="connsiteX2" fmla="*/ 1378857 w 1378857"/>
              <a:gd name="connsiteY2" fmla="*/ 0 h 537028"/>
              <a:gd name="connsiteX0" fmla="*/ 0 w 1422400"/>
              <a:gd name="connsiteY0" fmla="*/ 972456 h 972456"/>
              <a:gd name="connsiteX1" fmla="*/ 1422400 w 1422400"/>
              <a:gd name="connsiteY1" fmla="*/ 246743 h 972456"/>
              <a:gd name="connsiteX2" fmla="*/ 1422400 w 1422400"/>
              <a:gd name="connsiteY2" fmla="*/ 0 h 972456"/>
            </a:gdLst>
            <a:ahLst/>
            <a:cxnLst>
              <a:cxn ang="0">
                <a:pos x="connsiteX0" y="connsiteY0"/>
              </a:cxn>
              <a:cxn ang="0">
                <a:pos x="connsiteX1" y="connsiteY1"/>
              </a:cxn>
              <a:cxn ang="0">
                <a:pos x="connsiteX2" y="connsiteY2"/>
              </a:cxn>
            </a:cxnLst>
            <a:rect l="l" t="t" r="r" b="b"/>
            <a:pathLst>
              <a:path w="1422400" h="972456">
                <a:moveTo>
                  <a:pt x="0" y="972456"/>
                </a:moveTo>
                <a:lnTo>
                  <a:pt x="1422400" y="246743"/>
                </a:lnTo>
                <a:lnTo>
                  <a:pt x="1422400" y="0"/>
                </a:lnTo>
              </a:path>
            </a:pathLst>
          </a:cu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9" name="任意多边形 68"/>
          <p:cNvSpPr/>
          <p:nvPr/>
        </p:nvSpPr>
        <p:spPr>
          <a:xfrm>
            <a:off x="6366018" y="3125161"/>
            <a:ext cx="1016584" cy="276605"/>
          </a:xfrm>
          <a:custGeom>
            <a:avLst/>
            <a:gdLst>
              <a:gd name="connsiteX0" fmla="*/ 0 w 1378857"/>
              <a:gd name="connsiteY0" fmla="*/ 537028 h 537028"/>
              <a:gd name="connsiteX1" fmla="*/ 1378857 w 1378857"/>
              <a:gd name="connsiteY1" fmla="*/ 246743 h 537028"/>
              <a:gd name="connsiteX2" fmla="*/ 1378857 w 1378857"/>
              <a:gd name="connsiteY2" fmla="*/ 0 h 537028"/>
              <a:gd name="connsiteX0" fmla="*/ 0 w 1248228"/>
              <a:gd name="connsiteY0" fmla="*/ 377371 h 377371"/>
              <a:gd name="connsiteX1" fmla="*/ 1248228 w 1248228"/>
              <a:gd name="connsiteY1" fmla="*/ 246743 h 377371"/>
              <a:gd name="connsiteX2" fmla="*/ 1248228 w 1248228"/>
              <a:gd name="connsiteY2" fmla="*/ 0 h 377371"/>
            </a:gdLst>
            <a:ahLst/>
            <a:cxnLst>
              <a:cxn ang="0">
                <a:pos x="connsiteX0" y="connsiteY0"/>
              </a:cxn>
              <a:cxn ang="0">
                <a:pos x="connsiteX1" y="connsiteY1"/>
              </a:cxn>
              <a:cxn ang="0">
                <a:pos x="connsiteX2" y="connsiteY2"/>
              </a:cxn>
            </a:cxnLst>
            <a:rect l="l" t="t" r="r" b="b"/>
            <a:pathLst>
              <a:path w="1248228" h="377371">
                <a:moveTo>
                  <a:pt x="0" y="377371"/>
                </a:moveTo>
                <a:lnTo>
                  <a:pt x="1248228" y="246743"/>
                </a:lnTo>
                <a:lnTo>
                  <a:pt x="1248228" y="0"/>
                </a:lnTo>
              </a:path>
            </a:pathLst>
          </a:cu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0" name="任意多边形 69"/>
          <p:cNvSpPr/>
          <p:nvPr/>
        </p:nvSpPr>
        <p:spPr>
          <a:xfrm flipH="1">
            <a:off x="1979144" y="1462508"/>
            <a:ext cx="1040225" cy="627681"/>
          </a:xfrm>
          <a:custGeom>
            <a:avLst/>
            <a:gdLst>
              <a:gd name="connsiteX0" fmla="*/ 0 w 1378857"/>
              <a:gd name="connsiteY0" fmla="*/ 537028 h 537028"/>
              <a:gd name="connsiteX1" fmla="*/ 1378857 w 1378857"/>
              <a:gd name="connsiteY1" fmla="*/ 246743 h 537028"/>
              <a:gd name="connsiteX2" fmla="*/ 1378857 w 1378857"/>
              <a:gd name="connsiteY2" fmla="*/ 0 h 537028"/>
              <a:gd name="connsiteX0" fmla="*/ 0 w 1509485"/>
              <a:gd name="connsiteY0" fmla="*/ 899885 h 899885"/>
              <a:gd name="connsiteX1" fmla="*/ 1509485 w 1509485"/>
              <a:gd name="connsiteY1" fmla="*/ 246743 h 899885"/>
              <a:gd name="connsiteX2" fmla="*/ 1509485 w 1509485"/>
              <a:gd name="connsiteY2" fmla="*/ 0 h 899885"/>
              <a:gd name="connsiteX0" fmla="*/ 0 w 1277256"/>
              <a:gd name="connsiteY0" fmla="*/ 856342 h 856342"/>
              <a:gd name="connsiteX1" fmla="*/ 1277256 w 1277256"/>
              <a:gd name="connsiteY1" fmla="*/ 246743 h 856342"/>
              <a:gd name="connsiteX2" fmla="*/ 1277256 w 1277256"/>
              <a:gd name="connsiteY2" fmla="*/ 0 h 856342"/>
            </a:gdLst>
            <a:ahLst/>
            <a:cxnLst>
              <a:cxn ang="0">
                <a:pos x="connsiteX0" y="connsiteY0"/>
              </a:cxn>
              <a:cxn ang="0">
                <a:pos x="connsiteX1" y="connsiteY1"/>
              </a:cxn>
              <a:cxn ang="0">
                <a:pos x="connsiteX2" y="connsiteY2"/>
              </a:cxn>
            </a:cxnLst>
            <a:rect l="l" t="t" r="r" b="b"/>
            <a:pathLst>
              <a:path w="1277256" h="856342">
                <a:moveTo>
                  <a:pt x="0" y="856342"/>
                </a:moveTo>
                <a:lnTo>
                  <a:pt x="1277256" y="246743"/>
                </a:lnTo>
                <a:lnTo>
                  <a:pt x="1277256" y="0"/>
                </a:lnTo>
              </a:path>
            </a:pathLst>
          </a:cu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1" name="任意多边形 70"/>
          <p:cNvSpPr/>
          <p:nvPr/>
        </p:nvSpPr>
        <p:spPr>
          <a:xfrm flipH="1">
            <a:off x="1952268" y="3252828"/>
            <a:ext cx="966558" cy="393630"/>
          </a:xfrm>
          <a:custGeom>
            <a:avLst/>
            <a:gdLst>
              <a:gd name="connsiteX0" fmla="*/ 0 w 1378857"/>
              <a:gd name="connsiteY0" fmla="*/ 537028 h 537028"/>
              <a:gd name="connsiteX1" fmla="*/ 1378857 w 1378857"/>
              <a:gd name="connsiteY1" fmla="*/ 246743 h 537028"/>
              <a:gd name="connsiteX2" fmla="*/ 1378857 w 1378857"/>
              <a:gd name="connsiteY2" fmla="*/ 0 h 537028"/>
            </a:gdLst>
            <a:ahLst/>
            <a:cxnLst>
              <a:cxn ang="0">
                <a:pos x="connsiteX0" y="connsiteY0"/>
              </a:cxn>
              <a:cxn ang="0">
                <a:pos x="connsiteX1" y="connsiteY1"/>
              </a:cxn>
              <a:cxn ang="0">
                <a:pos x="connsiteX2" y="connsiteY2"/>
              </a:cxn>
            </a:cxnLst>
            <a:rect l="l" t="t" r="r" b="b"/>
            <a:pathLst>
              <a:path w="1378857" h="537028">
                <a:moveTo>
                  <a:pt x="0" y="537028"/>
                </a:moveTo>
                <a:lnTo>
                  <a:pt x="1378857" y="246743"/>
                </a:lnTo>
                <a:lnTo>
                  <a:pt x="1378857" y="0"/>
                </a:lnTo>
              </a:path>
            </a:pathLst>
          </a:cu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2" name="矩形 71"/>
          <p:cNvSpPr/>
          <p:nvPr/>
        </p:nvSpPr>
        <p:spPr>
          <a:xfrm>
            <a:off x="813740" y="1118453"/>
            <a:ext cx="1957401" cy="430887"/>
          </a:xfrm>
          <a:prstGeom prst="rect">
            <a:avLst/>
          </a:prstGeom>
        </p:spPr>
        <p:txBody>
          <a:bodyPr wrap="square">
            <a:spAutoFit/>
          </a:bodyPr>
          <a:lstStyle/>
          <a:p>
            <a:pPr algn="ctr"/>
            <a:r>
              <a:rPr lang="zh-CN" altLang="en-US" sz="1100" dirty="0">
                <a:latin typeface="微软雅黑" pitchFamily="34" charset="-122"/>
                <a:ea typeface="微软雅黑" pitchFamily="34" charset="-122"/>
              </a:rPr>
              <a:t>添加文字添加文字</a:t>
            </a:r>
            <a:r>
              <a:rPr lang="zh-CN" altLang="en-US" sz="1100" dirty="0" smtClean="0">
                <a:latin typeface="微软雅黑" pitchFamily="34" charset="-122"/>
                <a:ea typeface="微软雅黑" pitchFamily="34" charset="-122"/>
              </a:rPr>
              <a:t>添加</a:t>
            </a:r>
            <a:endParaRPr lang="en-US" altLang="zh-CN" sz="1100" dirty="0" smtClean="0">
              <a:latin typeface="微软雅黑" pitchFamily="34" charset="-122"/>
              <a:ea typeface="微软雅黑" pitchFamily="34" charset="-122"/>
            </a:endParaRPr>
          </a:p>
          <a:p>
            <a:pPr algn="ctr"/>
            <a:r>
              <a:rPr lang="zh-CN" altLang="en-US" sz="1100" dirty="0" smtClean="0">
                <a:latin typeface="微软雅黑" pitchFamily="34" charset="-122"/>
                <a:ea typeface="微软雅黑" pitchFamily="34" charset="-122"/>
              </a:rPr>
              <a:t>文字</a:t>
            </a:r>
            <a:r>
              <a:rPr lang="zh-CN" altLang="en-US" sz="1100" dirty="0">
                <a:latin typeface="微软雅黑" pitchFamily="34" charset="-122"/>
                <a:ea typeface="微软雅黑" pitchFamily="34" charset="-122"/>
              </a:rPr>
              <a:t>添加文字添加文字</a:t>
            </a:r>
            <a:r>
              <a:rPr lang="zh-CN" altLang="en-US" sz="1100" dirty="0" smtClean="0">
                <a:latin typeface="微软雅黑" pitchFamily="34" charset="-122"/>
                <a:ea typeface="微软雅黑" pitchFamily="34" charset="-122"/>
              </a:rPr>
              <a:t>添加</a:t>
            </a:r>
            <a:endParaRPr lang="en-US" altLang="zh-CN" sz="1100" dirty="0" smtClean="0">
              <a:latin typeface="微软雅黑" pitchFamily="34" charset="-122"/>
              <a:ea typeface="微软雅黑" pitchFamily="34" charset="-122"/>
            </a:endParaRPr>
          </a:p>
        </p:txBody>
      </p:sp>
      <p:sp>
        <p:nvSpPr>
          <p:cNvPr id="73" name="矩形 72"/>
          <p:cNvSpPr/>
          <p:nvPr/>
        </p:nvSpPr>
        <p:spPr>
          <a:xfrm>
            <a:off x="813739" y="2929140"/>
            <a:ext cx="1921939" cy="430887"/>
          </a:xfrm>
          <a:prstGeom prst="rect">
            <a:avLst/>
          </a:prstGeom>
        </p:spPr>
        <p:txBody>
          <a:bodyPr wrap="square">
            <a:spAutoFit/>
          </a:bodyPr>
          <a:lstStyle/>
          <a:p>
            <a:pPr algn="ctr"/>
            <a:r>
              <a:rPr lang="zh-CN" altLang="en-US" sz="1100" dirty="0">
                <a:latin typeface="微软雅黑" pitchFamily="34" charset="-122"/>
                <a:ea typeface="微软雅黑" pitchFamily="34" charset="-122"/>
              </a:rPr>
              <a:t>添加文字添加文字</a:t>
            </a:r>
            <a:r>
              <a:rPr lang="zh-CN" altLang="en-US" sz="1100" dirty="0" smtClean="0">
                <a:latin typeface="微软雅黑" pitchFamily="34" charset="-122"/>
                <a:ea typeface="微软雅黑" pitchFamily="34" charset="-122"/>
              </a:rPr>
              <a:t>添加</a:t>
            </a:r>
            <a:endParaRPr lang="en-US" altLang="zh-CN" sz="1100" dirty="0" smtClean="0">
              <a:latin typeface="微软雅黑" pitchFamily="34" charset="-122"/>
              <a:ea typeface="微软雅黑" pitchFamily="34" charset="-122"/>
            </a:endParaRPr>
          </a:p>
          <a:p>
            <a:pPr algn="ctr"/>
            <a:r>
              <a:rPr lang="zh-CN" altLang="en-US" sz="1100" dirty="0" smtClean="0">
                <a:latin typeface="微软雅黑" pitchFamily="34" charset="-122"/>
                <a:ea typeface="微软雅黑" pitchFamily="34" charset="-122"/>
              </a:rPr>
              <a:t>文字</a:t>
            </a:r>
            <a:r>
              <a:rPr lang="zh-CN" altLang="en-US" sz="1100" dirty="0">
                <a:latin typeface="微软雅黑" pitchFamily="34" charset="-122"/>
                <a:ea typeface="微软雅黑" pitchFamily="34" charset="-122"/>
              </a:rPr>
              <a:t>添加文字添加文字</a:t>
            </a:r>
            <a:r>
              <a:rPr lang="zh-CN" altLang="en-US" sz="1100" dirty="0" smtClean="0">
                <a:latin typeface="微软雅黑" pitchFamily="34" charset="-122"/>
                <a:ea typeface="微软雅黑" pitchFamily="34" charset="-122"/>
              </a:rPr>
              <a:t>添加</a:t>
            </a:r>
            <a:endParaRPr lang="en-US" altLang="zh-CN" sz="1100" dirty="0" smtClean="0">
              <a:latin typeface="微软雅黑" pitchFamily="34" charset="-122"/>
              <a:ea typeface="微软雅黑" pitchFamily="34" charset="-122"/>
            </a:endParaRPr>
          </a:p>
        </p:txBody>
      </p:sp>
      <p:sp>
        <p:nvSpPr>
          <p:cNvPr id="74" name="矩形 73"/>
          <p:cNvSpPr/>
          <p:nvPr/>
        </p:nvSpPr>
        <p:spPr>
          <a:xfrm>
            <a:off x="6587685" y="2833393"/>
            <a:ext cx="1930911" cy="430887"/>
          </a:xfrm>
          <a:prstGeom prst="rect">
            <a:avLst/>
          </a:prstGeom>
        </p:spPr>
        <p:txBody>
          <a:bodyPr wrap="square">
            <a:spAutoFit/>
          </a:bodyPr>
          <a:lstStyle/>
          <a:p>
            <a:pPr algn="ctr"/>
            <a:r>
              <a:rPr lang="zh-CN" altLang="en-US" sz="1100" dirty="0">
                <a:latin typeface="微软雅黑" pitchFamily="34" charset="-122"/>
                <a:ea typeface="微软雅黑" pitchFamily="34" charset="-122"/>
              </a:rPr>
              <a:t>添加文字添加文字</a:t>
            </a:r>
            <a:r>
              <a:rPr lang="zh-CN" altLang="en-US" sz="1100" dirty="0" smtClean="0">
                <a:latin typeface="微软雅黑" pitchFamily="34" charset="-122"/>
                <a:ea typeface="微软雅黑" pitchFamily="34" charset="-122"/>
              </a:rPr>
              <a:t>添加</a:t>
            </a:r>
            <a:endParaRPr lang="en-US" altLang="zh-CN" sz="1100" dirty="0" smtClean="0">
              <a:latin typeface="微软雅黑" pitchFamily="34" charset="-122"/>
              <a:ea typeface="微软雅黑" pitchFamily="34" charset="-122"/>
            </a:endParaRPr>
          </a:p>
          <a:p>
            <a:pPr algn="ctr"/>
            <a:r>
              <a:rPr lang="zh-CN" altLang="en-US" sz="1100" dirty="0" smtClean="0">
                <a:latin typeface="微软雅黑" pitchFamily="34" charset="-122"/>
                <a:ea typeface="微软雅黑" pitchFamily="34" charset="-122"/>
              </a:rPr>
              <a:t>文字</a:t>
            </a:r>
            <a:r>
              <a:rPr lang="zh-CN" altLang="en-US" sz="1100" dirty="0">
                <a:latin typeface="微软雅黑" pitchFamily="34" charset="-122"/>
                <a:ea typeface="微软雅黑" pitchFamily="34" charset="-122"/>
              </a:rPr>
              <a:t>添加文字添加文字</a:t>
            </a:r>
            <a:r>
              <a:rPr lang="zh-CN" altLang="en-US" sz="1100" dirty="0" smtClean="0">
                <a:latin typeface="微软雅黑" pitchFamily="34" charset="-122"/>
                <a:ea typeface="微软雅黑" pitchFamily="34" charset="-122"/>
              </a:rPr>
              <a:t>添加</a:t>
            </a:r>
            <a:endParaRPr lang="en-US" altLang="zh-CN" sz="1100" dirty="0" smtClean="0">
              <a:latin typeface="微软雅黑" pitchFamily="34" charset="-122"/>
              <a:ea typeface="微软雅黑" pitchFamily="34" charset="-122"/>
            </a:endParaRPr>
          </a:p>
        </p:txBody>
      </p:sp>
      <p:sp>
        <p:nvSpPr>
          <p:cNvPr id="75" name="矩形 74"/>
          <p:cNvSpPr/>
          <p:nvPr/>
        </p:nvSpPr>
        <p:spPr>
          <a:xfrm>
            <a:off x="6516761" y="1141852"/>
            <a:ext cx="2001834" cy="430887"/>
          </a:xfrm>
          <a:prstGeom prst="rect">
            <a:avLst/>
          </a:prstGeom>
        </p:spPr>
        <p:txBody>
          <a:bodyPr wrap="square">
            <a:spAutoFit/>
          </a:bodyPr>
          <a:lstStyle/>
          <a:p>
            <a:pPr algn="ctr"/>
            <a:r>
              <a:rPr lang="zh-CN" altLang="en-US" sz="1100" dirty="0">
                <a:latin typeface="微软雅黑" pitchFamily="34" charset="-122"/>
                <a:ea typeface="微软雅黑" pitchFamily="34" charset="-122"/>
              </a:rPr>
              <a:t>添加文字添加文字</a:t>
            </a:r>
            <a:r>
              <a:rPr lang="zh-CN" altLang="en-US" sz="1100" dirty="0" smtClean="0">
                <a:latin typeface="微软雅黑" pitchFamily="34" charset="-122"/>
                <a:ea typeface="微软雅黑" pitchFamily="34" charset="-122"/>
              </a:rPr>
              <a:t>添加</a:t>
            </a:r>
            <a:endParaRPr lang="en-US" altLang="zh-CN" sz="1100" dirty="0" smtClean="0">
              <a:latin typeface="微软雅黑" pitchFamily="34" charset="-122"/>
              <a:ea typeface="微软雅黑" pitchFamily="34" charset="-122"/>
            </a:endParaRPr>
          </a:p>
          <a:p>
            <a:pPr algn="ctr"/>
            <a:r>
              <a:rPr lang="zh-CN" altLang="en-US" sz="1100" dirty="0" smtClean="0">
                <a:latin typeface="微软雅黑" pitchFamily="34" charset="-122"/>
                <a:ea typeface="微软雅黑" pitchFamily="34" charset="-122"/>
              </a:rPr>
              <a:t>文字添加文字添加文字添加</a:t>
            </a:r>
            <a:endParaRPr lang="en-US" altLang="zh-CN" sz="1100" dirty="0" smtClean="0">
              <a:latin typeface="微软雅黑" pitchFamily="34" charset="-122"/>
              <a:ea typeface="微软雅黑" pitchFamily="34" charset="-122"/>
            </a:endParaRPr>
          </a:p>
        </p:txBody>
      </p:sp>
      <p:sp>
        <p:nvSpPr>
          <p:cNvPr id="76" name="TextBox 75"/>
          <p:cNvSpPr txBox="1"/>
          <p:nvPr/>
        </p:nvSpPr>
        <p:spPr>
          <a:xfrm>
            <a:off x="3688252" y="3302845"/>
            <a:ext cx="821059" cy="1107996"/>
          </a:xfrm>
          <a:prstGeom prst="rect">
            <a:avLst/>
          </a:prstGeom>
          <a:noFill/>
          <a:scene3d>
            <a:camera prst="perspectiveRelaxed">
              <a:rot lat="20975994" lon="305024" rev="21544779"/>
            </a:camera>
            <a:lightRig rig="threePt" dir="t"/>
          </a:scene3d>
        </p:spPr>
        <p:txBody>
          <a:bodyPr wrap="none" rtlCol="0">
            <a:spAutoFit/>
          </a:bodyPr>
          <a:lstStyle/>
          <a:p>
            <a:r>
              <a:rPr lang="en-US" altLang="zh-CN" sz="6600" b="1" dirty="0" smtClean="0">
                <a:solidFill>
                  <a:schemeClr val="tx1">
                    <a:lumMod val="65000"/>
                    <a:lumOff val="35000"/>
                  </a:schemeClr>
                </a:solidFill>
                <a:latin typeface="微软雅黑" pitchFamily="34" charset="-122"/>
                <a:ea typeface="微软雅黑" pitchFamily="34" charset="-122"/>
              </a:rPr>
              <a:t>A</a:t>
            </a:r>
            <a:endParaRPr lang="zh-CN" altLang="en-US" sz="6600" b="1" dirty="0">
              <a:solidFill>
                <a:schemeClr val="tx1">
                  <a:lumMod val="65000"/>
                  <a:lumOff val="35000"/>
                </a:schemeClr>
              </a:solidFill>
              <a:latin typeface="微软雅黑" pitchFamily="34" charset="-122"/>
              <a:ea typeface="微软雅黑" pitchFamily="34" charset="-122"/>
            </a:endParaRPr>
          </a:p>
        </p:txBody>
      </p:sp>
      <p:sp>
        <p:nvSpPr>
          <p:cNvPr id="77" name="TextBox 76"/>
          <p:cNvSpPr txBox="1"/>
          <p:nvPr/>
        </p:nvSpPr>
        <p:spPr>
          <a:xfrm>
            <a:off x="3767125" y="1745776"/>
            <a:ext cx="763351" cy="1107996"/>
          </a:xfrm>
          <a:prstGeom prst="rect">
            <a:avLst/>
          </a:prstGeom>
          <a:noFill/>
          <a:scene3d>
            <a:camera prst="perspectiveRelaxed">
              <a:rot lat="18292249" lon="21077898" rev="377204"/>
            </a:camera>
            <a:lightRig rig="threePt" dir="t"/>
          </a:scene3d>
        </p:spPr>
        <p:txBody>
          <a:bodyPr wrap="none" rtlCol="0">
            <a:spAutoFit/>
          </a:bodyPr>
          <a:lstStyle/>
          <a:p>
            <a:r>
              <a:rPr lang="en-US" altLang="zh-CN" sz="6600" b="1" dirty="0" smtClean="0">
                <a:solidFill>
                  <a:schemeClr val="tx1">
                    <a:lumMod val="65000"/>
                    <a:lumOff val="35000"/>
                  </a:schemeClr>
                </a:solidFill>
                <a:latin typeface="微软雅黑" pitchFamily="34" charset="-122"/>
                <a:ea typeface="微软雅黑" pitchFamily="34" charset="-122"/>
              </a:rPr>
              <a:t>B</a:t>
            </a:r>
            <a:endParaRPr lang="zh-CN" altLang="en-US" sz="6600" b="1" dirty="0">
              <a:solidFill>
                <a:schemeClr val="tx1">
                  <a:lumMod val="65000"/>
                  <a:lumOff val="35000"/>
                </a:schemeClr>
              </a:solidFill>
              <a:latin typeface="微软雅黑" pitchFamily="34" charset="-122"/>
              <a:ea typeface="微软雅黑" pitchFamily="34" charset="-122"/>
            </a:endParaRPr>
          </a:p>
        </p:txBody>
      </p:sp>
      <p:sp>
        <p:nvSpPr>
          <p:cNvPr id="78" name="TextBox 77"/>
          <p:cNvSpPr txBox="1"/>
          <p:nvPr/>
        </p:nvSpPr>
        <p:spPr>
          <a:xfrm>
            <a:off x="5291327" y="1936067"/>
            <a:ext cx="599844" cy="830997"/>
          </a:xfrm>
          <a:prstGeom prst="rect">
            <a:avLst/>
          </a:prstGeom>
          <a:noFill/>
          <a:scene3d>
            <a:camera prst="perspectiveRelaxedModerately">
              <a:rot lat="18822534" lon="18524289" rev="1713141"/>
            </a:camera>
            <a:lightRig rig="threePt" dir="t"/>
          </a:scene3d>
        </p:spPr>
        <p:txBody>
          <a:bodyPr wrap="none" rtlCol="0">
            <a:spAutoFit/>
          </a:bodyPr>
          <a:lstStyle/>
          <a:p>
            <a:r>
              <a:rPr lang="en-US" altLang="zh-CN" sz="4800" b="1" dirty="0" smtClean="0">
                <a:solidFill>
                  <a:schemeClr val="tx1">
                    <a:lumMod val="65000"/>
                    <a:lumOff val="35000"/>
                  </a:schemeClr>
                </a:solidFill>
                <a:latin typeface="微软雅黑" pitchFamily="34" charset="-122"/>
                <a:ea typeface="微软雅黑" pitchFamily="34" charset="-122"/>
              </a:rPr>
              <a:t>C</a:t>
            </a:r>
            <a:endParaRPr lang="zh-CN" altLang="en-US" sz="4800" b="1" dirty="0">
              <a:solidFill>
                <a:schemeClr val="tx1">
                  <a:lumMod val="65000"/>
                  <a:lumOff val="35000"/>
                </a:schemeClr>
              </a:solidFill>
              <a:latin typeface="微软雅黑" pitchFamily="34" charset="-122"/>
              <a:ea typeface="微软雅黑" pitchFamily="34" charset="-122"/>
            </a:endParaRPr>
          </a:p>
        </p:txBody>
      </p:sp>
      <p:sp>
        <p:nvSpPr>
          <p:cNvPr id="79" name="TextBox 78"/>
          <p:cNvSpPr txBox="1"/>
          <p:nvPr/>
        </p:nvSpPr>
        <p:spPr>
          <a:xfrm>
            <a:off x="5541948" y="3067285"/>
            <a:ext cx="382779" cy="923330"/>
          </a:xfrm>
          <a:prstGeom prst="rect">
            <a:avLst/>
          </a:prstGeom>
          <a:noFill/>
          <a:scene3d>
            <a:camera prst="perspectiveContrastingRightFacing">
              <a:rot lat="21344834" lon="18608065" rev="233497"/>
            </a:camera>
            <a:lightRig rig="threePt" dir="t"/>
          </a:scene3d>
        </p:spPr>
        <p:txBody>
          <a:bodyPr wrap="square" rtlCol="0">
            <a:spAutoFit/>
          </a:bodyPr>
          <a:lstStyle/>
          <a:p>
            <a:r>
              <a:rPr lang="en-US" altLang="zh-CN" sz="5400" b="1" dirty="0" smtClean="0">
                <a:solidFill>
                  <a:schemeClr val="tx1">
                    <a:lumMod val="65000"/>
                    <a:lumOff val="35000"/>
                  </a:schemeClr>
                </a:solidFill>
                <a:latin typeface="微软雅黑" pitchFamily="34" charset="-122"/>
                <a:ea typeface="微软雅黑" pitchFamily="34" charset="-122"/>
              </a:rPr>
              <a:t>D</a:t>
            </a:r>
            <a:endParaRPr lang="zh-CN" altLang="en-US" sz="54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227234600"/>
      </p:ext>
    </p:extLst>
  </p:cSld>
  <p:clrMapOvr>
    <a:masterClrMapping/>
  </p:clrMapOvr>
  <mc:AlternateContent xmlns:mc="http://schemas.openxmlformats.org/markup-compatibility/2006" xmlns:p14="http://schemas.microsoft.com/office/powerpoint/2010/main">
    <mc:Choice Requires="p14">
      <p:transition spd="slow" p14:dur="1400" advTm="9000">
        <p14:doors dir="vert"/>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heel(4)">
                                      <p:cBhvr>
                                        <p:cTn id="7" dur="1000"/>
                                        <p:tgtEl>
                                          <p:spTgt spid="61"/>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fill="hold"/>
                                        <p:tgtEl>
                                          <p:spTgt spid="62"/>
                                        </p:tgtEl>
                                        <p:attrNameLst>
                                          <p:attrName>ppt_x</p:attrName>
                                        </p:attrNameLst>
                                      </p:cBhvr>
                                      <p:tavLst>
                                        <p:tav tm="0">
                                          <p:val>
                                            <p:strVal val="#ppt_x"/>
                                          </p:val>
                                        </p:tav>
                                        <p:tav tm="100000">
                                          <p:val>
                                            <p:strVal val="#ppt_x"/>
                                          </p:val>
                                        </p:tav>
                                      </p:tavLst>
                                    </p:anim>
                                    <p:anim calcmode="lin" valueType="num">
                                      <p:cBhvr additive="base">
                                        <p:cTn id="16" dur="500" fill="hold"/>
                                        <p:tgtEl>
                                          <p:spTgt spid="62"/>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500" fill="hold"/>
                                        <p:tgtEl>
                                          <p:spTgt spid="63"/>
                                        </p:tgtEl>
                                        <p:attrNameLst>
                                          <p:attrName>ppt_x</p:attrName>
                                        </p:attrNameLst>
                                      </p:cBhvr>
                                      <p:tavLst>
                                        <p:tav tm="0">
                                          <p:val>
                                            <p:strVal val="1+#ppt_w/2"/>
                                          </p:val>
                                        </p:tav>
                                        <p:tav tm="100000">
                                          <p:val>
                                            <p:strVal val="#ppt_x"/>
                                          </p:val>
                                        </p:tav>
                                      </p:tavLst>
                                    </p:anim>
                                    <p:anim calcmode="lin" valueType="num">
                                      <p:cBhvr additive="base">
                                        <p:cTn id="20" dur="500" fill="hold"/>
                                        <p:tgtEl>
                                          <p:spTgt spid="63"/>
                                        </p:tgtEl>
                                        <p:attrNameLst>
                                          <p:attrName>ppt_y</p:attrName>
                                        </p:attrNameLst>
                                      </p:cBhvr>
                                      <p:tavLst>
                                        <p:tav tm="0">
                                          <p:val>
                                            <p:strVal val="#ppt_y"/>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fill="hold"/>
                                        <p:tgtEl>
                                          <p:spTgt spid="67"/>
                                        </p:tgtEl>
                                        <p:attrNameLst>
                                          <p:attrName>ppt_x</p:attrName>
                                        </p:attrNameLst>
                                      </p:cBhvr>
                                      <p:tavLst>
                                        <p:tav tm="0">
                                          <p:val>
                                            <p:strVal val="#ppt_x"/>
                                          </p:val>
                                        </p:tav>
                                        <p:tav tm="100000">
                                          <p:val>
                                            <p:strVal val="#ppt_x"/>
                                          </p:val>
                                        </p:tav>
                                      </p:tavLst>
                                    </p:anim>
                                    <p:anim calcmode="lin" valueType="num">
                                      <p:cBhvr additive="base">
                                        <p:cTn id="24" dur="500" fill="hold"/>
                                        <p:tgtEl>
                                          <p:spTgt spid="67"/>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grpId="0" nodeType="afterEffect">
                                  <p:stCondLst>
                                    <p:cond delay="0"/>
                                  </p:stCondLst>
                                  <p:childTnLst>
                                    <p:set>
                                      <p:cBhvr>
                                        <p:cTn id="27" dur="1" fill="hold">
                                          <p:stCondLst>
                                            <p:cond delay="0"/>
                                          </p:stCondLst>
                                        </p:cTn>
                                        <p:tgtEl>
                                          <p:spTgt spid="76"/>
                                        </p:tgtEl>
                                        <p:attrNameLst>
                                          <p:attrName>style.visibility</p:attrName>
                                        </p:attrNameLst>
                                      </p:cBhvr>
                                      <p:to>
                                        <p:strVal val="visible"/>
                                      </p:to>
                                    </p:set>
                                    <p:anim calcmode="lin" valueType="num">
                                      <p:cBhvr additive="base">
                                        <p:cTn id="28" dur="500" fill="hold"/>
                                        <p:tgtEl>
                                          <p:spTgt spid="76"/>
                                        </p:tgtEl>
                                        <p:attrNameLst>
                                          <p:attrName>ppt_x</p:attrName>
                                        </p:attrNameLst>
                                      </p:cBhvr>
                                      <p:tavLst>
                                        <p:tav tm="0">
                                          <p:val>
                                            <p:strVal val="#ppt_x"/>
                                          </p:val>
                                        </p:tav>
                                        <p:tav tm="100000">
                                          <p:val>
                                            <p:strVal val="#ppt_x"/>
                                          </p:val>
                                        </p:tav>
                                      </p:tavLst>
                                    </p:anim>
                                    <p:anim calcmode="lin" valueType="num">
                                      <p:cBhvr additive="base">
                                        <p:cTn id="29" dur="500" fill="hold"/>
                                        <p:tgtEl>
                                          <p:spTgt spid="76"/>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grpId="0" nodeType="afterEffect">
                                  <p:stCondLst>
                                    <p:cond delay="0"/>
                                  </p:stCondLst>
                                  <p:childTnLst>
                                    <p:set>
                                      <p:cBhvr>
                                        <p:cTn id="32" dur="1" fill="hold">
                                          <p:stCondLst>
                                            <p:cond delay="0"/>
                                          </p:stCondLst>
                                        </p:cTn>
                                        <p:tgtEl>
                                          <p:spTgt spid="77"/>
                                        </p:tgtEl>
                                        <p:attrNameLst>
                                          <p:attrName>style.visibility</p:attrName>
                                        </p:attrNameLst>
                                      </p:cBhvr>
                                      <p:to>
                                        <p:strVal val="visible"/>
                                      </p:to>
                                    </p:set>
                                    <p:anim calcmode="lin" valueType="num">
                                      <p:cBhvr additive="base">
                                        <p:cTn id="33" dur="500" fill="hold"/>
                                        <p:tgtEl>
                                          <p:spTgt spid="77"/>
                                        </p:tgtEl>
                                        <p:attrNameLst>
                                          <p:attrName>ppt_x</p:attrName>
                                        </p:attrNameLst>
                                      </p:cBhvr>
                                      <p:tavLst>
                                        <p:tav tm="0">
                                          <p:val>
                                            <p:strVal val="#ppt_x"/>
                                          </p:val>
                                        </p:tav>
                                        <p:tav tm="100000">
                                          <p:val>
                                            <p:strVal val="#ppt_x"/>
                                          </p:val>
                                        </p:tav>
                                      </p:tavLst>
                                    </p:anim>
                                    <p:anim calcmode="lin" valueType="num">
                                      <p:cBhvr additive="base">
                                        <p:cTn id="34" dur="500" fill="hold"/>
                                        <p:tgtEl>
                                          <p:spTgt spid="77"/>
                                        </p:tgtEl>
                                        <p:attrNameLst>
                                          <p:attrName>ppt_y</p:attrName>
                                        </p:attrNameLst>
                                      </p:cBhvr>
                                      <p:tavLst>
                                        <p:tav tm="0">
                                          <p:val>
                                            <p:strVal val="1+#ppt_h/2"/>
                                          </p:val>
                                        </p:tav>
                                        <p:tav tm="100000">
                                          <p:val>
                                            <p:strVal val="#ppt_y"/>
                                          </p:val>
                                        </p:tav>
                                      </p:tavLst>
                                    </p:anim>
                                  </p:childTnLst>
                                </p:cTn>
                              </p:par>
                            </p:childTnLst>
                          </p:cTn>
                        </p:par>
                        <p:par>
                          <p:cTn id="35" fill="hold">
                            <p:stCondLst>
                              <p:cond delay="2500"/>
                            </p:stCondLst>
                            <p:childTnLst>
                              <p:par>
                                <p:cTn id="36" presetID="2" presetClass="entr" presetSubtype="4"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 calcmode="lin" valueType="num">
                                      <p:cBhvr additive="base">
                                        <p:cTn id="38" dur="500" fill="hold"/>
                                        <p:tgtEl>
                                          <p:spTgt spid="78"/>
                                        </p:tgtEl>
                                        <p:attrNameLst>
                                          <p:attrName>ppt_x</p:attrName>
                                        </p:attrNameLst>
                                      </p:cBhvr>
                                      <p:tavLst>
                                        <p:tav tm="0">
                                          <p:val>
                                            <p:strVal val="#ppt_x"/>
                                          </p:val>
                                        </p:tav>
                                        <p:tav tm="100000">
                                          <p:val>
                                            <p:strVal val="#ppt_x"/>
                                          </p:val>
                                        </p:tav>
                                      </p:tavLst>
                                    </p:anim>
                                    <p:anim calcmode="lin" valueType="num">
                                      <p:cBhvr additive="base">
                                        <p:cTn id="39" dur="500" fill="hold"/>
                                        <p:tgtEl>
                                          <p:spTgt spid="78"/>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2" presetClass="entr" presetSubtype="4" fill="hold" grpId="0" nodeType="after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additive="base">
                                        <p:cTn id="43" dur="500" fill="hold"/>
                                        <p:tgtEl>
                                          <p:spTgt spid="79"/>
                                        </p:tgtEl>
                                        <p:attrNameLst>
                                          <p:attrName>ppt_x</p:attrName>
                                        </p:attrNameLst>
                                      </p:cBhvr>
                                      <p:tavLst>
                                        <p:tav tm="0">
                                          <p:val>
                                            <p:strVal val="#ppt_x"/>
                                          </p:val>
                                        </p:tav>
                                        <p:tav tm="100000">
                                          <p:val>
                                            <p:strVal val="#ppt_x"/>
                                          </p:val>
                                        </p:tav>
                                      </p:tavLst>
                                    </p:anim>
                                    <p:anim calcmode="lin" valueType="num">
                                      <p:cBhvr additive="base">
                                        <p:cTn id="44" dur="500" fill="hold"/>
                                        <p:tgtEl>
                                          <p:spTgt spid="79"/>
                                        </p:tgtEl>
                                        <p:attrNameLst>
                                          <p:attrName>ppt_y</p:attrName>
                                        </p:attrNameLst>
                                      </p:cBhvr>
                                      <p:tavLst>
                                        <p:tav tm="0">
                                          <p:val>
                                            <p:strVal val="1+#ppt_h/2"/>
                                          </p:val>
                                        </p:tav>
                                        <p:tav tm="100000">
                                          <p:val>
                                            <p:strVal val="#ppt_y"/>
                                          </p:val>
                                        </p:tav>
                                      </p:tavLst>
                                    </p:anim>
                                  </p:childTnLst>
                                </p:cTn>
                              </p:par>
                            </p:childTnLst>
                          </p:cTn>
                        </p:par>
                        <p:par>
                          <p:cTn id="45" fill="hold">
                            <p:stCondLst>
                              <p:cond delay="3500"/>
                            </p:stCondLst>
                            <p:childTnLst>
                              <p:par>
                                <p:cTn id="46" presetID="22" presetClass="entr" presetSubtype="4"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wipe(down)">
                                      <p:cBhvr>
                                        <p:cTn id="48" dur="500"/>
                                        <p:tgtEl>
                                          <p:spTgt spid="71"/>
                                        </p:tgtEl>
                                      </p:cBhvr>
                                    </p:animEffect>
                                  </p:childTnLst>
                                </p:cTn>
                              </p:par>
                            </p:childTnLst>
                          </p:cTn>
                        </p:par>
                        <p:par>
                          <p:cTn id="49" fill="hold">
                            <p:stCondLst>
                              <p:cond delay="4000"/>
                            </p:stCondLst>
                            <p:childTnLst>
                              <p:par>
                                <p:cTn id="50" presetID="53" presetClass="entr" presetSubtype="16" fill="hold" grpId="0" nodeType="afterEffect">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cBhvr>
                                        <p:cTn id="52" dur="500" fill="hold"/>
                                        <p:tgtEl>
                                          <p:spTgt spid="73"/>
                                        </p:tgtEl>
                                        <p:attrNameLst>
                                          <p:attrName>ppt_w</p:attrName>
                                        </p:attrNameLst>
                                      </p:cBhvr>
                                      <p:tavLst>
                                        <p:tav tm="0">
                                          <p:val>
                                            <p:fltVal val="0"/>
                                          </p:val>
                                        </p:tav>
                                        <p:tav tm="100000">
                                          <p:val>
                                            <p:strVal val="#ppt_w"/>
                                          </p:val>
                                        </p:tav>
                                      </p:tavLst>
                                    </p:anim>
                                    <p:anim calcmode="lin" valueType="num">
                                      <p:cBhvr>
                                        <p:cTn id="53" dur="500" fill="hold"/>
                                        <p:tgtEl>
                                          <p:spTgt spid="73"/>
                                        </p:tgtEl>
                                        <p:attrNameLst>
                                          <p:attrName>ppt_h</p:attrName>
                                        </p:attrNameLst>
                                      </p:cBhvr>
                                      <p:tavLst>
                                        <p:tav tm="0">
                                          <p:val>
                                            <p:fltVal val="0"/>
                                          </p:val>
                                        </p:tav>
                                        <p:tav tm="100000">
                                          <p:val>
                                            <p:strVal val="#ppt_h"/>
                                          </p:val>
                                        </p:tav>
                                      </p:tavLst>
                                    </p:anim>
                                    <p:animEffect transition="in" filter="fade">
                                      <p:cBhvr>
                                        <p:cTn id="54" dur="500"/>
                                        <p:tgtEl>
                                          <p:spTgt spid="73"/>
                                        </p:tgtEl>
                                      </p:cBhvr>
                                    </p:animEffect>
                                  </p:childTnLst>
                                </p:cTn>
                              </p:par>
                            </p:childTnLst>
                          </p:cTn>
                        </p:par>
                        <p:par>
                          <p:cTn id="55" fill="hold">
                            <p:stCondLst>
                              <p:cond delay="4500"/>
                            </p:stCondLst>
                            <p:childTnLst>
                              <p:par>
                                <p:cTn id="56" presetID="22" presetClass="entr" presetSubtype="4"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wipe(down)">
                                      <p:cBhvr>
                                        <p:cTn id="58" dur="500"/>
                                        <p:tgtEl>
                                          <p:spTgt spid="70"/>
                                        </p:tgtEl>
                                      </p:cBhvr>
                                    </p:animEffect>
                                  </p:childTnLst>
                                </p:cTn>
                              </p:par>
                            </p:childTnLst>
                          </p:cTn>
                        </p:par>
                        <p:par>
                          <p:cTn id="59" fill="hold">
                            <p:stCondLst>
                              <p:cond delay="5000"/>
                            </p:stCondLst>
                            <p:childTnLst>
                              <p:par>
                                <p:cTn id="60" presetID="53" presetClass="entr" presetSubtype="16" fill="hold" grpId="0" nodeType="afterEffect">
                                  <p:stCondLst>
                                    <p:cond delay="0"/>
                                  </p:stCondLst>
                                  <p:childTnLst>
                                    <p:set>
                                      <p:cBhvr>
                                        <p:cTn id="61" dur="1" fill="hold">
                                          <p:stCondLst>
                                            <p:cond delay="0"/>
                                          </p:stCondLst>
                                        </p:cTn>
                                        <p:tgtEl>
                                          <p:spTgt spid="72"/>
                                        </p:tgtEl>
                                        <p:attrNameLst>
                                          <p:attrName>style.visibility</p:attrName>
                                        </p:attrNameLst>
                                      </p:cBhvr>
                                      <p:to>
                                        <p:strVal val="visible"/>
                                      </p:to>
                                    </p:set>
                                    <p:anim calcmode="lin" valueType="num">
                                      <p:cBhvr>
                                        <p:cTn id="62" dur="500" fill="hold"/>
                                        <p:tgtEl>
                                          <p:spTgt spid="72"/>
                                        </p:tgtEl>
                                        <p:attrNameLst>
                                          <p:attrName>ppt_w</p:attrName>
                                        </p:attrNameLst>
                                      </p:cBhvr>
                                      <p:tavLst>
                                        <p:tav tm="0">
                                          <p:val>
                                            <p:fltVal val="0"/>
                                          </p:val>
                                        </p:tav>
                                        <p:tav tm="100000">
                                          <p:val>
                                            <p:strVal val="#ppt_w"/>
                                          </p:val>
                                        </p:tav>
                                      </p:tavLst>
                                    </p:anim>
                                    <p:anim calcmode="lin" valueType="num">
                                      <p:cBhvr>
                                        <p:cTn id="63" dur="500" fill="hold"/>
                                        <p:tgtEl>
                                          <p:spTgt spid="72"/>
                                        </p:tgtEl>
                                        <p:attrNameLst>
                                          <p:attrName>ppt_h</p:attrName>
                                        </p:attrNameLst>
                                      </p:cBhvr>
                                      <p:tavLst>
                                        <p:tav tm="0">
                                          <p:val>
                                            <p:fltVal val="0"/>
                                          </p:val>
                                        </p:tav>
                                        <p:tav tm="100000">
                                          <p:val>
                                            <p:strVal val="#ppt_h"/>
                                          </p:val>
                                        </p:tav>
                                      </p:tavLst>
                                    </p:anim>
                                    <p:animEffect transition="in" filter="fade">
                                      <p:cBhvr>
                                        <p:cTn id="64" dur="500"/>
                                        <p:tgtEl>
                                          <p:spTgt spid="72"/>
                                        </p:tgtEl>
                                      </p:cBhvr>
                                    </p:animEffect>
                                  </p:childTnLst>
                                </p:cTn>
                              </p:par>
                            </p:childTnLst>
                          </p:cTn>
                        </p:par>
                        <p:par>
                          <p:cTn id="65" fill="hold">
                            <p:stCondLst>
                              <p:cond delay="5500"/>
                            </p:stCondLst>
                            <p:childTnLst>
                              <p:par>
                                <p:cTn id="66" presetID="22" presetClass="entr" presetSubtype="4" fill="hold" grpId="0" nodeType="afterEffect">
                                  <p:stCondLst>
                                    <p:cond delay="0"/>
                                  </p:stCondLst>
                                  <p:childTnLst>
                                    <p:set>
                                      <p:cBhvr>
                                        <p:cTn id="67" dur="1" fill="hold">
                                          <p:stCondLst>
                                            <p:cond delay="0"/>
                                          </p:stCondLst>
                                        </p:cTn>
                                        <p:tgtEl>
                                          <p:spTgt spid="68"/>
                                        </p:tgtEl>
                                        <p:attrNameLst>
                                          <p:attrName>style.visibility</p:attrName>
                                        </p:attrNameLst>
                                      </p:cBhvr>
                                      <p:to>
                                        <p:strVal val="visible"/>
                                      </p:to>
                                    </p:set>
                                    <p:animEffect transition="in" filter="wipe(down)">
                                      <p:cBhvr>
                                        <p:cTn id="68" dur="500"/>
                                        <p:tgtEl>
                                          <p:spTgt spid="68"/>
                                        </p:tgtEl>
                                      </p:cBhvr>
                                    </p:animEffect>
                                  </p:childTnLst>
                                </p:cTn>
                              </p:par>
                            </p:childTnLst>
                          </p:cTn>
                        </p:par>
                        <p:par>
                          <p:cTn id="69" fill="hold">
                            <p:stCondLst>
                              <p:cond delay="6000"/>
                            </p:stCondLst>
                            <p:childTnLst>
                              <p:par>
                                <p:cTn id="70" presetID="53" presetClass="entr" presetSubtype="16" fill="hold" grpId="0" nodeType="afterEffect">
                                  <p:stCondLst>
                                    <p:cond delay="0"/>
                                  </p:stCondLst>
                                  <p:childTnLst>
                                    <p:set>
                                      <p:cBhvr>
                                        <p:cTn id="71" dur="1" fill="hold">
                                          <p:stCondLst>
                                            <p:cond delay="0"/>
                                          </p:stCondLst>
                                        </p:cTn>
                                        <p:tgtEl>
                                          <p:spTgt spid="75"/>
                                        </p:tgtEl>
                                        <p:attrNameLst>
                                          <p:attrName>style.visibility</p:attrName>
                                        </p:attrNameLst>
                                      </p:cBhvr>
                                      <p:to>
                                        <p:strVal val="visible"/>
                                      </p:to>
                                    </p:set>
                                    <p:anim calcmode="lin" valueType="num">
                                      <p:cBhvr>
                                        <p:cTn id="72" dur="500" fill="hold"/>
                                        <p:tgtEl>
                                          <p:spTgt spid="75"/>
                                        </p:tgtEl>
                                        <p:attrNameLst>
                                          <p:attrName>ppt_w</p:attrName>
                                        </p:attrNameLst>
                                      </p:cBhvr>
                                      <p:tavLst>
                                        <p:tav tm="0">
                                          <p:val>
                                            <p:fltVal val="0"/>
                                          </p:val>
                                        </p:tav>
                                        <p:tav tm="100000">
                                          <p:val>
                                            <p:strVal val="#ppt_w"/>
                                          </p:val>
                                        </p:tav>
                                      </p:tavLst>
                                    </p:anim>
                                    <p:anim calcmode="lin" valueType="num">
                                      <p:cBhvr>
                                        <p:cTn id="73" dur="500" fill="hold"/>
                                        <p:tgtEl>
                                          <p:spTgt spid="75"/>
                                        </p:tgtEl>
                                        <p:attrNameLst>
                                          <p:attrName>ppt_h</p:attrName>
                                        </p:attrNameLst>
                                      </p:cBhvr>
                                      <p:tavLst>
                                        <p:tav tm="0">
                                          <p:val>
                                            <p:fltVal val="0"/>
                                          </p:val>
                                        </p:tav>
                                        <p:tav tm="100000">
                                          <p:val>
                                            <p:strVal val="#ppt_h"/>
                                          </p:val>
                                        </p:tav>
                                      </p:tavLst>
                                    </p:anim>
                                    <p:animEffect transition="in" filter="fade">
                                      <p:cBhvr>
                                        <p:cTn id="74" dur="500"/>
                                        <p:tgtEl>
                                          <p:spTgt spid="75"/>
                                        </p:tgtEl>
                                      </p:cBhvr>
                                    </p:animEffect>
                                  </p:childTnLst>
                                </p:cTn>
                              </p:par>
                            </p:childTnLst>
                          </p:cTn>
                        </p:par>
                        <p:par>
                          <p:cTn id="75" fill="hold">
                            <p:stCondLst>
                              <p:cond delay="6500"/>
                            </p:stCondLst>
                            <p:childTnLst>
                              <p:par>
                                <p:cTn id="76" presetID="22" presetClass="entr" presetSubtype="4" fill="hold" grpId="0"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down)">
                                      <p:cBhvr>
                                        <p:cTn id="78" dur="500"/>
                                        <p:tgtEl>
                                          <p:spTgt spid="69"/>
                                        </p:tgtEl>
                                      </p:cBhvr>
                                    </p:animEffect>
                                  </p:childTnLst>
                                </p:cTn>
                              </p:par>
                            </p:childTnLst>
                          </p:cTn>
                        </p:par>
                        <p:par>
                          <p:cTn id="79" fill="hold">
                            <p:stCondLst>
                              <p:cond delay="7000"/>
                            </p:stCondLst>
                            <p:childTnLst>
                              <p:par>
                                <p:cTn id="80" presetID="53" presetClass="entr" presetSubtype="16" fill="hold" grpId="0" nodeType="afterEffect">
                                  <p:stCondLst>
                                    <p:cond delay="0"/>
                                  </p:stCondLst>
                                  <p:childTnLst>
                                    <p:set>
                                      <p:cBhvr>
                                        <p:cTn id="81" dur="1" fill="hold">
                                          <p:stCondLst>
                                            <p:cond delay="0"/>
                                          </p:stCondLst>
                                        </p:cTn>
                                        <p:tgtEl>
                                          <p:spTgt spid="74"/>
                                        </p:tgtEl>
                                        <p:attrNameLst>
                                          <p:attrName>style.visibility</p:attrName>
                                        </p:attrNameLst>
                                      </p:cBhvr>
                                      <p:to>
                                        <p:strVal val="visible"/>
                                      </p:to>
                                    </p:set>
                                    <p:anim calcmode="lin" valueType="num">
                                      <p:cBhvr>
                                        <p:cTn id="82" dur="500" fill="hold"/>
                                        <p:tgtEl>
                                          <p:spTgt spid="74"/>
                                        </p:tgtEl>
                                        <p:attrNameLst>
                                          <p:attrName>ppt_w</p:attrName>
                                        </p:attrNameLst>
                                      </p:cBhvr>
                                      <p:tavLst>
                                        <p:tav tm="0">
                                          <p:val>
                                            <p:fltVal val="0"/>
                                          </p:val>
                                        </p:tav>
                                        <p:tav tm="100000">
                                          <p:val>
                                            <p:strVal val="#ppt_w"/>
                                          </p:val>
                                        </p:tav>
                                      </p:tavLst>
                                    </p:anim>
                                    <p:anim calcmode="lin" valueType="num">
                                      <p:cBhvr>
                                        <p:cTn id="83" dur="500" fill="hold"/>
                                        <p:tgtEl>
                                          <p:spTgt spid="74"/>
                                        </p:tgtEl>
                                        <p:attrNameLst>
                                          <p:attrName>ppt_h</p:attrName>
                                        </p:attrNameLst>
                                      </p:cBhvr>
                                      <p:tavLst>
                                        <p:tav tm="0">
                                          <p:val>
                                            <p:fltVal val="0"/>
                                          </p:val>
                                        </p:tav>
                                        <p:tav tm="100000">
                                          <p:val>
                                            <p:strVal val="#ppt_h"/>
                                          </p:val>
                                        </p:tav>
                                      </p:tavLst>
                                    </p:anim>
                                    <p:animEffect transition="in" filter="fade">
                                      <p:cBhvr>
                                        <p:cTn id="84"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animBg="1"/>
      <p:bldP spid="63" grpId="0" animBg="1"/>
      <p:bldP spid="67" grpId="0" animBg="1"/>
      <p:bldP spid="68" grpId="0" animBg="1"/>
      <p:bldP spid="69" grpId="0" animBg="1"/>
      <p:bldP spid="70" grpId="0" animBg="1"/>
      <p:bldP spid="71" grpId="0" animBg="1"/>
      <p:bldP spid="72" grpId="0"/>
      <p:bldP spid="73" grpId="0"/>
      <p:bldP spid="74" grpId="0"/>
      <p:bldP spid="75" grpId="0"/>
      <p:bldP spid="76" grpId="0"/>
      <p:bldP spid="77" grpId="0"/>
      <p:bldP spid="78" grpId="0"/>
      <p:bldP spid="7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30" name="组合 2829"/>
          <p:cNvGrpSpPr/>
          <p:nvPr/>
        </p:nvGrpSpPr>
        <p:grpSpPr>
          <a:xfrm>
            <a:off x="228559" y="1050137"/>
            <a:ext cx="3113882" cy="2481142"/>
            <a:chOff x="2286189" y="1405295"/>
            <a:chExt cx="4571622" cy="4047410"/>
          </a:xfrm>
        </p:grpSpPr>
        <p:pic>
          <p:nvPicPr>
            <p:cNvPr id="2831" name="图片 28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189" y="1405295"/>
              <a:ext cx="4571622" cy="4047410"/>
            </a:xfrm>
            <a:prstGeom prst="rect">
              <a:avLst/>
            </a:prstGeom>
          </p:spPr>
        </p:pic>
        <p:pic>
          <p:nvPicPr>
            <p:cNvPr id="2832" name="图片 28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5897" y="1441691"/>
              <a:ext cx="2016223" cy="1908871"/>
            </a:xfrm>
            <a:prstGeom prst="rect">
              <a:avLst/>
            </a:prstGeom>
          </p:spPr>
        </p:pic>
      </p:grpSp>
      <p:grpSp>
        <p:nvGrpSpPr>
          <p:cNvPr id="2833" name="组合 2832"/>
          <p:cNvGrpSpPr/>
          <p:nvPr/>
        </p:nvGrpSpPr>
        <p:grpSpPr>
          <a:xfrm>
            <a:off x="3042294" y="1534835"/>
            <a:ext cx="3113882" cy="2481142"/>
            <a:chOff x="2286189" y="1405295"/>
            <a:chExt cx="4571622" cy="4047410"/>
          </a:xfrm>
        </p:grpSpPr>
        <p:pic>
          <p:nvPicPr>
            <p:cNvPr id="2834" name="图片 28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189" y="1405295"/>
              <a:ext cx="4571622" cy="4047410"/>
            </a:xfrm>
            <a:prstGeom prst="rect">
              <a:avLst/>
            </a:prstGeom>
          </p:spPr>
        </p:pic>
        <p:pic>
          <p:nvPicPr>
            <p:cNvPr id="2835" name="图片 28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5897" y="1441691"/>
              <a:ext cx="2016223" cy="1908871"/>
            </a:xfrm>
            <a:prstGeom prst="rect">
              <a:avLst/>
            </a:prstGeom>
          </p:spPr>
        </p:pic>
      </p:grpSp>
      <p:grpSp>
        <p:nvGrpSpPr>
          <p:cNvPr id="2836" name="组合 2835"/>
          <p:cNvGrpSpPr/>
          <p:nvPr/>
        </p:nvGrpSpPr>
        <p:grpSpPr>
          <a:xfrm>
            <a:off x="5796136" y="2358860"/>
            <a:ext cx="3113882" cy="2481142"/>
            <a:chOff x="2286189" y="1405295"/>
            <a:chExt cx="4571622" cy="4047410"/>
          </a:xfrm>
        </p:grpSpPr>
        <p:pic>
          <p:nvPicPr>
            <p:cNvPr id="2837" name="图片 28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189" y="1405295"/>
              <a:ext cx="4571622" cy="4047410"/>
            </a:xfrm>
            <a:prstGeom prst="rect">
              <a:avLst/>
            </a:prstGeom>
          </p:spPr>
        </p:pic>
        <p:pic>
          <p:nvPicPr>
            <p:cNvPr id="2838" name="图片 28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5897" y="1441691"/>
              <a:ext cx="2016223" cy="1908871"/>
            </a:xfrm>
            <a:prstGeom prst="rect">
              <a:avLst/>
            </a:prstGeom>
          </p:spPr>
        </p:pic>
      </p:grpSp>
      <p:sp>
        <p:nvSpPr>
          <p:cNvPr id="2839" name="TextBox 2838"/>
          <p:cNvSpPr txBox="1"/>
          <p:nvPr/>
        </p:nvSpPr>
        <p:spPr>
          <a:xfrm>
            <a:off x="1303314" y="1616787"/>
            <a:ext cx="1324470"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ct val="80000"/>
              </a:lnSpc>
              <a:spcBef>
                <a:spcPts val="0"/>
              </a:spcBef>
              <a:spcAft>
                <a:spcPts val="0"/>
              </a:spcAft>
              <a:buClrTx/>
              <a:buSzTx/>
              <a:buFontTx/>
              <a:buNone/>
              <a:tabLst/>
              <a:defRPr/>
            </a:pPr>
            <a:r>
              <a:rPr lang="zh-CN" altLang="en-US" sz="2000" dirty="0" smtClean="0">
                <a:solidFill>
                  <a:schemeClr val="tx1"/>
                </a:solidFill>
                <a:effectLst>
                  <a:outerShdw dist="25400" dir="5400000" algn="t" rotWithShape="0">
                    <a:sysClr val="window" lastClr="FFFFFF">
                      <a:alpha val="29000"/>
                    </a:sysClr>
                  </a:outerShdw>
                </a:effectLst>
                <a:latin typeface="Adidas Unity" pitchFamily="2" charset="0"/>
                <a:cs typeface="Times New Roman" pitchFamily="18" charset="0"/>
              </a:rPr>
              <a:t>添加文字</a:t>
            </a:r>
            <a:endParaRPr kumimoji="0" lang="zh-CN" altLang="en-US" sz="2000" b="1" i="0" u="none" strike="noStrike" kern="0" cap="none" spc="0" normalizeH="0" baseline="0" noProof="0" dirty="0">
              <a:ln w="18415" cmpd="sng">
                <a:noFill/>
                <a:prstDash val="solid"/>
              </a:ln>
              <a:solidFill>
                <a:schemeClr val="tx1"/>
              </a:solidFill>
              <a:effectLst>
                <a:outerShdw dist="25400" dir="5400000" algn="t" rotWithShape="0">
                  <a:sysClr val="window" lastClr="FFFFFF">
                    <a:alpha val="29000"/>
                  </a:sysClr>
                </a:outerShdw>
              </a:effectLst>
              <a:uLnTx/>
              <a:uFillTx/>
              <a:latin typeface="Adidas Unity" pitchFamily="2" charset="0"/>
              <a:cs typeface="Times New Roman" pitchFamily="18" charset="0"/>
            </a:endParaRPr>
          </a:p>
        </p:txBody>
      </p:sp>
      <p:sp>
        <p:nvSpPr>
          <p:cNvPr id="2840" name="TextBox 2839"/>
          <p:cNvSpPr txBox="1"/>
          <p:nvPr/>
        </p:nvSpPr>
        <p:spPr>
          <a:xfrm>
            <a:off x="1147890" y="1948997"/>
            <a:ext cx="1678171" cy="1815882"/>
          </a:xfrm>
          <a:prstGeom prst="rect">
            <a:avLst/>
          </a:prstGeom>
          <a:noFill/>
        </p:spPr>
        <p:txBody>
          <a:bodyPr wrap="square" rtlCol="0">
            <a:spAutoFit/>
          </a:bodyPr>
          <a:lstStyle/>
          <a:p>
            <a:pPr lvl="0">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lvl="0">
              <a:defRPr/>
            </a:pP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lvl="0">
              <a:defRPr/>
            </a:pP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ysClr val="windowText" lastClr="000000">
                  <a:lumMod val="75000"/>
                  <a:lumOff val="25000"/>
                </a:sysClr>
              </a:solidFill>
              <a:effectLst/>
              <a:uLnTx/>
              <a:uFillTx/>
              <a:latin typeface="Arial" pitchFamily="34" charset="0"/>
              <a:ea typeface="微软雅黑" pitchFamily="34" charset="-122"/>
              <a:cs typeface="Arial" pitchFamily="34" charset="0"/>
            </a:endParaRPr>
          </a:p>
        </p:txBody>
      </p:sp>
      <p:sp>
        <p:nvSpPr>
          <p:cNvPr id="2841" name="TextBox 2840"/>
          <p:cNvSpPr txBox="1"/>
          <p:nvPr/>
        </p:nvSpPr>
        <p:spPr>
          <a:xfrm>
            <a:off x="4097086" y="2106291"/>
            <a:ext cx="1324470"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defRPr/>
            </a:pPr>
            <a:r>
              <a:rPr lang="zh-CN" altLang="en-US" sz="2000" dirty="0">
                <a:solidFill>
                  <a:schemeClr val="tx1"/>
                </a:solidFill>
                <a:effectLst>
                  <a:outerShdw dist="25400" dir="5400000" algn="t" rotWithShape="0">
                    <a:sysClr val="window" lastClr="FFFFFF">
                      <a:alpha val="29000"/>
                    </a:sysClr>
                  </a:outerShdw>
                </a:effectLst>
                <a:latin typeface="Adidas Unity" pitchFamily="2" charset="0"/>
                <a:cs typeface="Times New Roman" pitchFamily="18" charset="0"/>
              </a:rPr>
              <a:t>添加文字</a:t>
            </a:r>
          </a:p>
        </p:txBody>
      </p:sp>
      <p:sp>
        <p:nvSpPr>
          <p:cNvPr id="2842" name="TextBox 2841"/>
          <p:cNvSpPr txBox="1"/>
          <p:nvPr/>
        </p:nvSpPr>
        <p:spPr>
          <a:xfrm>
            <a:off x="3978399" y="2445445"/>
            <a:ext cx="1678171" cy="1384995"/>
          </a:xfrm>
          <a:prstGeom prst="rect">
            <a:avLst/>
          </a:prstGeom>
          <a:noFill/>
        </p:spPr>
        <p:txBody>
          <a:bodyPr wrap="square" rtlCol="0">
            <a:spAutoFit/>
          </a:bodyPr>
          <a:lstStyle/>
          <a:p>
            <a:pPr lvl="0">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lvl="0">
              <a:defRPr/>
            </a:pP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2843" name="TextBox 2842"/>
          <p:cNvSpPr txBox="1"/>
          <p:nvPr/>
        </p:nvSpPr>
        <p:spPr>
          <a:xfrm>
            <a:off x="6881838" y="2924700"/>
            <a:ext cx="1324470"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defRPr/>
            </a:pPr>
            <a:r>
              <a:rPr lang="zh-CN" altLang="en-US" sz="2000" dirty="0">
                <a:solidFill>
                  <a:schemeClr val="tx1"/>
                </a:solidFill>
                <a:effectLst>
                  <a:outerShdw dist="25400" dir="5400000" algn="t" rotWithShape="0">
                    <a:sysClr val="window" lastClr="FFFFFF">
                      <a:alpha val="29000"/>
                    </a:sysClr>
                  </a:outerShdw>
                </a:effectLst>
                <a:latin typeface="Adidas Unity" pitchFamily="2" charset="0"/>
                <a:cs typeface="Times New Roman" pitchFamily="18" charset="0"/>
              </a:rPr>
              <a:t>添加文字</a:t>
            </a:r>
          </a:p>
        </p:txBody>
      </p:sp>
      <p:sp>
        <p:nvSpPr>
          <p:cNvPr id="2844" name="TextBox 2843"/>
          <p:cNvSpPr txBox="1"/>
          <p:nvPr/>
        </p:nvSpPr>
        <p:spPr>
          <a:xfrm>
            <a:off x="6691204" y="3245540"/>
            <a:ext cx="1678171" cy="1384995"/>
          </a:xfrm>
          <a:prstGeom prst="rect">
            <a:avLst/>
          </a:prstGeom>
          <a:noFill/>
        </p:spPr>
        <p:txBody>
          <a:bodyPr wrap="square" rtlCol="0">
            <a:spAutoFit/>
          </a:bodyPr>
          <a:lstStyle/>
          <a:p>
            <a:pPr lvl="0">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4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a:t>
            </a: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a:p>
            <a:pPr lvl="0">
              <a:defRPr/>
            </a:pPr>
            <a:endParaRPr lang="en-US" altLang="zh-CN" sz="1400" kern="0" dirty="0">
              <a:solidFill>
                <a:sysClr val="windowText" lastClr="000000">
                  <a:lumMod val="75000"/>
                  <a:lumOff val="25000"/>
                </a:sysClr>
              </a:solidFill>
              <a:latin typeface="Arial" pitchFamily="34" charset="0"/>
              <a:ea typeface="微软雅黑" pitchFamily="34" charset="-122"/>
              <a:cs typeface="Arial" pitchFamily="34" charset="0"/>
            </a:endParaRPr>
          </a:p>
        </p:txBody>
      </p:sp>
      <p:pic>
        <p:nvPicPr>
          <p:cNvPr id="2845" name="Picture 15" descr="图片2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1861" y="3155251"/>
            <a:ext cx="3290227" cy="2286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47"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Tree>
    <p:extLst>
      <p:ext uri="{BB962C8B-B14F-4D97-AF65-F5344CB8AC3E}">
        <p14:creationId xmlns:p14="http://schemas.microsoft.com/office/powerpoint/2010/main" val="1186883052"/>
      </p:ext>
    </p:extLst>
  </p:cSld>
  <p:clrMapOvr>
    <a:masterClrMapping/>
  </p:clrMapOvr>
  <mc:AlternateContent xmlns:mc="http://schemas.openxmlformats.org/markup-compatibility/2006" xmlns:p14="http://schemas.microsoft.com/office/powerpoint/2010/main">
    <mc:Choice Requires="p14">
      <p:transition spd="slow" p14:dur="1600" advTm="8000">
        <p14:prism isInverted="1"/>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847"/>
                                        </p:tgtEl>
                                        <p:attrNameLst>
                                          <p:attrName>style.visibility</p:attrName>
                                        </p:attrNameLst>
                                      </p:cBhvr>
                                      <p:to>
                                        <p:strVal val="visible"/>
                                      </p:to>
                                    </p:set>
                                    <p:animEffect transition="in" filter="wheel(4)">
                                      <p:cBhvr>
                                        <p:cTn id="7" dur="1000"/>
                                        <p:tgtEl>
                                          <p:spTgt spid="284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9" fill="hold" nodeType="clickEffect">
                                  <p:stCondLst>
                                    <p:cond delay="0"/>
                                  </p:stCondLst>
                                  <p:childTnLst>
                                    <p:set>
                                      <p:cBhvr>
                                        <p:cTn id="11" dur="1" fill="hold">
                                          <p:stCondLst>
                                            <p:cond delay="0"/>
                                          </p:stCondLst>
                                        </p:cTn>
                                        <p:tgtEl>
                                          <p:spTgt spid="2830"/>
                                        </p:tgtEl>
                                        <p:attrNameLst>
                                          <p:attrName>style.visibility</p:attrName>
                                        </p:attrNameLst>
                                      </p:cBhvr>
                                      <p:to>
                                        <p:strVal val="visible"/>
                                      </p:to>
                                    </p:set>
                                    <p:anim calcmode="lin" valueType="num">
                                      <p:cBhvr additive="base">
                                        <p:cTn id="12" dur="500" fill="hold"/>
                                        <p:tgtEl>
                                          <p:spTgt spid="2830"/>
                                        </p:tgtEl>
                                        <p:attrNameLst>
                                          <p:attrName>ppt_x</p:attrName>
                                        </p:attrNameLst>
                                      </p:cBhvr>
                                      <p:tavLst>
                                        <p:tav tm="0">
                                          <p:val>
                                            <p:strVal val="0-#ppt_w/2"/>
                                          </p:val>
                                        </p:tav>
                                        <p:tav tm="100000">
                                          <p:val>
                                            <p:strVal val="#ppt_x"/>
                                          </p:val>
                                        </p:tav>
                                      </p:tavLst>
                                    </p:anim>
                                    <p:anim calcmode="lin" valueType="num">
                                      <p:cBhvr additive="base">
                                        <p:cTn id="13" dur="500" fill="hold"/>
                                        <p:tgtEl>
                                          <p:spTgt spid="2830"/>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300"/>
                                  </p:stCondLst>
                                  <p:childTnLst>
                                    <p:set>
                                      <p:cBhvr>
                                        <p:cTn id="15" dur="1" fill="hold">
                                          <p:stCondLst>
                                            <p:cond delay="0"/>
                                          </p:stCondLst>
                                        </p:cTn>
                                        <p:tgtEl>
                                          <p:spTgt spid="2833"/>
                                        </p:tgtEl>
                                        <p:attrNameLst>
                                          <p:attrName>style.visibility</p:attrName>
                                        </p:attrNameLst>
                                      </p:cBhvr>
                                      <p:to>
                                        <p:strVal val="visible"/>
                                      </p:to>
                                    </p:set>
                                    <p:anim calcmode="lin" valueType="num">
                                      <p:cBhvr additive="base">
                                        <p:cTn id="16" dur="500" fill="hold"/>
                                        <p:tgtEl>
                                          <p:spTgt spid="2833"/>
                                        </p:tgtEl>
                                        <p:attrNameLst>
                                          <p:attrName>ppt_x</p:attrName>
                                        </p:attrNameLst>
                                      </p:cBhvr>
                                      <p:tavLst>
                                        <p:tav tm="0">
                                          <p:val>
                                            <p:strVal val="0-#ppt_w/2"/>
                                          </p:val>
                                        </p:tav>
                                        <p:tav tm="100000">
                                          <p:val>
                                            <p:strVal val="#ppt_x"/>
                                          </p:val>
                                        </p:tav>
                                      </p:tavLst>
                                    </p:anim>
                                    <p:anim calcmode="lin" valueType="num">
                                      <p:cBhvr additive="base">
                                        <p:cTn id="17" dur="500" fill="hold"/>
                                        <p:tgtEl>
                                          <p:spTgt spid="2833"/>
                                        </p:tgtEl>
                                        <p:attrNameLst>
                                          <p:attrName>ppt_y</p:attrName>
                                        </p:attrNameLst>
                                      </p:cBhvr>
                                      <p:tavLst>
                                        <p:tav tm="0">
                                          <p:val>
                                            <p:strVal val="0-#ppt_h/2"/>
                                          </p:val>
                                        </p:tav>
                                        <p:tav tm="100000">
                                          <p:val>
                                            <p:strVal val="#ppt_y"/>
                                          </p:val>
                                        </p:tav>
                                      </p:tavLst>
                                    </p:anim>
                                  </p:childTnLst>
                                </p:cTn>
                              </p:par>
                              <p:par>
                                <p:cTn id="18" presetID="2" presetClass="entr" presetSubtype="9" fill="hold" nodeType="withEffect">
                                  <p:stCondLst>
                                    <p:cond delay="600"/>
                                  </p:stCondLst>
                                  <p:childTnLst>
                                    <p:set>
                                      <p:cBhvr>
                                        <p:cTn id="19" dur="1" fill="hold">
                                          <p:stCondLst>
                                            <p:cond delay="0"/>
                                          </p:stCondLst>
                                        </p:cTn>
                                        <p:tgtEl>
                                          <p:spTgt spid="2836"/>
                                        </p:tgtEl>
                                        <p:attrNameLst>
                                          <p:attrName>style.visibility</p:attrName>
                                        </p:attrNameLst>
                                      </p:cBhvr>
                                      <p:to>
                                        <p:strVal val="visible"/>
                                      </p:to>
                                    </p:set>
                                    <p:anim calcmode="lin" valueType="num">
                                      <p:cBhvr additive="base">
                                        <p:cTn id="20" dur="500" fill="hold"/>
                                        <p:tgtEl>
                                          <p:spTgt spid="2836"/>
                                        </p:tgtEl>
                                        <p:attrNameLst>
                                          <p:attrName>ppt_x</p:attrName>
                                        </p:attrNameLst>
                                      </p:cBhvr>
                                      <p:tavLst>
                                        <p:tav tm="0">
                                          <p:val>
                                            <p:strVal val="0-#ppt_w/2"/>
                                          </p:val>
                                        </p:tav>
                                        <p:tav tm="100000">
                                          <p:val>
                                            <p:strVal val="#ppt_x"/>
                                          </p:val>
                                        </p:tav>
                                      </p:tavLst>
                                    </p:anim>
                                    <p:anim calcmode="lin" valueType="num">
                                      <p:cBhvr additive="base">
                                        <p:cTn id="21" dur="500" fill="hold"/>
                                        <p:tgtEl>
                                          <p:spTgt spid="2836"/>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2839"/>
                                        </p:tgtEl>
                                        <p:attrNameLst>
                                          <p:attrName>style.visibility</p:attrName>
                                        </p:attrNameLst>
                                      </p:cBhvr>
                                      <p:to>
                                        <p:strVal val="visible"/>
                                      </p:to>
                                    </p:set>
                                    <p:animEffect transition="in" filter="randombar(horizontal)">
                                      <p:cBhvr>
                                        <p:cTn id="26" dur="500"/>
                                        <p:tgtEl>
                                          <p:spTgt spid="2839"/>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2841"/>
                                        </p:tgtEl>
                                        <p:attrNameLst>
                                          <p:attrName>style.visibility</p:attrName>
                                        </p:attrNameLst>
                                      </p:cBhvr>
                                      <p:to>
                                        <p:strVal val="visible"/>
                                      </p:to>
                                    </p:set>
                                    <p:animEffect transition="in" filter="randombar(horizontal)">
                                      <p:cBhvr>
                                        <p:cTn id="29" dur="500"/>
                                        <p:tgtEl>
                                          <p:spTgt spid="2841"/>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2843"/>
                                        </p:tgtEl>
                                        <p:attrNameLst>
                                          <p:attrName>style.visibility</p:attrName>
                                        </p:attrNameLst>
                                      </p:cBhvr>
                                      <p:to>
                                        <p:strVal val="visible"/>
                                      </p:to>
                                    </p:set>
                                    <p:animEffect transition="in" filter="randombar(horizontal)">
                                      <p:cBhvr>
                                        <p:cTn id="32" dur="500"/>
                                        <p:tgtEl>
                                          <p:spTgt spid="2843"/>
                                        </p:tgtEl>
                                      </p:cBhvr>
                                    </p:animEffect>
                                  </p:childTnLst>
                                </p:cTn>
                              </p:par>
                            </p:childTnLst>
                          </p:cTn>
                        </p:par>
                      </p:childTnLst>
                    </p:cTn>
                  </p:par>
                  <p:par>
                    <p:cTn id="33" fill="hold">
                      <p:stCondLst>
                        <p:cond delay="indefinite"/>
                      </p:stCondLst>
                      <p:childTnLst>
                        <p:par>
                          <p:cTn id="34" fill="hold">
                            <p:stCondLst>
                              <p:cond delay="0"/>
                            </p:stCondLst>
                            <p:childTnLst>
                              <p:par>
                                <p:cTn id="35" presetID="56" presetClass="entr" presetSubtype="0" fill="hold" grpId="0" nodeType="clickEffect">
                                  <p:stCondLst>
                                    <p:cond delay="0"/>
                                  </p:stCondLst>
                                  <p:iterate type="lt">
                                    <p:tmPct val="10000"/>
                                  </p:iterate>
                                  <p:childTnLst>
                                    <p:set>
                                      <p:cBhvr>
                                        <p:cTn id="36" dur="1" fill="hold">
                                          <p:stCondLst>
                                            <p:cond delay="0"/>
                                          </p:stCondLst>
                                        </p:cTn>
                                        <p:tgtEl>
                                          <p:spTgt spid="2844"/>
                                        </p:tgtEl>
                                        <p:attrNameLst>
                                          <p:attrName>style.visibility</p:attrName>
                                        </p:attrNameLst>
                                      </p:cBhvr>
                                      <p:to>
                                        <p:strVal val="visible"/>
                                      </p:to>
                                    </p:set>
                                    <p:anim by="(-#ppt_w*2)" calcmode="lin" valueType="num">
                                      <p:cBhvr rctx="PPT">
                                        <p:cTn id="37" dur="250" autoRev="1" fill="hold">
                                          <p:stCondLst>
                                            <p:cond delay="0"/>
                                          </p:stCondLst>
                                        </p:cTn>
                                        <p:tgtEl>
                                          <p:spTgt spid="2844"/>
                                        </p:tgtEl>
                                        <p:attrNameLst>
                                          <p:attrName>ppt_w</p:attrName>
                                        </p:attrNameLst>
                                      </p:cBhvr>
                                    </p:anim>
                                    <p:anim by="(#ppt_w*0.50)" calcmode="lin" valueType="num">
                                      <p:cBhvr>
                                        <p:cTn id="38" dur="250" decel="50000" autoRev="1" fill="hold">
                                          <p:stCondLst>
                                            <p:cond delay="0"/>
                                          </p:stCondLst>
                                        </p:cTn>
                                        <p:tgtEl>
                                          <p:spTgt spid="2844"/>
                                        </p:tgtEl>
                                        <p:attrNameLst>
                                          <p:attrName>ppt_x</p:attrName>
                                        </p:attrNameLst>
                                      </p:cBhvr>
                                    </p:anim>
                                    <p:anim from="(-#ppt_h/2)" to="(#ppt_y)" calcmode="lin" valueType="num">
                                      <p:cBhvr>
                                        <p:cTn id="39" dur="500" fill="hold">
                                          <p:stCondLst>
                                            <p:cond delay="0"/>
                                          </p:stCondLst>
                                        </p:cTn>
                                        <p:tgtEl>
                                          <p:spTgt spid="2844"/>
                                        </p:tgtEl>
                                        <p:attrNameLst>
                                          <p:attrName>ppt_y</p:attrName>
                                        </p:attrNameLst>
                                      </p:cBhvr>
                                    </p:anim>
                                    <p:animRot by="21600000">
                                      <p:cBhvr>
                                        <p:cTn id="40" dur="500" fill="hold">
                                          <p:stCondLst>
                                            <p:cond delay="0"/>
                                          </p:stCondLst>
                                        </p:cTn>
                                        <p:tgtEl>
                                          <p:spTgt spid="2844"/>
                                        </p:tgtEl>
                                        <p:attrNameLst>
                                          <p:attrName>r</p:attrName>
                                        </p:attrNameLst>
                                      </p:cBhvr>
                                    </p:animRot>
                                  </p:childTnLst>
                                </p:cTn>
                              </p:par>
                              <p:par>
                                <p:cTn id="41" presetID="56" presetClass="entr" presetSubtype="0" fill="hold" grpId="0" nodeType="withEffect">
                                  <p:stCondLst>
                                    <p:cond delay="0"/>
                                  </p:stCondLst>
                                  <p:iterate type="lt">
                                    <p:tmPct val="10000"/>
                                  </p:iterate>
                                  <p:childTnLst>
                                    <p:set>
                                      <p:cBhvr>
                                        <p:cTn id="42" dur="1" fill="hold">
                                          <p:stCondLst>
                                            <p:cond delay="0"/>
                                          </p:stCondLst>
                                        </p:cTn>
                                        <p:tgtEl>
                                          <p:spTgt spid="2842"/>
                                        </p:tgtEl>
                                        <p:attrNameLst>
                                          <p:attrName>style.visibility</p:attrName>
                                        </p:attrNameLst>
                                      </p:cBhvr>
                                      <p:to>
                                        <p:strVal val="visible"/>
                                      </p:to>
                                    </p:set>
                                    <p:anim by="(-#ppt_w*2)" calcmode="lin" valueType="num">
                                      <p:cBhvr rctx="PPT">
                                        <p:cTn id="43" dur="250" autoRev="1" fill="hold">
                                          <p:stCondLst>
                                            <p:cond delay="0"/>
                                          </p:stCondLst>
                                        </p:cTn>
                                        <p:tgtEl>
                                          <p:spTgt spid="2842"/>
                                        </p:tgtEl>
                                        <p:attrNameLst>
                                          <p:attrName>ppt_w</p:attrName>
                                        </p:attrNameLst>
                                      </p:cBhvr>
                                    </p:anim>
                                    <p:anim by="(#ppt_w*0.50)" calcmode="lin" valueType="num">
                                      <p:cBhvr>
                                        <p:cTn id="44" dur="250" decel="50000" autoRev="1" fill="hold">
                                          <p:stCondLst>
                                            <p:cond delay="0"/>
                                          </p:stCondLst>
                                        </p:cTn>
                                        <p:tgtEl>
                                          <p:spTgt spid="2842"/>
                                        </p:tgtEl>
                                        <p:attrNameLst>
                                          <p:attrName>ppt_x</p:attrName>
                                        </p:attrNameLst>
                                      </p:cBhvr>
                                    </p:anim>
                                    <p:anim from="(-#ppt_h/2)" to="(#ppt_y)" calcmode="lin" valueType="num">
                                      <p:cBhvr>
                                        <p:cTn id="45" dur="500" fill="hold">
                                          <p:stCondLst>
                                            <p:cond delay="0"/>
                                          </p:stCondLst>
                                        </p:cTn>
                                        <p:tgtEl>
                                          <p:spTgt spid="2842"/>
                                        </p:tgtEl>
                                        <p:attrNameLst>
                                          <p:attrName>ppt_y</p:attrName>
                                        </p:attrNameLst>
                                      </p:cBhvr>
                                    </p:anim>
                                    <p:animRot by="21600000">
                                      <p:cBhvr>
                                        <p:cTn id="46" dur="500" fill="hold">
                                          <p:stCondLst>
                                            <p:cond delay="0"/>
                                          </p:stCondLst>
                                        </p:cTn>
                                        <p:tgtEl>
                                          <p:spTgt spid="2842"/>
                                        </p:tgtEl>
                                        <p:attrNameLst>
                                          <p:attrName>r</p:attrName>
                                        </p:attrNameLst>
                                      </p:cBhvr>
                                    </p:animRot>
                                  </p:childTnLst>
                                </p:cTn>
                              </p:par>
                              <p:par>
                                <p:cTn id="47" presetID="56" presetClass="entr" presetSubtype="0" fill="hold" grpId="0" nodeType="withEffect">
                                  <p:stCondLst>
                                    <p:cond delay="0"/>
                                  </p:stCondLst>
                                  <p:iterate type="lt">
                                    <p:tmPct val="10000"/>
                                  </p:iterate>
                                  <p:childTnLst>
                                    <p:set>
                                      <p:cBhvr>
                                        <p:cTn id="48" dur="1" fill="hold">
                                          <p:stCondLst>
                                            <p:cond delay="0"/>
                                          </p:stCondLst>
                                        </p:cTn>
                                        <p:tgtEl>
                                          <p:spTgt spid="2840"/>
                                        </p:tgtEl>
                                        <p:attrNameLst>
                                          <p:attrName>style.visibility</p:attrName>
                                        </p:attrNameLst>
                                      </p:cBhvr>
                                      <p:to>
                                        <p:strVal val="visible"/>
                                      </p:to>
                                    </p:set>
                                    <p:anim by="(-#ppt_w*2)" calcmode="lin" valueType="num">
                                      <p:cBhvr rctx="PPT">
                                        <p:cTn id="49" dur="250" autoRev="1" fill="hold">
                                          <p:stCondLst>
                                            <p:cond delay="0"/>
                                          </p:stCondLst>
                                        </p:cTn>
                                        <p:tgtEl>
                                          <p:spTgt spid="2840"/>
                                        </p:tgtEl>
                                        <p:attrNameLst>
                                          <p:attrName>ppt_w</p:attrName>
                                        </p:attrNameLst>
                                      </p:cBhvr>
                                    </p:anim>
                                    <p:anim by="(#ppt_w*0.50)" calcmode="lin" valueType="num">
                                      <p:cBhvr>
                                        <p:cTn id="50" dur="250" decel="50000" autoRev="1" fill="hold">
                                          <p:stCondLst>
                                            <p:cond delay="0"/>
                                          </p:stCondLst>
                                        </p:cTn>
                                        <p:tgtEl>
                                          <p:spTgt spid="2840"/>
                                        </p:tgtEl>
                                        <p:attrNameLst>
                                          <p:attrName>ppt_x</p:attrName>
                                        </p:attrNameLst>
                                      </p:cBhvr>
                                    </p:anim>
                                    <p:anim from="(-#ppt_h/2)" to="(#ppt_y)" calcmode="lin" valueType="num">
                                      <p:cBhvr>
                                        <p:cTn id="51" dur="500" fill="hold">
                                          <p:stCondLst>
                                            <p:cond delay="0"/>
                                          </p:stCondLst>
                                        </p:cTn>
                                        <p:tgtEl>
                                          <p:spTgt spid="2840"/>
                                        </p:tgtEl>
                                        <p:attrNameLst>
                                          <p:attrName>ppt_y</p:attrName>
                                        </p:attrNameLst>
                                      </p:cBhvr>
                                    </p:anim>
                                    <p:animRot by="21600000">
                                      <p:cBhvr>
                                        <p:cTn id="52" dur="500" fill="hold">
                                          <p:stCondLst>
                                            <p:cond delay="0"/>
                                          </p:stCondLst>
                                        </p:cTn>
                                        <p:tgtEl>
                                          <p:spTgt spid="2840"/>
                                        </p:tgtEl>
                                        <p:attrNameLst>
                                          <p:attrName>r</p:attrName>
                                        </p:attrNameLst>
                                      </p:cBhvr>
                                    </p:animRot>
                                  </p:childTnLst>
                                </p:cTn>
                              </p:par>
                            </p:childTnLst>
                          </p:cTn>
                        </p:par>
                        <p:par>
                          <p:cTn id="53" fill="hold">
                            <p:stCondLst>
                              <p:cond delay="2450"/>
                            </p:stCondLst>
                            <p:childTnLst>
                              <p:par>
                                <p:cTn id="54" presetID="21" presetClass="entr" presetSubtype="1" fill="hold" nodeType="afterEffect">
                                  <p:stCondLst>
                                    <p:cond delay="0"/>
                                  </p:stCondLst>
                                  <p:childTnLst>
                                    <p:set>
                                      <p:cBhvr>
                                        <p:cTn id="55" dur="1" fill="hold">
                                          <p:stCondLst>
                                            <p:cond delay="0"/>
                                          </p:stCondLst>
                                        </p:cTn>
                                        <p:tgtEl>
                                          <p:spTgt spid="2845"/>
                                        </p:tgtEl>
                                        <p:attrNameLst>
                                          <p:attrName>style.visibility</p:attrName>
                                        </p:attrNameLst>
                                      </p:cBhvr>
                                      <p:to>
                                        <p:strVal val="visible"/>
                                      </p:to>
                                    </p:set>
                                    <p:animEffect transition="in" filter="wheel(1)">
                                      <p:cBhvr>
                                        <p:cTn id="56" dur="2000"/>
                                        <p:tgtEl>
                                          <p:spTgt spid="28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9" grpId="0"/>
      <p:bldP spid="2840" grpId="0"/>
      <p:bldP spid="2841" grpId="0"/>
      <p:bldP spid="2842" grpId="0"/>
      <p:bldP spid="2843" grpId="0"/>
      <p:bldP spid="2844" grpId="0"/>
      <p:bldP spid="284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grpSp>
        <p:nvGrpSpPr>
          <p:cNvPr id="24" name="组合 23"/>
          <p:cNvGrpSpPr/>
          <p:nvPr/>
        </p:nvGrpSpPr>
        <p:grpSpPr>
          <a:xfrm>
            <a:off x="5754815" y="741498"/>
            <a:ext cx="1798091" cy="4244616"/>
            <a:chOff x="5754815" y="741498"/>
            <a:chExt cx="1798091" cy="4244616"/>
          </a:xfrm>
        </p:grpSpPr>
        <p:sp>
          <p:nvSpPr>
            <p:cNvPr id="27" name="矩形 20"/>
            <p:cNvSpPr/>
            <p:nvPr/>
          </p:nvSpPr>
          <p:spPr>
            <a:xfrm>
              <a:off x="5754815" y="2142412"/>
              <a:ext cx="1787817" cy="2843702"/>
            </a:xfrm>
            <a:custGeom>
              <a:avLst/>
              <a:gdLst>
                <a:gd name="connsiteX0" fmla="*/ 0 w 1140211"/>
                <a:gd name="connsiteY0" fmla="*/ 0 h 4535401"/>
                <a:gd name="connsiteX1" fmla="*/ 1140211 w 1140211"/>
                <a:gd name="connsiteY1" fmla="*/ 0 h 4535401"/>
                <a:gd name="connsiteX2" fmla="*/ 1140211 w 1140211"/>
                <a:gd name="connsiteY2" fmla="*/ 4535401 h 4535401"/>
                <a:gd name="connsiteX3" fmla="*/ 0 w 1140211"/>
                <a:gd name="connsiteY3" fmla="*/ 4535401 h 4535401"/>
                <a:gd name="connsiteX4" fmla="*/ 0 w 1140211"/>
                <a:gd name="connsiteY4" fmla="*/ 0 h 4535401"/>
                <a:gd name="connsiteX0" fmla="*/ 106680 w 1246891"/>
                <a:gd name="connsiteY0" fmla="*/ 0 h 4535401"/>
                <a:gd name="connsiteX1" fmla="*/ 1246891 w 1246891"/>
                <a:gd name="connsiteY1" fmla="*/ 0 h 4535401"/>
                <a:gd name="connsiteX2" fmla="*/ 1246891 w 1246891"/>
                <a:gd name="connsiteY2" fmla="*/ 4535401 h 4535401"/>
                <a:gd name="connsiteX3" fmla="*/ 0 w 1246891"/>
                <a:gd name="connsiteY3" fmla="*/ 4504921 h 4535401"/>
                <a:gd name="connsiteX4" fmla="*/ 106680 w 1246891"/>
                <a:gd name="connsiteY4" fmla="*/ 0 h 4535401"/>
                <a:gd name="connsiteX0" fmla="*/ 106680 w 1368811"/>
                <a:gd name="connsiteY0" fmla="*/ 0 h 4520161"/>
                <a:gd name="connsiteX1" fmla="*/ 1246891 w 1368811"/>
                <a:gd name="connsiteY1" fmla="*/ 0 h 4520161"/>
                <a:gd name="connsiteX2" fmla="*/ 1368811 w 1368811"/>
                <a:gd name="connsiteY2" fmla="*/ 4520161 h 4520161"/>
                <a:gd name="connsiteX3" fmla="*/ 0 w 1368811"/>
                <a:gd name="connsiteY3" fmla="*/ 4504921 h 4520161"/>
                <a:gd name="connsiteX4" fmla="*/ 106680 w 1368811"/>
                <a:gd name="connsiteY4" fmla="*/ 0 h 4520161"/>
                <a:gd name="connsiteX0" fmla="*/ 167640 w 1368811"/>
                <a:gd name="connsiteY0" fmla="*/ 0 h 4520161"/>
                <a:gd name="connsiteX1" fmla="*/ 1246891 w 1368811"/>
                <a:gd name="connsiteY1" fmla="*/ 0 h 4520161"/>
                <a:gd name="connsiteX2" fmla="*/ 1368811 w 1368811"/>
                <a:gd name="connsiteY2" fmla="*/ 4520161 h 4520161"/>
                <a:gd name="connsiteX3" fmla="*/ 0 w 1368811"/>
                <a:gd name="connsiteY3" fmla="*/ 4504921 h 4520161"/>
                <a:gd name="connsiteX4" fmla="*/ 167640 w 1368811"/>
                <a:gd name="connsiteY4" fmla="*/ 0 h 4520161"/>
                <a:gd name="connsiteX0" fmla="*/ 167640 w 1368811"/>
                <a:gd name="connsiteY0" fmla="*/ 0 h 4520161"/>
                <a:gd name="connsiteX1" fmla="*/ 1170691 w 1368811"/>
                <a:gd name="connsiteY1" fmla="*/ 0 h 4520161"/>
                <a:gd name="connsiteX2" fmla="*/ 1368811 w 1368811"/>
                <a:gd name="connsiteY2" fmla="*/ 4520161 h 4520161"/>
                <a:gd name="connsiteX3" fmla="*/ 0 w 1368811"/>
                <a:gd name="connsiteY3" fmla="*/ 4504921 h 4520161"/>
                <a:gd name="connsiteX4" fmla="*/ 167640 w 1368811"/>
                <a:gd name="connsiteY4" fmla="*/ 0 h 4520161"/>
                <a:gd name="connsiteX0" fmla="*/ 228600 w 1368811"/>
                <a:gd name="connsiteY0" fmla="*/ 0 h 4520161"/>
                <a:gd name="connsiteX1" fmla="*/ 1170691 w 1368811"/>
                <a:gd name="connsiteY1" fmla="*/ 0 h 4520161"/>
                <a:gd name="connsiteX2" fmla="*/ 1368811 w 1368811"/>
                <a:gd name="connsiteY2" fmla="*/ 4520161 h 4520161"/>
                <a:gd name="connsiteX3" fmla="*/ 0 w 1368811"/>
                <a:gd name="connsiteY3" fmla="*/ 4504921 h 4520161"/>
                <a:gd name="connsiteX4" fmla="*/ 228600 w 1368811"/>
                <a:gd name="connsiteY4" fmla="*/ 0 h 4520161"/>
                <a:gd name="connsiteX0" fmla="*/ 276282 w 1416493"/>
                <a:gd name="connsiteY0" fmla="*/ 0 h 4538284"/>
                <a:gd name="connsiteX1" fmla="*/ 1218373 w 1416493"/>
                <a:gd name="connsiteY1" fmla="*/ 0 h 4538284"/>
                <a:gd name="connsiteX2" fmla="*/ 1416493 w 1416493"/>
                <a:gd name="connsiteY2" fmla="*/ 4520161 h 4538284"/>
                <a:gd name="connsiteX3" fmla="*/ 0 w 1416493"/>
                <a:gd name="connsiteY3" fmla="*/ 4538284 h 4538284"/>
                <a:gd name="connsiteX4" fmla="*/ 276282 w 1416493"/>
                <a:gd name="connsiteY4" fmla="*/ 0 h 4538284"/>
                <a:gd name="connsiteX0" fmla="*/ 276282 w 1495962"/>
                <a:gd name="connsiteY0" fmla="*/ 0 h 4538284"/>
                <a:gd name="connsiteX1" fmla="*/ 1218373 w 1495962"/>
                <a:gd name="connsiteY1" fmla="*/ 0 h 4538284"/>
                <a:gd name="connsiteX2" fmla="*/ 1495962 w 1495962"/>
                <a:gd name="connsiteY2" fmla="*/ 4503480 h 4538284"/>
                <a:gd name="connsiteX3" fmla="*/ 0 w 1495962"/>
                <a:gd name="connsiteY3" fmla="*/ 4538284 h 4538284"/>
                <a:gd name="connsiteX4" fmla="*/ 276282 w 1495962"/>
                <a:gd name="connsiteY4" fmla="*/ 0 h 4538284"/>
                <a:gd name="connsiteX0" fmla="*/ 346671 w 1566351"/>
                <a:gd name="connsiteY0" fmla="*/ 0 h 4519499"/>
                <a:gd name="connsiteX1" fmla="*/ 1288762 w 1566351"/>
                <a:gd name="connsiteY1" fmla="*/ 0 h 4519499"/>
                <a:gd name="connsiteX2" fmla="*/ 1566351 w 1566351"/>
                <a:gd name="connsiteY2" fmla="*/ 4503480 h 4519499"/>
                <a:gd name="connsiteX3" fmla="*/ 0 w 1566351"/>
                <a:gd name="connsiteY3" fmla="*/ 4519499 h 4519499"/>
                <a:gd name="connsiteX4" fmla="*/ 346671 w 1566351"/>
                <a:gd name="connsiteY4" fmla="*/ 0 h 4519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6351" h="4519499">
                  <a:moveTo>
                    <a:pt x="346671" y="0"/>
                  </a:moveTo>
                  <a:lnTo>
                    <a:pt x="1288762" y="0"/>
                  </a:lnTo>
                  <a:lnTo>
                    <a:pt x="1566351" y="4503480"/>
                  </a:lnTo>
                  <a:lnTo>
                    <a:pt x="0" y="4519499"/>
                  </a:lnTo>
                  <a:lnTo>
                    <a:pt x="346671" y="0"/>
                  </a:lnTo>
                  <a:close/>
                </a:path>
              </a:pathLst>
            </a:custGeom>
            <a:gradFill flip="none" rotWithShape="1">
              <a:gsLst>
                <a:gs pos="21000">
                  <a:sysClr val="windowText" lastClr="000000">
                    <a:lumMod val="50000"/>
                    <a:lumOff val="50000"/>
                    <a:shade val="30000"/>
                    <a:satMod val="115000"/>
                  </a:sysClr>
                </a:gs>
                <a:gs pos="100000">
                  <a:sysClr val="windowText" lastClr="000000">
                    <a:lumMod val="50000"/>
                    <a:lumOff val="50000"/>
                    <a:shade val="100000"/>
                    <a:satMod val="115000"/>
                    <a:alpha val="25000"/>
                  </a:sysClr>
                </a:gs>
              </a:gsLst>
              <a:lin ang="54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nvGrpSpPr>
            <p:cNvPr id="28" name="组合 27"/>
            <p:cNvGrpSpPr/>
            <p:nvPr/>
          </p:nvGrpSpPr>
          <p:grpSpPr>
            <a:xfrm>
              <a:off x="5875325" y="741498"/>
              <a:ext cx="1616590" cy="575646"/>
              <a:chOff x="1182451" y="-3915"/>
              <a:chExt cx="1226613" cy="964035"/>
            </a:xfrm>
          </p:grpSpPr>
          <p:sp>
            <p:nvSpPr>
              <p:cNvPr id="35" name="任意多边形 34"/>
              <p:cNvSpPr/>
              <p:nvPr/>
            </p:nvSpPr>
            <p:spPr>
              <a:xfrm flipH="1" flipV="1">
                <a:off x="2300274" y="-3915"/>
                <a:ext cx="108790" cy="960120"/>
              </a:xfrm>
              <a:custGeom>
                <a:avLst/>
                <a:gdLst>
                  <a:gd name="connsiteX0" fmla="*/ 36619 w 143299"/>
                  <a:gd name="connsiteY0" fmla="*/ 1463040 h 1463040"/>
                  <a:gd name="connsiteX1" fmla="*/ 6139 w 143299"/>
                  <a:gd name="connsiteY1" fmla="*/ 426720 h 1463040"/>
                  <a:gd name="connsiteX2" fmla="*/ 143299 w 143299"/>
                  <a:gd name="connsiteY2" fmla="*/ 0 h 1463040"/>
                  <a:gd name="connsiteX0" fmla="*/ 272226 w 272226"/>
                  <a:gd name="connsiteY0" fmla="*/ 1272209 h 1272209"/>
                  <a:gd name="connsiteX1" fmla="*/ 5291 w 272226"/>
                  <a:gd name="connsiteY1" fmla="*/ 426720 h 1272209"/>
                  <a:gd name="connsiteX2" fmla="*/ 142451 w 272226"/>
                  <a:gd name="connsiteY2" fmla="*/ 0 h 1272209"/>
                  <a:gd name="connsiteX0" fmla="*/ 272226 w 272226"/>
                  <a:gd name="connsiteY0" fmla="*/ 1272209 h 1272209"/>
                  <a:gd name="connsiteX1" fmla="*/ 5291 w 272226"/>
                  <a:gd name="connsiteY1" fmla="*/ 426720 h 1272209"/>
                  <a:gd name="connsiteX2" fmla="*/ 142451 w 272226"/>
                  <a:gd name="connsiteY2" fmla="*/ 0 h 1272209"/>
                  <a:gd name="connsiteX0" fmla="*/ 187548 w 187548"/>
                  <a:gd name="connsiteY0" fmla="*/ 1272209 h 1272209"/>
                  <a:gd name="connsiteX1" fmla="*/ 51977 w 187548"/>
                  <a:gd name="connsiteY1" fmla="*/ 681162 h 1272209"/>
                  <a:gd name="connsiteX2" fmla="*/ 57773 w 187548"/>
                  <a:gd name="connsiteY2" fmla="*/ 0 h 1272209"/>
                </a:gdLst>
                <a:ahLst/>
                <a:cxnLst>
                  <a:cxn ang="0">
                    <a:pos x="connsiteX0" y="connsiteY0"/>
                  </a:cxn>
                  <a:cxn ang="0">
                    <a:pos x="connsiteX1" y="connsiteY1"/>
                  </a:cxn>
                  <a:cxn ang="0">
                    <a:pos x="connsiteX2" y="connsiteY2"/>
                  </a:cxn>
                </a:cxnLst>
                <a:rect l="l" t="t" r="r" b="b"/>
                <a:pathLst>
                  <a:path w="187548" h="1272209">
                    <a:moveTo>
                      <a:pt x="187548" y="1272209"/>
                    </a:moveTo>
                    <a:cubicBezTo>
                      <a:pt x="137145" y="1257632"/>
                      <a:pt x="73606" y="893197"/>
                      <a:pt x="51977" y="681162"/>
                    </a:cubicBezTo>
                    <a:cubicBezTo>
                      <a:pt x="30348" y="469127"/>
                      <a:pt x="-56527" y="86360"/>
                      <a:pt x="57773" y="0"/>
                    </a:cubicBezTo>
                  </a:path>
                </a:pathLst>
              </a:custGeom>
              <a:noFill/>
              <a:ln w="25400" cap="flat" cmpd="sng" algn="ctr">
                <a:solidFill>
                  <a:srgbClr val="00763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6" name="任意多边形 35"/>
              <p:cNvSpPr/>
              <p:nvPr/>
            </p:nvSpPr>
            <p:spPr>
              <a:xfrm flipV="1">
                <a:off x="1182451" y="0"/>
                <a:ext cx="108790" cy="960120"/>
              </a:xfrm>
              <a:custGeom>
                <a:avLst/>
                <a:gdLst>
                  <a:gd name="connsiteX0" fmla="*/ 36619 w 143299"/>
                  <a:gd name="connsiteY0" fmla="*/ 1463040 h 1463040"/>
                  <a:gd name="connsiteX1" fmla="*/ 6139 w 143299"/>
                  <a:gd name="connsiteY1" fmla="*/ 426720 h 1463040"/>
                  <a:gd name="connsiteX2" fmla="*/ 143299 w 143299"/>
                  <a:gd name="connsiteY2" fmla="*/ 0 h 1463040"/>
                  <a:gd name="connsiteX0" fmla="*/ 272226 w 272226"/>
                  <a:gd name="connsiteY0" fmla="*/ 1272209 h 1272209"/>
                  <a:gd name="connsiteX1" fmla="*/ 5291 w 272226"/>
                  <a:gd name="connsiteY1" fmla="*/ 426720 h 1272209"/>
                  <a:gd name="connsiteX2" fmla="*/ 142451 w 272226"/>
                  <a:gd name="connsiteY2" fmla="*/ 0 h 1272209"/>
                  <a:gd name="connsiteX0" fmla="*/ 272226 w 272226"/>
                  <a:gd name="connsiteY0" fmla="*/ 1272209 h 1272209"/>
                  <a:gd name="connsiteX1" fmla="*/ 5291 w 272226"/>
                  <a:gd name="connsiteY1" fmla="*/ 426720 h 1272209"/>
                  <a:gd name="connsiteX2" fmla="*/ 142451 w 272226"/>
                  <a:gd name="connsiteY2" fmla="*/ 0 h 1272209"/>
                  <a:gd name="connsiteX0" fmla="*/ 187548 w 187548"/>
                  <a:gd name="connsiteY0" fmla="*/ 1272209 h 1272209"/>
                  <a:gd name="connsiteX1" fmla="*/ 51977 w 187548"/>
                  <a:gd name="connsiteY1" fmla="*/ 681162 h 1272209"/>
                  <a:gd name="connsiteX2" fmla="*/ 57773 w 187548"/>
                  <a:gd name="connsiteY2" fmla="*/ 0 h 1272209"/>
                </a:gdLst>
                <a:ahLst/>
                <a:cxnLst>
                  <a:cxn ang="0">
                    <a:pos x="connsiteX0" y="connsiteY0"/>
                  </a:cxn>
                  <a:cxn ang="0">
                    <a:pos x="connsiteX1" y="connsiteY1"/>
                  </a:cxn>
                  <a:cxn ang="0">
                    <a:pos x="connsiteX2" y="connsiteY2"/>
                  </a:cxn>
                </a:cxnLst>
                <a:rect l="l" t="t" r="r" b="b"/>
                <a:pathLst>
                  <a:path w="187548" h="1272209">
                    <a:moveTo>
                      <a:pt x="187548" y="1272209"/>
                    </a:moveTo>
                    <a:cubicBezTo>
                      <a:pt x="137145" y="1257632"/>
                      <a:pt x="73606" y="893197"/>
                      <a:pt x="51977" y="681162"/>
                    </a:cubicBezTo>
                    <a:cubicBezTo>
                      <a:pt x="30348" y="469127"/>
                      <a:pt x="-56527" y="86360"/>
                      <a:pt x="57773" y="0"/>
                    </a:cubicBezTo>
                  </a:path>
                </a:pathLst>
              </a:custGeom>
              <a:noFill/>
              <a:ln w="25400" cap="flat" cmpd="sng" algn="ctr">
                <a:solidFill>
                  <a:srgbClr val="00763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sp>
          <p:nvSpPr>
            <p:cNvPr id="29" name="Oval 65"/>
            <p:cNvSpPr>
              <a:spLocks noChangeArrowheads="1"/>
            </p:cNvSpPr>
            <p:nvPr/>
          </p:nvSpPr>
          <p:spPr bwMode="auto">
            <a:xfrm rot="16200000">
              <a:off x="6913581" y="1617966"/>
              <a:ext cx="1054199" cy="224450"/>
            </a:xfrm>
            <a:prstGeom prst="ellipse">
              <a:avLst/>
            </a:prstGeom>
            <a:gradFill rotWithShape="1">
              <a:gsLst>
                <a:gs pos="0">
                  <a:sysClr val="window" lastClr="FFFFFF">
                    <a:lumMod val="50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宋体"/>
              </a:endParaRPr>
            </a:p>
          </p:txBody>
        </p:sp>
        <p:sp>
          <p:nvSpPr>
            <p:cNvPr id="30" name="矩形 29"/>
            <p:cNvSpPr/>
            <p:nvPr/>
          </p:nvSpPr>
          <p:spPr>
            <a:xfrm rot="16200000" flipH="1">
              <a:off x="4870337" y="2281588"/>
              <a:ext cx="3605914" cy="1496557"/>
            </a:xfrm>
            <a:prstGeom prst="rect">
              <a:avLst/>
            </a:prstGeom>
            <a:gradFill flip="none" rotWithShape="1">
              <a:gsLst>
                <a:gs pos="0">
                  <a:srgbClr val="00B050"/>
                </a:gs>
                <a:gs pos="66000">
                  <a:srgbClr val="92D050"/>
                </a:gs>
                <a:gs pos="100000">
                  <a:srgbClr val="7EC234"/>
                </a:gs>
                <a:gs pos="97000">
                  <a:srgbClr val="CEF25C"/>
                </a:gs>
              </a:gsLst>
              <a:lin ang="0" scaled="1"/>
              <a:tileRect/>
            </a:gradFill>
            <a:ln w="25400" cap="flat" cmpd="sng" algn="ctr">
              <a:solidFill>
                <a:srgbClr val="CEF25C"/>
              </a:solid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矩形 3"/>
            <p:cNvSpPr/>
            <p:nvPr/>
          </p:nvSpPr>
          <p:spPr>
            <a:xfrm rot="16231473" flipH="1">
              <a:off x="6254568" y="890969"/>
              <a:ext cx="847288" cy="1496557"/>
            </a:xfrm>
            <a:custGeom>
              <a:avLst/>
              <a:gdLst>
                <a:gd name="connsiteX0" fmla="*/ 0 w 1440160"/>
                <a:gd name="connsiteY0" fmla="*/ 0 h 1440160"/>
                <a:gd name="connsiteX1" fmla="*/ 1440160 w 1440160"/>
                <a:gd name="connsiteY1" fmla="*/ 0 h 1440160"/>
                <a:gd name="connsiteX2" fmla="*/ 1440160 w 1440160"/>
                <a:gd name="connsiteY2" fmla="*/ 1440160 h 1440160"/>
                <a:gd name="connsiteX3" fmla="*/ 0 w 1440160"/>
                <a:gd name="connsiteY3" fmla="*/ 1440160 h 1440160"/>
                <a:gd name="connsiteX4" fmla="*/ 0 w 1440160"/>
                <a:gd name="connsiteY4" fmla="*/ 0 h 1440160"/>
                <a:gd name="connsiteX0" fmla="*/ 0 w 1440160"/>
                <a:gd name="connsiteY0" fmla="*/ 0 h 1440160"/>
                <a:gd name="connsiteX1" fmla="*/ 1440160 w 1440160"/>
                <a:gd name="connsiteY1" fmla="*/ 0 h 1440160"/>
                <a:gd name="connsiteX2" fmla="*/ 1440160 w 1440160"/>
                <a:gd name="connsiteY2" fmla="*/ 1440160 h 1440160"/>
                <a:gd name="connsiteX3" fmla="*/ 0 w 1440160"/>
                <a:gd name="connsiteY3" fmla="*/ 1440160 h 1440160"/>
                <a:gd name="connsiteX4" fmla="*/ 0 w 1440160"/>
                <a:gd name="connsiteY4" fmla="*/ 0 h 1440160"/>
                <a:gd name="connsiteX0" fmla="*/ 0 w 1440160"/>
                <a:gd name="connsiteY0" fmla="*/ 0 h 1519328"/>
                <a:gd name="connsiteX1" fmla="*/ 1440160 w 1440160"/>
                <a:gd name="connsiteY1" fmla="*/ 0 h 1519328"/>
                <a:gd name="connsiteX2" fmla="*/ 1440160 w 1440160"/>
                <a:gd name="connsiteY2" fmla="*/ 1440160 h 1519328"/>
                <a:gd name="connsiteX3" fmla="*/ 0 w 1440160"/>
                <a:gd name="connsiteY3" fmla="*/ 1440160 h 1519328"/>
                <a:gd name="connsiteX4" fmla="*/ 0 w 1440160"/>
                <a:gd name="connsiteY4" fmla="*/ 0 h 1519328"/>
                <a:gd name="connsiteX0" fmla="*/ 0 w 1440160"/>
                <a:gd name="connsiteY0" fmla="*/ 0 h 1519328"/>
                <a:gd name="connsiteX1" fmla="*/ 1440160 w 1440160"/>
                <a:gd name="connsiteY1" fmla="*/ 0 h 1519328"/>
                <a:gd name="connsiteX2" fmla="*/ 1440160 w 1440160"/>
                <a:gd name="connsiteY2" fmla="*/ 1440160 h 1519328"/>
                <a:gd name="connsiteX3" fmla="*/ 0 w 1440160"/>
                <a:gd name="connsiteY3" fmla="*/ 1440160 h 1519328"/>
                <a:gd name="connsiteX4" fmla="*/ 0 w 1440160"/>
                <a:gd name="connsiteY4" fmla="*/ 0 h 1519328"/>
                <a:gd name="connsiteX0" fmla="*/ 0 w 1440160"/>
                <a:gd name="connsiteY0" fmla="*/ 0 h 1519328"/>
                <a:gd name="connsiteX1" fmla="*/ 1440160 w 1440160"/>
                <a:gd name="connsiteY1" fmla="*/ 0 h 1519328"/>
                <a:gd name="connsiteX2" fmla="*/ 1440160 w 1440160"/>
                <a:gd name="connsiteY2" fmla="*/ 1440160 h 1519328"/>
                <a:gd name="connsiteX3" fmla="*/ 0 w 1440160"/>
                <a:gd name="connsiteY3" fmla="*/ 1440160 h 1519328"/>
                <a:gd name="connsiteX4" fmla="*/ 0 w 1440160"/>
                <a:gd name="connsiteY4" fmla="*/ 0 h 1519328"/>
                <a:gd name="connsiteX0" fmla="*/ 0 w 1440160"/>
                <a:gd name="connsiteY0" fmla="*/ 0 h 1519328"/>
                <a:gd name="connsiteX1" fmla="*/ 1440160 w 1440160"/>
                <a:gd name="connsiteY1" fmla="*/ 0 h 1519328"/>
                <a:gd name="connsiteX2" fmla="*/ 1440160 w 1440160"/>
                <a:gd name="connsiteY2" fmla="*/ 1440160 h 1519328"/>
                <a:gd name="connsiteX3" fmla="*/ 0 w 1440160"/>
                <a:gd name="connsiteY3" fmla="*/ 1440160 h 1519328"/>
                <a:gd name="connsiteX4" fmla="*/ 0 w 1440160"/>
                <a:gd name="connsiteY4" fmla="*/ 0 h 1519328"/>
                <a:gd name="connsiteX0" fmla="*/ 0 w 1440160"/>
                <a:gd name="connsiteY0" fmla="*/ 0 h 1519328"/>
                <a:gd name="connsiteX1" fmla="*/ 1440160 w 1440160"/>
                <a:gd name="connsiteY1" fmla="*/ 0 h 1519328"/>
                <a:gd name="connsiteX2" fmla="*/ 1440160 w 1440160"/>
                <a:gd name="connsiteY2" fmla="*/ 1440160 h 1519328"/>
                <a:gd name="connsiteX3" fmla="*/ 0 w 1440160"/>
                <a:gd name="connsiteY3" fmla="*/ 1440160 h 1519328"/>
                <a:gd name="connsiteX4" fmla="*/ 0 w 1440160"/>
                <a:gd name="connsiteY4" fmla="*/ 0 h 1519328"/>
                <a:gd name="connsiteX0" fmla="*/ 0 w 1440160"/>
                <a:gd name="connsiteY0" fmla="*/ 0 h 1440160"/>
                <a:gd name="connsiteX1" fmla="*/ 1440160 w 1440160"/>
                <a:gd name="connsiteY1" fmla="*/ 0 h 1440160"/>
                <a:gd name="connsiteX2" fmla="*/ 1440160 w 1440160"/>
                <a:gd name="connsiteY2" fmla="*/ 1440160 h 1440160"/>
                <a:gd name="connsiteX3" fmla="*/ 0 w 1440160"/>
                <a:gd name="connsiteY3" fmla="*/ 1440160 h 1440160"/>
                <a:gd name="connsiteX4" fmla="*/ 0 w 1440160"/>
                <a:gd name="connsiteY4" fmla="*/ 0 h 1440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160" h="1440160">
                  <a:moveTo>
                    <a:pt x="0" y="0"/>
                  </a:moveTo>
                  <a:cubicBezTo>
                    <a:pt x="480053" y="0"/>
                    <a:pt x="805729" y="130628"/>
                    <a:pt x="1440160" y="0"/>
                  </a:cubicBezTo>
                  <a:lnTo>
                    <a:pt x="1440160" y="1440160"/>
                  </a:lnTo>
                  <a:lnTo>
                    <a:pt x="0" y="1440160"/>
                  </a:lnTo>
                  <a:lnTo>
                    <a:pt x="0" y="0"/>
                  </a:lnTo>
                  <a:close/>
                </a:path>
              </a:pathLst>
            </a:custGeom>
            <a:gradFill flip="none" rotWithShape="1">
              <a:gsLst>
                <a:gs pos="0">
                  <a:sysClr val="window" lastClr="FFFFFF">
                    <a:lumMod val="85000"/>
                  </a:sysClr>
                </a:gs>
                <a:gs pos="100000">
                  <a:sysClr val="window" lastClr="FFFFFF">
                    <a:shade val="67500"/>
                    <a:satMod val="115000"/>
                  </a:sysClr>
                </a:gs>
                <a:gs pos="81000">
                  <a:srgbClr val="F8F8F8"/>
                </a:gs>
                <a:gs pos="28000">
                  <a:sysClr val="window" lastClr="FFFFFF">
                    <a:shade val="100000"/>
                    <a:satMod val="115000"/>
                  </a:sysClr>
                </a:gs>
              </a:gsLst>
              <a:lin ang="0" scaled="1"/>
              <a:tileRect/>
            </a:gra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2" name="等腰三角形 9"/>
            <p:cNvSpPr/>
            <p:nvPr/>
          </p:nvSpPr>
          <p:spPr>
            <a:xfrm rot="10831473" flipH="1">
              <a:off x="5950413" y="2081473"/>
              <a:ext cx="1483432" cy="712986"/>
            </a:xfrm>
            <a:custGeom>
              <a:avLst/>
              <a:gdLst>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Lst>
              <a:ahLst/>
              <a:cxnLst>
                <a:cxn ang="0">
                  <a:pos x="connsiteX0" y="connsiteY0"/>
                </a:cxn>
                <a:cxn ang="0">
                  <a:pos x="connsiteX1" y="connsiteY1"/>
                </a:cxn>
                <a:cxn ang="0">
                  <a:pos x="connsiteX2" y="connsiteY2"/>
                </a:cxn>
                <a:cxn ang="0">
                  <a:pos x="connsiteX3" y="connsiteY3"/>
                </a:cxn>
              </a:cxnLst>
              <a:rect l="l" t="t" r="r" b="b"/>
              <a:pathLst>
                <a:path w="1427529" h="1211882">
                  <a:moveTo>
                    <a:pt x="0" y="1211882"/>
                  </a:moveTo>
                  <a:cubicBezTo>
                    <a:pt x="237925" y="677292"/>
                    <a:pt x="214596" y="807722"/>
                    <a:pt x="713765" y="0"/>
                  </a:cubicBezTo>
                  <a:cubicBezTo>
                    <a:pt x="1212949" y="855223"/>
                    <a:pt x="1296489" y="712918"/>
                    <a:pt x="1427529" y="1211882"/>
                  </a:cubicBezTo>
                  <a:lnTo>
                    <a:pt x="0" y="1211882"/>
                  </a:lnTo>
                  <a:close/>
                </a:path>
              </a:pathLst>
            </a:custGeom>
            <a:solidFill>
              <a:srgbClr val="007635"/>
            </a:solidFill>
            <a:ln w="25400" cap="flat" cmpd="sng" algn="ctr">
              <a:noFill/>
              <a:prstDash val="solid"/>
            </a:ln>
            <a:effectLst>
              <a:softEdge rad="6350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等腰三角形 32"/>
            <p:cNvSpPr/>
            <p:nvPr/>
          </p:nvSpPr>
          <p:spPr>
            <a:xfrm rot="10831473" flipH="1">
              <a:off x="5926264" y="2081521"/>
              <a:ext cx="1551691" cy="550738"/>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cxnSp>
          <p:nvCxnSpPr>
            <p:cNvPr id="34" name="直接连接符 33"/>
            <p:cNvCxnSpPr>
              <a:stCxn id="33" idx="4"/>
            </p:cNvCxnSpPr>
            <p:nvPr/>
          </p:nvCxnSpPr>
          <p:spPr>
            <a:xfrm flipH="1" flipV="1">
              <a:off x="5893193" y="2084641"/>
              <a:ext cx="1589182" cy="914"/>
            </a:xfrm>
            <a:prstGeom prst="line">
              <a:avLst/>
            </a:prstGeom>
            <a:noFill/>
            <a:ln w="38100" cap="flat" cmpd="sng" algn="ctr">
              <a:solidFill>
                <a:srgbClr val="00B050"/>
              </a:solidFill>
              <a:prstDash val="sysDash"/>
            </a:ln>
            <a:effectLst>
              <a:outerShdw blurRad="50800" dist="12700" dir="5400000" algn="t" rotWithShape="0">
                <a:prstClr val="black">
                  <a:alpha val="0"/>
                </a:prstClr>
              </a:outerShdw>
            </a:effectLst>
          </p:spPr>
        </p:cxnSp>
      </p:grpSp>
      <p:grpSp>
        <p:nvGrpSpPr>
          <p:cNvPr id="37" name="组合 36"/>
          <p:cNvGrpSpPr/>
          <p:nvPr/>
        </p:nvGrpSpPr>
        <p:grpSpPr>
          <a:xfrm>
            <a:off x="3557516" y="741498"/>
            <a:ext cx="1798091" cy="4244616"/>
            <a:chOff x="3557516" y="741498"/>
            <a:chExt cx="1798091" cy="4244616"/>
          </a:xfrm>
        </p:grpSpPr>
        <p:sp>
          <p:nvSpPr>
            <p:cNvPr id="38" name="矩形 20"/>
            <p:cNvSpPr/>
            <p:nvPr/>
          </p:nvSpPr>
          <p:spPr>
            <a:xfrm>
              <a:off x="3557516" y="2142412"/>
              <a:ext cx="1787817" cy="2843702"/>
            </a:xfrm>
            <a:custGeom>
              <a:avLst/>
              <a:gdLst>
                <a:gd name="connsiteX0" fmla="*/ 0 w 1140211"/>
                <a:gd name="connsiteY0" fmla="*/ 0 h 4535401"/>
                <a:gd name="connsiteX1" fmla="*/ 1140211 w 1140211"/>
                <a:gd name="connsiteY1" fmla="*/ 0 h 4535401"/>
                <a:gd name="connsiteX2" fmla="*/ 1140211 w 1140211"/>
                <a:gd name="connsiteY2" fmla="*/ 4535401 h 4535401"/>
                <a:gd name="connsiteX3" fmla="*/ 0 w 1140211"/>
                <a:gd name="connsiteY3" fmla="*/ 4535401 h 4535401"/>
                <a:gd name="connsiteX4" fmla="*/ 0 w 1140211"/>
                <a:gd name="connsiteY4" fmla="*/ 0 h 4535401"/>
                <a:gd name="connsiteX0" fmla="*/ 106680 w 1246891"/>
                <a:gd name="connsiteY0" fmla="*/ 0 h 4535401"/>
                <a:gd name="connsiteX1" fmla="*/ 1246891 w 1246891"/>
                <a:gd name="connsiteY1" fmla="*/ 0 h 4535401"/>
                <a:gd name="connsiteX2" fmla="*/ 1246891 w 1246891"/>
                <a:gd name="connsiteY2" fmla="*/ 4535401 h 4535401"/>
                <a:gd name="connsiteX3" fmla="*/ 0 w 1246891"/>
                <a:gd name="connsiteY3" fmla="*/ 4504921 h 4535401"/>
                <a:gd name="connsiteX4" fmla="*/ 106680 w 1246891"/>
                <a:gd name="connsiteY4" fmla="*/ 0 h 4535401"/>
                <a:gd name="connsiteX0" fmla="*/ 106680 w 1368811"/>
                <a:gd name="connsiteY0" fmla="*/ 0 h 4520161"/>
                <a:gd name="connsiteX1" fmla="*/ 1246891 w 1368811"/>
                <a:gd name="connsiteY1" fmla="*/ 0 h 4520161"/>
                <a:gd name="connsiteX2" fmla="*/ 1368811 w 1368811"/>
                <a:gd name="connsiteY2" fmla="*/ 4520161 h 4520161"/>
                <a:gd name="connsiteX3" fmla="*/ 0 w 1368811"/>
                <a:gd name="connsiteY3" fmla="*/ 4504921 h 4520161"/>
                <a:gd name="connsiteX4" fmla="*/ 106680 w 1368811"/>
                <a:gd name="connsiteY4" fmla="*/ 0 h 4520161"/>
                <a:gd name="connsiteX0" fmla="*/ 167640 w 1368811"/>
                <a:gd name="connsiteY0" fmla="*/ 0 h 4520161"/>
                <a:gd name="connsiteX1" fmla="*/ 1246891 w 1368811"/>
                <a:gd name="connsiteY1" fmla="*/ 0 h 4520161"/>
                <a:gd name="connsiteX2" fmla="*/ 1368811 w 1368811"/>
                <a:gd name="connsiteY2" fmla="*/ 4520161 h 4520161"/>
                <a:gd name="connsiteX3" fmla="*/ 0 w 1368811"/>
                <a:gd name="connsiteY3" fmla="*/ 4504921 h 4520161"/>
                <a:gd name="connsiteX4" fmla="*/ 167640 w 1368811"/>
                <a:gd name="connsiteY4" fmla="*/ 0 h 4520161"/>
                <a:gd name="connsiteX0" fmla="*/ 167640 w 1368811"/>
                <a:gd name="connsiteY0" fmla="*/ 0 h 4520161"/>
                <a:gd name="connsiteX1" fmla="*/ 1170691 w 1368811"/>
                <a:gd name="connsiteY1" fmla="*/ 0 h 4520161"/>
                <a:gd name="connsiteX2" fmla="*/ 1368811 w 1368811"/>
                <a:gd name="connsiteY2" fmla="*/ 4520161 h 4520161"/>
                <a:gd name="connsiteX3" fmla="*/ 0 w 1368811"/>
                <a:gd name="connsiteY3" fmla="*/ 4504921 h 4520161"/>
                <a:gd name="connsiteX4" fmla="*/ 167640 w 1368811"/>
                <a:gd name="connsiteY4" fmla="*/ 0 h 4520161"/>
                <a:gd name="connsiteX0" fmla="*/ 228600 w 1368811"/>
                <a:gd name="connsiteY0" fmla="*/ 0 h 4520161"/>
                <a:gd name="connsiteX1" fmla="*/ 1170691 w 1368811"/>
                <a:gd name="connsiteY1" fmla="*/ 0 h 4520161"/>
                <a:gd name="connsiteX2" fmla="*/ 1368811 w 1368811"/>
                <a:gd name="connsiteY2" fmla="*/ 4520161 h 4520161"/>
                <a:gd name="connsiteX3" fmla="*/ 0 w 1368811"/>
                <a:gd name="connsiteY3" fmla="*/ 4504921 h 4520161"/>
                <a:gd name="connsiteX4" fmla="*/ 228600 w 1368811"/>
                <a:gd name="connsiteY4" fmla="*/ 0 h 4520161"/>
                <a:gd name="connsiteX0" fmla="*/ 276282 w 1416493"/>
                <a:gd name="connsiteY0" fmla="*/ 0 h 4538284"/>
                <a:gd name="connsiteX1" fmla="*/ 1218373 w 1416493"/>
                <a:gd name="connsiteY1" fmla="*/ 0 h 4538284"/>
                <a:gd name="connsiteX2" fmla="*/ 1416493 w 1416493"/>
                <a:gd name="connsiteY2" fmla="*/ 4520161 h 4538284"/>
                <a:gd name="connsiteX3" fmla="*/ 0 w 1416493"/>
                <a:gd name="connsiteY3" fmla="*/ 4538284 h 4538284"/>
                <a:gd name="connsiteX4" fmla="*/ 276282 w 1416493"/>
                <a:gd name="connsiteY4" fmla="*/ 0 h 4538284"/>
                <a:gd name="connsiteX0" fmla="*/ 276282 w 1495962"/>
                <a:gd name="connsiteY0" fmla="*/ 0 h 4538284"/>
                <a:gd name="connsiteX1" fmla="*/ 1218373 w 1495962"/>
                <a:gd name="connsiteY1" fmla="*/ 0 h 4538284"/>
                <a:gd name="connsiteX2" fmla="*/ 1495962 w 1495962"/>
                <a:gd name="connsiteY2" fmla="*/ 4503480 h 4538284"/>
                <a:gd name="connsiteX3" fmla="*/ 0 w 1495962"/>
                <a:gd name="connsiteY3" fmla="*/ 4538284 h 4538284"/>
                <a:gd name="connsiteX4" fmla="*/ 276282 w 1495962"/>
                <a:gd name="connsiteY4" fmla="*/ 0 h 4538284"/>
                <a:gd name="connsiteX0" fmla="*/ 346671 w 1566351"/>
                <a:gd name="connsiteY0" fmla="*/ 0 h 4519499"/>
                <a:gd name="connsiteX1" fmla="*/ 1288762 w 1566351"/>
                <a:gd name="connsiteY1" fmla="*/ 0 h 4519499"/>
                <a:gd name="connsiteX2" fmla="*/ 1566351 w 1566351"/>
                <a:gd name="connsiteY2" fmla="*/ 4503480 h 4519499"/>
                <a:gd name="connsiteX3" fmla="*/ 0 w 1566351"/>
                <a:gd name="connsiteY3" fmla="*/ 4519499 h 4519499"/>
                <a:gd name="connsiteX4" fmla="*/ 346671 w 1566351"/>
                <a:gd name="connsiteY4" fmla="*/ 0 h 4519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6351" h="4519499">
                  <a:moveTo>
                    <a:pt x="346671" y="0"/>
                  </a:moveTo>
                  <a:lnTo>
                    <a:pt x="1288762" y="0"/>
                  </a:lnTo>
                  <a:lnTo>
                    <a:pt x="1566351" y="4503480"/>
                  </a:lnTo>
                  <a:lnTo>
                    <a:pt x="0" y="4519499"/>
                  </a:lnTo>
                  <a:lnTo>
                    <a:pt x="346671" y="0"/>
                  </a:lnTo>
                  <a:close/>
                </a:path>
              </a:pathLst>
            </a:custGeom>
            <a:gradFill flip="none" rotWithShape="1">
              <a:gsLst>
                <a:gs pos="21000">
                  <a:sysClr val="windowText" lastClr="000000">
                    <a:lumMod val="50000"/>
                    <a:lumOff val="50000"/>
                    <a:shade val="30000"/>
                    <a:satMod val="115000"/>
                  </a:sysClr>
                </a:gs>
                <a:gs pos="100000">
                  <a:sysClr val="windowText" lastClr="000000">
                    <a:lumMod val="50000"/>
                    <a:lumOff val="50000"/>
                    <a:shade val="100000"/>
                    <a:satMod val="115000"/>
                    <a:alpha val="25000"/>
                  </a:sysClr>
                </a:gs>
              </a:gsLst>
              <a:lin ang="54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nvGrpSpPr>
            <p:cNvPr id="39" name="组合 38"/>
            <p:cNvGrpSpPr/>
            <p:nvPr/>
          </p:nvGrpSpPr>
          <p:grpSpPr>
            <a:xfrm>
              <a:off x="3678026" y="741498"/>
              <a:ext cx="1616590" cy="575646"/>
              <a:chOff x="1182451" y="-3915"/>
              <a:chExt cx="1226613" cy="964035"/>
            </a:xfrm>
          </p:grpSpPr>
          <p:sp>
            <p:nvSpPr>
              <p:cNvPr id="46" name="任意多边形 45"/>
              <p:cNvSpPr/>
              <p:nvPr/>
            </p:nvSpPr>
            <p:spPr>
              <a:xfrm flipH="1" flipV="1">
                <a:off x="2300274" y="-3915"/>
                <a:ext cx="108790" cy="960120"/>
              </a:xfrm>
              <a:custGeom>
                <a:avLst/>
                <a:gdLst>
                  <a:gd name="connsiteX0" fmla="*/ 36619 w 143299"/>
                  <a:gd name="connsiteY0" fmla="*/ 1463040 h 1463040"/>
                  <a:gd name="connsiteX1" fmla="*/ 6139 w 143299"/>
                  <a:gd name="connsiteY1" fmla="*/ 426720 h 1463040"/>
                  <a:gd name="connsiteX2" fmla="*/ 143299 w 143299"/>
                  <a:gd name="connsiteY2" fmla="*/ 0 h 1463040"/>
                  <a:gd name="connsiteX0" fmla="*/ 272226 w 272226"/>
                  <a:gd name="connsiteY0" fmla="*/ 1272209 h 1272209"/>
                  <a:gd name="connsiteX1" fmla="*/ 5291 w 272226"/>
                  <a:gd name="connsiteY1" fmla="*/ 426720 h 1272209"/>
                  <a:gd name="connsiteX2" fmla="*/ 142451 w 272226"/>
                  <a:gd name="connsiteY2" fmla="*/ 0 h 1272209"/>
                  <a:gd name="connsiteX0" fmla="*/ 272226 w 272226"/>
                  <a:gd name="connsiteY0" fmla="*/ 1272209 h 1272209"/>
                  <a:gd name="connsiteX1" fmla="*/ 5291 w 272226"/>
                  <a:gd name="connsiteY1" fmla="*/ 426720 h 1272209"/>
                  <a:gd name="connsiteX2" fmla="*/ 142451 w 272226"/>
                  <a:gd name="connsiteY2" fmla="*/ 0 h 1272209"/>
                  <a:gd name="connsiteX0" fmla="*/ 187548 w 187548"/>
                  <a:gd name="connsiteY0" fmla="*/ 1272209 h 1272209"/>
                  <a:gd name="connsiteX1" fmla="*/ 51977 w 187548"/>
                  <a:gd name="connsiteY1" fmla="*/ 681162 h 1272209"/>
                  <a:gd name="connsiteX2" fmla="*/ 57773 w 187548"/>
                  <a:gd name="connsiteY2" fmla="*/ 0 h 1272209"/>
                </a:gdLst>
                <a:ahLst/>
                <a:cxnLst>
                  <a:cxn ang="0">
                    <a:pos x="connsiteX0" y="connsiteY0"/>
                  </a:cxn>
                  <a:cxn ang="0">
                    <a:pos x="connsiteX1" y="connsiteY1"/>
                  </a:cxn>
                  <a:cxn ang="0">
                    <a:pos x="connsiteX2" y="connsiteY2"/>
                  </a:cxn>
                </a:cxnLst>
                <a:rect l="l" t="t" r="r" b="b"/>
                <a:pathLst>
                  <a:path w="187548" h="1272209">
                    <a:moveTo>
                      <a:pt x="187548" y="1272209"/>
                    </a:moveTo>
                    <a:cubicBezTo>
                      <a:pt x="137145" y="1257632"/>
                      <a:pt x="73606" y="893197"/>
                      <a:pt x="51977" y="681162"/>
                    </a:cubicBezTo>
                    <a:cubicBezTo>
                      <a:pt x="30348" y="469127"/>
                      <a:pt x="-56527" y="86360"/>
                      <a:pt x="57773" y="0"/>
                    </a:cubicBezTo>
                  </a:path>
                </a:pathLst>
              </a:custGeom>
              <a:noFill/>
              <a:ln w="25400" cap="flat" cmpd="sng" algn="ctr">
                <a:solidFill>
                  <a:srgbClr val="0070C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47" name="任意多边形 46"/>
              <p:cNvSpPr/>
              <p:nvPr/>
            </p:nvSpPr>
            <p:spPr>
              <a:xfrm flipV="1">
                <a:off x="1182451" y="0"/>
                <a:ext cx="108790" cy="960120"/>
              </a:xfrm>
              <a:custGeom>
                <a:avLst/>
                <a:gdLst>
                  <a:gd name="connsiteX0" fmla="*/ 36619 w 143299"/>
                  <a:gd name="connsiteY0" fmla="*/ 1463040 h 1463040"/>
                  <a:gd name="connsiteX1" fmla="*/ 6139 w 143299"/>
                  <a:gd name="connsiteY1" fmla="*/ 426720 h 1463040"/>
                  <a:gd name="connsiteX2" fmla="*/ 143299 w 143299"/>
                  <a:gd name="connsiteY2" fmla="*/ 0 h 1463040"/>
                  <a:gd name="connsiteX0" fmla="*/ 272226 w 272226"/>
                  <a:gd name="connsiteY0" fmla="*/ 1272209 h 1272209"/>
                  <a:gd name="connsiteX1" fmla="*/ 5291 w 272226"/>
                  <a:gd name="connsiteY1" fmla="*/ 426720 h 1272209"/>
                  <a:gd name="connsiteX2" fmla="*/ 142451 w 272226"/>
                  <a:gd name="connsiteY2" fmla="*/ 0 h 1272209"/>
                  <a:gd name="connsiteX0" fmla="*/ 272226 w 272226"/>
                  <a:gd name="connsiteY0" fmla="*/ 1272209 h 1272209"/>
                  <a:gd name="connsiteX1" fmla="*/ 5291 w 272226"/>
                  <a:gd name="connsiteY1" fmla="*/ 426720 h 1272209"/>
                  <a:gd name="connsiteX2" fmla="*/ 142451 w 272226"/>
                  <a:gd name="connsiteY2" fmla="*/ 0 h 1272209"/>
                  <a:gd name="connsiteX0" fmla="*/ 187548 w 187548"/>
                  <a:gd name="connsiteY0" fmla="*/ 1272209 h 1272209"/>
                  <a:gd name="connsiteX1" fmla="*/ 51977 w 187548"/>
                  <a:gd name="connsiteY1" fmla="*/ 681162 h 1272209"/>
                  <a:gd name="connsiteX2" fmla="*/ 57773 w 187548"/>
                  <a:gd name="connsiteY2" fmla="*/ 0 h 1272209"/>
                </a:gdLst>
                <a:ahLst/>
                <a:cxnLst>
                  <a:cxn ang="0">
                    <a:pos x="connsiteX0" y="connsiteY0"/>
                  </a:cxn>
                  <a:cxn ang="0">
                    <a:pos x="connsiteX1" y="connsiteY1"/>
                  </a:cxn>
                  <a:cxn ang="0">
                    <a:pos x="connsiteX2" y="connsiteY2"/>
                  </a:cxn>
                </a:cxnLst>
                <a:rect l="l" t="t" r="r" b="b"/>
                <a:pathLst>
                  <a:path w="187548" h="1272209">
                    <a:moveTo>
                      <a:pt x="187548" y="1272209"/>
                    </a:moveTo>
                    <a:cubicBezTo>
                      <a:pt x="137145" y="1257632"/>
                      <a:pt x="73606" y="893197"/>
                      <a:pt x="51977" y="681162"/>
                    </a:cubicBezTo>
                    <a:cubicBezTo>
                      <a:pt x="30348" y="469127"/>
                      <a:pt x="-56527" y="86360"/>
                      <a:pt x="57773" y="0"/>
                    </a:cubicBezTo>
                  </a:path>
                </a:pathLst>
              </a:custGeom>
              <a:noFill/>
              <a:ln w="25400" cap="flat" cmpd="sng" algn="ctr">
                <a:solidFill>
                  <a:srgbClr val="0070C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sp>
          <p:nvSpPr>
            <p:cNvPr id="40" name="Oval 65"/>
            <p:cNvSpPr>
              <a:spLocks noChangeArrowheads="1"/>
            </p:cNvSpPr>
            <p:nvPr/>
          </p:nvSpPr>
          <p:spPr bwMode="auto">
            <a:xfrm rot="16200000">
              <a:off x="4716282" y="1617966"/>
              <a:ext cx="1054199" cy="224450"/>
            </a:xfrm>
            <a:prstGeom prst="ellipse">
              <a:avLst/>
            </a:prstGeom>
            <a:gradFill rotWithShape="1">
              <a:gsLst>
                <a:gs pos="0">
                  <a:sysClr val="window" lastClr="FFFFFF">
                    <a:lumMod val="50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宋体"/>
              </a:endParaRPr>
            </a:p>
          </p:txBody>
        </p:sp>
        <p:sp>
          <p:nvSpPr>
            <p:cNvPr id="41" name="矩形 40"/>
            <p:cNvSpPr/>
            <p:nvPr/>
          </p:nvSpPr>
          <p:spPr>
            <a:xfrm rot="16200000" flipH="1">
              <a:off x="2673038" y="2281588"/>
              <a:ext cx="3605914" cy="1496557"/>
            </a:xfrm>
            <a:prstGeom prst="rect">
              <a:avLst/>
            </a:prstGeom>
            <a:gradFill flip="none" rotWithShape="1">
              <a:gsLst>
                <a:gs pos="0">
                  <a:srgbClr val="0070C0"/>
                </a:gs>
                <a:gs pos="66000">
                  <a:srgbClr val="00B0F0"/>
                </a:gs>
                <a:gs pos="100000">
                  <a:srgbClr val="00B0F0"/>
                </a:gs>
                <a:gs pos="97000">
                  <a:srgbClr val="59FDED"/>
                </a:gs>
              </a:gsLst>
              <a:lin ang="0" scaled="1"/>
              <a:tileRect/>
            </a:gradFill>
            <a:ln w="25400" cap="flat" cmpd="sng" algn="ctr">
              <a:solidFill>
                <a:srgbClr val="59FDED"/>
              </a:solid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2" name="矩形 3"/>
            <p:cNvSpPr/>
            <p:nvPr/>
          </p:nvSpPr>
          <p:spPr>
            <a:xfrm rot="16231473" flipH="1">
              <a:off x="4057269" y="890969"/>
              <a:ext cx="847288" cy="1496557"/>
            </a:xfrm>
            <a:custGeom>
              <a:avLst/>
              <a:gdLst>
                <a:gd name="connsiteX0" fmla="*/ 0 w 1440160"/>
                <a:gd name="connsiteY0" fmla="*/ 0 h 1440160"/>
                <a:gd name="connsiteX1" fmla="*/ 1440160 w 1440160"/>
                <a:gd name="connsiteY1" fmla="*/ 0 h 1440160"/>
                <a:gd name="connsiteX2" fmla="*/ 1440160 w 1440160"/>
                <a:gd name="connsiteY2" fmla="*/ 1440160 h 1440160"/>
                <a:gd name="connsiteX3" fmla="*/ 0 w 1440160"/>
                <a:gd name="connsiteY3" fmla="*/ 1440160 h 1440160"/>
                <a:gd name="connsiteX4" fmla="*/ 0 w 1440160"/>
                <a:gd name="connsiteY4" fmla="*/ 0 h 1440160"/>
                <a:gd name="connsiteX0" fmla="*/ 0 w 1440160"/>
                <a:gd name="connsiteY0" fmla="*/ 0 h 1440160"/>
                <a:gd name="connsiteX1" fmla="*/ 1440160 w 1440160"/>
                <a:gd name="connsiteY1" fmla="*/ 0 h 1440160"/>
                <a:gd name="connsiteX2" fmla="*/ 1440160 w 1440160"/>
                <a:gd name="connsiteY2" fmla="*/ 1440160 h 1440160"/>
                <a:gd name="connsiteX3" fmla="*/ 0 w 1440160"/>
                <a:gd name="connsiteY3" fmla="*/ 1440160 h 1440160"/>
                <a:gd name="connsiteX4" fmla="*/ 0 w 1440160"/>
                <a:gd name="connsiteY4" fmla="*/ 0 h 1440160"/>
                <a:gd name="connsiteX0" fmla="*/ 0 w 1440160"/>
                <a:gd name="connsiteY0" fmla="*/ 0 h 1519328"/>
                <a:gd name="connsiteX1" fmla="*/ 1440160 w 1440160"/>
                <a:gd name="connsiteY1" fmla="*/ 0 h 1519328"/>
                <a:gd name="connsiteX2" fmla="*/ 1440160 w 1440160"/>
                <a:gd name="connsiteY2" fmla="*/ 1440160 h 1519328"/>
                <a:gd name="connsiteX3" fmla="*/ 0 w 1440160"/>
                <a:gd name="connsiteY3" fmla="*/ 1440160 h 1519328"/>
                <a:gd name="connsiteX4" fmla="*/ 0 w 1440160"/>
                <a:gd name="connsiteY4" fmla="*/ 0 h 1519328"/>
                <a:gd name="connsiteX0" fmla="*/ 0 w 1440160"/>
                <a:gd name="connsiteY0" fmla="*/ 0 h 1519328"/>
                <a:gd name="connsiteX1" fmla="*/ 1440160 w 1440160"/>
                <a:gd name="connsiteY1" fmla="*/ 0 h 1519328"/>
                <a:gd name="connsiteX2" fmla="*/ 1440160 w 1440160"/>
                <a:gd name="connsiteY2" fmla="*/ 1440160 h 1519328"/>
                <a:gd name="connsiteX3" fmla="*/ 0 w 1440160"/>
                <a:gd name="connsiteY3" fmla="*/ 1440160 h 1519328"/>
                <a:gd name="connsiteX4" fmla="*/ 0 w 1440160"/>
                <a:gd name="connsiteY4" fmla="*/ 0 h 1519328"/>
                <a:gd name="connsiteX0" fmla="*/ 0 w 1440160"/>
                <a:gd name="connsiteY0" fmla="*/ 0 h 1519328"/>
                <a:gd name="connsiteX1" fmla="*/ 1440160 w 1440160"/>
                <a:gd name="connsiteY1" fmla="*/ 0 h 1519328"/>
                <a:gd name="connsiteX2" fmla="*/ 1440160 w 1440160"/>
                <a:gd name="connsiteY2" fmla="*/ 1440160 h 1519328"/>
                <a:gd name="connsiteX3" fmla="*/ 0 w 1440160"/>
                <a:gd name="connsiteY3" fmla="*/ 1440160 h 1519328"/>
                <a:gd name="connsiteX4" fmla="*/ 0 w 1440160"/>
                <a:gd name="connsiteY4" fmla="*/ 0 h 1519328"/>
                <a:gd name="connsiteX0" fmla="*/ 0 w 1440160"/>
                <a:gd name="connsiteY0" fmla="*/ 0 h 1519328"/>
                <a:gd name="connsiteX1" fmla="*/ 1440160 w 1440160"/>
                <a:gd name="connsiteY1" fmla="*/ 0 h 1519328"/>
                <a:gd name="connsiteX2" fmla="*/ 1440160 w 1440160"/>
                <a:gd name="connsiteY2" fmla="*/ 1440160 h 1519328"/>
                <a:gd name="connsiteX3" fmla="*/ 0 w 1440160"/>
                <a:gd name="connsiteY3" fmla="*/ 1440160 h 1519328"/>
                <a:gd name="connsiteX4" fmla="*/ 0 w 1440160"/>
                <a:gd name="connsiteY4" fmla="*/ 0 h 1519328"/>
                <a:gd name="connsiteX0" fmla="*/ 0 w 1440160"/>
                <a:gd name="connsiteY0" fmla="*/ 0 h 1519328"/>
                <a:gd name="connsiteX1" fmla="*/ 1440160 w 1440160"/>
                <a:gd name="connsiteY1" fmla="*/ 0 h 1519328"/>
                <a:gd name="connsiteX2" fmla="*/ 1440160 w 1440160"/>
                <a:gd name="connsiteY2" fmla="*/ 1440160 h 1519328"/>
                <a:gd name="connsiteX3" fmla="*/ 0 w 1440160"/>
                <a:gd name="connsiteY3" fmla="*/ 1440160 h 1519328"/>
                <a:gd name="connsiteX4" fmla="*/ 0 w 1440160"/>
                <a:gd name="connsiteY4" fmla="*/ 0 h 1519328"/>
                <a:gd name="connsiteX0" fmla="*/ 0 w 1440160"/>
                <a:gd name="connsiteY0" fmla="*/ 0 h 1440160"/>
                <a:gd name="connsiteX1" fmla="*/ 1440160 w 1440160"/>
                <a:gd name="connsiteY1" fmla="*/ 0 h 1440160"/>
                <a:gd name="connsiteX2" fmla="*/ 1440160 w 1440160"/>
                <a:gd name="connsiteY2" fmla="*/ 1440160 h 1440160"/>
                <a:gd name="connsiteX3" fmla="*/ 0 w 1440160"/>
                <a:gd name="connsiteY3" fmla="*/ 1440160 h 1440160"/>
                <a:gd name="connsiteX4" fmla="*/ 0 w 1440160"/>
                <a:gd name="connsiteY4" fmla="*/ 0 h 1440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160" h="1440160">
                  <a:moveTo>
                    <a:pt x="0" y="0"/>
                  </a:moveTo>
                  <a:cubicBezTo>
                    <a:pt x="480053" y="0"/>
                    <a:pt x="805729" y="130628"/>
                    <a:pt x="1440160" y="0"/>
                  </a:cubicBezTo>
                  <a:lnTo>
                    <a:pt x="1440160" y="1440160"/>
                  </a:lnTo>
                  <a:lnTo>
                    <a:pt x="0" y="1440160"/>
                  </a:lnTo>
                  <a:lnTo>
                    <a:pt x="0" y="0"/>
                  </a:lnTo>
                  <a:close/>
                </a:path>
              </a:pathLst>
            </a:custGeom>
            <a:gradFill flip="none" rotWithShape="1">
              <a:gsLst>
                <a:gs pos="0">
                  <a:sysClr val="window" lastClr="FFFFFF">
                    <a:lumMod val="85000"/>
                  </a:sysClr>
                </a:gs>
                <a:gs pos="100000">
                  <a:sysClr val="window" lastClr="FFFFFF">
                    <a:shade val="67500"/>
                    <a:satMod val="115000"/>
                  </a:sysClr>
                </a:gs>
                <a:gs pos="81000">
                  <a:srgbClr val="F8F8F8"/>
                </a:gs>
                <a:gs pos="28000">
                  <a:sysClr val="window" lastClr="FFFFFF">
                    <a:shade val="100000"/>
                    <a:satMod val="115000"/>
                  </a:sysClr>
                </a:gs>
              </a:gsLst>
              <a:lin ang="0" scaled="1"/>
              <a:tileRect/>
            </a:gra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3" name="等腰三角形 9"/>
            <p:cNvSpPr/>
            <p:nvPr/>
          </p:nvSpPr>
          <p:spPr>
            <a:xfrm rot="10831473" flipH="1">
              <a:off x="3753114" y="2081473"/>
              <a:ext cx="1483432" cy="712986"/>
            </a:xfrm>
            <a:custGeom>
              <a:avLst/>
              <a:gdLst>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Lst>
              <a:ahLst/>
              <a:cxnLst>
                <a:cxn ang="0">
                  <a:pos x="connsiteX0" y="connsiteY0"/>
                </a:cxn>
                <a:cxn ang="0">
                  <a:pos x="connsiteX1" y="connsiteY1"/>
                </a:cxn>
                <a:cxn ang="0">
                  <a:pos x="connsiteX2" y="connsiteY2"/>
                </a:cxn>
                <a:cxn ang="0">
                  <a:pos x="connsiteX3" y="connsiteY3"/>
                </a:cxn>
              </a:cxnLst>
              <a:rect l="l" t="t" r="r" b="b"/>
              <a:pathLst>
                <a:path w="1427529" h="1211882">
                  <a:moveTo>
                    <a:pt x="0" y="1211882"/>
                  </a:moveTo>
                  <a:cubicBezTo>
                    <a:pt x="237925" y="677292"/>
                    <a:pt x="214596" y="807722"/>
                    <a:pt x="713765" y="0"/>
                  </a:cubicBezTo>
                  <a:cubicBezTo>
                    <a:pt x="1212949" y="855223"/>
                    <a:pt x="1296489" y="712918"/>
                    <a:pt x="1427529" y="1211882"/>
                  </a:cubicBezTo>
                  <a:lnTo>
                    <a:pt x="0" y="1211882"/>
                  </a:lnTo>
                  <a:close/>
                </a:path>
              </a:pathLst>
            </a:custGeom>
            <a:solidFill>
              <a:srgbClr val="0070C0"/>
            </a:solidFill>
            <a:ln w="25400" cap="flat" cmpd="sng" algn="ctr">
              <a:noFill/>
              <a:prstDash val="solid"/>
            </a:ln>
            <a:effectLst>
              <a:softEdge rad="6350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4" name="等腰三角形 43"/>
            <p:cNvSpPr/>
            <p:nvPr/>
          </p:nvSpPr>
          <p:spPr>
            <a:xfrm rot="10831473" flipH="1">
              <a:off x="3728965" y="2081521"/>
              <a:ext cx="1551691" cy="550738"/>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cxnSp>
          <p:nvCxnSpPr>
            <p:cNvPr id="45" name="直接连接符 44"/>
            <p:cNvCxnSpPr>
              <a:stCxn id="44" idx="4"/>
            </p:cNvCxnSpPr>
            <p:nvPr/>
          </p:nvCxnSpPr>
          <p:spPr>
            <a:xfrm flipH="1" flipV="1">
              <a:off x="3695894" y="2084641"/>
              <a:ext cx="1589182" cy="914"/>
            </a:xfrm>
            <a:prstGeom prst="line">
              <a:avLst/>
            </a:prstGeom>
            <a:noFill/>
            <a:ln w="38100" cap="flat" cmpd="sng" algn="ctr">
              <a:solidFill>
                <a:srgbClr val="0070C0"/>
              </a:solidFill>
              <a:prstDash val="sysDash"/>
            </a:ln>
            <a:effectLst>
              <a:outerShdw blurRad="50800" dist="12700" dir="5400000" algn="t" rotWithShape="0">
                <a:prstClr val="black">
                  <a:alpha val="0"/>
                </a:prstClr>
              </a:outerShdw>
            </a:effectLst>
          </p:spPr>
        </p:cxnSp>
      </p:grpSp>
      <p:grpSp>
        <p:nvGrpSpPr>
          <p:cNvPr id="48" name="组合 47"/>
          <p:cNvGrpSpPr/>
          <p:nvPr/>
        </p:nvGrpSpPr>
        <p:grpSpPr>
          <a:xfrm>
            <a:off x="1360217" y="741498"/>
            <a:ext cx="1798091" cy="4244616"/>
            <a:chOff x="1360217" y="741498"/>
            <a:chExt cx="1798091" cy="4244616"/>
          </a:xfrm>
        </p:grpSpPr>
        <p:sp>
          <p:nvSpPr>
            <p:cNvPr id="49" name="矩形 20"/>
            <p:cNvSpPr/>
            <p:nvPr/>
          </p:nvSpPr>
          <p:spPr>
            <a:xfrm>
              <a:off x="1360217" y="2142412"/>
              <a:ext cx="1787817" cy="2843702"/>
            </a:xfrm>
            <a:custGeom>
              <a:avLst/>
              <a:gdLst>
                <a:gd name="connsiteX0" fmla="*/ 0 w 1140211"/>
                <a:gd name="connsiteY0" fmla="*/ 0 h 4535401"/>
                <a:gd name="connsiteX1" fmla="*/ 1140211 w 1140211"/>
                <a:gd name="connsiteY1" fmla="*/ 0 h 4535401"/>
                <a:gd name="connsiteX2" fmla="*/ 1140211 w 1140211"/>
                <a:gd name="connsiteY2" fmla="*/ 4535401 h 4535401"/>
                <a:gd name="connsiteX3" fmla="*/ 0 w 1140211"/>
                <a:gd name="connsiteY3" fmla="*/ 4535401 h 4535401"/>
                <a:gd name="connsiteX4" fmla="*/ 0 w 1140211"/>
                <a:gd name="connsiteY4" fmla="*/ 0 h 4535401"/>
                <a:gd name="connsiteX0" fmla="*/ 106680 w 1246891"/>
                <a:gd name="connsiteY0" fmla="*/ 0 h 4535401"/>
                <a:gd name="connsiteX1" fmla="*/ 1246891 w 1246891"/>
                <a:gd name="connsiteY1" fmla="*/ 0 h 4535401"/>
                <a:gd name="connsiteX2" fmla="*/ 1246891 w 1246891"/>
                <a:gd name="connsiteY2" fmla="*/ 4535401 h 4535401"/>
                <a:gd name="connsiteX3" fmla="*/ 0 w 1246891"/>
                <a:gd name="connsiteY3" fmla="*/ 4504921 h 4535401"/>
                <a:gd name="connsiteX4" fmla="*/ 106680 w 1246891"/>
                <a:gd name="connsiteY4" fmla="*/ 0 h 4535401"/>
                <a:gd name="connsiteX0" fmla="*/ 106680 w 1368811"/>
                <a:gd name="connsiteY0" fmla="*/ 0 h 4520161"/>
                <a:gd name="connsiteX1" fmla="*/ 1246891 w 1368811"/>
                <a:gd name="connsiteY1" fmla="*/ 0 h 4520161"/>
                <a:gd name="connsiteX2" fmla="*/ 1368811 w 1368811"/>
                <a:gd name="connsiteY2" fmla="*/ 4520161 h 4520161"/>
                <a:gd name="connsiteX3" fmla="*/ 0 w 1368811"/>
                <a:gd name="connsiteY3" fmla="*/ 4504921 h 4520161"/>
                <a:gd name="connsiteX4" fmla="*/ 106680 w 1368811"/>
                <a:gd name="connsiteY4" fmla="*/ 0 h 4520161"/>
                <a:gd name="connsiteX0" fmla="*/ 167640 w 1368811"/>
                <a:gd name="connsiteY0" fmla="*/ 0 h 4520161"/>
                <a:gd name="connsiteX1" fmla="*/ 1246891 w 1368811"/>
                <a:gd name="connsiteY1" fmla="*/ 0 h 4520161"/>
                <a:gd name="connsiteX2" fmla="*/ 1368811 w 1368811"/>
                <a:gd name="connsiteY2" fmla="*/ 4520161 h 4520161"/>
                <a:gd name="connsiteX3" fmla="*/ 0 w 1368811"/>
                <a:gd name="connsiteY3" fmla="*/ 4504921 h 4520161"/>
                <a:gd name="connsiteX4" fmla="*/ 167640 w 1368811"/>
                <a:gd name="connsiteY4" fmla="*/ 0 h 4520161"/>
                <a:gd name="connsiteX0" fmla="*/ 167640 w 1368811"/>
                <a:gd name="connsiteY0" fmla="*/ 0 h 4520161"/>
                <a:gd name="connsiteX1" fmla="*/ 1170691 w 1368811"/>
                <a:gd name="connsiteY1" fmla="*/ 0 h 4520161"/>
                <a:gd name="connsiteX2" fmla="*/ 1368811 w 1368811"/>
                <a:gd name="connsiteY2" fmla="*/ 4520161 h 4520161"/>
                <a:gd name="connsiteX3" fmla="*/ 0 w 1368811"/>
                <a:gd name="connsiteY3" fmla="*/ 4504921 h 4520161"/>
                <a:gd name="connsiteX4" fmla="*/ 167640 w 1368811"/>
                <a:gd name="connsiteY4" fmla="*/ 0 h 4520161"/>
                <a:gd name="connsiteX0" fmla="*/ 228600 w 1368811"/>
                <a:gd name="connsiteY0" fmla="*/ 0 h 4520161"/>
                <a:gd name="connsiteX1" fmla="*/ 1170691 w 1368811"/>
                <a:gd name="connsiteY1" fmla="*/ 0 h 4520161"/>
                <a:gd name="connsiteX2" fmla="*/ 1368811 w 1368811"/>
                <a:gd name="connsiteY2" fmla="*/ 4520161 h 4520161"/>
                <a:gd name="connsiteX3" fmla="*/ 0 w 1368811"/>
                <a:gd name="connsiteY3" fmla="*/ 4504921 h 4520161"/>
                <a:gd name="connsiteX4" fmla="*/ 228600 w 1368811"/>
                <a:gd name="connsiteY4" fmla="*/ 0 h 4520161"/>
                <a:gd name="connsiteX0" fmla="*/ 276282 w 1416493"/>
                <a:gd name="connsiteY0" fmla="*/ 0 h 4538284"/>
                <a:gd name="connsiteX1" fmla="*/ 1218373 w 1416493"/>
                <a:gd name="connsiteY1" fmla="*/ 0 h 4538284"/>
                <a:gd name="connsiteX2" fmla="*/ 1416493 w 1416493"/>
                <a:gd name="connsiteY2" fmla="*/ 4520161 h 4538284"/>
                <a:gd name="connsiteX3" fmla="*/ 0 w 1416493"/>
                <a:gd name="connsiteY3" fmla="*/ 4538284 h 4538284"/>
                <a:gd name="connsiteX4" fmla="*/ 276282 w 1416493"/>
                <a:gd name="connsiteY4" fmla="*/ 0 h 4538284"/>
                <a:gd name="connsiteX0" fmla="*/ 276282 w 1495962"/>
                <a:gd name="connsiteY0" fmla="*/ 0 h 4538284"/>
                <a:gd name="connsiteX1" fmla="*/ 1218373 w 1495962"/>
                <a:gd name="connsiteY1" fmla="*/ 0 h 4538284"/>
                <a:gd name="connsiteX2" fmla="*/ 1495962 w 1495962"/>
                <a:gd name="connsiteY2" fmla="*/ 4503480 h 4538284"/>
                <a:gd name="connsiteX3" fmla="*/ 0 w 1495962"/>
                <a:gd name="connsiteY3" fmla="*/ 4538284 h 4538284"/>
                <a:gd name="connsiteX4" fmla="*/ 276282 w 1495962"/>
                <a:gd name="connsiteY4" fmla="*/ 0 h 4538284"/>
                <a:gd name="connsiteX0" fmla="*/ 346671 w 1566351"/>
                <a:gd name="connsiteY0" fmla="*/ 0 h 4519499"/>
                <a:gd name="connsiteX1" fmla="*/ 1288762 w 1566351"/>
                <a:gd name="connsiteY1" fmla="*/ 0 h 4519499"/>
                <a:gd name="connsiteX2" fmla="*/ 1566351 w 1566351"/>
                <a:gd name="connsiteY2" fmla="*/ 4503480 h 4519499"/>
                <a:gd name="connsiteX3" fmla="*/ 0 w 1566351"/>
                <a:gd name="connsiteY3" fmla="*/ 4519499 h 4519499"/>
                <a:gd name="connsiteX4" fmla="*/ 346671 w 1566351"/>
                <a:gd name="connsiteY4" fmla="*/ 0 h 4519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6351" h="4519499">
                  <a:moveTo>
                    <a:pt x="346671" y="0"/>
                  </a:moveTo>
                  <a:lnTo>
                    <a:pt x="1288762" y="0"/>
                  </a:lnTo>
                  <a:lnTo>
                    <a:pt x="1566351" y="4503480"/>
                  </a:lnTo>
                  <a:lnTo>
                    <a:pt x="0" y="4519499"/>
                  </a:lnTo>
                  <a:lnTo>
                    <a:pt x="346671" y="0"/>
                  </a:lnTo>
                  <a:close/>
                </a:path>
              </a:pathLst>
            </a:custGeom>
            <a:gradFill flip="none" rotWithShape="1">
              <a:gsLst>
                <a:gs pos="21000">
                  <a:sysClr val="windowText" lastClr="000000">
                    <a:lumMod val="50000"/>
                    <a:lumOff val="50000"/>
                    <a:shade val="30000"/>
                    <a:satMod val="115000"/>
                  </a:sysClr>
                </a:gs>
                <a:gs pos="100000">
                  <a:sysClr val="windowText" lastClr="000000">
                    <a:lumMod val="50000"/>
                    <a:lumOff val="50000"/>
                    <a:shade val="100000"/>
                    <a:satMod val="115000"/>
                    <a:alpha val="25000"/>
                  </a:sysClr>
                </a:gs>
              </a:gsLst>
              <a:lin ang="54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nvGrpSpPr>
            <p:cNvPr id="50" name="组合 49"/>
            <p:cNvGrpSpPr/>
            <p:nvPr/>
          </p:nvGrpSpPr>
          <p:grpSpPr>
            <a:xfrm>
              <a:off x="1480728" y="741498"/>
              <a:ext cx="1616590" cy="575646"/>
              <a:chOff x="1182451" y="-3915"/>
              <a:chExt cx="1226613" cy="964035"/>
            </a:xfrm>
          </p:grpSpPr>
          <p:sp>
            <p:nvSpPr>
              <p:cNvPr id="57" name="任意多边形 56"/>
              <p:cNvSpPr/>
              <p:nvPr/>
            </p:nvSpPr>
            <p:spPr>
              <a:xfrm flipH="1" flipV="1">
                <a:off x="2300274" y="-3915"/>
                <a:ext cx="108790" cy="960120"/>
              </a:xfrm>
              <a:custGeom>
                <a:avLst/>
                <a:gdLst>
                  <a:gd name="connsiteX0" fmla="*/ 36619 w 143299"/>
                  <a:gd name="connsiteY0" fmla="*/ 1463040 h 1463040"/>
                  <a:gd name="connsiteX1" fmla="*/ 6139 w 143299"/>
                  <a:gd name="connsiteY1" fmla="*/ 426720 h 1463040"/>
                  <a:gd name="connsiteX2" fmla="*/ 143299 w 143299"/>
                  <a:gd name="connsiteY2" fmla="*/ 0 h 1463040"/>
                  <a:gd name="connsiteX0" fmla="*/ 272226 w 272226"/>
                  <a:gd name="connsiteY0" fmla="*/ 1272209 h 1272209"/>
                  <a:gd name="connsiteX1" fmla="*/ 5291 w 272226"/>
                  <a:gd name="connsiteY1" fmla="*/ 426720 h 1272209"/>
                  <a:gd name="connsiteX2" fmla="*/ 142451 w 272226"/>
                  <a:gd name="connsiteY2" fmla="*/ 0 h 1272209"/>
                  <a:gd name="connsiteX0" fmla="*/ 272226 w 272226"/>
                  <a:gd name="connsiteY0" fmla="*/ 1272209 h 1272209"/>
                  <a:gd name="connsiteX1" fmla="*/ 5291 w 272226"/>
                  <a:gd name="connsiteY1" fmla="*/ 426720 h 1272209"/>
                  <a:gd name="connsiteX2" fmla="*/ 142451 w 272226"/>
                  <a:gd name="connsiteY2" fmla="*/ 0 h 1272209"/>
                  <a:gd name="connsiteX0" fmla="*/ 187548 w 187548"/>
                  <a:gd name="connsiteY0" fmla="*/ 1272209 h 1272209"/>
                  <a:gd name="connsiteX1" fmla="*/ 51977 w 187548"/>
                  <a:gd name="connsiteY1" fmla="*/ 681162 h 1272209"/>
                  <a:gd name="connsiteX2" fmla="*/ 57773 w 187548"/>
                  <a:gd name="connsiteY2" fmla="*/ 0 h 1272209"/>
                </a:gdLst>
                <a:ahLst/>
                <a:cxnLst>
                  <a:cxn ang="0">
                    <a:pos x="connsiteX0" y="connsiteY0"/>
                  </a:cxn>
                  <a:cxn ang="0">
                    <a:pos x="connsiteX1" y="connsiteY1"/>
                  </a:cxn>
                  <a:cxn ang="0">
                    <a:pos x="connsiteX2" y="connsiteY2"/>
                  </a:cxn>
                </a:cxnLst>
                <a:rect l="l" t="t" r="r" b="b"/>
                <a:pathLst>
                  <a:path w="187548" h="1272209">
                    <a:moveTo>
                      <a:pt x="187548" y="1272209"/>
                    </a:moveTo>
                    <a:cubicBezTo>
                      <a:pt x="137145" y="1257632"/>
                      <a:pt x="73606" y="893197"/>
                      <a:pt x="51977" y="681162"/>
                    </a:cubicBezTo>
                    <a:cubicBezTo>
                      <a:pt x="30348" y="469127"/>
                      <a:pt x="-56527" y="86360"/>
                      <a:pt x="57773" y="0"/>
                    </a:cubicBezTo>
                  </a:path>
                </a:pathLst>
              </a:custGeom>
              <a:noFill/>
              <a:ln w="25400" cap="flat" cmpd="sng" algn="ctr">
                <a:solidFill>
                  <a:srgbClr val="F79646">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58" name="任意多边形 57"/>
              <p:cNvSpPr/>
              <p:nvPr/>
            </p:nvSpPr>
            <p:spPr>
              <a:xfrm flipV="1">
                <a:off x="1182451" y="0"/>
                <a:ext cx="108790" cy="960120"/>
              </a:xfrm>
              <a:custGeom>
                <a:avLst/>
                <a:gdLst>
                  <a:gd name="connsiteX0" fmla="*/ 36619 w 143299"/>
                  <a:gd name="connsiteY0" fmla="*/ 1463040 h 1463040"/>
                  <a:gd name="connsiteX1" fmla="*/ 6139 w 143299"/>
                  <a:gd name="connsiteY1" fmla="*/ 426720 h 1463040"/>
                  <a:gd name="connsiteX2" fmla="*/ 143299 w 143299"/>
                  <a:gd name="connsiteY2" fmla="*/ 0 h 1463040"/>
                  <a:gd name="connsiteX0" fmla="*/ 272226 w 272226"/>
                  <a:gd name="connsiteY0" fmla="*/ 1272209 h 1272209"/>
                  <a:gd name="connsiteX1" fmla="*/ 5291 w 272226"/>
                  <a:gd name="connsiteY1" fmla="*/ 426720 h 1272209"/>
                  <a:gd name="connsiteX2" fmla="*/ 142451 w 272226"/>
                  <a:gd name="connsiteY2" fmla="*/ 0 h 1272209"/>
                  <a:gd name="connsiteX0" fmla="*/ 272226 w 272226"/>
                  <a:gd name="connsiteY0" fmla="*/ 1272209 h 1272209"/>
                  <a:gd name="connsiteX1" fmla="*/ 5291 w 272226"/>
                  <a:gd name="connsiteY1" fmla="*/ 426720 h 1272209"/>
                  <a:gd name="connsiteX2" fmla="*/ 142451 w 272226"/>
                  <a:gd name="connsiteY2" fmla="*/ 0 h 1272209"/>
                  <a:gd name="connsiteX0" fmla="*/ 187548 w 187548"/>
                  <a:gd name="connsiteY0" fmla="*/ 1272209 h 1272209"/>
                  <a:gd name="connsiteX1" fmla="*/ 51977 w 187548"/>
                  <a:gd name="connsiteY1" fmla="*/ 681162 h 1272209"/>
                  <a:gd name="connsiteX2" fmla="*/ 57773 w 187548"/>
                  <a:gd name="connsiteY2" fmla="*/ 0 h 1272209"/>
                </a:gdLst>
                <a:ahLst/>
                <a:cxnLst>
                  <a:cxn ang="0">
                    <a:pos x="connsiteX0" y="connsiteY0"/>
                  </a:cxn>
                  <a:cxn ang="0">
                    <a:pos x="connsiteX1" y="connsiteY1"/>
                  </a:cxn>
                  <a:cxn ang="0">
                    <a:pos x="connsiteX2" y="connsiteY2"/>
                  </a:cxn>
                </a:cxnLst>
                <a:rect l="l" t="t" r="r" b="b"/>
                <a:pathLst>
                  <a:path w="187548" h="1272209">
                    <a:moveTo>
                      <a:pt x="187548" y="1272209"/>
                    </a:moveTo>
                    <a:cubicBezTo>
                      <a:pt x="137145" y="1257632"/>
                      <a:pt x="73606" y="893197"/>
                      <a:pt x="51977" y="681162"/>
                    </a:cubicBezTo>
                    <a:cubicBezTo>
                      <a:pt x="30348" y="469127"/>
                      <a:pt x="-56527" y="86360"/>
                      <a:pt x="57773" y="0"/>
                    </a:cubicBezTo>
                  </a:path>
                </a:pathLst>
              </a:custGeom>
              <a:noFill/>
              <a:ln w="25400" cap="flat" cmpd="sng" algn="ctr">
                <a:solidFill>
                  <a:srgbClr val="F79646">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sp>
          <p:nvSpPr>
            <p:cNvPr id="51" name="Oval 65"/>
            <p:cNvSpPr>
              <a:spLocks noChangeArrowheads="1"/>
            </p:cNvSpPr>
            <p:nvPr/>
          </p:nvSpPr>
          <p:spPr bwMode="auto">
            <a:xfrm rot="16200000">
              <a:off x="2518983" y="1617966"/>
              <a:ext cx="1054199" cy="224450"/>
            </a:xfrm>
            <a:prstGeom prst="ellipse">
              <a:avLst/>
            </a:prstGeom>
            <a:gradFill rotWithShape="1">
              <a:gsLst>
                <a:gs pos="0">
                  <a:sysClr val="window" lastClr="FFFFFF">
                    <a:lumMod val="50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宋体"/>
              </a:endParaRPr>
            </a:p>
          </p:txBody>
        </p:sp>
        <p:sp>
          <p:nvSpPr>
            <p:cNvPr id="52" name="矩形 51"/>
            <p:cNvSpPr/>
            <p:nvPr/>
          </p:nvSpPr>
          <p:spPr>
            <a:xfrm rot="16200000" flipH="1">
              <a:off x="475739" y="2281588"/>
              <a:ext cx="3605914" cy="1496557"/>
            </a:xfrm>
            <a:prstGeom prst="rect">
              <a:avLst/>
            </a:prstGeom>
            <a:gradFill flip="none" rotWithShape="1">
              <a:gsLst>
                <a:gs pos="0">
                  <a:srgbClr val="F66004"/>
                </a:gs>
                <a:gs pos="66000">
                  <a:srgbClr val="FCAC19"/>
                </a:gs>
                <a:gs pos="100000">
                  <a:srgbClr val="F9972B"/>
                </a:gs>
                <a:gs pos="97000">
                  <a:srgbClr val="FFC000">
                    <a:shade val="100000"/>
                    <a:satMod val="115000"/>
                  </a:srgbClr>
                </a:gs>
              </a:gsLst>
              <a:lin ang="0" scaled="1"/>
              <a:tileRect/>
            </a:gradFill>
            <a:ln w="25400" cap="flat" cmpd="sng" algn="ctr">
              <a:solidFill>
                <a:srgbClr val="FFC000"/>
              </a:solid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3" name="矩形 3"/>
            <p:cNvSpPr/>
            <p:nvPr/>
          </p:nvSpPr>
          <p:spPr>
            <a:xfrm rot="16231473" flipH="1">
              <a:off x="1859970" y="890969"/>
              <a:ext cx="847288" cy="1496557"/>
            </a:xfrm>
            <a:custGeom>
              <a:avLst/>
              <a:gdLst>
                <a:gd name="connsiteX0" fmla="*/ 0 w 1440160"/>
                <a:gd name="connsiteY0" fmla="*/ 0 h 1440160"/>
                <a:gd name="connsiteX1" fmla="*/ 1440160 w 1440160"/>
                <a:gd name="connsiteY1" fmla="*/ 0 h 1440160"/>
                <a:gd name="connsiteX2" fmla="*/ 1440160 w 1440160"/>
                <a:gd name="connsiteY2" fmla="*/ 1440160 h 1440160"/>
                <a:gd name="connsiteX3" fmla="*/ 0 w 1440160"/>
                <a:gd name="connsiteY3" fmla="*/ 1440160 h 1440160"/>
                <a:gd name="connsiteX4" fmla="*/ 0 w 1440160"/>
                <a:gd name="connsiteY4" fmla="*/ 0 h 1440160"/>
                <a:gd name="connsiteX0" fmla="*/ 0 w 1440160"/>
                <a:gd name="connsiteY0" fmla="*/ 0 h 1440160"/>
                <a:gd name="connsiteX1" fmla="*/ 1440160 w 1440160"/>
                <a:gd name="connsiteY1" fmla="*/ 0 h 1440160"/>
                <a:gd name="connsiteX2" fmla="*/ 1440160 w 1440160"/>
                <a:gd name="connsiteY2" fmla="*/ 1440160 h 1440160"/>
                <a:gd name="connsiteX3" fmla="*/ 0 w 1440160"/>
                <a:gd name="connsiteY3" fmla="*/ 1440160 h 1440160"/>
                <a:gd name="connsiteX4" fmla="*/ 0 w 1440160"/>
                <a:gd name="connsiteY4" fmla="*/ 0 h 1440160"/>
                <a:gd name="connsiteX0" fmla="*/ 0 w 1440160"/>
                <a:gd name="connsiteY0" fmla="*/ 0 h 1519328"/>
                <a:gd name="connsiteX1" fmla="*/ 1440160 w 1440160"/>
                <a:gd name="connsiteY1" fmla="*/ 0 h 1519328"/>
                <a:gd name="connsiteX2" fmla="*/ 1440160 w 1440160"/>
                <a:gd name="connsiteY2" fmla="*/ 1440160 h 1519328"/>
                <a:gd name="connsiteX3" fmla="*/ 0 w 1440160"/>
                <a:gd name="connsiteY3" fmla="*/ 1440160 h 1519328"/>
                <a:gd name="connsiteX4" fmla="*/ 0 w 1440160"/>
                <a:gd name="connsiteY4" fmla="*/ 0 h 1519328"/>
                <a:gd name="connsiteX0" fmla="*/ 0 w 1440160"/>
                <a:gd name="connsiteY0" fmla="*/ 0 h 1519328"/>
                <a:gd name="connsiteX1" fmla="*/ 1440160 w 1440160"/>
                <a:gd name="connsiteY1" fmla="*/ 0 h 1519328"/>
                <a:gd name="connsiteX2" fmla="*/ 1440160 w 1440160"/>
                <a:gd name="connsiteY2" fmla="*/ 1440160 h 1519328"/>
                <a:gd name="connsiteX3" fmla="*/ 0 w 1440160"/>
                <a:gd name="connsiteY3" fmla="*/ 1440160 h 1519328"/>
                <a:gd name="connsiteX4" fmla="*/ 0 w 1440160"/>
                <a:gd name="connsiteY4" fmla="*/ 0 h 1519328"/>
                <a:gd name="connsiteX0" fmla="*/ 0 w 1440160"/>
                <a:gd name="connsiteY0" fmla="*/ 0 h 1519328"/>
                <a:gd name="connsiteX1" fmla="*/ 1440160 w 1440160"/>
                <a:gd name="connsiteY1" fmla="*/ 0 h 1519328"/>
                <a:gd name="connsiteX2" fmla="*/ 1440160 w 1440160"/>
                <a:gd name="connsiteY2" fmla="*/ 1440160 h 1519328"/>
                <a:gd name="connsiteX3" fmla="*/ 0 w 1440160"/>
                <a:gd name="connsiteY3" fmla="*/ 1440160 h 1519328"/>
                <a:gd name="connsiteX4" fmla="*/ 0 w 1440160"/>
                <a:gd name="connsiteY4" fmla="*/ 0 h 1519328"/>
                <a:gd name="connsiteX0" fmla="*/ 0 w 1440160"/>
                <a:gd name="connsiteY0" fmla="*/ 0 h 1519328"/>
                <a:gd name="connsiteX1" fmla="*/ 1440160 w 1440160"/>
                <a:gd name="connsiteY1" fmla="*/ 0 h 1519328"/>
                <a:gd name="connsiteX2" fmla="*/ 1440160 w 1440160"/>
                <a:gd name="connsiteY2" fmla="*/ 1440160 h 1519328"/>
                <a:gd name="connsiteX3" fmla="*/ 0 w 1440160"/>
                <a:gd name="connsiteY3" fmla="*/ 1440160 h 1519328"/>
                <a:gd name="connsiteX4" fmla="*/ 0 w 1440160"/>
                <a:gd name="connsiteY4" fmla="*/ 0 h 1519328"/>
                <a:gd name="connsiteX0" fmla="*/ 0 w 1440160"/>
                <a:gd name="connsiteY0" fmla="*/ 0 h 1519328"/>
                <a:gd name="connsiteX1" fmla="*/ 1440160 w 1440160"/>
                <a:gd name="connsiteY1" fmla="*/ 0 h 1519328"/>
                <a:gd name="connsiteX2" fmla="*/ 1440160 w 1440160"/>
                <a:gd name="connsiteY2" fmla="*/ 1440160 h 1519328"/>
                <a:gd name="connsiteX3" fmla="*/ 0 w 1440160"/>
                <a:gd name="connsiteY3" fmla="*/ 1440160 h 1519328"/>
                <a:gd name="connsiteX4" fmla="*/ 0 w 1440160"/>
                <a:gd name="connsiteY4" fmla="*/ 0 h 1519328"/>
                <a:gd name="connsiteX0" fmla="*/ 0 w 1440160"/>
                <a:gd name="connsiteY0" fmla="*/ 0 h 1440160"/>
                <a:gd name="connsiteX1" fmla="*/ 1440160 w 1440160"/>
                <a:gd name="connsiteY1" fmla="*/ 0 h 1440160"/>
                <a:gd name="connsiteX2" fmla="*/ 1440160 w 1440160"/>
                <a:gd name="connsiteY2" fmla="*/ 1440160 h 1440160"/>
                <a:gd name="connsiteX3" fmla="*/ 0 w 1440160"/>
                <a:gd name="connsiteY3" fmla="*/ 1440160 h 1440160"/>
                <a:gd name="connsiteX4" fmla="*/ 0 w 1440160"/>
                <a:gd name="connsiteY4" fmla="*/ 0 h 1440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160" h="1440160">
                  <a:moveTo>
                    <a:pt x="0" y="0"/>
                  </a:moveTo>
                  <a:cubicBezTo>
                    <a:pt x="480053" y="0"/>
                    <a:pt x="805729" y="130628"/>
                    <a:pt x="1440160" y="0"/>
                  </a:cubicBezTo>
                  <a:lnTo>
                    <a:pt x="1440160" y="1440160"/>
                  </a:lnTo>
                  <a:lnTo>
                    <a:pt x="0" y="1440160"/>
                  </a:lnTo>
                  <a:lnTo>
                    <a:pt x="0" y="0"/>
                  </a:lnTo>
                  <a:close/>
                </a:path>
              </a:pathLst>
            </a:custGeom>
            <a:gradFill flip="none" rotWithShape="1">
              <a:gsLst>
                <a:gs pos="0">
                  <a:sysClr val="window" lastClr="FFFFFF">
                    <a:lumMod val="85000"/>
                  </a:sysClr>
                </a:gs>
                <a:gs pos="100000">
                  <a:sysClr val="window" lastClr="FFFFFF">
                    <a:shade val="67500"/>
                    <a:satMod val="115000"/>
                  </a:sysClr>
                </a:gs>
                <a:gs pos="81000">
                  <a:srgbClr val="F8F8F8"/>
                </a:gs>
                <a:gs pos="28000">
                  <a:sysClr val="window" lastClr="FFFFFF">
                    <a:shade val="100000"/>
                    <a:satMod val="115000"/>
                  </a:sysClr>
                </a:gs>
              </a:gsLst>
              <a:lin ang="0" scaled="1"/>
              <a:tileRect/>
            </a:gra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4" name="等腰三角形 9"/>
            <p:cNvSpPr/>
            <p:nvPr/>
          </p:nvSpPr>
          <p:spPr>
            <a:xfrm rot="10831473" flipH="1">
              <a:off x="1555815" y="2081473"/>
              <a:ext cx="1483432" cy="712986"/>
            </a:xfrm>
            <a:custGeom>
              <a:avLst/>
              <a:gdLst>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 name="connsiteX0" fmla="*/ 0 w 1427529"/>
                <a:gd name="connsiteY0" fmla="*/ 1211882 h 1211882"/>
                <a:gd name="connsiteX1" fmla="*/ 713765 w 1427529"/>
                <a:gd name="connsiteY1" fmla="*/ 0 h 1211882"/>
                <a:gd name="connsiteX2" fmla="*/ 1427529 w 1427529"/>
                <a:gd name="connsiteY2" fmla="*/ 1211882 h 1211882"/>
                <a:gd name="connsiteX3" fmla="*/ 0 w 1427529"/>
                <a:gd name="connsiteY3" fmla="*/ 1211882 h 1211882"/>
              </a:gdLst>
              <a:ahLst/>
              <a:cxnLst>
                <a:cxn ang="0">
                  <a:pos x="connsiteX0" y="connsiteY0"/>
                </a:cxn>
                <a:cxn ang="0">
                  <a:pos x="connsiteX1" y="connsiteY1"/>
                </a:cxn>
                <a:cxn ang="0">
                  <a:pos x="connsiteX2" y="connsiteY2"/>
                </a:cxn>
                <a:cxn ang="0">
                  <a:pos x="connsiteX3" y="connsiteY3"/>
                </a:cxn>
              </a:cxnLst>
              <a:rect l="l" t="t" r="r" b="b"/>
              <a:pathLst>
                <a:path w="1427529" h="1211882">
                  <a:moveTo>
                    <a:pt x="0" y="1211882"/>
                  </a:moveTo>
                  <a:cubicBezTo>
                    <a:pt x="237925" y="677292"/>
                    <a:pt x="214596" y="807722"/>
                    <a:pt x="713765" y="0"/>
                  </a:cubicBezTo>
                  <a:cubicBezTo>
                    <a:pt x="1212949" y="855223"/>
                    <a:pt x="1296489" y="712918"/>
                    <a:pt x="1427529" y="1211882"/>
                  </a:cubicBezTo>
                  <a:lnTo>
                    <a:pt x="0" y="1211882"/>
                  </a:lnTo>
                  <a:close/>
                </a:path>
              </a:pathLst>
            </a:custGeom>
            <a:solidFill>
              <a:srgbClr val="904E1C"/>
            </a:solidFill>
            <a:ln w="25400" cap="flat" cmpd="sng" algn="ctr">
              <a:noFill/>
              <a:prstDash val="solid"/>
            </a:ln>
            <a:effectLst>
              <a:softEdge rad="6350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5" name="等腰三角形 54"/>
            <p:cNvSpPr/>
            <p:nvPr/>
          </p:nvSpPr>
          <p:spPr>
            <a:xfrm rot="10831473" flipH="1">
              <a:off x="1531666" y="2081521"/>
              <a:ext cx="1551691" cy="550738"/>
            </a:xfrm>
            <a:prstGeom prst="triangle">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cxnSp>
          <p:nvCxnSpPr>
            <p:cNvPr id="56" name="直接连接符 55"/>
            <p:cNvCxnSpPr>
              <a:stCxn id="55" idx="4"/>
            </p:cNvCxnSpPr>
            <p:nvPr/>
          </p:nvCxnSpPr>
          <p:spPr>
            <a:xfrm flipH="1" flipV="1">
              <a:off x="1498595" y="2084641"/>
              <a:ext cx="1589182" cy="914"/>
            </a:xfrm>
            <a:prstGeom prst="line">
              <a:avLst/>
            </a:prstGeom>
            <a:noFill/>
            <a:ln w="38100" cap="flat" cmpd="sng" algn="ctr">
              <a:solidFill>
                <a:srgbClr val="F9972B"/>
              </a:solidFill>
              <a:prstDash val="sysDash"/>
            </a:ln>
            <a:effectLst>
              <a:outerShdw blurRad="50800" dist="12700" dir="5400000" algn="t" rotWithShape="0">
                <a:prstClr val="black">
                  <a:alpha val="0"/>
                </a:prstClr>
              </a:outerShdw>
            </a:effectLst>
          </p:spPr>
        </p:cxnSp>
      </p:grpSp>
      <p:sp>
        <p:nvSpPr>
          <p:cNvPr id="59" name="TextBox 58"/>
          <p:cNvSpPr txBox="1"/>
          <p:nvPr/>
        </p:nvSpPr>
        <p:spPr>
          <a:xfrm flipH="1">
            <a:off x="1625319" y="1419622"/>
            <a:ext cx="1284610" cy="683264"/>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4800" b="1" i="0" u="none" strike="noStrike" kern="0" cap="none" spc="0" normalizeH="0" baseline="0" noProof="0" dirty="0" smtClean="0">
                <a:ln w="18415" cmpd="sng">
                  <a:noFill/>
                  <a:prstDash val="solid"/>
                </a:ln>
                <a:solidFill>
                  <a:srgbClr val="F9972B"/>
                </a:solidFill>
                <a:uLnTx/>
                <a:uFillTx/>
                <a:latin typeface="Baskerville Old Face" pitchFamily="18" charset="0"/>
              </a:rPr>
              <a:t>01</a:t>
            </a:r>
            <a:endParaRPr kumimoji="0" lang="zh-CN" altLang="en-US" sz="4800" b="1" i="0" u="none" strike="noStrike" kern="0" cap="none" spc="0" normalizeH="0" baseline="0" noProof="0" dirty="0">
              <a:ln w="18415" cmpd="sng">
                <a:noFill/>
                <a:prstDash val="solid"/>
              </a:ln>
              <a:solidFill>
                <a:srgbClr val="F9972B"/>
              </a:solidFill>
              <a:uLnTx/>
              <a:uFillTx/>
              <a:latin typeface="Baskerville Old Face" pitchFamily="18" charset="0"/>
            </a:endParaRPr>
          </a:p>
        </p:txBody>
      </p:sp>
      <p:sp>
        <p:nvSpPr>
          <p:cNvPr id="60" name="TextBox 59"/>
          <p:cNvSpPr txBox="1"/>
          <p:nvPr/>
        </p:nvSpPr>
        <p:spPr>
          <a:xfrm flipH="1">
            <a:off x="3822618" y="1419622"/>
            <a:ext cx="1284610" cy="683264"/>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4800" b="1" i="0" u="none" strike="noStrike" kern="0" cap="none" spc="0" normalizeH="0" baseline="0" noProof="0" dirty="0" smtClean="0">
                <a:ln w="18415" cmpd="sng">
                  <a:noFill/>
                  <a:prstDash val="solid"/>
                </a:ln>
                <a:solidFill>
                  <a:srgbClr val="0070C0"/>
                </a:solidFill>
                <a:uLnTx/>
                <a:uFillTx/>
                <a:latin typeface="Baskerville Old Face" pitchFamily="18" charset="0"/>
              </a:rPr>
              <a:t>02</a:t>
            </a:r>
            <a:endParaRPr kumimoji="0" lang="zh-CN" altLang="en-US" sz="4800" b="1" i="0" u="none" strike="noStrike" kern="0" cap="none" spc="0" normalizeH="0" baseline="0" noProof="0" dirty="0">
              <a:ln w="18415" cmpd="sng">
                <a:noFill/>
                <a:prstDash val="solid"/>
              </a:ln>
              <a:solidFill>
                <a:srgbClr val="0070C0"/>
              </a:solidFill>
              <a:uLnTx/>
              <a:uFillTx/>
              <a:latin typeface="Baskerville Old Face" pitchFamily="18" charset="0"/>
            </a:endParaRPr>
          </a:p>
        </p:txBody>
      </p:sp>
      <p:sp>
        <p:nvSpPr>
          <p:cNvPr id="61" name="TextBox 60"/>
          <p:cNvSpPr txBox="1"/>
          <p:nvPr/>
        </p:nvSpPr>
        <p:spPr>
          <a:xfrm flipH="1">
            <a:off x="6019917" y="1419622"/>
            <a:ext cx="1284610" cy="683264"/>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4800" b="1" i="0" u="none" strike="noStrike" kern="0" cap="none" spc="0" normalizeH="0" baseline="0" noProof="0" dirty="0" smtClean="0">
                <a:ln w="18415" cmpd="sng">
                  <a:noFill/>
                  <a:prstDash val="solid"/>
                </a:ln>
                <a:solidFill>
                  <a:srgbClr val="007635"/>
                </a:solidFill>
                <a:uLnTx/>
                <a:uFillTx/>
                <a:latin typeface="Baskerville Old Face" pitchFamily="18" charset="0"/>
              </a:rPr>
              <a:t>03</a:t>
            </a:r>
            <a:endParaRPr kumimoji="0" lang="zh-CN" altLang="en-US" sz="4800" b="1" i="0" u="none" strike="noStrike" kern="0" cap="none" spc="0" normalizeH="0" baseline="0" noProof="0" dirty="0">
              <a:ln w="18415" cmpd="sng">
                <a:noFill/>
                <a:prstDash val="solid"/>
              </a:ln>
              <a:solidFill>
                <a:srgbClr val="007635"/>
              </a:solidFill>
              <a:uLnTx/>
              <a:uFillTx/>
              <a:latin typeface="Baskerville Old Face" pitchFamily="18" charset="0"/>
            </a:endParaRPr>
          </a:p>
        </p:txBody>
      </p:sp>
      <p:sp>
        <p:nvSpPr>
          <p:cNvPr id="62" name="矩形 61"/>
          <p:cNvSpPr/>
          <p:nvPr/>
        </p:nvSpPr>
        <p:spPr>
          <a:xfrm>
            <a:off x="1605721" y="2643758"/>
            <a:ext cx="1454111" cy="1797928"/>
          </a:xfrm>
          <a:prstGeom prst="rect">
            <a:avLst/>
          </a:prstGeom>
        </p:spPr>
        <p:txBody>
          <a:bodyPr wrap="square">
            <a:spAutoFit/>
          </a:bodyPr>
          <a:lstStyle/>
          <a:p>
            <a:pPr>
              <a:lnSpc>
                <a:spcPts val="1920"/>
              </a:lnSpc>
            </a:pPr>
            <a:r>
              <a:rPr lang="zh-CN" altLang="en-US" sz="1600" dirty="0">
                <a:latin typeface="微软雅黑" pitchFamily="34" charset="-122"/>
                <a:ea typeface="微软雅黑" pitchFamily="34" charset="-122"/>
              </a:rPr>
              <a:t>点击此处添加您要的内容文字点击此处添加您要的内容</a:t>
            </a:r>
            <a:r>
              <a:rPr lang="zh-CN" altLang="en-US" sz="1600" dirty="0" smtClean="0">
                <a:latin typeface="微软雅黑" pitchFamily="34" charset="-122"/>
                <a:ea typeface="微软雅黑" pitchFamily="34" charset="-122"/>
              </a:rPr>
              <a:t>文字</a:t>
            </a:r>
            <a:r>
              <a:rPr lang="zh-CN" altLang="en-US" sz="1600" dirty="0">
                <a:latin typeface="微软雅黑" pitchFamily="34" charset="-122"/>
                <a:ea typeface="微软雅黑" pitchFamily="34" charset="-122"/>
              </a:rPr>
              <a:t>点击此处添加您要的内容</a:t>
            </a:r>
            <a:r>
              <a:rPr lang="zh-CN" altLang="en-US" sz="1600" dirty="0" smtClean="0">
                <a:latin typeface="微软雅黑" pitchFamily="34" charset="-122"/>
                <a:ea typeface="微软雅黑" pitchFamily="34" charset="-122"/>
              </a:rPr>
              <a:t>文字</a:t>
            </a:r>
            <a:endParaRPr lang="en-US" altLang="zh-CN" sz="1600" dirty="0">
              <a:latin typeface="微软雅黑" pitchFamily="34" charset="-122"/>
              <a:ea typeface="微软雅黑" pitchFamily="34" charset="-122"/>
            </a:endParaRPr>
          </a:p>
        </p:txBody>
      </p:sp>
      <p:sp>
        <p:nvSpPr>
          <p:cNvPr id="63" name="矩形 62"/>
          <p:cNvSpPr/>
          <p:nvPr/>
        </p:nvSpPr>
        <p:spPr>
          <a:xfrm>
            <a:off x="3789437" y="2643758"/>
            <a:ext cx="1454111" cy="1797928"/>
          </a:xfrm>
          <a:prstGeom prst="rect">
            <a:avLst/>
          </a:prstGeom>
        </p:spPr>
        <p:txBody>
          <a:bodyPr wrap="square">
            <a:spAutoFit/>
          </a:bodyPr>
          <a:lstStyle/>
          <a:p>
            <a:pPr>
              <a:lnSpc>
                <a:spcPts val="1920"/>
              </a:lnSpc>
            </a:pPr>
            <a:r>
              <a:rPr lang="zh-CN" altLang="en-US" sz="1600" dirty="0">
                <a:latin typeface="微软雅黑" pitchFamily="34" charset="-122"/>
                <a:ea typeface="微软雅黑" pitchFamily="34" charset="-122"/>
              </a:rPr>
              <a:t>点击此处添加您要的内容文字点击此处添加您要的内容</a:t>
            </a:r>
            <a:r>
              <a:rPr lang="zh-CN" altLang="en-US" sz="1600" dirty="0" smtClean="0">
                <a:latin typeface="微软雅黑" pitchFamily="34" charset="-122"/>
                <a:ea typeface="微软雅黑" pitchFamily="34" charset="-122"/>
              </a:rPr>
              <a:t>文字</a:t>
            </a:r>
            <a:r>
              <a:rPr lang="zh-CN" altLang="en-US" sz="1600" dirty="0">
                <a:latin typeface="微软雅黑" pitchFamily="34" charset="-122"/>
                <a:ea typeface="微软雅黑" pitchFamily="34" charset="-122"/>
              </a:rPr>
              <a:t>点击此处添加您要的内容</a:t>
            </a:r>
            <a:r>
              <a:rPr lang="zh-CN" altLang="en-US" sz="1600" dirty="0" smtClean="0">
                <a:latin typeface="微软雅黑" pitchFamily="34" charset="-122"/>
                <a:ea typeface="微软雅黑" pitchFamily="34" charset="-122"/>
              </a:rPr>
              <a:t>文字</a:t>
            </a:r>
            <a:endParaRPr lang="en-US" altLang="zh-CN" sz="1600" dirty="0">
              <a:latin typeface="微软雅黑" pitchFamily="34" charset="-122"/>
              <a:ea typeface="微软雅黑" pitchFamily="34" charset="-122"/>
            </a:endParaRPr>
          </a:p>
        </p:txBody>
      </p:sp>
      <p:sp>
        <p:nvSpPr>
          <p:cNvPr id="64" name="矩形 63"/>
          <p:cNvSpPr/>
          <p:nvPr/>
        </p:nvSpPr>
        <p:spPr>
          <a:xfrm>
            <a:off x="5970206" y="2653283"/>
            <a:ext cx="1454111" cy="1797928"/>
          </a:xfrm>
          <a:prstGeom prst="rect">
            <a:avLst/>
          </a:prstGeom>
        </p:spPr>
        <p:txBody>
          <a:bodyPr wrap="square">
            <a:spAutoFit/>
          </a:bodyPr>
          <a:lstStyle/>
          <a:p>
            <a:pPr>
              <a:lnSpc>
                <a:spcPts val="1920"/>
              </a:lnSpc>
            </a:pPr>
            <a:r>
              <a:rPr lang="zh-CN" altLang="en-US" sz="1600" dirty="0">
                <a:latin typeface="微软雅黑" pitchFamily="34" charset="-122"/>
                <a:ea typeface="微软雅黑" pitchFamily="34" charset="-122"/>
              </a:rPr>
              <a:t>点击此处添加您要的内容文字点击此处添加您要的内容</a:t>
            </a:r>
            <a:r>
              <a:rPr lang="zh-CN" altLang="en-US" sz="1600" dirty="0" smtClean="0">
                <a:latin typeface="微软雅黑" pitchFamily="34" charset="-122"/>
                <a:ea typeface="微软雅黑" pitchFamily="34" charset="-122"/>
              </a:rPr>
              <a:t>文字</a:t>
            </a:r>
            <a:r>
              <a:rPr lang="zh-CN" altLang="en-US" sz="1600" dirty="0">
                <a:latin typeface="微软雅黑" pitchFamily="34" charset="-122"/>
                <a:ea typeface="微软雅黑" pitchFamily="34" charset="-122"/>
              </a:rPr>
              <a:t>点击此处添加您要的内容</a:t>
            </a:r>
            <a:r>
              <a:rPr lang="zh-CN" altLang="en-US" sz="1600" dirty="0" smtClean="0">
                <a:latin typeface="微软雅黑" pitchFamily="34" charset="-122"/>
                <a:ea typeface="微软雅黑" pitchFamily="34" charset="-122"/>
              </a:rPr>
              <a:t>文字</a:t>
            </a:r>
            <a:endParaRPr lang="en-US" altLang="zh-CN" sz="1600" dirty="0">
              <a:latin typeface="微软雅黑" pitchFamily="34" charset="-122"/>
              <a:ea typeface="微软雅黑" pitchFamily="34" charset="-122"/>
            </a:endParaRPr>
          </a:p>
        </p:txBody>
      </p:sp>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heel(4)">
                                      <p:cBhvr>
                                        <p:cTn id="7" dur="1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1000"/>
                                        <p:tgtEl>
                                          <p:spTgt spid="48"/>
                                        </p:tgtEl>
                                      </p:cBhvr>
                                    </p:animEffect>
                                    <p:anim calcmode="lin" valueType="num">
                                      <p:cBhvr>
                                        <p:cTn id="13" dur="1000" fill="hold"/>
                                        <p:tgtEl>
                                          <p:spTgt spid="48"/>
                                        </p:tgtEl>
                                        <p:attrNameLst>
                                          <p:attrName>ppt_x</p:attrName>
                                        </p:attrNameLst>
                                      </p:cBhvr>
                                      <p:tavLst>
                                        <p:tav tm="0">
                                          <p:val>
                                            <p:strVal val="#ppt_x"/>
                                          </p:val>
                                        </p:tav>
                                        <p:tav tm="100000">
                                          <p:val>
                                            <p:strVal val="#ppt_x"/>
                                          </p:val>
                                        </p:tav>
                                      </p:tavLst>
                                    </p:anim>
                                    <p:anim calcmode="lin" valueType="num">
                                      <p:cBhvr>
                                        <p:cTn id="14" dur="1000" fill="hold"/>
                                        <p:tgtEl>
                                          <p:spTgt spid="4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30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6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36" fill="hold" grpId="0" nodeType="clickEffect">
                                  <p:stCondLst>
                                    <p:cond delay="0"/>
                                  </p:stCondLst>
                                  <p:childTnLst>
                                    <p:set>
                                      <p:cBhvr>
                                        <p:cTn id="28" dur="1" fill="hold">
                                          <p:stCondLst>
                                            <p:cond delay="0"/>
                                          </p:stCondLst>
                                        </p:cTn>
                                        <p:tgtEl>
                                          <p:spTgt spid="59"/>
                                        </p:tgtEl>
                                        <p:attrNameLst>
                                          <p:attrName>style.visibility</p:attrName>
                                        </p:attrNameLst>
                                      </p:cBhvr>
                                      <p:to>
                                        <p:strVal val="visible"/>
                                      </p:to>
                                    </p:set>
                                    <p:anim calcmode="lin" valueType="num">
                                      <p:cBhvr>
                                        <p:cTn id="29" dur="500" fill="hold"/>
                                        <p:tgtEl>
                                          <p:spTgt spid="59"/>
                                        </p:tgtEl>
                                        <p:attrNameLst>
                                          <p:attrName>ppt_w</p:attrName>
                                        </p:attrNameLst>
                                      </p:cBhvr>
                                      <p:tavLst>
                                        <p:tav tm="0">
                                          <p:val>
                                            <p:strVal val="(6*min(max(#ppt_w*#ppt_h,.3),1)-7.4)/-.7*#ppt_w"/>
                                          </p:val>
                                        </p:tav>
                                        <p:tav tm="100000">
                                          <p:val>
                                            <p:strVal val="#ppt_w"/>
                                          </p:val>
                                        </p:tav>
                                      </p:tavLst>
                                    </p:anim>
                                    <p:anim calcmode="lin" valueType="num">
                                      <p:cBhvr>
                                        <p:cTn id="30" dur="500" fill="hold"/>
                                        <p:tgtEl>
                                          <p:spTgt spid="59"/>
                                        </p:tgtEl>
                                        <p:attrNameLst>
                                          <p:attrName>ppt_h</p:attrName>
                                        </p:attrNameLst>
                                      </p:cBhvr>
                                      <p:tavLst>
                                        <p:tav tm="0">
                                          <p:val>
                                            <p:strVal val="(6*min(max(#ppt_w*#ppt_h,.3),1)-7.4)/-.7*#ppt_h"/>
                                          </p:val>
                                        </p:tav>
                                        <p:tav tm="100000">
                                          <p:val>
                                            <p:strVal val="#ppt_h"/>
                                          </p:val>
                                        </p:tav>
                                      </p:tavLst>
                                    </p:anim>
                                    <p:anim calcmode="lin" valueType="num">
                                      <p:cBhvr>
                                        <p:cTn id="31" dur="500" fill="hold"/>
                                        <p:tgtEl>
                                          <p:spTgt spid="59"/>
                                        </p:tgtEl>
                                        <p:attrNameLst>
                                          <p:attrName>ppt_x</p:attrName>
                                        </p:attrNameLst>
                                      </p:cBhvr>
                                      <p:tavLst>
                                        <p:tav tm="0">
                                          <p:val>
                                            <p:fltVal val="0.5"/>
                                          </p:val>
                                        </p:tav>
                                        <p:tav tm="100000">
                                          <p:val>
                                            <p:strVal val="#ppt_x"/>
                                          </p:val>
                                        </p:tav>
                                      </p:tavLst>
                                    </p:anim>
                                    <p:anim calcmode="lin" valueType="num">
                                      <p:cBhvr>
                                        <p:cTn id="32" dur="500" fill="hold"/>
                                        <p:tgtEl>
                                          <p:spTgt spid="59"/>
                                        </p:tgtEl>
                                        <p:attrNameLst>
                                          <p:attrName>ppt_y</p:attrName>
                                        </p:attrNameLst>
                                      </p:cBhvr>
                                      <p:tavLst>
                                        <p:tav tm="0">
                                          <p:val>
                                            <p:strVal val="1+(6*min(max(#ppt_w*#ppt_h,.3),1)-7.4)/-.7*#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5" presetClass="entr" presetSubtype="0" fill="hold" grpId="0" nodeType="clickEffect">
                                  <p:stCondLst>
                                    <p:cond delay="0"/>
                                  </p:stCondLst>
                                  <p:childTnLst>
                                    <p:set>
                                      <p:cBhvr>
                                        <p:cTn id="36" dur="1" fill="hold">
                                          <p:stCondLst>
                                            <p:cond delay="0"/>
                                          </p:stCondLst>
                                        </p:cTn>
                                        <p:tgtEl>
                                          <p:spTgt spid="62"/>
                                        </p:tgtEl>
                                        <p:attrNameLst>
                                          <p:attrName>style.visibility</p:attrName>
                                        </p:attrNameLst>
                                      </p:cBhvr>
                                      <p:to>
                                        <p:strVal val="visible"/>
                                      </p:to>
                                    </p:set>
                                    <p:anim calcmode="lin" valueType="num">
                                      <p:cBhvr>
                                        <p:cTn id="37" dur="500" decel="50000" fill="hold">
                                          <p:stCondLst>
                                            <p:cond delay="0"/>
                                          </p:stCondLst>
                                        </p:cTn>
                                        <p:tgtEl>
                                          <p:spTgt spid="62"/>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62"/>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62"/>
                                        </p:tgtEl>
                                        <p:attrNameLst>
                                          <p:attrName>ppt_w</p:attrName>
                                        </p:attrNameLst>
                                      </p:cBhvr>
                                      <p:tavLst>
                                        <p:tav tm="0">
                                          <p:val>
                                            <p:strVal val="#ppt_w*.05"/>
                                          </p:val>
                                        </p:tav>
                                        <p:tav tm="100000">
                                          <p:val>
                                            <p:strVal val="#ppt_w"/>
                                          </p:val>
                                        </p:tav>
                                      </p:tavLst>
                                    </p:anim>
                                    <p:anim calcmode="lin" valueType="num">
                                      <p:cBhvr>
                                        <p:cTn id="40" dur="1000" fill="hold"/>
                                        <p:tgtEl>
                                          <p:spTgt spid="62"/>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62"/>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62"/>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62"/>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62"/>
                                        </p:tgtEl>
                                      </p:cBhvr>
                                    </p:animEffect>
                                  </p:childTnLst>
                                </p:cTn>
                              </p:par>
                            </p:childTnLst>
                          </p:cTn>
                        </p:par>
                      </p:childTnLst>
                    </p:cTn>
                  </p:par>
                  <p:par>
                    <p:cTn id="45" fill="hold">
                      <p:stCondLst>
                        <p:cond delay="indefinite"/>
                      </p:stCondLst>
                      <p:childTnLst>
                        <p:par>
                          <p:cTn id="46" fill="hold">
                            <p:stCondLst>
                              <p:cond delay="0"/>
                            </p:stCondLst>
                            <p:childTnLst>
                              <p:par>
                                <p:cTn id="47" presetID="23" presetClass="entr" presetSubtype="36" fill="hold" grpId="0" nodeType="clickEffect">
                                  <p:stCondLst>
                                    <p:cond delay="0"/>
                                  </p:stCondLst>
                                  <p:childTnLst>
                                    <p:set>
                                      <p:cBhvr>
                                        <p:cTn id="48" dur="1" fill="hold">
                                          <p:stCondLst>
                                            <p:cond delay="0"/>
                                          </p:stCondLst>
                                        </p:cTn>
                                        <p:tgtEl>
                                          <p:spTgt spid="60"/>
                                        </p:tgtEl>
                                        <p:attrNameLst>
                                          <p:attrName>style.visibility</p:attrName>
                                        </p:attrNameLst>
                                      </p:cBhvr>
                                      <p:to>
                                        <p:strVal val="visible"/>
                                      </p:to>
                                    </p:set>
                                    <p:anim calcmode="lin" valueType="num">
                                      <p:cBhvr>
                                        <p:cTn id="49" dur="500" fill="hold"/>
                                        <p:tgtEl>
                                          <p:spTgt spid="60"/>
                                        </p:tgtEl>
                                        <p:attrNameLst>
                                          <p:attrName>ppt_w</p:attrName>
                                        </p:attrNameLst>
                                      </p:cBhvr>
                                      <p:tavLst>
                                        <p:tav tm="0">
                                          <p:val>
                                            <p:strVal val="(6*min(max(#ppt_w*#ppt_h,.3),1)-7.4)/-.7*#ppt_w"/>
                                          </p:val>
                                        </p:tav>
                                        <p:tav tm="100000">
                                          <p:val>
                                            <p:strVal val="#ppt_w"/>
                                          </p:val>
                                        </p:tav>
                                      </p:tavLst>
                                    </p:anim>
                                    <p:anim calcmode="lin" valueType="num">
                                      <p:cBhvr>
                                        <p:cTn id="50" dur="500" fill="hold"/>
                                        <p:tgtEl>
                                          <p:spTgt spid="60"/>
                                        </p:tgtEl>
                                        <p:attrNameLst>
                                          <p:attrName>ppt_h</p:attrName>
                                        </p:attrNameLst>
                                      </p:cBhvr>
                                      <p:tavLst>
                                        <p:tav tm="0">
                                          <p:val>
                                            <p:strVal val="(6*min(max(#ppt_w*#ppt_h,.3),1)-7.4)/-.7*#ppt_h"/>
                                          </p:val>
                                        </p:tav>
                                        <p:tav tm="100000">
                                          <p:val>
                                            <p:strVal val="#ppt_h"/>
                                          </p:val>
                                        </p:tav>
                                      </p:tavLst>
                                    </p:anim>
                                    <p:anim calcmode="lin" valueType="num">
                                      <p:cBhvr>
                                        <p:cTn id="51" dur="500" fill="hold"/>
                                        <p:tgtEl>
                                          <p:spTgt spid="60"/>
                                        </p:tgtEl>
                                        <p:attrNameLst>
                                          <p:attrName>ppt_x</p:attrName>
                                        </p:attrNameLst>
                                      </p:cBhvr>
                                      <p:tavLst>
                                        <p:tav tm="0">
                                          <p:val>
                                            <p:fltVal val="0.5"/>
                                          </p:val>
                                        </p:tav>
                                        <p:tav tm="100000">
                                          <p:val>
                                            <p:strVal val="#ppt_x"/>
                                          </p:val>
                                        </p:tav>
                                      </p:tavLst>
                                    </p:anim>
                                    <p:anim calcmode="lin" valueType="num">
                                      <p:cBhvr>
                                        <p:cTn id="52" dur="500" fill="hold"/>
                                        <p:tgtEl>
                                          <p:spTgt spid="60"/>
                                        </p:tgtEl>
                                        <p:attrNameLst>
                                          <p:attrName>ppt_y</p:attrName>
                                        </p:attrNameLst>
                                      </p:cBhvr>
                                      <p:tavLst>
                                        <p:tav tm="0">
                                          <p:val>
                                            <p:strVal val="1+(6*min(max(#ppt_w*#ppt_h,.3),1)-7.4)/-.7*#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5" presetClass="entr" presetSubtype="0" fill="hold" grpId="0" nodeType="clickEffect">
                                  <p:stCondLst>
                                    <p:cond delay="0"/>
                                  </p:stCondLst>
                                  <p:childTnLst>
                                    <p:set>
                                      <p:cBhvr>
                                        <p:cTn id="56" dur="1" fill="hold">
                                          <p:stCondLst>
                                            <p:cond delay="0"/>
                                          </p:stCondLst>
                                        </p:cTn>
                                        <p:tgtEl>
                                          <p:spTgt spid="63"/>
                                        </p:tgtEl>
                                        <p:attrNameLst>
                                          <p:attrName>style.visibility</p:attrName>
                                        </p:attrNameLst>
                                      </p:cBhvr>
                                      <p:to>
                                        <p:strVal val="visible"/>
                                      </p:to>
                                    </p:set>
                                    <p:anim calcmode="lin" valueType="num">
                                      <p:cBhvr>
                                        <p:cTn id="57" dur="500" decel="50000" fill="hold">
                                          <p:stCondLst>
                                            <p:cond delay="0"/>
                                          </p:stCondLst>
                                        </p:cTn>
                                        <p:tgtEl>
                                          <p:spTgt spid="63"/>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63"/>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63"/>
                                        </p:tgtEl>
                                        <p:attrNameLst>
                                          <p:attrName>ppt_w</p:attrName>
                                        </p:attrNameLst>
                                      </p:cBhvr>
                                      <p:tavLst>
                                        <p:tav tm="0">
                                          <p:val>
                                            <p:strVal val="#ppt_w*.05"/>
                                          </p:val>
                                        </p:tav>
                                        <p:tav tm="100000">
                                          <p:val>
                                            <p:strVal val="#ppt_w"/>
                                          </p:val>
                                        </p:tav>
                                      </p:tavLst>
                                    </p:anim>
                                    <p:anim calcmode="lin" valueType="num">
                                      <p:cBhvr>
                                        <p:cTn id="60" dur="1000" fill="hold"/>
                                        <p:tgtEl>
                                          <p:spTgt spid="63"/>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63"/>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63"/>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63"/>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63"/>
                                        </p:tgtEl>
                                      </p:cBhvr>
                                    </p:animEffect>
                                  </p:childTnLst>
                                </p:cTn>
                              </p:par>
                            </p:childTnLst>
                          </p:cTn>
                        </p:par>
                      </p:childTnLst>
                    </p:cTn>
                  </p:par>
                  <p:par>
                    <p:cTn id="65" fill="hold">
                      <p:stCondLst>
                        <p:cond delay="indefinite"/>
                      </p:stCondLst>
                      <p:childTnLst>
                        <p:par>
                          <p:cTn id="66" fill="hold">
                            <p:stCondLst>
                              <p:cond delay="0"/>
                            </p:stCondLst>
                            <p:childTnLst>
                              <p:par>
                                <p:cTn id="67" presetID="23" presetClass="entr" presetSubtype="36" fill="hold" grpId="0" nodeType="clickEffect">
                                  <p:stCondLst>
                                    <p:cond delay="0"/>
                                  </p:stCondLst>
                                  <p:childTnLst>
                                    <p:set>
                                      <p:cBhvr>
                                        <p:cTn id="68" dur="1" fill="hold">
                                          <p:stCondLst>
                                            <p:cond delay="0"/>
                                          </p:stCondLst>
                                        </p:cTn>
                                        <p:tgtEl>
                                          <p:spTgt spid="61"/>
                                        </p:tgtEl>
                                        <p:attrNameLst>
                                          <p:attrName>style.visibility</p:attrName>
                                        </p:attrNameLst>
                                      </p:cBhvr>
                                      <p:to>
                                        <p:strVal val="visible"/>
                                      </p:to>
                                    </p:set>
                                    <p:anim calcmode="lin" valueType="num">
                                      <p:cBhvr>
                                        <p:cTn id="69" dur="500" fill="hold"/>
                                        <p:tgtEl>
                                          <p:spTgt spid="61"/>
                                        </p:tgtEl>
                                        <p:attrNameLst>
                                          <p:attrName>ppt_w</p:attrName>
                                        </p:attrNameLst>
                                      </p:cBhvr>
                                      <p:tavLst>
                                        <p:tav tm="0">
                                          <p:val>
                                            <p:strVal val="(6*min(max(#ppt_w*#ppt_h,.3),1)-7.4)/-.7*#ppt_w"/>
                                          </p:val>
                                        </p:tav>
                                        <p:tav tm="100000">
                                          <p:val>
                                            <p:strVal val="#ppt_w"/>
                                          </p:val>
                                        </p:tav>
                                      </p:tavLst>
                                    </p:anim>
                                    <p:anim calcmode="lin" valueType="num">
                                      <p:cBhvr>
                                        <p:cTn id="70" dur="500" fill="hold"/>
                                        <p:tgtEl>
                                          <p:spTgt spid="61"/>
                                        </p:tgtEl>
                                        <p:attrNameLst>
                                          <p:attrName>ppt_h</p:attrName>
                                        </p:attrNameLst>
                                      </p:cBhvr>
                                      <p:tavLst>
                                        <p:tav tm="0">
                                          <p:val>
                                            <p:strVal val="(6*min(max(#ppt_w*#ppt_h,.3),1)-7.4)/-.7*#ppt_h"/>
                                          </p:val>
                                        </p:tav>
                                        <p:tav tm="100000">
                                          <p:val>
                                            <p:strVal val="#ppt_h"/>
                                          </p:val>
                                        </p:tav>
                                      </p:tavLst>
                                    </p:anim>
                                    <p:anim calcmode="lin" valueType="num">
                                      <p:cBhvr>
                                        <p:cTn id="71" dur="500" fill="hold"/>
                                        <p:tgtEl>
                                          <p:spTgt spid="61"/>
                                        </p:tgtEl>
                                        <p:attrNameLst>
                                          <p:attrName>ppt_x</p:attrName>
                                        </p:attrNameLst>
                                      </p:cBhvr>
                                      <p:tavLst>
                                        <p:tav tm="0">
                                          <p:val>
                                            <p:fltVal val="0.5"/>
                                          </p:val>
                                        </p:tav>
                                        <p:tav tm="100000">
                                          <p:val>
                                            <p:strVal val="#ppt_x"/>
                                          </p:val>
                                        </p:tav>
                                      </p:tavLst>
                                    </p:anim>
                                    <p:anim calcmode="lin" valueType="num">
                                      <p:cBhvr>
                                        <p:cTn id="72" dur="500" fill="hold"/>
                                        <p:tgtEl>
                                          <p:spTgt spid="61"/>
                                        </p:tgtEl>
                                        <p:attrNameLst>
                                          <p:attrName>ppt_y</p:attrName>
                                        </p:attrNameLst>
                                      </p:cBhvr>
                                      <p:tavLst>
                                        <p:tav tm="0">
                                          <p:val>
                                            <p:strVal val="1+(6*min(max(#ppt_w*#ppt_h,.3),1)-7.4)/-.7*#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5" presetClass="entr" presetSubtype="0" fill="hold" grpId="0" nodeType="clickEffect">
                                  <p:stCondLst>
                                    <p:cond delay="0"/>
                                  </p:stCondLst>
                                  <p:childTnLst>
                                    <p:set>
                                      <p:cBhvr>
                                        <p:cTn id="76" dur="1" fill="hold">
                                          <p:stCondLst>
                                            <p:cond delay="0"/>
                                          </p:stCondLst>
                                        </p:cTn>
                                        <p:tgtEl>
                                          <p:spTgt spid="64"/>
                                        </p:tgtEl>
                                        <p:attrNameLst>
                                          <p:attrName>style.visibility</p:attrName>
                                        </p:attrNameLst>
                                      </p:cBhvr>
                                      <p:to>
                                        <p:strVal val="visible"/>
                                      </p:to>
                                    </p:set>
                                    <p:anim calcmode="lin" valueType="num">
                                      <p:cBhvr>
                                        <p:cTn id="77" dur="500" decel="50000" fill="hold">
                                          <p:stCondLst>
                                            <p:cond delay="0"/>
                                          </p:stCondLst>
                                        </p:cTn>
                                        <p:tgtEl>
                                          <p:spTgt spid="64"/>
                                        </p:tgtEl>
                                        <p:attrNameLst>
                                          <p:attrName>style.rotation</p:attrName>
                                        </p:attrNameLst>
                                      </p:cBhvr>
                                      <p:tavLst>
                                        <p:tav tm="0">
                                          <p:val>
                                            <p:fltVal val="-90"/>
                                          </p:val>
                                        </p:tav>
                                        <p:tav tm="100000">
                                          <p:val>
                                            <p:fltVal val="0"/>
                                          </p:val>
                                        </p:tav>
                                      </p:tavLst>
                                    </p:anim>
                                    <p:anim calcmode="lin" valueType="num">
                                      <p:cBhvr>
                                        <p:cTn id="78" dur="500" decel="50000" fill="hold">
                                          <p:stCondLst>
                                            <p:cond delay="0"/>
                                          </p:stCondLst>
                                        </p:cTn>
                                        <p:tgtEl>
                                          <p:spTgt spid="64"/>
                                        </p:tgtEl>
                                        <p:attrNameLst>
                                          <p:attrName>ppt_w</p:attrName>
                                        </p:attrNameLst>
                                      </p:cBhvr>
                                      <p:tavLst>
                                        <p:tav tm="0">
                                          <p:val>
                                            <p:strVal val="#ppt_w"/>
                                          </p:val>
                                        </p:tav>
                                        <p:tav tm="100000">
                                          <p:val>
                                            <p:strVal val="#ppt_w*.05"/>
                                          </p:val>
                                        </p:tav>
                                      </p:tavLst>
                                    </p:anim>
                                    <p:anim calcmode="lin" valueType="num">
                                      <p:cBhvr>
                                        <p:cTn id="79" dur="500" accel="50000" fill="hold">
                                          <p:stCondLst>
                                            <p:cond delay="500"/>
                                          </p:stCondLst>
                                        </p:cTn>
                                        <p:tgtEl>
                                          <p:spTgt spid="64"/>
                                        </p:tgtEl>
                                        <p:attrNameLst>
                                          <p:attrName>ppt_w</p:attrName>
                                        </p:attrNameLst>
                                      </p:cBhvr>
                                      <p:tavLst>
                                        <p:tav tm="0">
                                          <p:val>
                                            <p:strVal val="#ppt_w*.05"/>
                                          </p:val>
                                        </p:tav>
                                        <p:tav tm="100000">
                                          <p:val>
                                            <p:strVal val="#ppt_w"/>
                                          </p:val>
                                        </p:tav>
                                      </p:tavLst>
                                    </p:anim>
                                    <p:anim calcmode="lin" valueType="num">
                                      <p:cBhvr>
                                        <p:cTn id="80" dur="1000" fill="hold"/>
                                        <p:tgtEl>
                                          <p:spTgt spid="64"/>
                                        </p:tgtEl>
                                        <p:attrNameLst>
                                          <p:attrName>ppt_h</p:attrName>
                                        </p:attrNameLst>
                                      </p:cBhvr>
                                      <p:tavLst>
                                        <p:tav tm="0">
                                          <p:val>
                                            <p:strVal val="#ppt_h"/>
                                          </p:val>
                                        </p:tav>
                                        <p:tav tm="100000">
                                          <p:val>
                                            <p:strVal val="#ppt_h"/>
                                          </p:val>
                                        </p:tav>
                                      </p:tavLst>
                                    </p:anim>
                                    <p:anim calcmode="lin" valueType="num">
                                      <p:cBhvr>
                                        <p:cTn id="81" dur="500" decel="50000" fill="hold">
                                          <p:stCondLst>
                                            <p:cond delay="0"/>
                                          </p:stCondLst>
                                        </p:cTn>
                                        <p:tgtEl>
                                          <p:spTgt spid="64"/>
                                        </p:tgtEl>
                                        <p:attrNameLst>
                                          <p:attrName>ppt_x</p:attrName>
                                        </p:attrNameLst>
                                      </p:cBhvr>
                                      <p:tavLst>
                                        <p:tav tm="0">
                                          <p:val>
                                            <p:strVal val="#ppt_x+.4"/>
                                          </p:val>
                                        </p:tav>
                                        <p:tav tm="100000">
                                          <p:val>
                                            <p:strVal val="#ppt_x"/>
                                          </p:val>
                                        </p:tav>
                                      </p:tavLst>
                                    </p:anim>
                                    <p:anim calcmode="lin" valueType="num">
                                      <p:cBhvr>
                                        <p:cTn id="82" dur="500" decel="50000" fill="hold">
                                          <p:stCondLst>
                                            <p:cond delay="0"/>
                                          </p:stCondLst>
                                        </p:cTn>
                                        <p:tgtEl>
                                          <p:spTgt spid="64"/>
                                        </p:tgtEl>
                                        <p:attrNameLst>
                                          <p:attrName>ppt_y</p:attrName>
                                        </p:attrNameLst>
                                      </p:cBhvr>
                                      <p:tavLst>
                                        <p:tav tm="0">
                                          <p:val>
                                            <p:strVal val="#ppt_y-.2"/>
                                          </p:val>
                                        </p:tav>
                                        <p:tav tm="100000">
                                          <p:val>
                                            <p:strVal val="#ppt_y+.1"/>
                                          </p:val>
                                        </p:tav>
                                      </p:tavLst>
                                    </p:anim>
                                    <p:anim calcmode="lin" valueType="num">
                                      <p:cBhvr>
                                        <p:cTn id="83" dur="500" accel="50000" fill="hold">
                                          <p:stCondLst>
                                            <p:cond delay="500"/>
                                          </p:stCondLst>
                                        </p:cTn>
                                        <p:tgtEl>
                                          <p:spTgt spid="64"/>
                                        </p:tgtEl>
                                        <p:attrNameLst>
                                          <p:attrName>ppt_y</p:attrName>
                                        </p:attrNameLst>
                                      </p:cBhvr>
                                      <p:tavLst>
                                        <p:tav tm="0">
                                          <p:val>
                                            <p:strVal val="#ppt_y+.1"/>
                                          </p:val>
                                        </p:tav>
                                        <p:tav tm="100000">
                                          <p:val>
                                            <p:strVal val="#ppt_y"/>
                                          </p:val>
                                        </p:tav>
                                      </p:tavLst>
                                    </p:anim>
                                    <p:animEffect transition="in" filter="fade">
                                      <p:cBhvr>
                                        <p:cTn id="84" dur="1000" decel="50000">
                                          <p:stCondLst>
                                            <p:cond delay="0"/>
                                          </p:stCondLst>
                                        </p:cTn>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9" grpId="0"/>
      <p:bldP spid="60" grpId="0"/>
      <p:bldP spid="61" grpId="0"/>
      <p:bldP spid="62" grpId="0"/>
      <p:bldP spid="63" grpId="0"/>
      <p:bldP spid="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1406142" y="773238"/>
            <a:ext cx="6061241" cy="4097934"/>
            <a:chOff x="1406141" y="859153"/>
            <a:chExt cx="6061241" cy="4553260"/>
          </a:xfrm>
        </p:grpSpPr>
        <p:sp>
          <p:nvSpPr>
            <p:cNvPr id="32" name="泪滴形 31"/>
            <p:cNvSpPr/>
            <p:nvPr/>
          </p:nvSpPr>
          <p:spPr>
            <a:xfrm rot="6335004">
              <a:off x="2501839" y="994281"/>
              <a:ext cx="1912457" cy="1912457"/>
            </a:xfrm>
            <a:prstGeom prst="teardrop">
              <a:avLst>
                <a:gd name="adj" fmla="val 151013"/>
              </a:avLst>
            </a:prstGeom>
            <a:gradFill flip="none" rotWithShape="1">
              <a:gsLst>
                <a:gs pos="0">
                  <a:srgbClr val="77316D">
                    <a:shade val="67500"/>
                    <a:satMod val="115000"/>
                  </a:srgbClr>
                </a:gs>
                <a:gs pos="100000">
                  <a:srgbClr val="9C4E9C"/>
                </a:gs>
              </a:gsLst>
              <a:lin ang="5400000" scaled="1"/>
              <a:tileRect/>
            </a:gradFill>
            <a:ln w="25400" cap="flat" cmpd="sng" algn="ctr">
              <a:noFill/>
              <a:prstDash val="solid"/>
            </a:ln>
            <a:effectLst>
              <a:innerShdw blurRad="63500" dist="25400" dir="27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33" name="椭圆 32"/>
            <p:cNvSpPr/>
            <p:nvPr/>
          </p:nvSpPr>
          <p:spPr>
            <a:xfrm>
              <a:off x="2434566" y="949470"/>
              <a:ext cx="1766105" cy="1766105"/>
            </a:xfrm>
            <a:prstGeom prst="ellipse">
              <a:avLst/>
            </a:prstGeom>
            <a:gradFill flip="none" rotWithShape="1">
              <a:gsLst>
                <a:gs pos="0">
                  <a:sysClr val="window" lastClr="FFFFFF">
                    <a:lumMod val="95000"/>
                    <a:shade val="67500"/>
                    <a:satMod val="115000"/>
                  </a:sysClr>
                </a:gs>
                <a:gs pos="59000">
                  <a:sysClr val="window" lastClr="FFFFFF"/>
                </a:gs>
                <a:gs pos="98000">
                  <a:sysClr val="window" lastClr="FFFFFF">
                    <a:lumMod val="95000"/>
                    <a:shade val="100000"/>
                    <a:satMod val="115000"/>
                  </a:sysClr>
                </a:gs>
              </a:gsLst>
              <a:lin ang="16200000" scaled="1"/>
              <a:tileRect/>
            </a:gradFill>
            <a:ln w="25400" cap="flat" cmpd="sng" algn="ctr">
              <a:noFill/>
              <a:prstDash val="solid"/>
            </a:ln>
            <a:effectLst>
              <a:outerShdw blurRad="88900" dist="63500" dir="2940000" algn="t" rotWithShape="0">
                <a:prstClr val="black">
                  <a:alpha val="49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34" name="椭圆 33"/>
            <p:cNvSpPr/>
            <p:nvPr/>
          </p:nvSpPr>
          <p:spPr>
            <a:xfrm>
              <a:off x="2388879" y="859153"/>
              <a:ext cx="1766105" cy="1766105"/>
            </a:xfrm>
            <a:prstGeom prst="ellipse">
              <a:avLst/>
            </a:prstGeom>
            <a:gradFill flip="none" rotWithShape="1">
              <a:gsLst>
                <a:gs pos="0">
                  <a:sysClr val="window" lastClr="FFFFFF">
                    <a:lumMod val="95000"/>
                    <a:shade val="67500"/>
                    <a:satMod val="115000"/>
                  </a:sysClr>
                </a:gs>
                <a:gs pos="59000">
                  <a:sysClr val="window" lastClr="FFFFFF"/>
                </a:gs>
                <a:gs pos="98000">
                  <a:sysClr val="window" lastClr="FFFFFF">
                    <a:lumMod val="95000"/>
                    <a:shade val="100000"/>
                    <a:satMod val="115000"/>
                  </a:sysClr>
                </a:gs>
              </a:gsLst>
              <a:lin ang="16200000" scaled="1"/>
              <a:tileRect/>
            </a:gradFill>
            <a:ln w="25400" cap="flat" cmpd="sng" algn="ctr">
              <a:noFill/>
              <a:prstDash val="solid"/>
            </a:ln>
            <a:effectLst>
              <a:outerShdw blurRad="88900" dist="63500" dir="2940000" algn="t" rotWithShape="0">
                <a:prstClr val="black">
                  <a:alpha val="49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smtClean="0">
                <a:ln>
                  <a:noFill/>
                </a:ln>
                <a:solidFill>
                  <a:sysClr val="window" lastClr="FFFFFF"/>
                </a:solidFill>
                <a:effectLst/>
                <a:uLnTx/>
                <a:uFillTx/>
                <a:latin typeface="Calibri"/>
                <a:ea typeface="+mn-ea"/>
                <a:cs typeface="+mn-cs"/>
              </a:endParaRPr>
            </a:p>
          </p:txBody>
        </p:sp>
        <p:grpSp>
          <p:nvGrpSpPr>
            <p:cNvPr id="39" name="组合 38"/>
            <p:cNvGrpSpPr/>
            <p:nvPr/>
          </p:nvGrpSpPr>
          <p:grpSpPr>
            <a:xfrm>
              <a:off x="4840000" y="1059118"/>
              <a:ext cx="1952780" cy="2094538"/>
              <a:chOff x="5123021" y="740509"/>
              <a:chExt cx="2360471" cy="2531823"/>
            </a:xfrm>
          </p:grpSpPr>
          <p:sp>
            <p:nvSpPr>
              <p:cNvPr id="40" name="泪滴形 39"/>
              <p:cNvSpPr/>
              <p:nvPr/>
            </p:nvSpPr>
            <p:spPr>
              <a:xfrm rot="10579779">
                <a:off x="5123021" y="960603"/>
                <a:ext cx="2311729" cy="2311729"/>
              </a:xfrm>
              <a:prstGeom prst="teardrop">
                <a:avLst>
                  <a:gd name="adj" fmla="val 151013"/>
                </a:avLst>
              </a:prstGeom>
              <a:solidFill>
                <a:srgbClr val="7030A0"/>
              </a:solidFill>
              <a:ln w="25400" cap="flat" cmpd="sng" algn="ctr">
                <a:noFill/>
                <a:prstDash val="solid"/>
              </a:ln>
              <a:effectLst>
                <a:innerShdw blurRad="63500" dist="25400" dir="27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41" name="椭圆 40"/>
              <p:cNvSpPr/>
              <p:nvPr/>
            </p:nvSpPr>
            <p:spPr>
              <a:xfrm rot="759331">
                <a:off x="5271801" y="835695"/>
                <a:ext cx="2134823" cy="2134823"/>
              </a:xfrm>
              <a:prstGeom prst="ellipse">
                <a:avLst/>
              </a:prstGeom>
              <a:gradFill flip="none" rotWithShape="1">
                <a:gsLst>
                  <a:gs pos="0">
                    <a:sysClr val="window" lastClr="FFFFFF">
                      <a:lumMod val="95000"/>
                      <a:shade val="67500"/>
                      <a:satMod val="115000"/>
                    </a:sysClr>
                  </a:gs>
                  <a:gs pos="59000">
                    <a:sysClr val="window" lastClr="FFFFFF"/>
                  </a:gs>
                  <a:gs pos="98000">
                    <a:sysClr val="window" lastClr="FFFFFF">
                      <a:lumMod val="95000"/>
                      <a:shade val="100000"/>
                      <a:satMod val="115000"/>
                    </a:sysClr>
                  </a:gs>
                </a:gsLst>
                <a:lin ang="16200000" scaled="1"/>
                <a:tileRect/>
              </a:gradFill>
              <a:ln w="25400" cap="flat" cmpd="sng" algn="ctr">
                <a:noFill/>
                <a:prstDash val="solid"/>
              </a:ln>
              <a:effectLst>
                <a:outerShdw blurRad="88900" dist="63500" dir="2940000" algn="t" rotWithShape="0">
                  <a:prstClr val="black">
                    <a:alpha val="49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42" name="椭圆 41"/>
              <p:cNvSpPr/>
              <p:nvPr/>
            </p:nvSpPr>
            <p:spPr>
              <a:xfrm rot="759331">
                <a:off x="5348669" y="740509"/>
                <a:ext cx="2134823" cy="2134823"/>
              </a:xfrm>
              <a:prstGeom prst="ellipse">
                <a:avLst/>
              </a:prstGeom>
              <a:gradFill flip="none" rotWithShape="1">
                <a:gsLst>
                  <a:gs pos="0">
                    <a:sysClr val="window" lastClr="FFFFFF">
                      <a:lumMod val="95000"/>
                      <a:shade val="67500"/>
                      <a:satMod val="115000"/>
                    </a:sysClr>
                  </a:gs>
                  <a:gs pos="59000">
                    <a:sysClr val="window" lastClr="FFFFFF"/>
                  </a:gs>
                  <a:gs pos="98000">
                    <a:sysClr val="window" lastClr="FFFFFF">
                      <a:lumMod val="95000"/>
                      <a:shade val="100000"/>
                      <a:satMod val="115000"/>
                    </a:sysClr>
                  </a:gs>
                </a:gsLst>
                <a:lin ang="16200000" scaled="1"/>
                <a:tileRect/>
              </a:gradFill>
              <a:ln w="25400" cap="flat" cmpd="sng" algn="ctr">
                <a:noFill/>
                <a:prstDash val="solid"/>
              </a:ln>
              <a:effectLst>
                <a:outerShdw blurRad="88900" dist="63500" dir="2940000" algn="t" rotWithShape="0">
                  <a:prstClr val="black">
                    <a:alpha val="49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smtClean="0">
                  <a:ln>
                    <a:noFill/>
                  </a:ln>
                  <a:solidFill>
                    <a:sysClr val="window" lastClr="FFFFFF"/>
                  </a:solidFill>
                  <a:effectLst/>
                  <a:uLnTx/>
                  <a:uFillTx/>
                  <a:latin typeface="Calibri"/>
                  <a:ea typeface="+mn-ea"/>
                  <a:cs typeface="+mn-cs"/>
                </a:endParaRPr>
              </a:p>
            </p:txBody>
          </p:sp>
        </p:grpSp>
        <p:grpSp>
          <p:nvGrpSpPr>
            <p:cNvPr id="43" name="组合 42"/>
            <p:cNvGrpSpPr/>
            <p:nvPr/>
          </p:nvGrpSpPr>
          <p:grpSpPr>
            <a:xfrm rot="13221734">
              <a:off x="1406141" y="3020744"/>
              <a:ext cx="1952780" cy="2094538"/>
              <a:chOff x="5123021" y="740509"/>
              <a:chExt cx="2360471" cy="2531823"/>
            </a:xfrm>
          </p:grpSpPr>
          <p:sp>
            <p:nvSpPr>
              <p:cNvPr id="44" name="泪滴形 43"/>
              <p:cNvSpPr/>
              <p:nvPr/>
            </p:nvSpPr>
            <p:spPr>
              <a:xfrm rot="10579779">
                <a:off x="5123021" y="960603"/>
                <a:ext cx="2311729" cy="2311729"/>
              </a:xfrm>
              <a:prstGeom prst="teardrop">
                <a:avLst>
                  <a:gd name="adj" fmla="val 151013"/>
                </a:avLst>
              </a:prstGeom>
              <a:solidFill>
                <a:srgbClr val="4BACC6">
                  <a:lumMod val="75000"/>
                </a:srgbClr>
              </a:solidFill>
              <a:ln w="25400" cap="flat" cmpd="sng" algn="ctr">
                <a:noFill/>
                <a:prstDash val="solid"/>
              </a:ln>
              <a:effectLst>
                <a:innerShdw blurRad="63500" dist="25400" dir="27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45" name="椭圆 44"/>
              <p:cNvSpPr/>
              <p:nvPr/>
            </p:nvSpPr>
            <p:spPr>
              <a:xfrm rot="759331">
                <a:off x="5271801" y="835695"/>
                <a:ext cx="2134823" cy="2134823"/>
              </a:xfrm>
              <a:prstGeom prst="ellipse">
                <a:avLst/>
              </a:prstGeom>
              <a:gradFill flip="none" rotWithShape="1">
                <a:gsLst>
                  <a:gs pos="0">
                    <a:sysClr val="window" lastClr="FFFFFF">
                      <a:lumMod val="95000"/>
                      <a:shade val="67500"/>
                      <a:satMod val="115000"/>
                    </a:sysClr>
                  </a:gs>
                  <a:gs pos="59000">
                    <a:sysClr val="window" lastClr="FFFFFF"/>
                  </a:gs>
                  <a:gs pos="98000">
                    <a:sysClr val="window" lastClr="FFFFFF">
                      <a:lumMod val="95000"/>
                      <a:shade val="100000"/>
                      <a:satMod val="115000"/>
                    </a:sysClr>
                  </a:gs>
                </a:gsLst>
                <a:lin ang="16200000" scaled="1"/>
                <a:tileRect/>
              </a:gradFill>
              <a:ln w="25400" cap="flat" cmpd="sng" algn="ctr">
                <a:noFill/>
                <a:prstDash val="solid"/>
              </a:ln>
              <a:effectLst>
                <a:outerShdw blurRad="88900" dist="63500" dir="2940000" algn="t" rotWithShape="0">
                  <a:prstClr val="black">
                    <a:alpha val="49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46" name="椭圆 45"/>
              <p:cNvSpPr/>
              <p:nvPr/>
            </p:nvSpPr>
            <p:spPr>
              <a:xfrm rot="759331">
                <a:off x="5348669" y="740509"/>
                <a:ext cx="2134823" cy="2134823"/>
              </a:xfrm>
              <a:prstGeom prst="ellipse">
                <a:avLst/>
              </a:prstGeom>
              <a:gradFill flip="none" rotWithShape="1">
                <a:gsLst>
                  <a:gs pos="0">
                    <a:sysClr val="window" lastClr="FFFFFF">
                      <a:lumMod val="95000"/>
                      <a:shade val="67500"/>
                      <a:satMod val="115000"/>
                    </a:sysClr>
                  </a:gs>
                  <a:gs pos="59000">
                    <a:sysClr val="window" lastClr="FFFFFF"/>
                  </a:gs>
                  <a:gs pos="98000">
                    <a:sysClr val="window" lastClr="FFFFFF">
                      <a:lumMod val="95000"/>
                      <a:shade val="100000"/>
                      <a:satMod val="115000"/>
                    </a:sysClr>
                  </a:gs>
                </a:gsLst>
                <a:lin ang="16200000" scaled="1"/>
                <a:tileRect/>
              </a:gradFill>
              <a:ln w="25400" cap="flat" cmpd="sng" algn="ctr">
                <a:noFill/>
                <a:prstDash val="solid"/>
              </a:ln>
              <a:effectLst>
                <a:outerShdw blurRad="88900" dist="63500" dir="2940000" algn="t" rotWithShape="0">
                  <a:prstClr val="black">
                    <a:alpha val="49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smtClean="0">
                  <a:ln>
                    <a:noFill/>
                  </a:ln>
                  <a:solidFill>
                    <a:sysClr val="window" lastClr="FFFFFF"/>
                  </a:solidFill>
                  <a:effectLst/>
                  <a:uLnTx/>
                  <a:uFillTx/>
                  <a:latin typeface="Calibri"/>
                  <a:ea typeface="+mn-ea"/>
                  <a:cs typeface="+mn-cs"/>
                </a:endParaRPr>
              </a:p>
            </p:txBody>
          </p:sp>
        </p:grpSp>
        <p:grpSp>
          <p:nvGrpSpPr>
            <p:cNvPr id="55" name="组合 54"/>
            <p:cNvGrpSpPr/>
            <p:nvPr/>
          </p:nvGrpSpPr>
          <p:grpSpPr>
            <a:xfrm rot="4181089">
              <a:off x="5443724" y="3388754"/>
              <a:ext cx="1952780" cy="2094537"/>
              <a:chOff x="5123021" y="740509"/>
              <a:chExt cx="2360471" cy="2531823"/>
            </a:xfrm>
          </p:grpSpPr>
          <p:sp>
            <p:nvSpPr>
              <p:cNvPr id="56" name="泪滴形 55"/>
              <p:cNvSpPr/>
              <p:nvPr/>
            </p:nvSpPr>
            <p:spPr>
              <a:xfrm rot="10579779">
                <a:off x="5123021" y="960603"/>
                <a:ext cx="2311729" cy="2311729"/>
              </a:xfrm>
              <a:prstGeom prst="teardrop">
                <a:avLst>
                  <a:gd name="adj" fmla="val 151013"/>
                </a:avLst>
              </a:prstGeom>
              <a:solidFill>
                <a:srgbClr val="00B0F0"/>
              </a:solidFill>
              <a:ln w="25400" cap="flat" cmpd="sng" algn="ctr">
                <a:noFill/>
                <a:prstDash val="solid"/>
              </a:ln>
              <a:effectLst>
                <a:innerShdw blurRad="63500" dist="25400" dir="27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57" name="椭圆 56"/>
              <p:cNvSpPr/>
              <p:nvPr/>
            </p:nvSpPr>
            <p:spPr>
              <a:xfrm rot="759331">
                <a:off x="5271801" y="835695"/>
                <a:ext cx="2134823" cy="2134823"/>
              </a:xfrm>
              <a:prstGeom prst="ellipse">
                <a:avLst/>
              </a:prstGeom>
              <a:gradFill flip="none" rotWithShape="1">
                <a:gsLst>
                  <a:gs pos="0">
                    <a:sysClr val="window" lastClr="FFFFFF">
                      <a:lumMod val="95000"/>
                      <a:shade val="67500"/>
                      <a:satMod val="115000"/>
                    </a:sysClr>
                  </a:gs>
                  <a:gs pos="59000">
                    <a:sysClr val="window" lastClr="FFFFFF"/>
                  </a:gs>
                  <a:gs pos="98000">
                    <a:sysClr val="window" lastClr="FFFFFF">
                      <a:lumMod val="95000"/>
                      <a:shade val="100000"/>
                      <a:satMod val="115000"/>
                    </a:sysClr>
                  </a:gs>
                </a:gsLst>
                <a:lin ang="16200000" scaled="1"/>
                <a:tileRect/>
              </a:gradFill>
              <a:ln w="25400" cap="flat" cmpd="sng" algn="ctr">
                <a:noFill/>
                <a:prstDash val="solid"/>
              </a:ln>
              <a:effectLst>
                <a:outerShdw blurRad="88900" dist="63500" dir="2940000" algn="t" rotWithShape="0">
                  <a:prstClr val="black">
                    <a:alpha val="49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smtClean="0">
                  <a:ln>
                    <a:noFill/>
                  </a:ln>
                  <a:solidFill>
                    <a:sysClr val="window" lastClr="FFFFFF"/>
                  </a:solidFill>
                  <a:effectLst/>
                  <a:uLnTx/>
                  <a:uFillTx/>
                  <a:latin typeface="Calibri"/>
                  <a:ea typeface="+mn-ea"/>
                  <a:cs typeface="+mn-cs"/>
                </a:endParaRPr>
              </a:p>
            </p:txBody>
          </p:sp>
          <p:sp>
            <p:nvSpPr>
              <p:cNvPr id="58" name="椭圆 57"/>
              <p:cNvSpPr/>
              <p:nvPr/>
            </p:nvSpPr>
            <p:spPr>
              <a:xfrm rot="759331">
                <a:off x="5348669" y="740509"/>
                <a:ext cx="2134823" cy="2134823"/>
              </a:xfrm>
              <a:prstGeom prst="ellipse">
                <a:avLst/>
              </a:prstGeom>
              <a:gradFill flip="none" rotWithShape="1">
                <a:gsLst>
                  <a:gs pos="0">
                    <a:sysClr val="window" lastClr="FFFFFF">
                      <a:lumMod val="95000"/>
                      <a:shade val="67500"/>
                      <a:satMod val="115000"/>
                    </a:sysClr>
                  </a:gs>
                  <a:gs pos="59000">
                    <a:sysClr val="window" lastClr="FFFFFF"/>
                  </a:gs>
                  <a:gs pos="98000">
                    <a:sysClr val="window" lastClr="FFFFFF">
                      <a:lumMod val="95000"/>
                      <a:shade val="100000"/>
                      <a:satMod val="115000"/>
                    </a:sysClr>
                  </a:gs>
                </a:gsLst>
                <a:lin ang="16200000" scaled="1"/>
                <a:tileRect/>
              </a:gradFill>
              <a:ln w="25400" cap="flat" cmpd="sng" algn="ctr">
                <a:noFill/>
                <a:prstDash val="solid"/>
              </a:ln>
              <a:effectLst>
                <a:outerShdw blurRad="88900" dist="63500" dir="2940000" algn="t" rotWithShape="0">
                  <a:prstClr val="black">
                    <a:alpha val="49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smtClean="0">
                  <a:ln>
                    <a:noFill/>
                  </a:ln>
                  <a:solidFill>
                    <a:sysClr val="window" lastClr="FFFFFF"/>
                  </a:solidFill>
                  <a:effectLst/>
                  <a:uLnTx/>
                  <a:uFillTx/>
                  <a:latin typeface="Calibri"/>
                  <a:ea typeface="+mn-ea"/>
                  <a:cs typeface="+mn-cs"/>
                </a:endParaRPr>
              </a:p>
            </p:txBody>
          </p:sp>
        </p:grpSp>
      </p:grpSp>
      <p:sp>
        <p:nvSpPr>
          <p:cNvPr id="35" name="TextBox 34"/>
          <p:cNvSpPr txBox="1"/>
          <p:nvPr/>
        </p:nvSpPr>
        <p:spPr>
          <a:xfrm flipH="1">
            <a:off x="2882912" y="757149"/>
            <a:ext cx="763146" cy="83099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smtClean="0">
                <a:ln w="18415" cmpd="sng">
                  <a:noFill/>
                  <a:prstDash val="solid"/>
                </a:ln>
                <a:solidFill>
                  <a:srgbClr val="77316D"/>
                </a:solidFill>
                <a:uLnTx/>
                <a:uFillTx/>
                <a:latin typeface="Arial Rounded MT Bold" pitchFamily="34" charset="0"/>
                <a:ea typeface="微软雅黑" pitchFamily="34" charset="-122"/>
              </a:rPr>
              <a:t>B</a:t>
            </a:r>
            <a:endParaRPr kumimoji="0" lang="zh-CN" altLang="en-US" sz="4800" b="1" i="0" u="none" strike="noStrike" kern="0" cap="none" spc="0" normalizeH="0" baseline="0" noProof="0" dirty="0">
              <a:ln w="18415" cmpd="sng">
                <a:noFill/>
                <a:prstDash val="solid"/>
              </a:ln>
              <a:solidFill>
                <a:srgbClr val="77316D"/>
              </a:solidFill>
              <a:uLnTx/>
              <a:uFillTx/>
              <a:latin typeface="Arial Rounded MT Bold" pitchFamily="34" charset="0"/>
              <a:ea typeface="微软雅黑" pitchFamily="34" charset="-122"/>
            </a:endParaRPr>
          </a:p>
        </p:txBody>
      </p:sp>
      <p:sp>
        <p:nvSpPr>
          <p:cNvPr id="36" name="TextBox 35"/>
          <p:cNvSpPr txBox="1"/>
          <p:nvPr/>
        </p:nvSpPr>
        <p:spPr>
          <a:xfrm flipH="1">
            <a:off x="2642344" y="1301433"/>
            <a:ext cx="1229141" cy="30777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400" dirty="0" smtClean="0">
                <a:solidFill>
                  <a:srgbClr val="77316D"/>
                </a:solidFill>
                <a:latin typeface="Arial Rounded MT Bold" pitchFamily="34" charset="0"/>
              </a:rPr>
              <a:t>添加文字</a:t>
            </a:r>
            <a:endParaRPr kumimoji="0" lang="zh-CN" altLang="en-US" sz="1400" b="1" i="0" u="none" strike="noStrike" kern="0" cap="none" spc="0" normalizeH="0" baseline="0" noProof="0" dirty="0">
              <a:ln w="18415" cmpd="sng">
                <a:noFill/>
                <a:prstDash val="solid"/>
              </a:ln>
              <a:solidFill>
                <a:srgbClr val="77316D"/>
              </a:solidFill>
              <a:uLnTx/>
              <a:uFillTx/>
              <a:latin typeface="Arial Rounded MT Bold" pitchFamily="34" charset="0"/>
              <a:ea typeface="微软雅黑" pitchFamily="34" charset="-122"/>
            </a:endParaRPr>
          </a:p>
        </p:txBody>
      </p:sp>
      <p:cxnSp>
        <p:nvCxnSpPr>
          <p:cNvPr id="37" name="直接连接符 36"/>
          <p:cNvCxnSpPr/>
          <p:nvPr/>
        </p:nvCxnSpPr>
        <p:spPr>
          <a:xfrm>
            <a:off x="2486510" y="1567983"/>
            <a:ext cx="1558328" cy="0"/>
          </a:xfrm>
          <a:prstGeom prst="line">
            <a:avLst/>
          </a:prstGeom>
          <a:noFill/>
          <a:ln w="28575" cap="flat" cmpd="sng" algn="ctr">
            <a:solidFill>
              <a:srgbClr val="9C4E9C"/>
            </a:solidFill>
            <a:prstDash val="solid"/>
          </a:ln>
          <a:effectLst/>
        </p:spPr>
      </p:cxnSp>
      <p:sp>
        <p:nvSpPr>
          <p:cNvPr id="38" name="TextBox 37"/>
          <p:cNvSpPr txBox="1"/>
          <p:nvPr/>
        </p:nvSpPr>
        <p:spPr>
          <a:xfrm>
            <a:off x="2761432" y="1617657"/>
            <a:ext cx="1378521" cy="646331"/>
          </a:xfrm>
          <a:prstGeom prst="rect">
            <a:avLst/>
          </a:prstGeom>
          <a:noFill/>
        </p:spPr>
        <p:txBody>
          <a:bodyPr wrap="square" rtlCol="0">
            <a:spAutoFit/>
          </a:bodyPr>
          <a:lstStyle/>
          <a:p>
            <a:pPr lvl="0">
              <a:defRPr/>
            </a:pPr>
            <a:r>
              <a:rPr lang="zh-CN" altLang="en-US" sz="1200" kern="0" dirty="0">
                <a:latin typeface="Arial" pitchFamily="34" charset="0"/>
                <a:ea typeface="微软雅黑" pitchFamily="34" charset="-122"/>
                <a:cs typeface="Arial" pitchFamily="34" charset="0"/>
              </a:rPr>
              <a:t>点击添加文字 </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a:t>
            </a:r>
            <a:endParaRPr lang="en-US" altLang="zh-CN" sz="1200" kern="0" dirty="0">
              <a:latin typeface="Arial" pitchFamily="34" charset="0"/>
              <a:ea typeface="微软雅黑" pitchFamily="34" charset="-122"/>
              <a:cs typeface="Arial" pitchFamily="34" charset="0"/>
            </a:endParaRPr>
          </a:p>
          <a:p>
            <a:pPr>
              <a:defRPr/>
            </a:pPr>
            <a:r>
              <a:rPr lang="zh-CN" altLang="en-US" sz="1200" kern="0" dirty="0">
                <a:latin typeface="Arial" pitchFamily="34" charset="0"/>
                <a:ea typeface="微软雅黑" pitchFamily="34" charset="-122"/>
                <a:cs typeface="Arial" pitchFamily="34" charset="0"/>
              </a:rPr>
              <a:t>点击添加</a:t>
            </a:r>
            <a:r>
              <a:rPr lang="zh-CN" altLang="en-US" sz="1200" kern="0" dirty="0" smtClean="0">
                <a:latin typeface="Arial" pitchFamily="34" charset="0"/>
                <a:ea typeface="微软雅黑" pitchFamily="34" charset="-122"/>
                <a:cs typeface="Arial" pitchFamily="34" charset="0"/>
              </a:rPr>
              <a:t>文字</a:t>
            </a:r>
            <a:endParaRPr lang="en-US" altLang="zh-CN" sz="1200" kern="0" dirty="0">
              <a:latin typeface="Arial" pitchFamily="34" charset="0"/>
              <a:ea typeface="微软雅黑" pitchFamily="34" charset="-122"/>
              <a:cs typeface="Arial" pitchFamily="34" charset="0"/>
            </a:endParaRPr>
          </a:p>
        </p:txBody>
      </p:sp>
      <p:sp>
        <p:nvSpPr>
          <p:cNvPr id="47" name="TextBox 46"/>
          <p:cNvSpPr txBox="1"/>
          <p:nvPr/>
        </p:nvSpPr>
        <p:spPr>
          <a:xfrm flipH="1">
            <a:off x="1800050" y="2856368"/>
            <a:ext cx="763146" cy="83099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smtClean="0">
                <a:ln w="18415" cmpd="sng">
                  <a:noFill/>
                  <a:prstDash val="solid"/>
                </a:ln>
                <a:solidFill>
                  <a:srgbClr val="4BACC6">
                    <a:lumMod val="75000"/>
                  </a:srgbClr>
                </a:solidFill>
                <a:effectLst/>
                <a:uLnTx/>
                <a:uFillTx/>
                <a:latin typeface="Arial Rounded MT Bold" pitchFamily="34" charset="0"/>
                <a:ea typeface="微软雅黑" pitchFamily="34" charset="-122"/>
              </a:rPr>
              <a:t>A</a:t>
            </a:r>
            <a:endParaRPr kumimoji="0" lang="zh-CN" altLang="en-US" sz="4800" b="1" i="0" u="none" strike="noStrike" kern="0" cap="none" spc="0" normalizeH="0" baseline="0" noProof="0" dirty="0">
              <a:ln w="18415" cmpd="sng">
                <a:noFill/>
                <a:prstDash val="solid"/>
              </a:ln>
              <a:solidFill>
                <a:srgbClr val="4BACC6">
                  <a:lumMod val="75000"/>
                </a:srgbClr>
              </a:solidFill>
              <a:effectLst/>
              <a:uLnTx/>
              <a:uFillTx/>
              <a:latin typeface="Arial Rounded MT Bold" pitchFamily="34" charset="0"/>
              <a:ea typeface="微软雅黑" pitchFamily="34" charset="-122"/>
            </a:endParaRPr>
          </a:p>
        </p:txBody>
      </p:sp>
      <p:sp>
        <p:nvSpPr>
          <p:cNvPr id="48" name="TextBox 47"/>
          <p:cNvSpPr txBox="1"/>
          <p:nvPr/>
        </p:nvSpPr>
        <p:spPr>
          <a:xfrm flipH="1">
            <a:off x="1559482" y="3400653"/>
            <a:ext cx="1229141" cy="30777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w="18415" cmpd="sng">
                  <a:noFill/>
                  <a:prstDash val="solid"/>
                </a:ln>
                <a:solidFill>
                  <a:srgbClr val="4BACC6">
                    <a:lumMod val="75000"/>
                  </a:srgbClr>
                </a:solidFill>
                <a:effectLst/>
                <a:uLnTx/>
                <a:uFillTx/>
                <a:latin typeface="Arial Rounded MT Bold" pitchFamily="34" charset="0"/>
                <a:ea typeface="微软雅黑" pitchFamily="34" charset="-122"/>
              </a:rPr>
              <a:t>添加文字</a:t>
            </a:r>
            <a:endParaRPr kumimoji="0" lang="zh-CN" altLang="en-US" sz="1400" b="1" i="0" u="none" strike="noStrike" kern="0" cap="none" spc="0" normalizeH="0" baseline="0" noProof="0" dirty="0">
              <a:ln w="18415" cmpd="sng">
                <a:noFill/>
                <a:prstDash val="solid"/>
              </a:ln>
              <a:solidFill>
                <a:srgbClr val="4BACC6">
                  <a:lumMod val="75000"/>
                </a:srgbClr>
              </a:solidFill>
              <a:effectLst/>
              <a:uLnTx/>
              <a:uFillTx/>
              <a:latin typeface="Arial Rounded MT Bold" pitchFamily="34" charset="0"/>
              <a:ea typeface="微软雅黑" pitchFamily="34" charset="-122"/>
            </a:endParaRPr>
          </a:p>
        </p:txBody>
      </p:sp>
      <p:cxnSp>
        <p:nvCxnSpPr>
          <p:cNvPr id="49" name="直接连接符 48"/>
          <p:cNvCxnSpPr/>
          <p:nvPr/>
        </p:nvCxnSpPr>
        <p:spPr>
          <a:xfrm>
            <a:off x="1403648" y="3667202"/>
            <a:ext cx="1558328" cy="0"/>
          </a:xfrm>
          <a:prstGeom prst="line">
            <a:avLst/>
          </a:prstGeom>
          <a:noFill/>
          <a:ln w="28575" cap="flat" cmpd="sng" algn="ctr">
            <a:solidFill>
              <a:srgbClr val="4BACC6">
                <a:lumMod val="75000"/>
              </a:srgbClr>
            </a:solidFill>
            <a:prstDash val="solid"/>
          </a:ln>
          <a:effectLst/>
        </p:spPr>
      </p:cxnSp>
      <p:sp>
        <p:nvSpPr>
          <p:cNvPr id="50" name="TextBox 49"/>
          <p:cNvSpPr txBox="1"/>
          <p:nvPr/>
        </p:nvSpPr>
        <p:spPr>
          <a:xfrm>
            <a:off x="1681312" y="3716876"/>
            <a:ext cx="1378521" cy="646331"/>
          </a:xfrm>
          <a:prstGeom prst="rect">
            <a:avLst/>
          </a:prstGeom>
          <a:noFill/>
        </p:spPr>
        <p:txBody>
          <a:bodyPr wrap="square" rtlCol="0">
            <a:spAutoFit/>
          </a:bodyPr>
          <a:lstStyle/>
          <a:p>
            <a:pPr lvl="0">
              <a:defRPr/>
            </a:pPr>
            <a:r>
              <a:rPr lang="zh-CN" altLang="en-US" sz="1200" kern="0" dirty="0">
                <a:latin typeface="Arial" pitchFamily="34" charset="0"/>
                <a:ea typeface="微软雅黑" pitchFamily="34" charset="-122"/>
                <a:cs typeface="Arial" pitchFamily="34" charset="0"/>
              </a:rPr>
              <a:t>点击添加文字 </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a:t>
            </a:r>
            <a:endParaRPr lang="en-US" altLang="zh-CN" sz="1200" kern="0" dirty="0">
              <a:latin typeface="Arial" pitchFamily="34" charset="0"/>
              <a:ea typeface="微软雅黑" pitchFamily="34" charset="-122"/>
              <a:cs typeface="Arial" pitchFamily="34" charset="0"/>
            </a:endParaRPr>
          </a:p>
          <a:p>
            <a:pPr>
              <a:defRPr/>
            </a:pPr>
            <a:r>
              <a:rPr lang="zh-CN" altLang="en-US" sz="1200" kern="0" dirty="0">
                <a:latin typeface="Arial" pitchFamily="34" charset="0"/>
                <a:ea typeface="微软雅黑" pitchFamily="34" charset="-122"/>
                <a:cs typeface="Arial" pitchFamily="34" charset="0"/>
              </a:rPr>
              <a:t>点击添加文字</a:t>
            </a:r>
            <a:endParaRPr lang="en-US" altLang="zh-CN" sz="1200" kern="0" dirty="0">
              <a:latin typeface="Arial" pitchFamily="34" charset="0"/>
              <a:ea typeface="微软雅黑" pitchFamily="34" charset="-122"/>
              <a:cs typeface="Arial" pitchFamily="34" charset="0"/>
            </a:endParaRPr>
          </a:p>
        </p:txBody>
      </p:sp>
      <p:sp>
        <p:nvSpPr>
          <p:cNvPr id="51" name="TextBox 50"/>
          <p:cNvSpPr txBox="1"/>
          <p:nvPr/>
        </p:nvSpPr>
        <p:spPr>
          <a:xfrm flipH="1">
            <a:off x="5494379" y="923421"/>
            <a:ext cx="763146" cy="83099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smtClean="0">
                <a:ln w="18415" cmpd="sng">
                  <a:noFill/>
                  <a:prstDash val="solid"/>
                </a:ln>
                <a:solidFill>
                  <a:srgbClr val="7030A0"/>
                </a:solidFill>
                <a:uLnTx/>
                <a:uFillTx/>
                <a:latin typeface="Arial Rounded MT Bold" pitchFamily="34" charset="0"/>
                <a:ea typeface="微软雅黑" pitchFamily="34" charset="-122"/>
              </a:rPr>
              <a:t>C</a:t>
            </a:r>
            <a:endParaRPr kumimoji="0" lang="zh-CN" altLang="en-US" sz="4800" b="1" i="0" u="none" strike="noStrike" kern="0" cap="none" spc="0" normalizeH="0" baseline="0" noProof="0" dirty="0">
              <a:ln w="18415" cmpd="sng">
                <a:noFill/>
                <a:prstDash val="solid"/>
              </a:ln>
              <a:solidFill>
                <a:srgbClr val="7030A0"/>
              </a:solidFill>
              <a:uLnTx/>
              <a:uFillTx/>
              <a:latin typeface="Arial Rounded MT Bold" pitchFamily="34" charset="0"/>
              <a:ea typeface="微软雅黑" pitchFamily="34" charset="-122"/>
            </a:endParaRPr>
          </a:p>
        </p:txBody>
      </p:sp>
      <p:sp>
        <p:nvSpPr>
          <p:cNvPr id="52" name="TextBox 51"/>
          <p:cNvSpPr txBox="1"/>
          <p:nvPr/>
        </p:nvSpPr>
        <p:spPr>
          <a:xfrm flipH="1">
            <a:off x="5253812" y="1467706"/>
            <a:ext cx="1229141" cy="307777"/>
          </a:xfrm>
          <a:prstGeom prst="rect">
            <a:avLst/>
          </a:prstGeom>
          <a:noFill/>
          <a:ln>
            <a:noFill/>
          </a:ln>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w="18415" cmpd="sng">
                  <a:noFill/>
                  <a:prstDash val="solid"/>
                </a:ln>
                <a:solidFill>
                  <a:srgbClr val="7030A0"/>
                </a:solidFill>
                <a:uLnTx/>
                <a:uFillTx/>
                <a:latin typeface="Arial Rounded MT Bold" pitchFamily="34" charset="0"/>
                <a:ea typeface="微软雅黑" pitchFamily="34" charset="-122"/>
              </a:rPr>
              <a:t>添加文字</a:t>
            </a:r>
            <a:endParaRPr kumimoji="0" lang="zh-CN" altLang="en-US" sz="1400" b="1" i="0" u="none" strike="noStrike" kern="0" cap="none" spc="0" normalizeH="0" baseline="0" noProof="0" dirty="0">
              <a:ln w="18415" cmpd="sng">
                <a:noFill/>
                <a:prstDash val="solid"/>
              </a:ln>
              <a:solidFill>
                <a:srgbClr val="7030A0"/>
              </a:solidFill>
              <a:uLnTx/>
              <a:uFillTx/>
              <a:latin typeface="Arial Rounded MT Bold" pitchFamily="34" charset="0"/>
              <a:ea typeface="微软雅黑" pitchFamily="34" charset="-122"/>
            </a:endParaRPr>
          </a:p>
        </p:txBody>
      </p:sp>
      <p:cxnSp>
        <p:nvCxnSpPr>
          <p:cNvPr id="53" name="直接连接符 52"/>
          <p:cNvCxnSpPr/>
          <p:nvPr/>
        </p:nvCxnSpPr>
        <p:spPr>
          <a:xfrm>
            <a:off x="5097980" y="1734255"/>
            <a:ext cx="1558328" cy="0"/>
          </a:xfrm>
          <a:prstGeom prst="line">
            <a:avLst/>
          </a:prstGeom>
          <a:noFill/>
          <a:ln w="28575" cap="flat" cmpd="sng" algn="ctr">
            <a:solidFill>
              <a:srgbClr val="7030A0"/>
            </a:solidFill>
            <a:prstDash val="solid"/>
          </a:ln>
          <a:effectLst/>
        </p:spPr>
      </p:cxnSp>
      <p:sp>
        <p:nvSpPr>
          <p:cNvPr id="54" name="TextBox 53"/>
          <p:cNvSpPr txBox="1"/>
          <p:nvPr/>
        </p:nvSpPr>
        <p:spPr>
          <a:xfrm>
            <a:off x="5353720" y="1783928"/>
            <a:ext cx="1378521" cy="646331"/>
          </a:xfrm>
          <a:prstGeom prst="rect">
            <a:avLst/>
          </a:prstGeom>
          <a:noFill/>
        </p:spPr>
        <p:txBody>
          <a:bodyPr wrap="square" rtlCol="0">
            <a:spAutoFit/>
          </a:bodyPr>
          <a:lstStyle/>
          <a:p>
            <a:pPr lvl="0">
              <a:defRPr/>
            </a:pPr>
            <a:r>
              <a:rPr lang="zh-CN" altLang="en-US" sz="1200" kern="0" dirty="0">
                <a:latin typeface="Arial" pitchFamily="34" charset="0"/>
                <a:ea typeface="微软雅黑" pitchFamily="34" charset="-122"/>
                <a:cs typeface="Arial" pitchFamily="34" charset="0"/>
              </a:rPr>
              <a:t>点击添加文字 </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a:t>
            </a:r>
            <a:endParaRPr lang="en-US" altLang="zh-CN" sz="1200" kern="0" dirty="0">
              <a:latin typeface="Arial" pitchFamily="34" charset="0"/>
              <a:ea typeface="微软雅黑" pitchFamily="34" charset="-122"/>
              <a:cs typeface="Arial" pitchFamily="34" charset="0"/>
            </a:endParaRPr>
          </a:p>
          <a:p>
            <a:pPr>
              <a:defRPr/>
            </a:pPr>
            <a:r>
              <a:rPr lang="zh-CN" altLang="en-US" sz="1200" kern="0" dirty="0">
                <a:latin typeface="Arial" pitchFamily="34" charset="0"/>
                <a:ea typeface="微软雅黑" pitchFamily="34" charset="-122"/>
                <a:cs typeface="Arial" pitchFamily="34" charset="0"/>
              </a:rPr>
              <a:t>点击添加文字</a:t>
            </a:r>
            <a:endParaRPr lang="en-US" altLang="zh-CN" sz="1200" kern="0" dirty="0">
              <a:latin typeface="Arial" pitchFamily="34" charset="0"/>
              <a:ea typeface="微软雅黑" pitchFamily="34" charset="-122"/>
              <a:cs typeface="Arial" pitchFamily="34" charset="0"/>
            </a:endParaRPr>
          </a:p>
        </p:txBody>
      </p:sp>
      <p:sp>
        <p:nvSpPr>
          <p:cNvPr id="59" name="TextBox 58"/>
          <p:cNvSpPr txBox="1"/>
          <p:nvPr/>
        </p:nvSpPr>
        <p:spPr>
          <a:xfrm flipH="1">
            <a:off x="6143800" y="3181542"/>
            <a:ext cx="763146" cy="83099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smtClean="0">
                <a:ln w="18415" cmpd="sng">
                  <a:noFill/>
                  <a:prstDash val="solid"/>
                </a:ln>
                <a:solidFill>
                  <a:srgbClr val="00B0F0"/>
                </a:solidFill>
                <a:uLnTx/>
                <a:uFillTx/>
                <a:latin typeface="Arial Rounded MT Bold" pitchFamily="34" charset="0"/>
                <a:ea typeface="微软雅黑" pitchFamily="34" charset="-122"/>
              </a:rPr>
              <a:t>D</a:t>
            </a:r>
            <a:endParaRPr kumimoji="0" lang="zh-CN" altLang="en-US" sz="4800" b="1" i="0" u="none" strike="noStrike" kern="0" cap="none" spc="0" normalizeH="0" baseline="0" noProof="0" dirty="0">
              <a:ln w="18415" cmpd="sng">
                <a:noFill/>
                <a:prstDash val="solid"/>
              </a:ln>
              <a:solidFill>
                <a:srgbClr val="00B0F0"/>
              </a:solidFill>
              <a:uLnTx/>
              <a:uFillTx/>
              <a:latin typeface="Arial Rounded MT Bold" pitchFamily="34" charset="0"/>
              <a:ea typeface="微软雅黑" pitchFamily="34" charset="-122"/>
            </a:endParaRPr>
          </a:p>
        </p:txBody>
      </p:sp>
      <p:sp>
        <p:nvSpPr>
          <p:cNvPr id="60" name="TextBox 59"/>
          <p:cNvSpPr txBox="1"/>
          <p:nvPr/>
        </p:nvSpPr>
        <p:spPr>
          <a:xfrm flipH="1">
            <a:off x="5903232" y="3725827"/>
            <a:ext cx="1229141" cy="30777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w="18415" cmpd="sng">
                  <a:noFill/>
                  <a:prstDash val="solid"/>
                </a:ln>
                <a:solidFill>
                  <a:srgbClr val="00B0F0"/>
                </a:solidFill>
                <a:uLnTx/>
                <a:uFillTx/>
                <a:latin typeface="Arial Rounded MT Bold" pitchFamily="34" charset="0"/>
                <a:ea typeface="微软雅黑" pitchFamily="34" charset="-122"/>
              </a:rPr>
              <a:t>添加文字</a:t>
            </a:r>
            <a:endParaRPr kumimoji="0" lang="zh-CN" altLang="en-US" sz="1400" b="1" i="0" u="none" strike="noStrike" kern="0" cap="none" spc="0" normalizeH="0" baseline="0" noProof="0" dirty="0">
              <a:ln w="18415" cmpd="sng">
                <a:noFill/>
                <a:prstDash val="solid"/>
              </a:ln>
              <a:solidFill>
                <a:srgbClr val="00B0F0"/>
              </a:solidFill>
              <a:uLnTx/>
              <a:uFillTx/>
              <a:latin typeface="Arial Rounded MT Bold" pitchFamily="34" charset="0"/>
              <a:ea typeface="微软雅黑" pitchFamily="34" charset="-122"/>
            </a:endParaRPr>
          </a:p>
        </p:txBody>
      </p:sp>
      <p:cxnSp>
        <p:nvCxnSpPr>
          <p:cNvPr id="61" name="直接连接符 60"/>
          <p:cNvCxnSpPr/>
          <p:nvPr/>
        </p:nvCxnSpPr>
        <p:spPr>
          <a:xfrm>
            <a:off x="5747397" y="3992376"/>
            <a:ext cx="1558328" cy="0"/>
          </a:xfrm>
          <a:prstGeom prst="line">
            <a:avLst/>
          </a:prstGeom>
          <a:noFill/>
          <a:ln w="28575" cap="flat" cmpd="sng" algn="ctr">
            <a:solidFill>
              <a:srgbClr val="00B0F0"/>
            </a:solidFill>
            <a:prstDash val="solid"/>
          </a:ln>
          <a:effectLst/>
        </p:spPr>
      </p:cxnSp>
      <p:sp>
        <p:nvSpPr>
          <p:cNvPr id="62" name="TextBox 61"/>
          <p:cNvSpPr txBox="1"/>
          <p:nvPr/>
        </p:nvSpPr>
        <p:spPr>
          <a:xfrm>
            <a:off x="6073800" y="4042049"/>
            <a:ext cx="1378521" cy="646331"/>
          </a:xfrm>
          <a:prstGeom prst="rect">
            <a:avLst/>
          </a:prstGeom>
          <a:noFill/>
        </p:spPr>
        <p:txBody>
          <a:bodyPr wrap="square" rtlCol="0">
            <a:spAutoFit/>
          </a:bodyPr>
          <a:lstStyle/>
          <a:p>
            <a:pPr lvl="0">
              <a:defRPr/>
            </a:pPr>
            <a:r>
              <a:rPr lang="zh-CN" altLang="en-US" sz="1200" kern="0" dirty="0">
                <a:latin typeface="Arial" pitchFamily="34" charset="0"/>
                <a:ea typeface="微软雅黑" pitchFamily="34" charset="-122"/>
                <a:cs typeface="Arial" pitchFamily="34" charset="0"/>
              </a:rPr>
              <a:t>点击添加文字 </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a:t>
            </a:r>
            <a:endParaRPr lang="en-US" altLang="zh-CN" sz="1200" kern="0" dirty="0">
              <a:latin typeface="Arial" pitchFamily="34" charset="0"/>
              <a:ea typeface="微软雅黑" pitchFamily="34" charset="-122"/>
              <a:cs typeface="Arial" pitchFamily="34" charset="0"/>
            </a:endParaRPr>
          </a:p>
          <a:p>
            <a:pPr>
              <a:defRPr/>
            </a:pPr>
            <a:r>
              <a:rPr lang="zh-CN" altLang="en-US" sz="1200" kern="0" dirty="0">
                <a:latin typeface="Arial" pitchFamily="34" charset="0"/>
                <a:ea typeface="微软雅黑" pitchFamily="34" charset="-122"/>
                <a:cs typeface="Arial" pitchFamily="34" charset="0"/>
              </a:rPr>
              <a:t>点击添加文字</a:t>
            </a:r>
            <a:endParaRPr lang="en-US" altLang="zh-CN" sz="1200" kern="0" dirty="0">
              <a:latin typeface="Arial" pitchFamily="34" charset="0"/>
              <a:ea typeface="微软雅黑" pitchFamily="34" charset="-122"/>
              <a:cs typeface="Arial" pitchFamily="34" charset="0"/>
            </a:endParaRPr>
          </a:p>
        </p:txBody>
      </p:sp>
      <p:pic>
        <p:nvPicPr>
          <p:cNvPr id="64" name="Picture 49" descr="3D人问号"/>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14415" y="2822905"/>
            <a:ext cx="1613131" cy="2117234"/>
          </a:xfrm>
          <a:prstGeom prst="rect">
            <a:avLst/>
          </a:prstGeom>
          <a:noFill/>
          <a:extLst>
            <a:ext uri="{909E8E84-426E-40DD-AFC4-6F175D3DCCD1}">
              <a14:hiddenFill xmlns:a14="http://schemas.microsoft.com/office/drawing/2010/main">
                <a:solidFill>
                  <a:srgbClr val="FFFFFF"/>
                </a:solidFill>
              </a14:hiddenFill>
            </a:ext>
          </a:extLst>
        </p:spPr>
      </p:pic>
      <p:sp>
        <p:nvSpPr>
          <p:cNvPr id="69"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900" advTm="6000">
        <p14:warp dir="in"/>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heel(4)">
                                      <p:cBhvr>
                                        <p:cTn id="7" dur="10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8"/>
                                        </p:tgtEl>
                                        <p:attrNameLst>
                                          <p:attrName>style.visibility</p:attrName>
                                        </p:attrNameLst>
                                      </p:cBhvr>
                                      <p:to>
                                        <p:strVal val="visible"/>
                                      </p:to>
                                    </p:set>
                                    <p:anim calcmode="lin" valueType="num">
                                      <p:cBhvr>
                                        <p:cTn id="12" dur="1000" fill="hold"/>
                                        <p:tgtEl>
                                          <p:spTgt spid="68"/>
                                        </p:tgtEl>
                                        <p:attrNameLst>
                                          <p:attrName>ppt_w</p:attrName>
                                        </p:attrNameLst>
                                      </p:cBhvr>
                                      <p:tavLst>
                                        <p:tav tm="0">
                                          <p:val>
                                            <p:fltVal val="0"/>
                                          </p:val>
                                        </p:tav>
                                        <p:tav tm="100000">
                                          <p:val>
                                            <p:strVal val="#ppt_w"/>
                                          </p:val>
                                        </p:tav>
                                      </p:tavLst>
                                    </p:anim>
                                    <p:anim calcmode="lin" valueType="num">
                                      <p:cBhvr>
                                        <p:cTn id="13" dur="1000" fill="hold"/>
                                        <p:tgtEl>
                                          <p:spTgt spid="68"/>
                                        </p:tgtEl>
                                        <p:attrNameLst>
                                          <p:attrName>ppt_h</p:attrName>
                                        </p:attrNameLst>
                                      </p:cBhvr>
                                      <p:tavLst>
                                        <p:tav tm="0">
                                          <p:val>
                                            <p:fltVal val="0"/>
                                          </p:val>
                                        </p:tav>
                                        <p:tav tm="100000">
                                          <p:val>
                                            <p:strVal val="#ppt_h"/>
                                          </p:val>
                                        </p:tav>
                                      </p:tavLst>
                                    </p:anim>
                                    <p:animEffect transition="in" filter="fade">
                                      <p:cBhvr>
                                        <p:cTn id="14" dur="1000"/>
                                        <p:tgtEl>
                                          <p:spTgt spid="68"/>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circle(in)">
                                      <p:cBhvr>
                                        <p:cTn id="19" dur="2000"/>
                                        <p:tgtEl>
                                          <p:spTgt spid="35"/>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circle(in)">
                                      <p:cBhvr>
                                        <p:cTn id="22" dur="2000"/>
                                        <p:tgtEl>
                                          <p:spTgt spid="36"/>
                                        </p:tgtEl>
                                      </p:cBhvr>
                                    </p:animEffect>
                                  </p:childTnLst>
                                </p:cTn>
                              </p:par>
                              <p:par>
                                <p:cTn id="23" presetID="6" presetClass="entr" presetSubtype="16"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circle(in)">
                                      <p:cBhvr>
                                        <p:cTn id="25" dur="2000"/>
                                        <p:tgtEl>
                                          <p:spTgt spid="37"/>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circle(in)">
                                      <p:cBhvr>
                                        <p:cTn id="28" dur="2000"/>
                                        <p:tgtEl>
                                          <p:spTgt spid="38"/>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circle(in)">
                                      <p:cBhvr>
                                        <p:cTn id="31" dur="2000"/>
                                        <p:tgtEl>
                                          <p:spTgt spid="51"/>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circle(in)">
                                      <p:cBhvr>
                                        <p:cTn id="34" dur="2000"/>
                                        <p:tgtEl>
                                          <p:spTgt spid="52"/>
                                        </p:tgtEl>
                                      </p:cBhvr>
                                    </p:animEffect>
                                  </p:childTnLst>
                                </p:cTn>
                              </p:par>
                              <p:par>
                                <p:cTn id="35" presetID="6" presetClass="entr" presetSubtype="16" fill="hold" nodeType="with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circle(in)">
                                      <p:cBhvr>
                                        <p:cTn id="37" dur="2000"/>
                                        <p:tgtEl>
                                          <p:spTgt spid="53"/>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circle(in)">
                                      <p:cBhvr>
                                        <p:cTn id="40" dur="2000"/>
                                        <p:tgtEl>
                                          <p:spTgt spid="54"/>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circle(in)">
                                      <p:cBhvr>
                                        <p:cTn id="43" dur="2000"/>
                                        <p:tgtEl>
                                          <p:spTgt spid="48"/>
                                        </p:tgtEl>
                                      </p:cBhvr>
                                    </p:animEffect>
                                  </p:childTnLst>
                                </p:cTn>
                              </p:par>
                              <p:par>
                                <p:cTn id="44" presetID="6" presetClass="entr" presetSubtype="16" fill="hold" nodeType="with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circle(in)">
                                      <p:cBhvr>
                                        <p:cTn id="46" dur="2000"/>
                                        <p:tgtEl>
                                          <p:spTgt spid="49"/>
                                        </p:tgtEl>
                                      </p:cBhvr>
                                    </p:animEffect>
                                  </p:childTnLst>
                                </p:cTn>
                              </p:par>
                              <p:par>
                                <p:cTn id="47" presetID="6" presetClass="entr" presetSubtype="16"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circle(in)">
                                      <p:cBhvr>
                                        <p:cTn id="49" dur="2000"/>
                                        <p:tgtEl>
                                          <p:spTgt spid="50"/>
                                        </p:tgtEl>
                                      </p:cBhvr>
                                    </p:animEffect>
                                  </p:childTnLst>
                                </p:cTn>
                              </p:par>
                              <p:par>
                                <p:cTn id="50" presetID="6" presetClass="entr" presetSubtype="16" fill="hold" grpId="0" nodeType="with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circle(in)">
                                      <p:cBhvr>
                                        <p:cTn id="52" dur="2000"/>
                                        <p:tgtEl>
                                          <p:spTgt spid="59"/>
                                        </p:tgtEl>
                                      </p:cBhvr>
                                    </p:animEffect>
                                  </p:childTnLst>
                                </p:cTn>
                              </p:par>
                              <p:par>
                                <p:cTn id="53" presetID="6" presetClass="entr" presetSubtype="16" fill="hold" grpId="0" nodeType="with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circle(in)">
                                      <p:cBhvr>
                                        <p:cTn id="55" dur="2000"/>
                                        <p:tgtEl>
                                          <p:spTgt spid="60"/>
                                        </p:tgtEl>
                                      </p:cBhvr>
                                    </p:animEffect>
                                  </p:childTnLst>
                                </p:cTn>
                              </p:par>
                              <p:par>
                                <p:cTn id="56" presetID="6" presetClass="entr" presetSubtype="16" fill="hold" nodeType="with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circle(in)">
                                      <p:cBhvr>
                                        <p:cTn id="58" dur="2000"/>
                                        <p:tgtEl>
                                          <p:spTgt spid="61"/>
                                        </p:tgtEl>
                                      </p:cBhvr>
                                    </p:animEffect>
                                  </p:childTnLst>
                                </p:cTn>
                              </p:par>
                              <p:par>
                                <p:cTn id="59" presetID="6" presetClass="entr" presetSubtype="16" fill="hold" grpId="0" nodeType="with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circle(in)">
                                      <p:cBhvr>
                                        <p:cTn id="61" dur="2000"/>
                                        <p:tgtEl>
                                          <p:spTgt spid="62"/>
                                        </p:tgtEl>
                                      </p:cBhvr>
                                    </p:animEffect>
                                  </p:childTnLst>
                                </p:cTn>
                              </p:par>
                              <p:par>
                                <p:cTn id="62" presetID="6" presetClass="entr" presetSubtype="16" fill="hold" grpId="0" nodeType="with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circle(in)">
                                      <p:cBhvr>
                                        <p:cTn id="64" dur="2000"/>
                                        <p:tgtEl>
                                          <p:spTgt spid="47"/>
                                        </p:tgtEl>
                                      </p:cBhvr>
                                    </p:animEffect>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1000"/>
                                        <p:tgtEl>
                                          <p:spTgt spid="64"/>
                                        </p:tgtEl>
                                      </p:cBhvr>
                                    </p:animEffect>
                                    <p:anim calcmode="lin" valueType="num">
                                      <p:cBhvr>
                                        <p:cTn id="70" dur="1000" fill="hold"/>
                                        <p:tgtEl>
                                          <p:spTgt spid="64"/>
                                        </p:tgtEl>
                                        <p:attrNameLst>
                                          <p:attrName>ppt_x</p:attrName>
                                        </p:attrNameLst>
                                      </p:cBhvr>
                                      <p:tavLst>
                                        <p:tav tm="0">
                                          <p:val>
                                            <p:strVal val="#ppt_x"/>
                                          </p:val>
                                        </p:tav>
                                        <p:tav tm="100000">
                                          <p:val>
                                            <p:strVal val="#ppt_x"/>
                                          </p:val>
                                        </p:tav>
                                      </p:tavLst>
                                    </p:anim>
                                    <p:anim calcmode="lin" valueType="num">
                                      <p:cBhvr>
                                        <p:cTn id="71"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8" grpId="0"/>
      <p:bldP spid="47" grpId="0"/>
      <p:bldP spid="48" grpId="0"/>
      <p:bldP spid="50" grpId="0"/>
      <p:bldP spid="51" grpId="0"/>
      <p:bldP spid="52" grpId="0"/>
      <p:bldP spid="54" grpId="0"/>
      <p:bldP spid="59" grpId="0"/>
      <p:bldP spid="60" grpId="0"/>
      <p:bldP spid="62" grpId="0"/>
      <p:bldP spid="6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
        <p:nvSpPr>
          <p:cNvPr id="12" name="空心弧 11"/>
          <p:cNvSpPr/>
          <p:nvPr/>
        </p:nvSpPr>
        <p:spPr>
          <a:xfrm rot="6255120">
            <a:off x="2479623" y="2944455"/>
            <a:ext cx="2378364" cy="2033179"/>
          </a:xfrm>
          <a:prstGeom prst="blockArc">
            <a:avLst>
              <a:gd name="adj1" fmla="val 10800000"/>
              <a:gd name="adj2" fmla="val 19783960"/>
              <a:gd name="adj3" fmla="val 5884"/>
            </a:avLst>
          </a:prstGeom>
          <a:solidFill>
            <a:schemeClr val="bg1">
              <a:lumMod val="8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3" name="组合 12"/>
          <p:cNvGrpSpPr/>
          <p:nvPr/>
        </p:nvGrpSpPr>
        <p:grpSpPr>
          <a:xfrm>
            <a:off x="3793625" y="1385883"/>
            <a:ext cx="1610179" cy="1407758"/>
            <a:chOff x="3928175" y="1617591"/>
            <a:chExt cx="1610179" cy="1564176"/>
          </a:xfrm>
        </p:grpSpPr>
        <p:sp>
          <p:nvSpPr>
            <p:cNvPr id="14" name="心形 13"/>
            <p:cNvSpPr/>
            <p:nvPr/>
          </p:nvSpPr>
          <p:spPr>
            <a:xfrm>
              <a:off x="3928175" y="1617591"/>
              <a:ext cx="1610179" cy="1564174"/>
            </a:xfrm>
            <a:prstGeom prst="hear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心形 7"/>
            <p:cNvSpPr/>
            <p:nvPr/>
          </p:nvSpPr>
          <p:spPr>
            <a:xfrm>
              <a:off x="4005334" y="1818709"/>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3314"/>
                <a:gd name="connsiteY0" fmla="*/ 327941 h 1363056"/>
                <a:gd name="connsiteX1" fmla="*/ 741448 w 743314"/>
                <a:gd name="connsiteY1" fmla="*/ 1363056 h 1363056"/>
                <a:gd name="connsiteX2" fmla="*/ 741448 w 743314"/>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gradFill>
              <a:gsLst>
                <a:gs pos="100000">
                  <a:srgbClr val="006496"/>
                </a:gs>
                <a:gs pos="0">
                  <a:srgbClr val="00B4FA">
                    <a:alpha val="84706"/>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心形 7"/>
            <p:cNvSpPr/>
            <p:nvPr/>
          </p:nvSpPr>
          <p:spPr>
            <a:xfrm flipH="1">
              <a:off x="4741648" y="1818711"/>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2505"/>
                <a:gd name="connsiteY0" fmla="*/ 327941 h 1363056"/>
                <a:gd name="connsiteX1" fmla="*/ 741448 w 742505"/>
                <a:gd name="connsiteY1" fmla="*/ 1363056 h 1363056"/>
                <a:gd name="connsiteX2" fmla="*/ 741448 w 742505"/>
                <a:gd name="connsiteY2" fmla="*/ 327941 h 1363056"/>
                <a:gd name="connsiteX0" fmla="*/ 741448 w 743811"/>
                <a:gd name="connsiteY0" fmla="*/ 327941 h 1363056"/>
                <a:gd name="connsiteX1" fmla="*/ 741448 w 743811"/>
                <a:gd name="connsiteY1" fmla="*/ 1363056 h 1363056"/>
                <a:gd name="connsiteX2" fmla="*/ 741448 w 743811"/>
                <a:gd name="connsiteY2" fmla="*/ 327941 h 1363056"/>
                <a:gd name="connsiteX0" fmla="*/ 741448 w 743178"/>
                <a:gd name="connsiteY0" fmla="*/ 327941 h 1363056"/>
                <a:gd name="connsiteX1" fmla="*/ 741448 w 743178"/>
                <a:gd name="connsiteY1" fmla="*/ 1363056 h 1363056"/>
                <a:gd name="connsiteX2" fmla="*/ 741448 w 743178"/>
                <a:gd name="connsiteY2" fmla="*/ 327941 h 1363056"/>
                <a:gd name="connsiteX0" fmla="*/ 741448 w 742121"/>
                <a:gd name="connsiteY0" fmla="*/ 327941 h 1363056"/>
                <a:gd name="connsiteX1" fmla="*/ 741448 w 742121"/>
                <a:gd name="connsiteY1" fmla="*/ 1363056 h 1363056"/>
                <a:gd name="connsiteX2" fmla="*/ 741448 w 742121"/>
                <a:gd name="connsiteY2" fmla="*/ 327941 h 1363056"/>
              </a:gdLst>
              <a:ahLst/>
              <a:cxnLst>
                <a:cxn ang="0">
                  <a:pos x="connsiteX0" y="connsiteY0"/>
                </a:cxn>
                <a:cxn ang="0">
                  <a:pos x="connsiteX1" y="connsiteY1"/>
                </a:cxn>
                <a:cxn ang="0">
                  <a:pos x="connsiteX2" y="connsiteY2"/>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gradFill>
              <a:gsLst>
                <a:gs pos="100000">
                  <a:srgbClr val="006496"/>
                </a:gs>
                <a:gs pos="0">
                  <a:srgbClr val="00B4FA">
                    <a:alpha val="84706"/>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4607469" y="1931901"/>
            <a:ext cx="1610179" cy="1890308"/>
            <a:chOff x="4742019" y="2224278"/>
            <a:chExt cx="1610179" cy="2100342"/>
          </a:xfrm>
        </p:grpSpPr>
        <p:sp>
          <p:nvSpPr>
            <p:cNvPr id="18" name="心形 17"/>
            <p:cNvSpPr/>
            <p:nvPr/>
          </p:nvSpPr>
          <p:spPr>
            <a:xfrm>
              <a:off x="4742019" y="2491688"/>
              <a:ext cx="1610179" cy="1564174"/>
            </a:xfrm>
            <a:prstGeom prst="heart">
              <a:avLst/>
            </a:prstGeom>
            <a:solidFill>
              <a:schemeClr val="bg1">
                <a:lumMod val="85000"/>
                <a:alpha val="80000"/>
              </a:schemeClr>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心形 8"/>
            <p:cNvSpPr/>
            <p:nvPr/>
          </p:nvSpPr>
          <p:spPr>
            <a:xfrm>
              <a:off x="5113114" y="2224278"/>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Lst>
              <a:ahLst/>
              <a:cxnLst>
                <a:cxn ang="0">
                  <a:pos x="connsiteX0" y="connsiteY0"/>
                </a:cxn>
                <a:cxn ang="0">
                  <a:pos x="connsiteX1" y="connsiteY1"/>
                </a:cxn>
                <a:cxn ang="0">
                  <a:pos x="connsiteX2" y="connsiteY2"/>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gradFill flip="none" rotWithShape="1">
              <a:gsLst>
                <a:gs pos="100000">
                  <a:srgbClr val="C01248"/>
                </a:gs>
                <a:gs pos="0">
                  <a:srgbClr val="FA9191">
                    <a:alpha val="85882"/>
                  </a:srgbClr>
                </a:gs>
              </a:gsLst>
              <a:lin ang="2400000" scaled="0"/>
              <a:tileRect/>
            </a:gra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心形 8"/>
            <p:cNvSpPr/>
            <p:nvPr/>
          </p:nvSpPr>
          <p:spPr>
            <a:xfrm flipH="1">
              <a:off x="5118089" y="2961564"/>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 name="connsiteX0" fmla="*/ 741448 w 744292"/>
                <a:gd name="connsiteY0" fmla="*/ 327941 h 1363056"/>
                <a:gd name="connsiteX1" fmla="*/ 741448 w 744292"/>
                <a:gd name="connsiteY1" fmla="*/ 1363056 h 1363056"/>
                <a:gd name="connsiteX2" fmla="*/ 741448 w 744292"/>
                <a:gd name="connsiteY2" fmla="*/ 327941 h 1363056"/>
                <a:gd name="connsiteX0" fmla="*/ 741448 w 741849"/>
                <a:gd name="connsiteY0" fmla="*/ 327941 h 1363056"/>
                <a:gd name="connsiteX1" fmla="*/ 741448 w 741849"/>
                <a:gd name="connsiteY1" fmla="*/ 1363056 h 1363056"/>
                <a:gd name="connsiteX2" fmla="*/ 741448 w 741849"/>
                <a:gd name="connsiteY2" fmla="*/ 327941 h 1363056"/>
              </a:gdLst>
              <a:ahLst/>
              <a:cxnLst>
                <a:cxn ang="0">
                  <a:pos x="connsiteX0" y="connsiteY0"/>
                </a:cxn>
                <a:cxn ang="0">
                  <a:pos x="connsiteX1" y="connsiteY1"/>
                </a:cxn>
                <a:cxn ang="0">
                  <a:pos x="connsiteX2" y="connsiteY2"/>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gradFill flip="none" rotWithShape="1">
              <a:gsLst>
                <a:gs pos="100000">
                  <a:srgbClr val="C01248"/>
                </a:gs>
                <a:gs pos="0">
                  <a:srgbClr val="FA9191">
                    <a:alpha val="85882"/>
                  </a:srgbClr>
                </a:gs>
              </a:gsLst>
              <a:lin ang="4800000" scaled="0"/>
              <a:tileRect/>
            </a:gra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3779377" y="2959257"/>
            <a:ext cx="1610179" cy="1407757"/>
            <a:chOff x="3913927" y="3365785"/>
            <a:chExt cx="1610179" cy="1564174"/>
          </a:xfrm>
        </p:grpSpPr>
        <p:sp>
          <p:nvSpPr>
            <p:cNvPr id="22" name="心形 21"/>
            <p:cNvSpPr/>
            <p:nvPr/>
          </p:nvSpPr>
          <p:spPr>
            <a:xfrm>
              <a:off x="3913927" y="3365785"/>
              <a:ext cx="1610179" cy="1564174"/>
            </a:xfrm>
            <a:prstGeom prst="heart">
              <a:avLst/>
            </a:prstGeom>
            <a:solidFill>
              <a:schemeClr val="bg1">
                <a:lumMod val="85000"/>
                <a:alpha val="80000"/>
              </a:schemeClr>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心形 10"/>
            <p:cNvSpPr/>
            <p:nvPr/>
          </p:nvSpPr>
          <p:spPr>
            <a:xfrm>
              <a:off x="4727637" y="3392407"/>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gradFill>
              <a:gsLst>
                <a:gs pos="100000">
                  <a:srgbClr val="C83C00"/>
                </a:gs>
                <a:gs pos="0">
                  <a:srgbClr val="FFC800">
                    <a:alpha val="85490"/>
                  </a:srgbClr>
                </a:gs>
              </a:gsLst>
              <a:lin ang="5400000" scaled="0"/>
            </a:gra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心形 10"/>
            <p:cNvSpPr/>
            <p:nvPr/>
          </p:nvSpPr>
          <p:spPr>
            <a:xfrm flipH="1">
              <a:off x="3987636" y="3394034"/>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gradFill>
              <a:gsLst>
                <a:gs pos="100000">
                  <a:srgbClr val="C83C00"/>
                </a:gs>
                <a:gs pos="0">
                  <a:srgbClr val="FFC800">
                    <a:alpha val="85490"/>
                  </a:srgbClr>
                </a:gs>
              </a:gsLst>
              <a:lin ang="4200000" scaled="0"/>
            </a:gra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5" name="组合 44"/>
          <p:cNvGrpSpPr>
            <a:grpSpLocks/>
          </p:cNvGrpSpPr>
          <p:nvPr/>
        </p:nvGrpSpPr>
        <p:grpSpPr bwMode="auto">
          <a:xfrm flipH="1">
            <a:off x="881380" y="1367620"/>
            <a:ext cx="2184400" cy="461665"/>
            <a:chOff x="-362770" y="3102960"/>
            <a:chExt cx="2183514" cy="512961"/>
          </a:xfrm>
        </p:grpSpPr>
        <p:sp>
          <p:nvSpPr>
            <p:cNvPr id="26" name="TextBox 25"/>
            <p:cNvSpPr txBox="1">
              <a:spLocks noChangeArrowheads="1"/>
            </p:cNvSpPr>
            <p:nvPr/>
          </p:nvSpPr>
          <p:spPr bwMode="auto">
            <a:xfrm>
              <a:off x="675034" y="3102960"/>
              <a:ext cx="1145710" cy="5129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p:txBody>
        </p:sp>
        <p:sp>
          <p:nvSpPr>
            <p:cNvPr id="27" name="TextBox 11"/>
            <p:cNvSpPr txBox="1">
              <a:spLocks noChangeArrowheads="1"/>
            </p:cNvSpPr>
            <p:nvPr/>
          </p:nvSpPr>
          <p:spPr bwMode="auto">
            <a:xfrm>
              <a:off x="-362770" y="3102960"/>
              <a:ext cx="1145710" cy="5129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28" name="TextBox 11"/>
          <p:cNvSpPr txBox="1">
            <a:spLocks noChangeArrowheads="1"/>
          </p:cNvSpPr>
          <p:nvPr/>
        </p:nvSpPr>
        <p:spPr bwMode="auto">
          <a:xfrm flipH="1">
            <a:off x="903736" y="1145991"/>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smtClean="0">
                <a:solidFill>
                  <a:prstClr val="black"/>
                </a:solidFill>
                <a:latin typeface="微软雅黑" pitchFamily="34" charset="-122"/>
                <a:ea typeface="微软雅黑" pitchFamily="34" charset="-122"/>
              </a:rPr>
              <a:t>点击添加文本    </a:t>
            </a:r>
            <a:endParaRPr lang="en-US" altLang="zh-CN" sz="1600" b="1" kern="0" dirty="0" smtClean="0">
              <a:solidFill>
                <a:prstClr val="black"/>
              </a:solidFill>
              <a:latin typeface="微软雅黑" pitchFamily="34" charset="-122"/>
              <a:ea typeface="微软雅黑" pitchFamily="34" charset="-122"/>
            </a:endParaRPr>
          </a:p>
        </p:txBody>
      </p:sp>
      <p:grpSp>
        <p:nvGrpSpPr>
          <p:cNvPr id="29" name="组合 44"/>
          <p:cNvGrpSpPr>
            <a:grpSpLocks/>
          </p:cNvGrpSpPr>
          <p:nvPr/>
        </p:nvGrpSpPr>
        <p:grpSpPr bwMode="auto">
          <a:xfrm flipH="1">
            <a:off x="6077349" y="2015692"/>
            <a:ext cx="2184400" cy="461665"/>
            <a:chOff x="-362770" y="3102960"/>
            <a:chExt cx="2183514" cy="512961"/>
          </a:xfrm>
        </p:grpSpPr>
        <p:sp>
          <p:nvSpPr>
            <p:cNvPr id="30" name="TextBox 11"/>
            <p:cNvSpPr txBox="1">
              <a:spLocks noChangeArrowheads="1"/>
            </p:cNvSpPr>
            <p:nvPr/>
          </p:nvSpPr>
          <p:spPr bwMode="auto">
            <a:xfrm>
              <a:off x="675034" y="3102960"/>
              <a:ext cx="1145710" cy="5129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p:txBody>
        </p:sp>
        <p:sp>
          <p:nvSpPr>
            <p:cNvPr id="31" name="TextBox 11"/>
            <p:cNvSpPr txBox="1">
              <a:spLocks noChangeArrowheads="1"/>
            </p:cNvSpPr>
            <p:nvPr/>
          </p:nvSpPr>
          <p:spPr bwMode="auto">
            <a:xfrm>
              <a:off x="-362770" y="3102960"/>
              <a:ext cx="1145710" cy="5129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32" name="TextBox 11"/>
          <p:cNvSpPr txBox="1">
            <a:spLocks noChangeArrowheads="1"/>
          </p:cNvSpPr>
          <p:nvPr/>
        </p:nvSpPr>
        <p:spPr bwMode="auto">
          <a:xfrm flipH="1">
            <a:off x="6099705" y="1729256"/>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smtClean="0">
                <a:solidFill>
                  <a:prstClr val="black"/>
                </a:solidFill>
                <a:latin typeface="微软雅黑" pitchFamily="34" charset="-122"/>
                <a:ea typeface="微软雅黑" pitchFamily="34" charset="-122"/>
              </a:rPr>
              <a:t>点击添加文本    </a:t>
            </a:r>
            <a:endParaRPr lang="en-US" altLang="zh-CN" sz="1600" b="1" kern="0" dirty="0" smtClean="0">
              <a:solidFill>
                <a:prstClr val="black"/>
              </a:solidFill>
              <a:latin typeface="微软雅黑" pitchFamily="34" charset="-122"/>
              <a:ea typeface="微软雅黑" pitchFamily="34" charset="-122"/>
            </a:endParaRPr>
          </a:p>
        </p:txBody>
      </p:sp>
      <p:grpSp>
        <p:nvGrpSpPr>
          <p:cNvPr id="33" name="组合 44"/>
          <p:cNvGrpSpPr>
            <a:grpSpLocks/>
          </p:cNvGrpSpPr>
          <p:nvPr/>
        </p:nvGrpSpPr>
        <p:grpSpPr bwMode="auto">
          <a:xfrm flipH="1">
            <a:off x="6204024" y="3585620"/>
            <a:ext cx="2184400" cy="461665"/>
            <a:chOff x="-362770" y="3102960"/>
            <a:chExt cx="2183514" cy="512961"/>
          </a:xfrm>
        </p:grpSpPr>
        <p:sp>
          <p:nvSpPr>
            <p:cNvPr id="34" name="TextBox 11"/>
            <p:cNvSpPr txBox="1">
              <a:spLocks noChangeArrowheads="1"/>
            </p:cNvSpPr>
            <p:nvPr/>
          </p:nvSpPr>
          <p:spPr bwMode="auto">
            <a:xfrm>
              <a:off x="675034" y="3102960"/>
              <a:ext cx="1145710" cy="5129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p:txBody>
        </p:sp>
        <p:sp>
          <p:nvSpPr>
            <p:cNvPr id="35" name="TextBox 11"/>
            <p:cNvSpPr txBox="1">
              <a:spLocks noChangeArrowheads="1"/>
            </p:cNvSpPr>
            <p:nvPr/>
          </p:nvSpPr>
          <p:spPr bwMode="auto">
            <a:xfrm>
              <a:off x="-362770" y="3102960"/>
              <a:ext cx="1145710" cy="5129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36" name="TextBox 11"/>
          <p:cNvSpPr txBox="1">
            <a:spLocks noChangeArrowheads="1"/>
          </p:cNvSpPr>
          <p:nvPr/>
        </p:nvSpPr>
        <p:spPr bwMode="auto">
          <a:xfrm flipH="1">
            <a:off x="6226380" y="3284629"/>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smtClean="0">
                <a:solidFill>
                  <a:prstClr val="black"/>
                </a:solidFill>
                <a:latin typeface="微软雅黑" pitchFamily="34" charset="-122"/>
                <a:ea typeface="微软雅黑" pitchFamily="34" charset="-122"/>
              </a:rPr>
              <a:t>点击添加文本    </a:t>
            </a:r>
            <a:endParaRPr lang="en-US" altLang="zh-CN" sz="1600" b="1" kern="0" dirty="0" smtClean="0">
              <a:solidFill>
                <a:prstClr val="black"/>
              </a:solidFill>
              <a:latin typeface="微软雅黑" pitchFamily="34" charset="-122"/>
              <a:ea typeface="微软雅黑" pitchFamily="34" charset="-122"/>
            </a:endParaRPr>
          </a:p>
        </p:txBody>
      </p:sp>
      <p:grpSp>
        <p:nvGrpSpPr>
          <p:cNvPr id="37" name="组合 44"/>
          <p:cNvGrpSpPr>
            <a:grpSpLocks/>
          </p:cNvGrpSpPr>
          <p:nvPr/>
        </p:nvGrpSpPr>
        <p:grpSpPr bwMode="auto">
          <a:xfrm flipH="1">
            <a:off x="856996" y="2907955"/>
            <a:ext cx="2184400" cy="461665"/>
            <a:chOff x="-362770" y="3102960"/>
            <a:chExt cx="2183514" cy="512961"/>
          </a:xfrm>
        </p:grpSpPr>
        <p:sp>
          <p:nvSpPr>
            <p:cNvPr id="38" name="TextBox 11"/>
            <p:cNvSpPr txBox="1">
              <a:spLocks noChangeArrowheads="1"/>
            </p:cNvSpPr>
            <p:nvPr/>
          </p:nvSpPr>
          <p:spPr bwMode="auto">
            <a:xfrm>
              <a:off x="675034" y="3102960"/>
              <a:ext cx="1145710" cy="5129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p:txBody>
        </p:sp>
        <p:sp>
          <p:nvSpPr>
            <p:cNvPr id="39" name="TextBox 11"/>
            <p:cNvSpPr txBox="1">
              <a:spLocks noChangeArrowheads="1"/>
            </p:cNvSpPr>
            <p:nvPr/>
          </p:nvSpPr>
          <p:spPr bwMode="auto">
            <a:xfrm>
              <a:off x="-362770" y="3102960"/>
              <a:ext cx="1145710" cy="5129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40" name="TextBox 11"/>
          <p:cNvSpPr txBox="1">
            <a:spLocks noChangeArrowheads="1"/>
          </p:cNvSpPr>
          <p:nvPr/>
        </p:nvSpPr>
        <p:spPr bwMode="auto">
          <a:xfrm flipH="1">
            <a:off x="879352" y="2636557"/>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smtClean="0">
                <a:solidFill>
                  <a:prstClr val="black"/>
                </a:solidFill>
                <a:latin typeface="微软雅黑" pitchFamily="34" charset="-122"/>
                <a:ea typeface="微软雅黑" pitchFamily="34" charset="-122"/>
              </a:rPr>
              <a:t>点击添加文本    </a:t>
            </a:r>
            <a:endParaRPr lang="en-US" altLang="zh-CN" sz="1600" b="1" kern="0" dirty="0" smtClean="0">
              <a:solidFill>
                <a:prstClr val="black"/>
              </a:solidFill>
              <a:latin typeface="微软雅黑" pitchFamily="34" charset="-122"/>
              <a:ea typeface="微软雅黑" pitchFamily="34" charset="-122"/>
            </a:endParaRPr>
          </a:p>
        </p:txBody>
      </p:sp>
      <p:cxnSp>
        <p:nvCxnSpPr>
          <p:cNvPr id="41" name="直接连接符 40"/>
          <p:cNvCxnSpPr/>
          <p:nvPr/>
        </p:nvCxnSpPr>
        <p:spPr>
          <a:xfrm flipH="1">
            <a:off x="903736" y="1784814"/>
            <a:ext cx="3245681" cy="0"/>
          </a:xfrm>
          <a:prstGeom prst="line">
            <a:avLst/>
          </a:prstGeom>
          <a:ln w="12700">
            <a:solidFill>
              <a:srgbClr val="005DD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5805602" y="2432886"/>
            <a:ext cx="2548069" cy="0"/>
          </a:xfrm>
          <a:prstGeom prst="line">
            <a:avLst/>
          </a:prstGeom>
          <a:ln w="12700">
            <a:solidFill>
              <a:srgbClr val="BE1247"/>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flipV="1">
            <a:off x="5085521" y="4002814"/>
            <a:ext cx="3263072" cy="6457"/>
          </a:xfrm>
          <a:prstGeom prst="line">
            <a:avLst/>
          </a:prstGeom>
          <a:ln w="12700">
            <a:solidFill>
              <a:srgbClr val="C73E0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2997290" y="1929458"/>
            <a:ext cx="1610179" cy="1894901"/>
            <a:chOff x="3131840" y="2221563"/>
            <a:chExt cx="1610179" cy="2105445"/>
          </a:xfrm>
        </p:grpSpPr>
        <p:sp>
          <p:nvSpPr>
            <p:cNvPr id="45" name="心形 44"/>
            <p:cNvSpPr/>
            <p:nvPr/>
          </p:nvSpPr>
          <p:spPr>
            <a:xfrm>
              <a:off x="3131840" y="2491688"/>
              <a:ext cx="1610179" cy="1564174"/>
            </a:xfrm>
            <a:prstGeom prst="heart">
              <a:avLst/>
            </a:prstGeom>
            <a:solidFill>
              <a:schemeClr val="bg1">
                <a:lumMod val="85000"/>
                <a:alpha val="80000"/>
              </a:schemeClr>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心形 17"/>
            <p:cNvSpPr/>
            <p:nvPr/>
          </p:nvSpPr>
          <p:spPr>
            <a:xfrm flipH="1">
              <a:off x="3633204" y="222156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adFill>
              <a:gsLst>
                <a:gs pos="100000">
                  <a:srgbClr val="B4E664"/>
                </a:gs>
                <a:gs pos="0">
                  <a:srgbClr val="0F9605">
                    <a:alpha val="85098"/>
                  </a:srgbClr>
                </a:gs>
              </a:gsLst>
              <a:lin ang="16800000" scaled="0"/>
            </a:gra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心形 17"/>
            <p:cNvSpPr/>
            <p:nvPr/>
          </p:nvSpPr>
          <p:spPr>
            <a:xfrm>
              <a:off x="3633515" y="2963952"/>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adFill>
              <a:gsLst>
                <a:gs pos="100000">
                  <a:srgbClr val="B4E664"/>
                </a:gs>
                <a:gs pos="0">
                  <a:srgbClr val="0F9605">
                    <a:alpha val="85098"/>
                  </a:srgbClr>
                </a:gs>
              </a:gsLst>
              <a:lin ang="16800000" scaled="0"/>
            </a:gra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cxnSp>
        <p:nvCxnSpPr>
          <p:cNvPr id="48" name="直接连接符 47"/>
          <p:cNvCxnSpPr/>
          <p:nvPr/>
        </p:nvCxnSpPr>
        <p:spPr>
          <a:xfrm flipH="1">
            <a:off x="903737" y="3325149"/>
            <a:ext cx="2593242" cy="0"/>
          </a:xfrm>
          <a:prstGeom prst="line">
            <a:avLst/>
          </a:prstGeom>
          <a:ln w="12700">
            <a:solidFill>
              <a:srgbClr val="119707"/>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1400" advTm="6000">
        <p14:ripple/>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heel(4)">
                                      <p:cBhvr>
                                        <p:cTn id="7" dur="1000"/>
                                        <p:tgtEl>
                                          <p:spTgt spid="73"/>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500"/>
                            </p:stCondLst>
                            <p:childTnLst>
                              <p:par>
                                <p:cTn id="13" presetID="2" presetClass="entr" presetSubtype="1"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0-#ppt_h/2"/>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0-#ppt_w/2"/>
                                          </p:val>
                                        </p:tav>
                                        <p:tav tm="100000">
                                          <p:val>
                                            <p:strVal val="#ppt_x"/>
                                          </p:val>
                                        </p:tav>
                                      </p:tavLst>
                                    </p:anim>
                                    <p:anim calcmode="lin" valueType="num">
                                      <p:cBhvr additive="base">
                                        <p:cTn id="20" dur="500" fill="hold"/>
                                        <p:tgtEl>
                                          <p:spTgt spid="44"/>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1+#ppt_w/2"/>
                                          </p:val>
                                        </p:tav>
                                        <p:tav tm="100000">
                                          <p:val>
                                            <p:strVal val="#ppt_x"/>
                                          </p:val>
                                        </p:tav>
                                      </p:tavLst>
                                    </p:anim>
                                    <p:anim calcmode="lin" valueType="num">
                                      <p:cBhvr additive="base">
                                        <p:cTn id="24" dur="500" fill="hold"/>
                                        <p:tgtEl>
                                          <p:spTgt spid="17"/>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left)">
                                      <p:cBhvr>
                                        <p:cTn id="32" dur="500"/>
                                        <p:tgtEl>
                                          <p:spTgt spid="41"/>
                                        </p:tgtEl>
                                      </p:cBhvr>
                                    </p:animEffect>
                                  </p:childTnLst>
                                </p:cTn>
                              </p:par>
                              <p:par>
                                <p:cTn id="33" presetID="22" presetClass="entr" presetSubtype="8"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left)">
                                      <p:cBhvr>
                                        <p:cTn id="35" dur="500"/>
                                        <p:tgtEl>
                                          <p:spTgt spid="48"/>
                                        </p:tgtEl>
                                      </p:cBhvr>
                                    </p:animEffect>
                                  </p:childTnLst>
                                </p:cTn>
                              </p:par>
                              <p:par>
                                <p:cTn id="36" presetID="22" presetClass="entr" presetSubtype="8" fill="hold"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wipe(left)">
                                      <p:cBhvr>
                                        <p:cTn id="38" dur="500"/>
                                        <p:tgtEl>
                                          <p:spTgt spid="42"/>
                                        </p:tgtEl>
                                      </p:cBhvr>
                                    </p:animEffect>
                                  </p:childTnLst>
                                </p:cTn>
                              </p:par>
                              <p:par>
                                <p:cTn id="39" presetID="22" presetClass="entr" presetSubtype="8" fill="hold"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left)">
                                      <p:cBhvr>
                                        <p:cTn id="41" dur="500"/>
                                        <p:tgtEl>
                                          <p:spTgt spid="43"/>
                                        </p:tgtEl>
                                      </p:cBhvr>
                                    </p:animEffect>
                                  </p:childTnLst>
                                </p:cTn>
                              </p:par>
                            </p:childTnLst>
                          </p:cTn>
                        </p:par>
                        <p:par>
                          <p:cTn id="42" fill="hold">
                            <p:stCondLst>
                              <p:cond delay="2500"/>
                            </p:stCondLst>
                            <p:childTnLst>
                              <p:par>
                                <p:cTn id="43" presetID="42" presetClass="entr" presetSubtype="0"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1000"/>
                                        <p:tgtEl>
                                          <p:spTgt spid="28"/>
                                        </p:tgtEl>
                                      </p:cBhvr>
                                    </p:animEffect>
                                    <p:anim calcmode="lin" valueType="num">
                                      <p:cBhvr>
                                        <p:cTn id="46" dur="1000" fill="hold"/>
                                        <p:tgtEl>
                                          <p:spTgt spid="28"/>
                                        </p:tgtEl>
                                        <p:attrNameLst>
                                          <p:attrName>ppt_x</p:attrName>
                                        </p:attrNameLst>
                                      </p:cBhvr>
                                      <p:tavLst>
                                        <p:tav tm="0">
                                          <p:val>
                                            <p:strVal val="#ppt_x"/>
                                          </p:val>
                                        </p:tav>
                                        <p:tav tm="100000">
                                          <p:val>
                                            <p:strVal val="#ppt_x"/>
                                          </p:val>
                                        </p:tav>
                                      </p:tavLst>
                                    </p:anim>
                                    <p:anim calcmode="lin" valueType="num">
                                      <p:cBhvr>
                                        <p:cTn id="47" dur="1000" fill="hold"/>
                                        <p:tgtEl>
                                          <p:spTgt spid="2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1000"/>
                                        <p:tgtEl>
                                          <p:spTgt spid="25"/>
                                        </p:tgtEl>
                                      </p:cBhvr>
                                    </p:animEffect>
                                    <p:anim calcmode="lin" valueType="num">
                                      <p:cBhvr>
                                        <p:cTn id="51" dur="1000" fill="hold"/>
                                        <p:tgtEl>
                                          <p:spTgt spid="25"/>
                                        </p:tgtEl>
                                        <p:attrNameLst>
                                          <p:attrName>ppt_x</p:attrName>
                                        </p:attrNameLst>
                                      </p:cBhvr>
                                      <p:tavLst>
                                        <p:tav tm="0">
                                          <p:val>
                                            <p:strVal val="#ppt_x"/>
                                          </p:val>
                                        </p:tav>
                                        <p:tav tm="100000">
                                          <p:val>
                                            <p:strVal val="#ppt_x"/>
                                          </p:val>
                                        </p:tav>
                                      </p:tavLst>
                                    </p:anim>
                                    <p:anim calcmode="lin" valueType="num">
                                      <p:cBhvr>
                                        <p:cTn id="52" dur="1000" fill="hold"/>
                                        <p:tgtEl>
                                          <p:spTgt spid="25"/>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1000"/>
                                        <p:tgtEl>
                                          <p:spTgt spid="32"/>
                                        </p:tgtEl>
                                      </p:cBhvr>
                                    </p:animEffect>
                                    <p:anim calcmode="lin" valueType="num">
                                      <p:cBhvr>
                                        <p:cTn id="56" dur="1000" fill="hold"/>
                                        <p:tgtEl>
                                          <p:spTgt spid="32"/>
                                        </p:tgtEl>
                                        <p:attrNameLst>
                                          <p:attrName>ppt_x</p:attrName>
                                        </p:attrNameLst>
                                      </p:cBhvr>
                                      <p:tavLst>
                                        <p:tav tm="0">
                                          <p:val>
                                            <p:strVal val="#ppt_x"/>
                                          </p:val>
                                        </p:tav>
                                        <p:tav tm="100000">
                                          <p:val>
                                            <p:strVal val="#ppt_x"/>
                                          </p:val>
                                        </p:tav>
                                      </p:tavLst>
                                    </p:anim>
                                    <p:anim calcmode="lin" valueType="num">
                                      <p:cBhvr>
                                        <p:cTn id="57" dur="1000" fill="hold"/>
                                        <p:tgtEl>
                                          <p:spTgt spid="32"/>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1000"/>
                                        <p:tgtEl>
                                          <p:spTgt spid="29"/>
                                        </p:tgtEl>
                                      </p:cBhvr>
                                    </p:animEffect>
                                    <p:anim calcmode="lin" valueType="num">
                                      <p:cBhvr>
                                        <p:cTn id="61" dur="1000" fill="hold"/>
                                        <p:tgtEl>
                                          <p:spTgt spid="29"/>
                                        </p:tgtEl>
                                        <p:attrNameLst>
                                          <p:attrName>ppt_x</p:attrName>
                                        </p:attrNameLst>
                                      </p:cBhvr>
                                      <p:tavLst>
                                        <p:tav tm="0">
                                          <p:val>
                                            <p:strVal val="#ppt_x"/>
                                          </p:val>
                                        </p:tav>
                                        <p:tav tm="100000">
                                          <p:val>
                                            <p:strVal val="#ppt_x"/>
                                          </p:val>
                                        </p:tav>
                                      </p:tavLst>
                                    </p:anim>
                                    <p:anim calcmode="lin" valueType="num">
                                      <p:cBhvr>
                                        <p:cTn id="62" dur="1000" fill="hold"/>
                                        <p:tgtEl>
                                          <p:spTgt spid="29"/>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1000"/>
                                        <p:tgtEl>
                                          <p:spTgt spid="33"/>
                                        </p:tgtEl>
                                      </p:cBhvr>
                                    </p:animEffect>
                                    <p:anim calcmode="lin" valueType="num">
                                      <p:cBhvr>
                                        <p:cTn id="66" dur="1000" fill="hold"/>
                                        <p:tgtEl>
                                          <p:spTgt spid="33"/>
                                        </p:tgtEl>
                                        <p:attrNameLst>
                                          <p:attrName>ppt_x</p:attrName>
                                        </p:attrNameLst>
                                      </p:cBhvr>
                                      <p:tavLst>
                                        <p:tav tm="0">
                                          <p:val>
                                            <p:strVal val="#ppt_x"/>
                                          </p:val>
                                        </p:tav>
                                        <p:tav tm="100000">
                                          <p:val>
                                            <p:strVal val="#ppt_x"/>
                                          </p:val>
                                        </p:tav>
                                      </p:tavLst>
                                    </p:anim>
                                    <p:anim calcmode="lin" valueType="num">
                                      <p:cBhvr>
                                        <p:cTn id="67" dur="1000" fill="hold"/>
                                        <p:tgtEl>
                                          <p:spTgt spid="33"/>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1000"/>
                                        <p:tgtEl>
                                          <p:spTgt spid="36"/>
                                        </p:tgtEl>
                                      </p:cBhvr>
                                    </p:animEffect>
                                    <p:anim calcmode="lin" valueType="num">
                                      <p:cBhvr>
                                        <p:cTn id="71" dur="1000" fill="hold"/>
                                        <p:tgtEl>
                                          <p:spTgt spid="36"/>
                                        </p:tgtEl>
                                        <p:attrNameLst>
                                          <p:attrName>ppt_x</p:attrName>
                                        </p:attrNameLst>
                                      </p:cBhvr>
                                      <p:tavLst>
                                        <p:tav tm="0">
                                          <p:val>
                                            <p:strVal val="#ppt_x"/>
                                          </p:val>
                                        </p:tav>
                                        <p:tav tm="100000">
                                          <p:val>
                                            <p:strVal val="#ppt_x"/>
                                          </p:val>
                                        </p:tav>
                                      </p:tavLst>
                                    </p:anim>
                                    <p:anim calcmode="lin" valueType="num">
                                      <p:cBhvr>
                                        <p:cTn id="72" dur="1000" fill="hold"/>
                                        <p:tgtEl>
                                          <p:spTgt spid="36"/>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1000"/>
                                        <p:tgtEl>
                                          <p:spTgt spid="40"/>
                                        </p:tgtEl>
                                      </p:cBhvr>
                                    </p:animEffect>
                                    <p:anim calcmode="lin" valueType="num">
                                      <p:cBhvr>
                                        <p:cTn id="76" dur="1000" fill="hold"/>
                                        <p:tgtEl>
                                          <p:spTgt spid="40"/>
                                        </p:tgtEl>
                                        <p:attrNameLst>
                                          <p:attrName>ppt_x</p:attrName>
                                        </p:attrNameLst>
                                      </p:cBhvr>
                                      <p:tavLst>
                                        <p:tav tm="0">
                                          <p:val>
                                            <p:strVal val="#ppt_x"/>
                                          </p:val>
                                        </p:tav>
                                        <p:tav tm="100000">
                                          <p:val>
                                            <p:strVal val="#ppt_x"/>
                                          </p:val>
                                        </p:tav>
                                      </p:tavLst>
                                    </p:anim>
                                    <p:anim calcmode="lin" valueType="num">
                                      <p:cBhvr>
                                        <p:cTn id="77" dur="1000" fill="hold"/>
                                        <p:tgtEl>
                                          <p:spTgt spid="40"/>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37"/>
                                        </p:tgtEl>
                                        <p:attrNameLst>
                                          <p:attrName>style.visibility</p:attrName>
                                        </p:attrNameLst>
                                      </p:cBhvr>
                                      <p:to>
                                        <p:strVal val="visible"/>
                                      </p:to>
                                    </p:set>
                                    <p:animEffect transition="in" filter="fade">
                                      <p:cBhvr>
                                        <p:cTn id="80" dur="1000"/>
                                        <p:tgtEl>
                                          <p:spTgt spid="37"/>
                                        </p:tgtEl>
                                      </p:cBhvr>
                                    </p:animEffect>
                                    <p:anim calcmode="lin" valueType="num">
                                      <p:cBhvr>
                                        <p:cTn id="81" dur="1000" fill="hold"/>
                                        <p:tgtEl>
                                          <p:spTgt spid="37"/>
                                        </p:tgtEl>
                                        <p:attrNameLst>
                                          <p:attrName>ppt_x</p:attrName>
                                        </p:attrNameLst>
                                      </p:cBhvr>
                                      <p:tavLst>
                                        <p:tav tm="0">
                                          <p:val>
                                            <p:strVal val="#ppt_x"/>
                                          </p:val>
                                        </p:tav>
                                        <p:tav tm="100000">
                                          <p:val>
                                            <p:strVal val="#ppt_x"/>
                                          </p:val>
                                        </p:tav>
                                      </p:tavLst>
                                    </p:anim>
                                    <p:anim calcmode="lin" valueType="num">
                                      <p:cBhvr>
                                        <p:cTn id="82"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12" grpId="0" animBg="1"/>
      <p:bldP spid="28" grpId="0"/>
      <p:bldP spid="32" grpId="0"/>
      <p:bldP spid="36" grpId="0"/>
      <p:bldP spid="4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grpSp>
        <p:nvGrpSpPr>
          <p:cNvPr id="19" name="组合 18"/>
          <p:cNvGrpSpPr/>
          <p:nvPr/>
        </p:nvGrpSpPr>
        <p:grpSpPr>
          <a:xfrm>
            <a:off x="901774" y="1274579"/>
            <a:ext cx="3598862" cy="2314575"/>
            <a:chOff x="901774" y="944587"/>
            <a:chExt cx="3598862" cy="2571750"/>
          </a:xfrm>
        </p:grpSpPr>
        <p:grpSp>
          <p:nvGrpSpPr>
            <p:cNvPr id="20" name="组合 19"/>
            <p:cNvGrpSpPr/>
            <p:nvPr/>
          </p:nvGrpSpPr>
          <p:grpSpPr>
            <a:xfrm>
              <a:off x="901774" y="944587"/>
              <a:ext cx="3598862" cy="2571750"/>
              <a:chOff x="901774" y="944587"/>
              <a:chExt cx="3598862" cy="2571750"/>
            </a:xfrm>
          </p:grpSpPr>
          <p:sp>
            <p:nvSpPr>
              <p:cNvPr id="24" name="Freeform 107"/>
              <p:cNvSpPr>
                <a:spLocks noEditPoints="1"/>
              </p:cNvSpPr>
              <p:nvPr/>
            </p:nvSpPr>
            <p:spPr bwMode="auto">
              <a:xfrm>
                <a:off x="901774" y="944587"/>
                <a:ext cx="3598862" cy="2571750"/>
              </a:xfrm>
              <a:custGeom>
                <a:avLst/>
                <a:gdLst>
                  <a:gd name="T0" fmla="*/ 2512 w 2622"/>
                  <a:gd name="T1" fmla="*/ 1152 h 2622"/>
                  <a:gd name="T2" fmla="*/ 2460 w 2622"/>
                  <a:gd name="T3" fmla="*/ 930 h 2622"/>
                  <a:gd name="T4" fmla="*/ 2412 w 2622"/>
                  <a:gd name="T5" fmla="*/ 594 h 2622"/>
                  <a:gd name="T6" fmla="*/ 2216 w 2622"/>
                  <a:gd name="T7" fmla="*/ 508 h 2622"/>
                  <a:gd name="T8" fmla="*/ 2048 w 2622"/>
                  <a:gd name="T9" fmla="*/ 352 h 2622"/>
                  <a:gd name="T10" fmla="*/ 1854 w 2622"/>
                  <a:gd name="T11" fmla="*/ 230 h 2622"/>
                  <a:gd name="T12" fmla="*/ 1582 w 2622"/>
                  <a:gd name="T13" fmla="*/ 26 h 2622"/>
                  <a:gd name="T14" fmla="*/ 1382 w 2622"/>
                  <a:gd name="T15" fmla="*/ 104 h 2622"/>
                  <a:gd name="T16" fmla="*/ 1154 w 2622"/>
                  <a:gd name="T17" fmla="*/ 112 h 2622"/>
                  <a:gd name="T18" fmla="*/ 930 w 2622"/>
                  <a:gd name="T19" fmla="*/ 162 h 2622"/>
                  <a:gd name="T20" fmla="*/ 594 w 2622"/>
                  <a:gd name="T21" fmla="*/ 212 h 2622"/>
                  <a:gd name="T22" fmla="*/ 508 w 2622"/>
                  <a:gd name="T23" fmla="*/ 406 h 2622"/>
                  <a:gd name="T24" fmla="*/ 352 w 2622"/>
                  <a:gd name="T25" fmla="*/ 574 h 2622"/>
                  <a:gd name="T26" fmla="*/ 230 w 2622"/>
                  <a:gd name="T27" fmla="*/ 768 h 2622"/>
                  <a:gd name="T28" fmla="*/ 26 w 2622"/>
                  <a:gd name="T29" fmla="*/ 1040 h 2622"/>
                  <a:gd name="T30" fmla="*/ 104 w 2622"/>
                  <a:gd name="T31" fmla="*/ 1240 h 2622"/>
                  <a:gd name="T32" fmla="*/ 112 w 2622"/>
                  <a:gd name="T33" fmla="*/ 1470 h 2622"/>
                  <a:gd name="T34" fmla="*/ 164 w 2622"/>
                  <a:gd name="T35" fmla="*/ 1692 h 2622"/>
                  <a:gd name="T36" fmla="*/ 212 w 2622"/>
                  <a:gd name="T37" fmla="*/ 2028 h 2622"/>
                  <a:gd name="T38" fmla="*/ 408 w 2622"/>
                  <a:gd name="T39" fmla="*/ 2116 h 2622"/>
                  <a:gd name="T40" fmla="*/ 576 w 2622"/>
                  <a:gd name="T41" fmla="*/ 2272 h 2622"/>
                  <a:gd name="T42" fmla="*/ 770 w 2622"/>
                  <a:gd name="T43" fmla="*/ 2394 h 2622"/>
                  <a:gd name="T44" fmla="*/ 1042 w 2622"/>
                  <a:gd name="T45" fmla="*/ 2596 h 2622"/>
                  <a:gd name="T46" fmla="*/ 1240 w 2622"/>
                  <a:gd name="T47" fmla="*/ 2520 h 2622"/>
                  <a:gd name="T48" fmla="*/ 1470 w 2622"/>
                  <a:gd name="T49" fmla="*/ 2512 h 2622"/>
                  <a:gd name="T50" fmla="*/ 1694 w 2622"/>
                  <a:gd name="T51" fmla="*/ 2460 h 2622"/>
                  <a:gd name="T52" fmla="*/ 2028 w 2622"/>
                  <a:gd name="T53" fmla="*/ 2412 h 2622"/>
                  <a:gd name="T54" fmla="*/ 2116 w 2622"/>
                  <a:gd name="T55" fmla="*/ 2216 h 2622"/>
                  <a:gd name="T56" fmla="*/ 2272 w 2622"/>
                  <a:gd name="T57" fmla="*/ 2048 h 2622"/>
                  <a:gd name="T58" fmla="*/ 2394 w 2622"/>
                  <a:gd name="T59" fmla="*/ 1854 h 2622"/>
                  <a:gd name="T60" fmla="*/ 2596 w 2622"/>
                  <a:gd name="T61" fmla="*/ 1582 h 2622"/>
                  <a:gd name="T62" fmla="*/ 2520 w 2622"/>
                  <a:gd name="T63" fmla="*/ 1382 h 2622"/>
                  <a:gd name="T64" fmla="*/ 1142 w 2622"/>
                  <a:gd name="T65" fmla="*/ 2408 h 2622"/>
                  <a:gd name="T66" fmla="*/ 830 w 2622"/>
                  <a:gd name="T67" fmla="*/ 2312 h 2622"/>
                  <a:gd name="T68" fmla="*/ 566 w 2622"/>
                  <a:gd name="T69" fmla="*/ 2132 h 2622"/>
                  <a:gd name="T70" fmla="*/ 362 w 2622"/>
                  <a:gd name="T71" fmla="*/ 1886 h 2622"/>
                  <a:gd name="T72" fmla="*/ 238 w 2622"/>
                  <a:gd name="T73" fmla="*/ 1588 h 2622"/>
                  <a:gd name="T74" fmla="*/ 202 w 2622"/>
                  <a:gd name="T75" fmla="*/ 1312 h 2622"/>
                  <a:gd name="T76" fmla="*/ 252 w 2622"/>
                  <a:gd name="T77" fmla="*/ 982 h 2622"/>
                  <a:gd name="T78" fmla="*/ 392 w 2622"/>
                  <a:gd name="T79" fmla="*/ 692 h 2622"/>
                  <a:gd name="T80" fmla="*/ 606 w 2622"/>
                  <a:gd name="T81" fmla="*/ 456 h 2622"/>
                  <a:gd name="T82" fmla="*/ 880 w 2622"/>
                  <a:gd name="T83" fmla="*/ 290 h 2622"/>
                  <a:gd name="T84" fmla="*/ 1198 w 2622"/>
                  <a:gd name="T85" fmla="*/ 208 h 2622"/>
                  <a:gd name="T86" fmla="*/ 1480 w 2622"/>
                  <a:gd name="T87" fmla="*/ 214 h 2622"/>
                  <a:gd name="T88" fmla="*/ 1792 w 2622"/>
                  <a:gd name="T89" fmla="*/ 312 h 2622"/>
                  <a:gd name="T90" fmla="*/ 2058 w 2622"/>
                  <a:gd name="T91" fmla="*/ 490 h 2622"/>
                  <a:gd name="T92" fmla="*/ 2260 w 2622"/>
                  <a:gd name="T93" fmla="*/ 736 h 2622"/>
                  <a:gd name="T94" fmla="*/ 2386 w 2622"/>
                  <a:gd name="T95" fmla="*/ 1034 h 2622"/>
                  <a:gd name="T96" fmla="*/ 2422 w 2622"/>
                  <a:gd name="T97" fmla="*/ 1312 h 2622"/>
                  <a:gd name="T98" fmla="*/ 2372 w 2622"/>
                  <a:gd name="T99" fmla="*/ 1642 h 2622"/>
                  <a:gd name="T100" fmla="*/ 2232 w 2622"/>
                  <a:gd name="T101" fmla="*/ 1932 h 2622"/>
                  <a:gd name="T102" fmla="*/ 2018 w 2622"/>
                  <a:gd name="T103" fmla="*/ 2168 h 2622"/>
                  <a:gd name="T104" fmla="*/ 1744 w 2622"/>
                  <a:gd name="T105" fmla="*/ 2334 h 2622"/>
                  <a:gd name="T106" fmla="*/ 1426 w 2622"/>
                  <a:gd name="T107" fmla="*/ 2416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22" h="2622">
                    <a:moveTo>
                      <a:pt x="2622" y="1382"/>
                    </a:moveTo>
                    <a:lnTo>
                      <a:pt x="2622" y="1240"/>
                    </a:lnTo>
                    <a:lnTo>
                      <a:pt x="2520" y="1240"/>
                    </a:lnTo>
                    <a:lnTo>
                      <a:pt x="2520" y="1240"/>
                    </a:lnTo>
                    <a:lnTo>
                      <a:pt x="2516" y="1196"/>
                    </a:lnTo>
                    <a:lnTo>
                      <a:pt x="2512" y="1152"/>
                    </a:lnTo>
                    <a:lnTo>
                      <a:pt x="2506" y="1110"/>
                    </a:lnTo>
                    <a:lnTo>
                      <a:pt x="2498" y="1068"/>
                    </a:lnTo>
                    <a:lnTo>
                      <a:pt x="2596" y="1040"/>
                    </a:lnTo>
                    <a:lnTo>
                      <a:pt x="2560" y="904"/>
                    </a:lnTo>
                    <a:lnTo>
                      <a:pt x="2460" y="930"/>
                    </a:lnTo>
                    <a:lnTo>
                      <a:pt x="2460" y="930"/>
                    </a:lnTo>
                    <a:lnTo>
                      <a:pt x="2446" y="888"/>
                    </a:lnTo>
                    <a:lnTo>
                      <a:pt x="2430" y="848"/>
                    </a:lnTo>
                    <a:lnTo>
                      <a:pt x="2412" y="808"/>
                    </a:lnTo>
                    <a:lnTo>
                      <a:pt x="2394" y="768"/>
                    </a:lnTo>
                    <a:lnTo>
                      <a:pt x="2482" y="718"/>
                    </a:lnTo>
                    <a:lnTo>
                      <a:pt x="2412" y="594"/>
                    </a:lnTo>
                    <a:lnTo>
                      <a:pt x="2322" y="646"/>
                    </a:lnTo>
                    <a:lnTo>
                      <a:pt x="2322" y="646"/>
                    </a:lnTo>
                    <a:lnTo>
                      <a:pt x="2298" y="610"/>
                    </a:lnTo>
                    <a:lnTo>
                      <a:pt x="2272" y="574"/>
                    </a:lnTo>
                    <a:lnTo>
                      <a:pt x="2244" y="540"/>
                    </a:lnTo>
                    <a:lnTo>
                      <a:pt x="2216" y="508"/>
                    </a:lnTo>
                    <a:lnTo>
                      <a:pt x="2290" y="434"/>
                    </a:lnTo>
                    <a:lnTo>
                      <a:pt x="2188" y="334"/>
                    </a:lnTo>
                    <a:lnTo>
                      <a:pt x="2116" y="406"/>
                    </a:lnTo>
                    <a:lnTo>
                      <a:pt x="2116" y="406"/>
                    </a:lnTo>
                    <a:lnTo>
                      <a:pt x="2082" y="378"/>
                    </a:lnTo>
                    <a:lnTo>
                      <a:pt x="2048" y="352"/>
                    </a:lnTo>
                    <a:lnTo>
                      <a:pt x="2014" y="326"/>
                    </a:lnTo>
                    <a:lnTo>
                      <a:pt x="1978" y="300"/>
                    </a:lnTo>
                    <a:lnTo>
                      <a:pt x="2028" y="212"/>
                    </a:lnTo>
                    <a:lnTo>
                      <a:pt x="1906" y="140"/>
                    </a:lnTo>
                    <a:lnTo>
                      <a:pt x="1854" y="230"/>
                    </a:lnTo>
                    <a:lnTo>
                      <a:pt x="1854" y="230"/>
                    </a:lnTo>
                    <a:lnTo>
                      <a:pt x="1816" y="210"/>
                    </a:lnTo>
                    <a:lnTo>
                      <a:pt x="1776" y="194"/>
                    </a:lnTo>
                    <a:lnTo>
                      <a:pt x="1734" y="178"/>
                    </a:lnTo>
                    <a:lnTo>
                      <a:pt x="1694" y="162"/>
                    </a:lnTo>
                    <a:lnTo>
                      <a:pt x="1720" y="64"/>
                    </a:lnTo>
                    <a:lnTo>
                      <a:pt x="1582" y="26"/>
                    </a:lnTo>
                    <a:lnTo>
                      <a:pt x="1556" y="126"/>
                    </a:lnTo>
                    <a:lnTo>
                      <a:pt x="1556" y="126"/>
                    </a:lnTo>
                    <a:lnTo>
                      <a:pt x="1514" y="118"/>
                    </a:lnTo>
                    <a:lnTo>
                      <a:pt x="1470" y="112"/>
                    </a:lnTo>
                    <a:lnTo>
                      <a:pt x="1426" y="106"/>
                    </a:lnTo>
                    <a:lnTo>
                      <a:pt x="1382" y="104"/>
                    </a:lnTo>
                    <a:lnTo>
                      <a:pt x="1382" y="0"/>
                    </a:lnTo>
                    <a:lnTo>
                      <a:pt x="1240" y="0"/>
                    </a:lnTo>
                    <a:lnTo>
                      <a:pt x="1240" y="104"/>
                    </a:lnTo>
                    <a:lnTo>
                      <a:pt x="1240" y="104"/>
                    </a:lnTo>
                    <a:lnTo>
                      <a:pt x="1196" y="106"/>
                    </a:lnTo>
                    <a:lnTo>
                      <a:pt x="1154" y="112"/>
                    </a:lnTo>
                    <a:lnTo>
                      <a:pt x="1110" y="118"/>
                    </a:lnTo>
                    <a:lnTo>
                      <a:pt x="1068" y="126"/>
                    </a:lnTo>
                    <a:lnTo>
                      <a:pt x="1042" y="26"/>
                    </a:lnTo>
                    <a:lnTo>
                      <a:pt x="904" y="64"/>
                    </a:lnTo>
                    <a:lnTo>
                      <a:pt x="930" y="162"/>
                    </a:lnTo>
                    <a:lnTo>
                      <a:pt x="930" y="162"/>
                    </a:lnTo>
                    <a:lnTo>
                      <a:pt x="890" y="178"/>
                    </a:lnTo>
                    <a:lnTo>
                      <a:pt x="848" y="194"/>
                    </a:lnTo>
                    <a:lnTo>
                      <a:pt x="808" y="210"/>
                    </a:lnTo>
                    <a:lnTo>
                      <a:pt x="770" y="230"/>
                    </a:lnTo>
                    <a:lnTo>
                      <a:pt x="718" y="140"/>
                    </a:lnTo>
                    <a:lnTo>
                      <a:pt x="594" y="212"/>
                    </a:lnTo>
                    <a:lnTo>
                      <a:pt x="646" y="300"/>
                    </a:lnTo>
                    <a:lnTo>
                      <a:pt x="646" y="300"/>
                    </a:lnTo>
                    <a:lnTo>
                      <a:pt x="610" y="326"/>
                    </a:lnTo>
                    <a:lnTo>
                      <a:pt x="576" y="352"/>
                    </a:lnTo>
                    <a:lnTo>
                      <a:pt x="542" y="378"/>
                    </a:lnTo>
                    <a:lnTo>
                      <a:pt x="508" y="406"/>
                    </a:lnTo>
                    <a:lnTo>
                      <a:pt x="436" y="334"/>
                    </a:lnTo>
                    <a:lnTo>
                      <a:pt x="334" y="434"/>
                    </a:lnTo>
                    <a:lnTo>
                      <a:pt x="408" y="508"/>
                    </a:lnTo>
                    <a:lnTo>
                      <a:pt x="408" y="508"/>
                    </a:lnTo>
                    <a:lnTo>
                      <a:pt x="378" y="540"/>
                    </a:lnTo>
                    <a:lnTo>
                      <a:pt x="352" y="574"/>
                    </a:lnTo>
                    <a:lnTo>
                      <a:pt x="326" y="610"/>
                    </a:lnTo>
                    <a:lnTo>
                      <a:pt x="302" y="646"/>
                    </a:lnTo>
                    <a:lnTo>
                      <a:pt x="212" y="594"/>
                    </a:lnTo>
                    <a:lnTo>
                      <a:pt x="140" y="718"/>
                    </a:lnTo>
                    <a:lnTo>
                      <a:pt x="230" y="768"/>
                    </a:lnTo>
                    <a:lnTo>
                      <a:pt x="230" y="768"/>
                    </a:lnTo>
                    <a:lnTo>
                      <a:pt x="212" y="808"/>
                    </a:lnTo>
                    <a:lnTo>
                      <a:pt x="194" y="848"/>
                    </a:lnTo>
                    <a:lnTo>
                      <a:pt x="178" y="888"/>
                    </a:lnTo>
                    <a:lnTo>
                      <a:pt x="164" y="930"/>
                    </a:lnTo>
                    <a:lnTo>
                      <a:pt x="64" y="904"/>
                    </a:lnTo>
                    <a:lnTo>
                      <a:pt x="26" y="1040"/>
                    </a:lnTo>
                    <a:lnTo>
                      <a:pt x="126" y="1068"/>
                    </a:lnTo>
                    <a:lnTo>
                      <a:pt x="126" y="1068"/>
                    </a:lnTo>
                    <a:lnTo>
                      <a:pt x="118" y="1110"/>
                    </a:lnTo>
                    <a:lnTo>
                      <a:pt x="112" y="1152"/>
                    </a:lnTo>
                    <a:lnTo>
                      <a:pt x="108" y="1196"/>
                    </a:lnTo>
                    <a:lnTo>
                      <a:pt x="104" y="1240"/>
                    </a:lnTo>
                    <a:lnTo>
                      <a:pt x="0" y="1240"/>
                    </a:lnTo>
                    <a:lnTo>
                      <a:pt x="0" y="1382"/>
                    </a:lnTo>
                    <a:lnTo>
                      <a:pt x="104" y="1382"/>
                    </a:lnTo>
                    <a:lnTo>
                      <a:pt x="104" y="1382"/>
                    </a:lnTo>
                    <a:lnTo>
                      <a:pt x="108" y="1426"/>
                    </a:lnTo>
                    <a:lnTo>
                      <a:pt x="112" y="1470"/>
                    </a:lnTo>
                    <a:lnTo>
                      <a:pt x="118" y="1512"/>
                    </a:lnTo>
                    <a:lnTo>
                      <a:pt x="126" y="1556"/>
                    </a:lnTo>
                    <a:lnTo>
                      <a:pt x="26" y="1582"/>
                    </a:lnTo>
                    <a:lnTo>
                      <a:pt x="64" y="1720"/>
                    </a:lnTo>
                    <a:lnTo>
                      <a:pt x="164" y="1692"/>
                    </a:lnTo>
                    <a:lnTo>
                      <a:pt x="164" y="1692"/>
                    </a:lnTo>
                    <a:lnTo>
                      <a:pt x="178" y="1734"/>
                    </a:lnTo>
                    <a:lnTo>
                      <a:pt x="194" y="1774"/>
                    </a:lnTo>
                    <a:lnTo>
                      <a:pt x="212" y="1814"/>
                    </a:lnTo>
                    <a:lnTo>
                      <a:pt x="230" y="1854"/>
                    </a:lnTo>
                    <a:lnTo>
                      <a:pt x="140" y="1906"/>
                    </a:lnTo>
                    <a:lnTo>
                      <a:pt x="212" y="2028"/>
                    </a:lnTo>
                    <a:lnTo>
                      <a:pt x="302" y="1978"/>
                    </a:lnTo>
                    <a:lnTo>
                      <a:pt x="302" y="1978"/>
                    </a:lnTo>
                    <a:lnTo>
                      <a:pt x="326" y="2014"/>
                    </a:lnTo>
                    <a:lnTo>
                      <a:pt x="352" y="2048"/>
                    </a:lnTo>
                    <a:lnTo>
                      <a:pt x="378" y="2082"/>
                    </a:lnTo>
                    <a:lnTo>
                      <a:pt x="408" y="2116"/>
                    </a:lnTo>
                    <a:lnTo>
                      <a:pt x="334" y="2188"/>
                    </a:lnTo>
                    <a:lnTo>
                      <a:pt x="436" y="2288"/>
                    </a:lnTo>
                    <a:lnTo>
                      <a:pt x="508" y="2216"/>
                    </a:lnTo>
                    <a:lnTo>
                      <a:pt x="508" y="2216"/>
                    </a:lnTo>
                    <a:lnTo>
                      <a:pt x="542" y="2244"/>
                    </a:lnTo>
                    <a:lnTo>
                      <a:pt x="576" y="2272"/>
                    </a:lnTo>
                    <a:lnTo>
                      <a:pt x="610" y="2298"/>
                    </a:lnTo>
                    <a:lnTo>
                      <a:pt x="646" y="2322"/>
                    </a:lnTo>
                    <a:lnTo>
                      <a:pt x="594" y="2412"/>
                    </a:lnTo>
                    <a:lnTo>
                      <a:pt x="718" y="2482"/>
                    </a:lnTo>
                    <a:lnTo>
                      <a:pt x="770" y="2394"/>
                    </a:lnTo>
                    <a:lnTo>
                      <a:pt x="770" y="2394"/>
                    </a:lnTo>
                    <a:lnTo>
                      <a:pt x="808" y="2412"/>
                    </a:lnTo>
                    <a:lnTo>
                      <a:pt x="848" y="2430"/>
                    </a:lnTo>
                    <a:lnTo>
                      <a:pt x="890" y="2446"/>
                    </a:lnTo>
                    <a:lnTo>
                      <a:pt x="930" y="2460"/>
                    </a:lnTo>
                    <a:lnTo>
                      <a:pt x="904" y="2560"/>
                    </a:lnTo>
                    <a:lnTo>
                      <a:pt x="1042" y="2596"/>
                    </a:lnTo>
                    <a:lnTo>
                      <a:pt x="1068" y="2498"/>
                    </a:lnTo>
                    <a:lnTo>
                      <a:pt x="1068" y="2498"/>
                    </a:lnTo>
                    <a:lnTo>
                      <a:pt x="1110" y="2504"/>
                    </a:lnTo>
                    <a:lnTo>
                      <a:pt x="1154" y="2512"/>
                    </a:lnTo>
                    <a:lnTo>
                      <a:pt x="1196" y="2516"/>
                    </a:lnTo>
                    <a:lnTo>
                      <a:pt x="1240" y="2520"/>
                    </a:lnTo>
                    <a:lnTo>
                      <a:pt x="1240" y="2622"/>
                    </a:lnTo>
                    <a:lnTo>
                      <a:pt x="1382" y="2622"/>
                    </a:lnTo>
                    <a:lnTo>
                      <a:pt x="1382" y="2520"/>
                    </a:lnTo>
                    <a:lnTo>
                      <a:pt x="1382" y="2520"/>
                    </a:lnTo>
                    <a:lnTo>
                      <a:pt x="1426" y="2516"/>
                    </a:lnTo>
                    <a:lnTo>
                      <a:pt x="1470" y="2512"/>
                    </a:lnTo>
                    <a:lnTo>
                      <a:pt x="1514" y="2504"/>
                    </a:lnTo>
                    <a:lnTo>
                      <a:pt x="1556" y="2498"/>
                    </a:lnTo>
                    <a:lnTo>
                      <a:pt x="1582" y="2596"/>
                    </a:lnTo>
                    <a:lnTo>
                      <a:pt x="1720" y="2560"/>
                    </a:lnTo>
                    <a:lnTo>
                      <a:pt x="1694" y="2460"/>
                    </a:lnTo>
                    <a:lnTo>
                      <a:pt x="1694" y="2460"/>
                    </a:lnTo>
                    <a:lnTo>
                      <a:pt x="1734" y="2446"/>
                    </a:lnTo>
                    <a:lnTo>
                      <a:pt x="1776" y="2430"/>
                    </a:lnTo>
                    <a:lnTo>
                      <a:pt x="1816" y="2412"/>
                    </a:lnTo>
                    <a:lnTo>
                      <a:pt x="1854" y="2394"/>
                    </a:lnTo>
                    <a:lnTo>
                      <a:pt x="1906" y="2482"/>
                    </a:lnTo>
                    <a:lnTo>
                      <a:pt x="2028" y="2412"/>
                    </a:lnTo>
                    <a:lnTo>
                      <a:pt x="1978" y="2322"/>
                    </a:lnTo>
                    <a:lnTo>
                      <a:pt x="1978" y="2322"/>
                    </a:lnTo>
                    <a:lnTo>
                      <a:pt x="2014" y="2298"/>
                    </a:lnTo>
                    <a:lnTo>
                      <a:pt x="2048" y="2272"/>
                    </a:lnTo>
                    <a:lnTo>
                      <a:pt x="2082" y="2244"/>
                    </a:lnTo>
                    <a:lnTo>
                      <a:pt x="2116" y="2216"/>
                    </a:lnTo>
                    <a:lnTo>
                      <a:pt x="2188" y="2288"/>
                    </a:lnTo>
                    <a:lnTo>
                      <a:pt x="2290" y="2188"/>
                    </a:lnTo>
                    <a:lnTo>
                      <a:pt x="2216" y="2116"/>
                    </a:lnTo>
                    <a:lnTo>
                      <a:pt x="2216" y="2116"/>
                    </a:lnTo>
                    <a:lnTo>
                      <a:pt x="2244" y="2082"/>
                    </a:lnTo>
                    <a:lnTo>
                      <a:pt x="2272" y="2048"/>
                    </a:lnTo>
                    <a:lnTo>
                      <a:pt x="2298" y="2014"/>
                    </a:lnTo>
                    <a:lnTo>
                      <a:pt x="2322" y="1978"/>
                    </a:lnTo>
                    <a:lnTo>
                      <a:pt x="2412" y="2028"/>
                    </a:lnTo>
                    <a:lnTo>
                      <a:pt x="2482" y="1906"/>
                    </a:lnTo>
                    <a:lnTo>
                      <a:pt x="2394" y="1854"/>
                    </a:lnTo>
                    <a:lnTo>
                      <a:pt x="2394" y="1854"/>
                    </a:lnTo>
                    <a:lnTo>
                      <a:pt x="2412" y="1814"/>
                    </a:lnTo>
                    <a:lnTo>
                      <a:pt x="2430" y="1774"/>
                    </a:lnTo>
                    <a:lnTo>
                      <a:pt x="2446" y="1734"/>
                    </a:lnTo>
                    <a:lnTo>
                      <a:pt x="2460" y="1692"/>
                    </a:lnTo>
                    <a:lnTo>
                      <a:pt x="2560" y="1720"/>
                    </a:lnTo>
                    <a:lnTo>
                      <a:pt x="2596" y="1582"/>
                    </a:lnTo>
                    <a:lnTo>
                      <a:pt x="2498" y="1556"/>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lnTo>
                      <a:pt x="1312" y="2420"/>
                    </a:lnTo>
                    <a:close/>
                  </a:path>
                </a:pathLst>
              </a:custGeom>
              <a:gradFill rotWithShape="1">
                <a:gsLst>
                  <a:gs pos="0">
                    <a:schemeClr val="bg1">
                      <a:gamma/>
                      <a:shade val="66667"/>
                      <a:invGamma/>
                    </a:schemeClr>
                  </a:gs>
                  <a:gs pos="50000">
                    <a:schemeClr val="bg1"/>
                  </a:gs>
                  <a:gs pos="100000">
                    <a:schemeClr val="bg1">
                      <a:gamma/>
                      <a:shade val="66667"/>
                      <a:invGamma/>
                    </a:schemeClr>
                  </a:gs>
                </a:gsLst>
                <a:lin ang="5400000" scaled="1"/>
              </a:gradFill>
              <a:ln>
                <a:noFill/>
              </a:ln>
              <a:effectLst/>
              <a:scene3d>
                <a:camera prst="legacyObliqueBottom"/>
                <a:lightRig rig="legacyFlat3" dir="b"/>
              </a:scene3d>
              <a:sp3d extrusionH="430200" prstMaterial="legacyMatte">
                <a:bevelT w="13500" h="13500" prst="angle"/>
                <a:bevelB w="13500" h="13500" prst="angle"/>
                <a:extrusionClr>
                  <a:srgbClr val="B2B2B2"/>
                </a:extrusionClr>
              </a:sp3d>
              <a:extLst>
                <a:ext uri="{91240B29-F687-4F45-9708-019B960494DF}">
                  <a14:hiddenLine xmlns:a14="http://schemas.microsoft.com/office/drawing/2010/main" w="19050" cap="rnd">
                    <a:noFill/>
                    <a:prstDash val="sysDot"/>
                    <a:round/>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flatTx/>
              </a:bodyPr>
              <a:lstStyle/>
              <a:p>
                <a:endParaRPr lang="zh-CN" altLang="en-US">
                  <a:solidFill>
                    <a:schemeClr val="bg2">
                      <a:lumMod val="10000"/>
                    </a:schemeClr>
                  </a:solidFill>
                </a:endParaRPr>
              </a:p>
            </p:txBody>
          </p:sp>
          <p:grpSp>
            <p:nvGrpSpPr>
              <p:cNvPr id="25" name="Group 108"/>
              <p:cNvGrpSpPr>
                <a:grpSpLocks/>
              </p:cNvGrpSpPr>
              <p:nvPr/>
            </p:nvGrpSpPr>
            <p:grpSpPr bwMode="auto">
              <a:xfrm>
                <a:off x="1225624" y="1160487"/>
                <a:ext cx="2952750" cy="2124075"/>
                <a:chOff x="793" y="1298"/>
                <a:chExt cx="1860" cy="1338"/>
              </a:xfrm>
            </p:grpSpPr>
            <p:sp>
              <p:nvSpPr>
                <p:cNvPr id="26" name="Oval 109"/>
                <p:cNvSpPr>
                  <a:spLocks noChangeArrowheads="1"/>
                </p:cNvSpPr>
                <p:nvPr/>
              </p:nvSpPr>
              <p:spPr bwMode="auto">
                <a:xfrm>
                  <a:off x="793" y="1298"/>
                  <a:ext cx="1860" cy="1338"/>
                </a:xfrm>
                <a:prstGeom prst="ellipse">
                  <a:avLst/>
                </a:prstGeom>
                <a:gradFill rotWithShape="1">
                  <a:gsLst>
                    <a:gs pos="0">
                      <a:srgbClr val="FFC800"/>
                    </a:gs>
                    <a:gs pos="100000">
                      <a:srgbClr val="FF6400"/>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endParaRPr lang="zh-CN" altLang="en-US">
                    <a:solidFill>
                      <a:schemeClr val="bg2">
                        <a:lumMod val="10000"/>
                      </a:schemeClr>
                    </a:solidFill>
                  </a:endParaRPr>
                </a:p>
              </p:txBody>
            </p:sp>
            <p:sp>
              <p:nvSpPr>
                <p:cNvPr id="27" name="Freeform 110"/>
                <p:cNvSpPr>
                  <a:spLocks/>
                </p:cNvSpPr>
                <p:nvPr/>
              </p:nvSpPr>
              <p:spPr bwMode="auto">
                <a:xfrm>
                  <a:off x="839" y="1321"/>
                  <a:ext cx="1769" cy="624"/>
                </a:xfrm>
                <a:custGeom>
                  <a:avLst/>
                  <a:gdLst>
                    <a:gd name="T0" fmla="*/ 0 w 3456"/>
                    <a:gd name="T1" fmla="*/ 1728 h 1728"/>
                    <a:gd name="T2" fmla="*/ 10 w 3456"/>
                    <a:gd name="T3" fmla="*/ 1552 h 1728"/>
                    <a:gd name="T4" fmla="*/ 36 w 3456"/>
                    <a:gd name="T5" fmla="*/ 1380 h 1728"/>
                    <a:gd name="T6" fmla="*/ 78 w 3456"/>
                    <a:gd name="T7" fmla="*/ 1214 h 1728"/>
                    <a:gd name="T8" fmla="*/ 136 w 3456"/>
                    <a:gd name="T9" fmla="*/ 1056 h 1728"/>
                    <a:gd name="T10" fmla="*/ 208 w 3456"/>
                    <a:gd name="T11" fmla="*/ 904 h 1728"/>
                    <a:gd name="T12" fmla="*/ 296 w 3456"/>
                    <a:gd name="T13" fmla="*/ 762 h 1728"/>
                    <a:gd name="T14" fmla="*/ 394 w 3456"/>
                    <a:gd name="T15" fmla="*/ 628 h 1728"/>
                    <a:gd name="T16" fmla="*/ 506 w 3456"/>
                    <a:gd name="T17" fmla="*/ 506 h 1728"/>
                    <a:gd name="T18" fmla="*/ 630 w 3456"/>
                    <a:gd name="T19" fmla="*/ 394 h 1728"/>
                    <a:gd name="T20" fmla="*/ 762 w 3456"/>
                    <a:gd name="T21" fmla="*/ 296 h 1728"/>
                    <a:gd name="T22" fmla="*/ 904 w 3456"/>
                    <a:gd name="T23" fmla="*/ 208 h 1728"/>
                    <a:gd name="T24" fmla="*/ 1056 w 3456"/>
                    <a:gd name="T25" fmla="*/ 136 h 1728"/>
                    <a:gd name="T26" fmla="*/ 1214 w 3456"/>
                    <a:gd name="T27" fmla="*/ 78 h 1728"/>
                    <a:gd name="T28" fmla="*/ 1380 w 3456"/>
                    <a:gd name="T29" fmla="*/ 36 h 1728"/>
                    <a:gd name="T30" fmla="*/ 1552 w 3456"/>
                    <a:gd name="T31" fmla="*/ 10 h 1728"/>
                    <a:gd name="T32" fmla="*/ 1728 w 3456"/>
                    <a:gd name="T33" fmla="*/ 0 h 1728"/>
                    <a:gd name="T34" fmla="*/ 1816 w 3456"/>
                    <a:gd name="T35" fmla="*/ 2 h 1728"/>
                    <a:gd name="T36" fmla="*/ 1992 w 3456"/>
                    <a:gd name="T37" fmla="*/ 20 h 1728"/>
                    <a:gd name="T38" fmla="*/ 2160 w 3456"/>
                    <a:gd name="T39" fmla="*/ 54 h 1728"/>
                    <a:gd name="T40" fmla="*/ 2322 w 3456"/>
                    <a:gd name="T41" fmla="*/ 106 h 1728"/>
                    <a:gd name="T42" fmla="*/ 2478 w 3456"/>
                    <a:gd name="T43" fmla="*/ 170 h 1728"/>
                    <a:gd name="T44" fmla="*/ 2624 w 3456"/>
                    <a:gd name="T45" fmla="*/ 250 h 1728"/>
                    <a:gd name="T46" fmla="*/ 2762 w 3456"/>
                    <a:gd name="T47" fmla="*/ 344 h 1728"/>
                    <a:gd name="T48" fmla="*/ 2890 w 3456"/>
                    <a:gd name="T49" fmla="*/ 448 h 1728"/>
                    <a:gd name="T50" fmla="*/ 3006 w 3456"/>
                    <a:gd name="T51" fmla="*/ 566 h 1728"/>
                    <a:gd name="T52" fmla="*/ 3112 w 3456"/>
                    <a:gd name="T53" fmla="*/ 694 h 1728"/>
                    <a:gd name="T54" fmla="*/ 3206 w 3456"/>
                    <a:gd name="T55" fmla="*/ 832 h 1728"/>
                    <a:gd name="T56" fmla="*/ 3286 w 3456"/>
                    <a:gd name="T57" fmla="*/ 978 h 1728"/>
                    <a:gd name="T58" fmla="*/ 3350 w 3456"/>
                    <a:gd name="T59" fmla="*/ 1134 h 1728"/>
                    <a:gd name="T60" fmla="*/ 3402 w 3456"/>
                    <a:gd name="T61" fmla="*/ 1296 h 1728"/>
                    <a:gd name="T62" fmla="*/ 3436 w 3456"/>
                    <a:gd name="T63" fmla="*/ 1464 h 1728"/>
                    <a:gd name="T64" fmla="*/ 3454 w 3456"/>
                    <a:gd name="T65" fmla="*/ 1638 h 1728"/>
                    <a:gd name="T66" fmla="*/ 0 w 3456"/>
                    <a:gd name="T67" fmla="*/ 1728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56" h="1728">
                      <a:moveTo>
                        <a:pt x="0" y="1728"/>
                      </a:moveTo>
                      <a:lnTo>
                        <a:pt x="0" y="1728"/>
                      </a:lnTo>
                      <a:lnTo>
                        <a:pt x="2" y="1638"/>
                      </a:lnTo>
                      <a:lnTo>
                        <a:pt x="10" y="1552"/>
                      </a:lnTo>
                      <a:lnTo>
                        <a:pt x="20" y="1464"/>
                      </a:lnTo>
                      <a:lnTo>
                        <a:pt x="36" y="1380"/>
                      </a:lnTo>
                      <a:lnTo>
                        <a:pt x="54" y="1296"/>
                      </a:lnTo>
                      <a:lnTo>
                        <a:pt x="78" y="1214"/>
                      </a:lnTo>
                      <a:lnTo>
                        <a:pt x="106" y="1134"/>
                      </a:lnTo>
                      <a:lnTo>
                        <a:pt x="136" y="1056"/>
                      </a:lnTo>
                      <a:lnTo>
                        <a:pt x="170" y="978"/>
                      </a:lnTo>
                      <a:lnTo>
                        <a:pt x="208" y="904"/>
                      </a:lnTo>
                      <a:lnTo>
                        <a:pt x="250" y="832"/>
                      </a:lnTo>
                      <a:lnTo>
                        <a:pt x="296" y="762"/>
                      </a:lnTo>
                      <a:lnTo>
                        <a:pt x="344" y="694"/>
                      </a:lnTo>
                      <a:lnTo>
                        <a:pt x="394" y="628"/>
                      </a:lnTo>
                      <a:lnTo>
                        <a:pt x="450" y="566"/>
                      </a:lnTo>
                      <a:lnTo>
                        <a:pt x="506" y="506"/>
                      </a:lnTo>
                      <a:lnTo>
                        <a:pt x="566" y="448"/>
                      </a:lnTo>
                      <a:lnTo>
                        <a:pt x="630" y="394"/>
                      </a:lnTo>
                      <a:lnTo>
                        <a:pt x="694" y="344"/>
                      </a:lnTo>
                      <a:lnTo>
                        <a:pt x="762" y="296"/>
                      </a:lnTo>
                      <a:lnTo>
                        <a:pt x="832" y="250"/>
                      </a:lnTo>
                      <a:lnTo>
                        <a:pt x="904" y="208"/>
                      </a:lnTo>
                      <a:lnTo>
                        <a:pt x="978" y="170"/>
                      </a:lnTo>
                      <a:lnTo>
                        <a:pt x="1056" y="136"/>
                      </a:lnTo>
                      <a:lnTo>
                        <a:pt x="1134" y="106"/>
                      </a:lnTo>
                      <a:lnTo>
                        <a:pt x="1214" y="78"/>
                      </a:lnTo>
                      <a:lnTo>
                        <a:pt x="1296" y="54"/>
                      </a:lnTo>
                      <a:lnTo>
                        <a:pt x="1380" y="36"/>
                      </a:lnTo>
                      <a:lnTo>
                        <a:pt x="1464" y="20"/>
                      </a:lnTo>
                      <a:lnTo>
                        <a:pt x="1552" y="10"/>
                      </a:lnTo>
                      <a:lnTo>
                        <a:pt x="1640" y="2"/>
                      </a:lnTo>
                      <a:lnTo>
                        <a:pt x="1728" y="0"/>
                      </a:lnTo>
                      <a:lnTo>
                        <a:pt x="1728" y="0"/>
                      </a:lnTo>
                      <a:lnTo>
                        <a:pt x="1816" y="2"/>
                      </a:lnTo>
                      <a:lnTo>
                        <a:pt x="1904" y="10"/>
                      </a:lnTo>
                      <a:lnTo>
                        <a:pt x="1992" y="20"/>
                      </a:lnTo>
                      <a:lnTo>
                        <a:pt x="2076" y="36"/>
                      </a:lnTo>
                      <a:lnTo>
                        <a:pt x="2160" y="54"/>
                      </a:lnTo>
                      <a:lnTo>
                        <a:pt x="2242" y="78"/>
                      </a:lnTo>
                      <a:lnTo>
                        <a:pt x="2322" y="106"/>
                      </a:lnTo>
                      <a:lnTo>
                        <a:pt x="2400" y="136"/>
                      </a:lnTo>
                      <a:lnTo>
                        <a:pt x="2478" y="170"/>
                      </a:lnTo>
                      <a:lnTo>
                        <a:pt x="2552" y="208"/>
                      </a:lnTo>
                      <a:lnTo>
                        <a:pt x="2624" y="250"/>
                      </a:lnTo>
                      <a:lnTo>
                        <a:pt x="2694" y="296"/>
                      </a:lnTo>
                      <a:lnTo>
                        <a:pt x="2762" y="344"/>
                      </a:lnTo>
                      <a:lnTo>
                        <a:pt x="2826" y="394"/>
                      </a:lnTo>
                      <a:lnTo>
                        <a:pt x="2890" y="448"/>
                      </a:lnTo>
                      <a:lnTo>
                        <a:pt x="2950" y="506"/>
                      </a:lnTo>
                      <a:lnTo>
                        <a:pt x="3006" y="566"/>
                      </a:lnTo>
                      <a:lnTo>
                        <a:pt x="3062" y="628"/>
                      </a:lnTo>
                      <a:lnTo>
                        <a:pt x="3112" y="694"/>
                      </a:lnTo>
                      <a:lnTo>
                        <a:pt x="3160" y="762"/>
                      </a:lnTo>
                      <a:lnTo>
                        <a:pt x="3206" y="832"/>
                      </a:lnTo>
                      <a:lnTo>
                        <a:pt x="3248" y="904"/>
                      </a:lnTo>
                      <a:lnTo>
                        <a:pt x="3286" y="978"/>
                      </a:lnTo>
                      <a:lnTo>
                        <a:pt x="3320" y="1056"/>
                      </a:lnTo>
                      <a:lnTo>
                        <a:pt x="3350" y="1134"/>
                      </a:lnTo>
                      <a:lnTo>
                        <a:pt x="3378" y="1214"/>
                      </a:lnTo>
                      <a:lnTo>
                        <a:pt x="3402" y="1296"/>
                      </a:lnTo>
                      <a:lnTo>
                        <a:pt x="3420" y="1380"/>
                      </a:lnTo>
                      <a:lnTo>
                        <a:pt x="3436" y="1464"/>
                      </a:lnTo>
                      <a:lnTo>
                        <a:pt x="3446" y="1552"/>
                      </a:lnTo>
                      <a:lnTo>
                        <a:pt x="3454" y="1638"/>
                      </a:lnTo>
                      <a:lnTo>
                        <a:pt x="3456" y="1728"/>
                      </a:lnTo>
                      <a:lnTo>
                        <a:pt x="0" y="1728"/>
                      </a:lnTo>
                      <a:close/>
                    </a:path>
                  </a:pathLst>
                </a:custGeom>
                <a:gradFill rotWithShape="1">
                  <a:gsLst>
                    <a:gs pos="0">
                      <a:srgbClr val="FFFFFF"/>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2700"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schemeClr val="bg2">
                        <a:lumMod val="10000"/>
                      </a:schemeClr>
                    </a:solidFill>
                  </a:endParaRPr>
                </a:p>
              </p:txBody>
            </p:sp>
          </p:grpSp>
        </p:grpSp>
        <p:sp>
          <p:nvSpPr>
            <p:cNvPr id="23" name="Text Box 111"/>
            <p:cNvSpPr txBox="1">
              <a:spLocks noChangeArrowheads="1"/>
            </p:cNvSpPr>
            <p:nvPr/>
          </p:nvSpPr>
          <p:spPr bwMode="auto">
            <a:xfrm>
              <a:off x="1272381" y="1944737"/>
              <a:ext cx="2879725" cy="512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2400" b="1" dirty="0">
                  <a:solidFill>
                    <a:schemeClr val="bg1"/>
                  </a:solidFill>
                  <a:latin typeface="微软雅黑" pitchFamily="34" charset="-122"/>
                  <a:ea typeface="微软雅黑" pitchFamily="34" charset="-122"/>
                </a:rPr>
                <a:t>填</a:t>
              </a:r>
              <a:r>
                <a:rPr lang="zh-CN" altLang="en-US" sz="2400" b="1" dirty="0" smtClean="0">
                  <a:solidFill>
                    <a:schemeClr val="bg1"/>
                  </a:solidFill>
                  <a:latin typeface="微软雅黑" pitchFamily="34" charset="-122"/>
                  <a:ea typeface="微软雅黑" pitchFamily="34" charset="-122"/>
                </a:rPr>
                <a:t>加标题</a:t>
              </a:r>
              <a:endParaRPr lang="en-US" altLang="ko-KR" sz="2400" b="1" dirty="0">
                <a:solidFill>
                  <a:schemeClr val="bg1"/>
                </a:solidFill>
                <a:latin typeface="微软雅黑" pitchFamily="34" charset="-122"/>
                <a:ea typeface="微软雅黑" pitchFamily="34" charset="-122"/>
              </a:endParaRPr>
            </a:p>
          </p:txBody>
        </p:sp>
      </p:grpSp>
      <p:grpSp>
        <p:nvGrpSpPr>
          <p:cNvPr id="28" name="组合 27"/>
          <p:cNvGrpSpPr/>
          <p:nvPr/>
        </p:nvGrpSpPr>
        <p:grpSpPr>
          <a:xfrm>
            <a:off x="4212556" y="1145992"/>
            <a:ext cx="2879725" cy="1667351"/>
            <a:chOff x="4212555" y="801712"/>
            <a:chExt cx="2879725" cy="1852612"/>
          </a:xfrm>
        </p:grpSpPr>
        <p:grpSp>
          <p:nvGrpSpPr>
            <p:cNvPr id="29" name="Group 98"/>
            <p:cNvGrpSpPr>
              <a:grpSpLocks/>
            </p:cNvGrpSpPr>
            <p:nvPr/>
          </p:nvGrpSpPr>
          <p:grpSpPr bwMode="auto">
            <a:xfrm>
              <a:off x="4357762" y="801712"/>
              <a:ext cx="2590800" cy="1852612"/>
              <a:chOff x="2767" y="981"/>
              <a:chExt cx="1632" cy="1167"/>
            </a:xfrm>
          </p:grpSpPr>
          <p:sp>
            <p:nvSpPr>
              <p:cNvPr id="31" name="Freeform 100"/>
              <p:cNvSpPr>
                <a:spLocks noEditPoints="1"/>
              </p:cNvSpPr>
              <p:nvPr/>
            </p:nvSpPr>
            <p:spPr bwMode="auto">
              <a:xfrm>
                <a:off x="2767" y="981"/>
                <a:ext cx="1632" cy="1167"/>
              </a:xfrm>
              <a:custGeom>
                <a:avLst/>
                <a:gdLst>
                  <a:gd name="T0" fmla="*/ 1706 w 1816"/>
                  <a:gd name="T1" fmla="*/ 792 h 1816"/>
                  <a:gd name="T2" fmla="*/ 1718 w 1816"/>
                  <a:gd name="T3" fmla="*/ 494 h 1816"/>
                  <a:gd name="T4" fmla="*/ 1552 w 1816"/>
                  <a:gd name="T5" fmla="*/ 424 h 1816"/>
                  <a:gd name="T6" fmla="*/ 1426 w 1816"/>
                  <a:gd name="T7" fmla="*/ 290 h 1816"/>
                  <a:gd name="T8" fmla="*/ 1320 w 1816"/>
                  <a:gd name="T9" fmla="*/ 96 h 1816"/>
                  <a:gd name="T10" fmla="*/ 1066 w 1816"/>
                  <a:gd name="T11" fmla="*/ 116 h 1816"/>
                  <a:gd name="T12" fmla="*/ 836 w 1816"/>
                  <a:gd name="T13" fmla="*/ 104 h 1816"/>
                  <a:gd name="T14" fmla="*/ 666 w 1816"/>
                  <a:gd name="T15" fmla="*/ 138 h 1816"/>
                  <a:gd name="T16" fmla="*/ 496 w 1816"/>
                  <a:gd name="T17" fmla="*/ 214 h 1816"/>
                  <a:gd name="T18" fmla="*/ 216 w 1816"/>
                  <a:gd name="T19" fmla="*/ 316 h 1816"/>
                  <a:gd name="T20" fmla="*/ 214 w 1816"/>
                  <a:gd name="T21" fmla="*/ 496 h 1816"/>
                  <a:gd name="T22" fmla="*/ 138 w 1816"/>
                  <a:gd name="T23" fmla="*/ 666 h 1816"/>
                  <a:gd name="T24" fmla="*/ 0 w 1816"/>
                  <a:gd name="T25" fmla="*/ 836 h 1816"/>
                  <a:gd name="T26" fmla="*/ 116 w 1816"/>
                  <a:gd name="T27" fmla="*/ 1066 h 1816"/>
                  <a:gd name="T28" fmla="*/ 192 w 1816"/>
                  <a:gd name="T29" fmla="*/ 1280 h 1816"/>
                  <a:gd name="T30" fmla="*/ 288 w 1816"/>
                  <a:gd name="T31" fmla="*/ 1426 h 1816"/>
                  <a:gd name="T32" fmla="*/ 424 w 1816"/>
                  <a:gd name="T33" fmla="*/ 1554 h 1816"/>
                  <a:gd name="T34" fmla="*/ 626 w 1816"/>
                  <a:gd name="T35" fmla="*/ 1774 h 1816"/>
                  <a:gd name="T36" fmla="*/ 792 w 1816"/>
                  <a:gd name="T37" fmla="*/ 1706 h 1816"/>
                  <a:gd name="T38" fmla="*/ 978 w 1816"/>
                  <a:gd name="T39" fmla="*/ 1712 h 1816"/>
                  <a:gd name="T40" fmla="*/ 1188 w 1816"/>
                  <a:gd name="T41" fmla="*/ 1774 h 1816"/>
                  <a:gd name="T42" fmla="*/ 1356 w 1816"/>
                  <a:gd name="T43" fmla="*/ 1578 h 1816"/>
                  <a:gd name="T44" fmla="*/ 1526 w 1816"/>
                  <a:gd name="T45" fmla="*/ 1426 h 1816"/>
                  <a:gd name="T46" fmla="*/ 1622 w 1816"/>
                  <a:gd name="T47" fmla="*/ 1280 h 1816"/>
                  <a:gd name="T48" fmla="*/ 1688 w 1816"/>
                  <a:gd name="T49" fmla="*/ 1108 h 1816"/>
                  <a:gd name="T50" fmla="*/ 908 w 1816"/>
                  <a:gd name="T51" fmla="*/ 1614 h 1816"/>
                  <a:gd name="T52" fmla="*/ 766 w 1816"/>
                  <a:gd name="T53" fmla="*/ 1600 h 1816"/>
                  <a:gd name="T54" fmla="*/ 602 w 1816"/>
                  <a:gd name="T55" fmla="*/ 1544 h 1816"/>
                  <a:gd name="T56" fmla="*/ 458 w 1816"/>
                  <a:gd name="T57" fmla="*/ 1452 h 1816"/>
                  <a:gd name="T58" fmla="*/ 342 w 1816"/>
                  <a:gd name="T59" fmla="*/ 1330 h 1816"/>
                  <a:gd name="T60" fmla="*/ 256 w 1816"/>
                  <a:gd name="T61" fmla="*/ 1182 h 1816"/>
                  <a:gd name="T62" fmla="*/ 210 w 1816"/>
                  <a:gd name="T63" fmla="*/ 1016 h 1816"/>
                  <a:gd name="T64" fmla="*/ 202 w 1816"/>
                  <a:gd name="T65" fmla="*/ 872 h 1816"/>
                  <a:gd name="T66" fmla="*/ 234 w 1816"/>
                  <a:gd name="T67" fmla="*/ 698 h 1816"/>
                  <a:gd name="T68" fmla="*/ 304 w 1816"/>
                  <a:gd name="T69" fmla="*/ 542 h 1816"/>
                  <a:gd name="T70" fmla="*/ 408 w 1816"/>
                  <a:gd name="T71" fmla="*/ 408 h 1816"/>
                  <a:gd name="T72" fmla="*/ 542 w 1816"/>
                  <a:gd name="T73" fmla="*/ 304 h 1816"/>
                  <a:gd name="T74" fmla="*/ 698 w 1816"/>
                  <a:gd name="T75" fmla="*/ 234 h 1816"/>
                  <a:gd name="T76" fmla="*/ 872 w 1816"/>
                  <a:gd name="T77" fmla="*/ 202 h 1816"/>
                  <a:gd name="T78" fmla="*/ 1014 w 1816"/>
                  <a:gd name="T79" fmla="*/ 210 h 1816"/>
                  <a:gd name="T80" fmla="*/ 1182 w 1816"/>
                  <a:gd name="T81" fmla="*/ 258 h 1816"/>
                  <a:gd name="T82" fmla="*/ 1330 w 1816"/>
                  <a:gd name="T83" fmla="*/ 342 h 1816"/>
                  <a:gd name="T84" fmla="*/ 1452 w 1816"/>
                  <a:gd name="T85" fmla="*/ 458 h 1816"/>
                  <a:gd name="T86" fmla="*/ 1544 w 1816"/>
                  <a:gd name="T87" fmla="*/ 602 h 1816"/>
                  <a:gd name="T88" fmla="*/ 1598 w 1816"/>
                  <a:gd name="T89" fmla="*/ 766 h 1816"/>
                  <a:gd name="T90" fmla="*/ 1614 w 1816"/>
                  <a:gd name="T91" fmla="*/ 908 h 1816"/>
                  <a:gd name="T92" fmla="*/ 1592 w 1816"/>
                  <a:gd name="T93" fmla="*/ 1084 h 1816"/>
                  <a:gd name="T94" fmla="*/ 1528 w 1816"/>
                  <a:gd name="T95" fmla="*/ 1244 h 1816"/>
                  <a:gd name="T96" fmla="*/ 1430 w 1816"/>
                  <a:gd name="T97" fmla="*/ 1382 h 1816"/>
                  <a:gd name="T98" fmla="*/ 1302 w 1816"/>
                  <a:gd name="T99" fmla="*/ 1492 h 1816"/>
                  <a:gd name="T100" fmla="*/ 1150 w 1816"/>
                  <a:gd name="T101" fmla="*/ 1570 h 1816"/>
                  <a:gd name="T102" fmla="*/ 980 w 1816"/>
                  <a:gd name="T103" fmla="*/ 1610 h 1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16" h="1816">
                    <a:moveTo>
                      <a:pt x="1816" y="978"/>
                    </a:moveTo>
                    <a:lnTo>
                      <a:pt x="1816" y="836"/>
                    </a:lnTo>
                    <a:lnTo>
                      <a:pt x="1710" y="836"/>
                    </a:lnTo>
                    <a:lnTo>
                      <a:pt x="1710" y="836"/>
                    </a:lnTo>
                    <a:lnTo>
                      <a:pt x="1706" y="792"/>
                    </a:lnTo>
                    <a:lnTo>
                      <a:pt x="1698" y="750"/>
                    </a:lnTo>
                    <a:lnTo>
                      <a:pt x="1688" y="708"/>
                    </a:lnTo>
                    <a:lnTo>
                      <a:pt x="1678" y="666"/>
                    </a:lnTo>
                    <a:lnTo>
                      <a:pt x="1774" y="626"/>
                    </a:lnTo>
                    <a:lnTo>
                      <a:pt x="1718" y="494"/>
                    </a:lnTo>
                    <a:lnTo>
                      <a:pt x="1622" y="534"/>
                    </a:lnTo>
                    <a:lnTo>
                      <a:pt x="1622" y="534"/>
                    </a:lnTo>
                    <a:lnTo>
                      <a:pt x="1602" y="496"/>
                    </a:lnTo>
                    <a:lnTo>
                      <a:pt x="1578" y="460"/>
                    </a:lnTo>
                    <a:lnTo>
                      <a:pt x="1552" y="424"/>
                    </a:lnTo>
                    <a:lnTo>
                      <a:pt x="1526" y="390"/>
                    </a:lnTo>
                    <a:lnTo>
                      <a:pt x="1600" y="316"/>
                    </a:lnTo>
                    <a:lnTo>
                      <a:pt x="1498" y="216"/>
                    </a:lnTo>
                    <a:lnTo>
                      <a:pt x="1426" y="290"/>
                    </a:lnTo>
                    <a:lnTo>
                      <a:pt x="1426" y="290"/>
                    </a:lnTo>
                    <a:lnTo>
                      <a:pt x="1392" y="262"/>
                    </a:lnTo>
                    <a:lnTo>
                      <a:pt x="1356" y="236"/>
                    </a:lnTo>
                    <a:lnTo>
                      <a:pt x="1318" y="214"/>
                    </a:lnTo>
                    <a:lnTo>
                      <a:pt x="1280" y="192"/>
                    </a:lnTo>
                    <a:lnTo>
                      <a:pt x="1320" y="96"/>
                    </a:lnTo>
                    <a:lnTo>
                      <a:pt x="1188" y="42"/>
                    </a:lnTo>
                    <a:lnTo>
                      <a:pt x="1150" y="138"/>
                    </a:lnTo>
                    <a:lnTo>
                      <a:pt x="1150" y="138"/>
                    </a:lnTo>
                    <a:lnTo>
                      <a:pt x="1108" y="126"/>
                    </a:lnTo>
                    <a:lnTo>
                      <a:pt x="1066" y="116"/>
                    </a:lnTo>
                    <a:lnTo>
                      <a:pt x="1022" y="110"/>
                    </a:lnTo>
                    <a:lnTo>
                      <a:pt x="978" y="104"/>
                    </a:lnTo>
                    <a:lnTo>
                      <a:pt x="978" y="0"/>
                    </a:lnTo>
                    <a:lnTo>
                      <a:pt x="836" y="0"/>
                    </a:lnTo>
                    <a:lnTo>
                      <a:pt x="836" y="104"/>
                    </a:lnTo>
                    <a:lnTo>
                      <a:pt x="836" y="104"/>
                    </a:lnTo>
                    <a:lnTo>
                      <a:pt x="792" y="110"/>
                    </a:lnTo>
                    <a:lnTo>
                      <a:pt x="750" y="116"/>
                    </a:lnTo>
                    <a:lnTo>
                      <a:pt x="706" y="126"/>
                    </a:lnTo>
                    <a:lnTo>
                      <a:pt x="666" y="138"/>
                    </a:lnTo>
                    <a:lnTo>
                      <a:pt x="626" y="42"/>
                    </a:lnTo>
                    <a:lnTo>
                      <a:pt x="494" y="96"/>
                    </a:lnTo>
                    <a:lnTo>
                      <a:pt x="534" y="192"/>
                    </a:lnTo>
                    <a:lnTo>
                      <a:pt x="534" y="192"/>
                    </a:lnTo>
                    <a:lnTo>
                      <a:pt x="496" y="214"/>
                    </a:lnTo>
                    <a:lnTo>
                      <a:pt x="460" y="236"/>
                    </a:lnTo>
                    <a:lnTo>
                      <a:pt x="424" y="262"/>
                    </a:lnTo>
                    <a:lnTo>
                      <a:pt x="390" y="290"/>
                    </a:lnTo>
                    <a:lnTo>
                      <a:pt x="316" y="216"/>
                    </a:lnTo>
                    <a:lnTo>
                      <a:pt x="216" y="316"/>
                    </a:lnTo>
                    <a:lnTo>
                      <a:pt x="288" y="390"/>
                    </a:lnTo>
                    <a:lnTo>
                      <a:pt x="288" y="390"/>
                    </a:lnTo>
                    <a:lnTo>
                      <a:pt x="262" y="424"/>
                    </a:lnTo>
                    <a:lnTo>
                      <a:pt x="236" y="460"/>
                    </a:lnTo>
                    <a:lnTo>
                      <a:pt x="214" y="496"/>
                    </a:lnTo>
                    <a:lnTo>
                      <a:pt x="192" y="534"/>
                    </a:lnTo>
                    <a:lnTo>
                      <a:pt x="96" y="494"/>
                    </a:lnTo>
                    <a:lnTo>
                      <a:pt x="42" y="626"/>
                    </a:lnTo>
                    <a:lnTo>
                      <a:pt x="138" y="666"/>
                    </a:lnTo>
                    <a:lnTo>
                      <a:pt x="138" y="666"/>
                    </a:lnTo>
                    <a:lnTo>
                      <a:pt x="126" y="708"/>
                    </a:lnTo>
                    <a:lnTo>
                      <a:pt x="116" y="750"/>
                    </a:lnTo>
                    <a:lnTo>
                      <a:pt x="108" y="792"/>
                    </a:lnTo>
                    <a:lnTo>
                      <a:pt x="104" y="836"/>
                    </a:lnTo>
                    <a:lnTo>
                      <a:pt x="0" y="836"/>
                    </a:lnTo>
                    <a:lnTo>
                      <a:pt x="0" y="978"/>
                    </a:lnTo>
                    <a:lnTo>
                      <a:pt x="104" y="978"/>
                    </a:lnTo>
                    <a:lnTo>
                      <a:pt x="104" y="978"/>
                    </a:lnTo>
                    <a:lnTo>
                      <a:pt x="108" y="1022"/>
                    </a:lnTo>
                    <a:lnTo>
                      <a:pt x="116" y="1066"/>
                    </a:lnTo>
                    <a:lnTo>
                      <a:pt x="126" y="1108"/>
                    </a:lnTo>
                    <a:lnTo>
                      <a:pt x="138" y="1150"/>
                    </a:lnTo>
                    <a:lnTo>
                      <a:pt x="42" y="1190"/>
                    </a:lnTo>
                    <a:lnTo>
                      <a:pt x="96" y="1320"/>
                    </a:lnTo>
                    <a:lnTo>
                      <a:pt x="192" y="1280"/>
                    </a:lnTo>
                    <a:lnTo>
                      <a:pt x="192" y="1280"/>
                    </a:lnTo>
                    <a:lnTo>
                      <a:pt x="214" y="1320"/>
                    </a:lnTo>
                    <a:lnTo>
                      <a:pt x="236" y="1356"/>
                    </a:lnTo>
                    <a:lnTo>
                      <a:pt x="262" y="1392"/>
                    </a:lnTo>
                    <a:lnTo>
                      <a:pt x="288" y="1426"/>
                    </a:lnTo>
                    <a:lnTo>
                      <a:pt x="216" y="1500"/>
                    </a:lnTo>
                    <a:lnTo>
                      <a:pt x="316" y="1600"/>
                    </a:lnTo>
                    <a:lnTo>
                      <a:pt x="390" y="1526"/>
                    </a:lnTo>
                    <a:lnTo>
                      <a:pt x="390" y="1526"/>
                    </a:lnTo>
                    <a:lnTo>
                      <a:pt x="424" y="1554"/>
                    </a:lnTo>
                    <a:lnTo>
                      <a:pt x="460" y="1578"/>
                    </a:lnTo>
                    <a:lnTo>
                      <a:pt x="496" y="1602"/>
                    </a:lnTo>
                    <a:lnTo>
                      <a:pt x="534" y="1622"/>
                    </a:lnTo>
                    <a:lnTo>
                      <a:pt x="494" y="1718"/>
                    </a:lnTo>
                    <a:lnTo>
                      <a:pt x="626" y="1774"/>
                    </a:lnTo>
                    <a:lnTo>
                      <a:pt x="666" y="1678"/>
                    </a:lnTo>
                    <a:lnTo>
                      <a:pt x="666" y="1678"/>
                    </a:lnTo>
                    <a:lnTo>
                      <a:pt x="706" y="1690"/>
                    </a:lnTo>
                    <a:lnTo>
                      <a:pt x="750" y="1698"/>
                    </a:lnTo>
                    <a:lnTo>
                      <a:pt x="792" y="1706"/>
                    </a:lnTo>
                    <a:lnTo>
                      <a:pt x="836" y="1712"/>
                    </a:lnTo>
                    <a:lnTo>
                      <a:pt x="836" y="1816"/>
                    </a:lnTo>
                    <a:lnTo>
                      <a:pt x="978" y="1816"/>
                    </a:lnTo>
                    <a:lnTo>
                      <a:pt x="978" y="1712"/>
                    </a:lnTo>
                    <a:lnTo>
                      <a:pt x="978" y="1712"/>
                    </a:lnTo>
                    <a:lnTo>
                      <a:pt x="1022" y="1706"/>
                    </a:lnTo>
                    <a:lnTo>
                      <a:pt x="1066" y="1698"/>
                    </a:lnTo>
                    <a:lnTo>
                      <a:pt x="1108" y="1690"/>
                    </a:lnTo>
                    <a:lnTo>
                      <a:pt x="1150" y="1678"/>
                    </a:lnTo>
                    <a:lnTo>
                      <a:pt x="1188" y="1774"/>
                    </a:lnTo>
                    <a:lnTo>
                      <a:pt x="1320" y="1718"/>
                    </a:lnTo>
                    <a:lnTo>
                      <a:pt x="1280" y="1622"/>
                    </a:lnTo>
                    <a:lnTo>
                      <a:pt x="1280" y="1622"/>
                    </a:lnTo>
                    <a:lnTo>
                      <a:pt x="1318" y="1602"/>
                    </a:lnTo>
                    <a:lnTo>
                      <a:pt x="1356" y="1578"/>
                    </a:lnTo>
                    <a:lnTo>
                      <a:pt x="1392" y="1554"/>
                    </a:lnTo>
                    <a:lnTo>
                      <a:pt x="1426" y="1526"/>
                    </a:lnTo>
                    <a:lnTo>
                      <a:pt x="1498" y="1600"/>
                    </a:lnTo>
                    <a:lnTo>
                      <a:pt x="1600" y="1500"/>
                    </a:lnTo>
                    <a:lnTo>
                      <a:pt x="1526" y="1426"/>
                    </a:lnTo>
                    <a:lnTo>
                      <a:pt x="1526" y="1426"/>
                    </a:lnTo>
                    <a:lnTo>
                      <a:pt x="1552" y="1392"/>
                    </a:lnTo>
                    <a:lnTo>
                      <a:pt x="1578" y="1356"/>
                    </a:lnTo>
                    <a:lnTo>
                      <a:pt x="1602" y="1320"/>
                    </a:lnTo>
                    <a:lnTo>
                      <a:pt x="1622" y="1280"/>
                    </a:lnTo>
                    <a:lnTo>
                      <a:pt x="1718" y="1320"/>
                    </a:lnTo>
                    <a:lnTo>
                      <a:pt x="1774" y="1190"/>
                    </a:lnTo>
                    <a:lnTo>
                      <a:pt x="1678" y="115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lnTo>
                      <a:pt x="908" y="1614"/>
                    </a:lnTo>
                    <a:close/>
                  </a:path>
                </a:pathLst>
              </a:custGeom>
              <a:gradFill rotWithShape="1">
                <a:gsLst>
                  <a:gs pos="0">
                    <a:schemeClr val="bg1">
                      <a:gamma/>
                      <a:shade val="66667"/>
                      <a:invGamma/>
                    </a:schemeClr>
                  </a:gs>
                  <a:gs pos="50000">
                    <a:schemeClr val="bg1"/>
                  </a:gs>
                  <a:gs pos="100000">
                    <a:schemeClr val="bg1">
                      <a:gamma/>
                      <a:shade val="66667"/>
                      <a:invGamma/>
                    </a:schemeClr>
                  </a:gs>
                </a:gsLst>
                <a:lin ang="5400000" scaled="1"/>
              </a:gradFill>
              <a:ln>
                <a:noFill/>
              </a:ln>
              <a:effectLst/>
              <a:scene3d>
                <a:camera prst="legacyObliqueBottom"/>
                <a:lightRig rig="legacyFlat3" dir="b"/>
              </a:scene3d>
              <a:sp3d extrusionH="430200" prstMaterial="legacyMatte">
                <a:bevelT w="13500" h="13500" prst="angle"/>
                <a:bevelB w="13500" h="13500" prst="angle"/>
                <a:extrusionClr>
                  <a:srgbClr val="B2B2B2"/>
                </a:extrusionClr>
              </a:sp3d>
              <a:extLst>
                <a:ext uri="{91240B29-F687-4F45-9708-019B960494DF}">
                  <a14:hiddenLine xmlns:a14="http://schemas.microsoft.com/office/drawing/2010/main" w="19050" cap="rnd">
                    <a:noFill/>
                    <a:prstDash val="sysDot"/>
                    <a:round/>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flatTx/>
              </a:bodyPr>
              <a:lstStyle/>
              <a:p>
                <a:endParaRPr lang="zh-CN" altLang="en-US">
                  <a:solidFill>
                    <a:schemeClr val="bg2">
                      <a:lumMod val="10000"/>
                    </a:schemeClr>
                  </a:solidFill>
                </a:endParaRPr>
              </a:p>
            </p:txBody>
          </p:sp>
          <p:grpSp>
            <p:nvGrpSpPr>
              <p:cNvPr id="32" name="Group 101"/>
              <p:cNvGrpSpPr>
                <a:grpSpLocks/>
              </p:cNvGrpSpPr>
              <p:nvPr/>
            </p:nvGrpSpPr>
            <p:grpSpPr bwMode="auto">
              <a:xfrm>
                <a:off x="2971" y="1117"/>
                <a:ext cx="1224" cy="885"/>
                <a:chOff x="793" y="1298"/>
                <a:chExt cx="1860" cy="1338"/>
              </a:xfrm>
            </p:grpSpPr>
            <p:sp>
              <p:nvSpPr>
                <p:cNvPr id="33" name="Oval 102"/>
                <p:cNvSpPr>
                  <a:spLocks noChangeArrowheads="1"/>
                </p:cNvSpPr>
                <p:nvPr/>
              </p:nvSpPr>
              <p:spPr bwMode="auto">
                <a:xfrm>
                  <a:off x="793" y="1298"/>
                  <a:ext cx="1860" cy="1338"/>
                </a:xfrm>
                <a:prstGeom prst="ellipse">
                  <a:avLst/>
                </a:prstGeom>
                <a:gradFill rotWithShape="1">
                  <a:gsLst>
                    <a:gs pos="0">
                      <a:srgbClr val="00C8FF"/>
                    </a:gs>
                    <a:gs pos="100000">
                      <a:srgbClr val="004BFF"/>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2">
                        <a:lumMod val="10000"/>
                      </a:schemeClr>
                    </a:solidFill>
                  </a:endParaRPr>
                </a:p>
              </p:txBody>
            </p:sp>
            <p:sp>
              <p:nvSpPr>
                <p:cNvPr id="34" name="Freeform 103"/>
                <p:cNvSpPr>
                  <a:spLocks/>
                </p:cNvSpPr>
                <p:nvPr/>
              </p:nvSpPr>
              <p:spPr bwMode="auto">
                <a:xfrm>
                  <a:off x="839" y="1321"/>
                  <a:ext cx="1769" cy="624"/>
                </a:xfrm>
                <a:custGeom>
                  <a:avLst/>
                  <a:gdLst>
                    <a:gd name="T0" fmla="*/ 0 w 3456"/>
                    <a:gd name="T1" fmla="*/ 1728 h 1728"/>
                    <a:gd name="T2" fmla="*/ 10 w 3456"/>
                    <a:gd name="T3" fmla="*/ 1552 h 1728"/>
                    <a:gd name="T4" fmla="*/ 36 w 3456"/>
                    <a:gd name="T5" fmla="*/ 1380 h 1728"/>
                    <a:gd name="T6" fmla="*/ 78 w 3456"/>
                    <a:gd name="T7" fmla="*/ 1214 h 1728"/>
                    <a:gd name="T8" fmla="*/ 136 w 3456"/>
                    <a:gd name="T9" fmla="*/ 1056 h 1728"/>
                    <a:gd name="T10" fmla="*/ 208 w 3456"/>
                    <a:gd name="T11" fmla="*/ 904 h 1728"/>
                    <a:gd name="T12" fmla="*/ 296 w 3456"/>
                    <a:gd name="T13" fmla="*/ 762 h 1728"/>
                    <a:gd name="T14" fmla="*/ 394 w 3456"/>
                    <a:gd name="T15" fmla="*/ 628 h 1728"/>
                    <a:gd name="T16" fmla="*/ 506 w 3456"/>
                    <a:gd name="T17" fmla="*/ 506 h 1728"/>
                    <a:gd name="T18" fmla="*/ 630 w 3456"/>
                    <a:gd name="T19" fmla="*/ 394 h 1728"/>
                    <a:gd name="T20" fmla="*/ 762 w 3456"/>
                    <a:gd name="T21" fmla="*/ 296 h 1728"/>
                    <a:gd name="T22" fmla="*/ 904 w 3456"/>
                    <a:gd name="T23" fmla="*/ 208 h 1728"/>
                    <a:gd name="T24" fmla="*/ 1056 w 3456"/>
                    <a:gd name="T25" fmla="*/ 136 h 1728"/>
                    <a:gd name="T26" fmla="*/ 1214 w 3456"/>
                    <a:gd name="T27" fmla="*/ 78 h 1728"/>
                    <a:gd name="T28" fmla="*/ 1380 w 3456"/>
                    <a:gd name="T29" fmla="*/ 36 h 1728"/>
                    <a:gd name="T30" fmla="*/ 1552 w 3456"/>
                    <a:gd name="T31" fmla="*/ 10 h 1728"/>
                    <a:gd name="T32" fmla="*/ 1728 w 3456"/>
                    <a:gd name="T33" fmla="*/ 0 h 1728"/>
                    <a:gd name="T34" fmla="*/ 1816 w 3456"/>
                    <a:gd name="T35" fmla="*/ 2 h 1728"/>
                    <a:gd name="T36" fmla="*/ 1992 w 3456"/>
                    <a:gd name="T37" fmla="*/ 20 h 1728"/>
                    <a:gd name="T38" fmla="*/ 2160 w 3456"/>
                    <a:gd name="T39" fmla="*/ 54 h 1728"/>
                    <a:gd name="T40" fmla="*/ 2322 w 3456"/>
                    <a:gd name="T41" fmla="*/ 106 h 1728"/>
                    <a:gd name="T42" fmla="*/ 2478 w 3456"/>
                    <a:gd name="T43" fmla="*/ 170 h 1728"/>
                    <a:gd name="T44" fmla="*/ 2624 w 3456"/>
                    <a:gd name="T45" fmla="*/ 250 h 1728"/>
                    <a:gd name="T46" fmla="*/ 2762 w 3456"/>
                    <a:gd name="T47" fmla="*/ 344 h 1728"/>
                    <a:gd name="T48" fmla="*/ 2890 w 3456"/>
                    <a:gd name="T49" fmla="*/ 448 h 1728"/>
                    <a:gd name="T50" fmla="*/ 3006 w 3456"/>
                    <a:gd name="T51" fmla="*/ 566 h 1728"/>
                    <a:gd name="T52" fmla="*/ 3112 w 3456"/>
                    <a:gd name="T53" fmla="*/ 694 h 1728"/>
                    <a:gd name="T54" fmla="*/ 3206 w 3456"/>
                    <a:gd name="T55" fmla="*/ 832 h 1728"/>
                    <a:gd name="T56" fmla="*/ 3286 w 3456"/>
                    <a:gd name="T57" fmla="*/ 978 h 1728"/>
                    <a:gd name="T58" fmla="*/ 3350 w 3456"/>
                    <a:gd name="T59" fmla="*/ 1134 h 1728"/>
                    <a:gd name="T60" fmla="*/ 3402 w 3456"/>
                    <a:gd name="T61" fmla="*/ 1296 h 1728"/>
                    <a:gd name="T62" fmla="*/ 3436 w 3456"/>
                    <a:gd name="T63" fmla="*/ 1464 h 1728"/>
                    <a:gd name="T64" fmla="*/ 3454 w 3456"/>
                    <a:gd name="T65" fmla="*/ 1638 h 1728"/>
                    <a:gd name="T66" fmla="*/ 0 w 3456"/>
                    <a:gd name="T67" fmla="*/ 1728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56" h="1728">
                      <a:moveTo>
                        <a:pt x="0" y="1728"/>
                      </a:moveTo>
                      <a:lnTo>
                        <a:pt x="0" y="1728"/>
                      </a:lnTo>
                      <a:lnTo>
                        <a:pt x="2" y="1638"/>
                      </a:lnTo>
                      <a:lnTo>
                        <a:pt x="10" y="1552"/>
                      </a:lnTo>
                      <a:lnTo>
                        <a:pt x="20" y="1464"/>
                      </a:lnTo>
                      <a:lnTo>
                        <a:pt x="36" y="1380"/>
                      </a:lnTo>
                      <a:lnTo>
                        <a:pt x="54" y="1296"/>
                      </a:lnTo>
                      <a:lnTo>
                        <a:pt x="78" y="1214"/>
                      </a:lnTo>
                      <a:lnTo>
                        <a:pt x="106" y="1134"/>
                      </a:lnTo>
                      <a:lnTo>
                        <a:pt x="136" y="1056"/>
                      </a:lnTo>
                      <a:lnTo>
                        <a:pt x="170" y="978"/>
                      </a:lnTo>
                      <a:lnTo>
                        <a:pt x="208" y="904"/>
                      </a:lnTo>
                      <a:lnTo>
                        <a:pt x="250" y="832"/>
                      </a:lnTo>
                      <a:lnTo>
                        <a:pt x="296" y="762"/>
                      </a:lnTo>
                      <a:lnTo>
                        <a:pt x="344" y="694"/>
                      </a:lnTo>
                      <a:lnTo>
                        <a:pt x="394" y="628"/>
                      </a:lnTo>
                      <a:lnTo>
                        <a:pt x="450" y="566"/>
                      </a:lnTo>
                      <a:lnTo>
                        <a:pt x="506" y="506"/>
                      </a:lnTo>
                      <a:lnTo>
                        <a:pt x="566" y="448"/>
                      </a:lnTo>
                      <a:lnTo>
                        <a:pt x="630" y="394"/>
                      </a:lnTo>
                      <a:lnTo>
                        <a:pt x="694" y="344"/>
                      </a:lnTo>
                      <a:lnTo>
                        <a:pt x="762" y="296"/>
                      </a:lnTo>
                      <a:lnTo>
                        <a:pt x="832" y="250"/>
                      </a:lnTo>
                      <a:lnTo>
                        <a:pt x="904" y="208"/>
                      </a:lnTo>
                      <a:lnTo>
                        <a:pt x="978" y="170"/>
                      </a:lnTo>
                      <a:lnTo>
                        <a:pt x="1056" y="136"/>
                      </a:lnTo>
                      <a:lnTo>
                        <a:pt x="1134" y="106"/>
                      </a:lnTo>
                      <a:lnTo>
                        <a:pt x="1214" y="78"/>
                      </a:lnTo>
                      <a:lnTo>
                        <a:pt x="1296" y="54"/>
                      </a:lnTo>
                      <a:lnTo>
                        <a:pt x="1380" y="36"/>
                      </a:lnTo>
                      <a:lnTo>
                        <a:pt x="1464" y="20"/>
                      </a:lnTo>
                      <a:lnTo>
                        <a:pt x="1552" y="10"/>
                      </a:lnTo>
                      <a:lnTo>
                        <a:pt x="1640" y="2"/>
                      </a:lnTo>
                      <a:lnTo>
                        <a:pt x="1728" y="0"/>
                      </a:lnTo>
                      <a:lnTo>
                        <a:pt x="1728" y="0"/>
                      </a:lnTo>
                      <a:lnTo>
                        <a:pt x="1816" y="2"/>
                      </a:lnTo>
                      <a:lnTo>
                        <a:pt x="1904" y="10"/>
                      </a:lnTo>
                      <a:lnTo>
                        <a:pt x="1992" y="20"/>
                      </a:lnTo>
                      <a:lnTo>
                        <a:pt x="2076" y="36"/>
                      </a:lnTo>
                      <a:lnTo>
                        <a:pt x="2160" y="54"/>
                      </a:lnTo>
                      <a:lnTo>
                        <a:pt x="2242" y="78"/>
                      </a:lnTo>
                      <a:lnTo>
                        <a:pt x="2322" y="106"/>
                      </a:lnTo>
                      <a:lnTo>
                        <a:pt x="2400" y="136"/>
                      </a:lnTo>
                      <a:lnTo>
                        <a:pt x="2478" y="170"/>
                      </a:lnTo>
                      <a:lnTo>
                        <a:pt x="2552" y="208"/>
                      </a:lnTo>
                      <a:lnTo>
                        <a:pt x="2624" y="250"/>
                      </a:lnTo>
                      <a:lnTo>
                        <a:pt x="2694" y="296"/>
                      </a:lnTo>
                      <a:lnTo>
                        <a:pt x="2762" y="344"/>
                      </a:lnTo>
                      <a:lnTo>
                        <a:pt x="2826" y="394"/>
                      </a:lnTo>
                      <a:lnTo>
                        <a:pt x="2890" y="448"/>
                      </a:lnTo>
                      <a:lnTo>
                        <a:pt x="2950" y="506"/>
                      </a:lnTo>
                      <a:lnTo>
                        <a:pt x="3006" y="566"/>
                      </a:lnTo>
                      <a:lnTo>
                        <a:pt x="3062" y="628"/>
                      </a:lnTo>
                      <a:lnTo>
                        <a:pt x="3112" y="694"/>
                      </a:lnTo>
                      <a:lnTo>
                        <a:pt x="3160" y="762"/>
                      </a:lnTo>
                      <a:lnTo>
                        <a:pt x="3206" y="832"/>
                      </a:lnTo>
                      <a:lnTo>
                        <a:pt x="3248" y="904"/>
                      </a:lnTo>
                      <a:lnTo>
                        <a:pt x="3286" y="978"/>
                      </a:lnTo>
                      <a:lnTo>
                        <a:pt x="3320" y="1056"/>
                      </a:lnTo>
                      <a:lnTo>
                        <a:pt x="3350" y="1134"/>
                      </a:lnTo>
                      <a:lnTo>
                        <a:pt x="3378" y="1214"/>
                      </a:lnTo>
                      <a:lnTo>
                        <a:pt x="3402" y="1296"/>
                      </a:lnTo>
                      <a:lnTo>
                        <a:pt x="3420" y="1380"/>
                      </a:lnTo>
                      <a:lnTo>
                        <a:pt x="3436" y="1464"/>
                      </a:lnTo>
                      <a:lnTo>
                        <a:pt x="3446" y="1552"/>
                      </a:lnTo>
                      <a:lnTo>
                        <a:pt x="3454" y="1638"/>
                      </a:lnTo>
                      <a:lnTo>
                        <a:pt x="3456" y="1728"/>
                      </a:lnTo>
                      <a:lnTo>
                        <a:pt x="0" y="1728"/>
                      </a:lnTo>
                      <a:close/>
                    </a:path>
                  </a:pathLst>
                </a:custGeom>
                <a:gradFill rotWithShape="1">
                  <a:gsLst>
                    <a:gs pos="0">
                      <a:srgbClr val="FFFFFF"/>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2700"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schemeClr val="bg2">
                        <a:lumMod val="10000"/>
                      </a:schemeClr>
                    </a:solidFill>
                  </a:endParaRPr>
                </a:p>
              </p:txBody>
            </p:sp>
          </p:grpSp>
        </p:grpSp>
        <p:sp>
          <p:nvSpPr>
            <p:cNvPr id="30" name="Text Box 111"/>
            <p:cNvSpPr txBox="1">
              <a:spLocks noChangeArrowheads="1"/>
            </p:cNvSpPr>
            <p:nvPr/>
          </p:nvSpPr>
          <p:spPr bwMode="auto">
            <a:xfrm>
              <a:off x="4212555" y="1491630"/>
              <a:ext cx="2879725" cy="444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2000" b="1" dirty="0">
                  <a:solidFill>
                    <a:schemeClr val="bg1"/>
                  </a:solidFill>
                  <a:latin typeface="微软雅黑" pitchFamily="34" charset="-122"/>
                  <a:ea typeface="微软雅黑" pitchFamily="34" charset="-122"/>
                </a:rPr>
                <a:t>填</a:t>
              </a:r>
              <a:r>
                <a:rPr lang="zh-CN" altLang="en-US" sz="2000" b="1" dirty="0" smtClean="0">
                  <a:solidFill>
                    <a:schemeClr val="bg1"/>
                  </a:solidFill>
                  <a:latin typeface="微软雅黑" pitchFamily="34" charset="-122"/>
                  <a:ea typeface="微软雅黑" pitchFamily="34" charset="-122"/>
                </a:rPr>
                <a:t>加标题</a:t>
              </a:r>
              <a:endParaRPr lang="en-US" altLang="ko-KR" sz="2000" b="1" dirty="0">
                <a:solidFill>
                  <a:schemeClr val="bg1"/>
                </a:solidFill>
                <a:latin typeface="微软雅黑" pitchFamily="34" charset="-122"/>
                <a:ea typeface="微软雅黑" pitchFamily="34" charset="-122"/>
              </a:endParaRPr>
            </a:p>
          </p:txBody>
        </p:sp>
      </p:grpSp>
      <p:grpSp>
        <p:nvGrpSpPr>
          <p:cNvPr id="35" name="组合 34"/>
          <p:cNvGrpSpPr/>
          <p:nvPr/>
        </p:nvGrpSpPr>
        <p:grpSpPr>
          <a:xfrm>
            <a:off x="3457069" y="2681898"/>
            <a:ext cx="2879725" cy="925830"/>
            <a:chOff x="3457068" y="2508275"/>
            <a:chExt cx="2879725" cy="1028700"/>
          </a:xfrm>
        </p:grpSpPr>
        <p:grpSp>
          <p:nvGrpSpPr>
            <p:cNvPr id="36" name="Group 112"/>
            <p:cNvGrpSpPr>
              <a:grpSpLocks/>
            </p:cNvGrpSpPr>
            <p:nvPr/>
          </p:nvGrpSpPr>
          <p:grpSpPr bwMode="auto">
            <a:xfrm>
              <a:off x="4176787" y="2508275"/>
              <a:ext cx="1439862" cy="1028700"/>
              <a:chOff x="4264" y="1564"/>
              <a:chExt cx="907" cy="648"/>
            </a:xfrm>
          </p:grpSpPr>
          <p:sp>
            <p:nvSpPr>
              <p:cNvPr id="38" name="Freeform 114"/>
              <p:cNvSpPr>
                <a:spLocks noEditPoints="1"/>
              </p:cNvSpPr>
              <p:nvPr/>
            </p:nvSpPr>
            <p:spPr bwMode="auto">
              <a:xfrm>
                <a:off x="4264" y="1564"/>
                <a:ext cx="907" cy="648"/>
              </a:xfrm>
              <a:custGeom>
                <a:avLst/>
                <a:gdLst>
                  <a:gd name="T0" fmla="*/ 902 w 1010"/>
                  <a:gd name="T1" fmla="*/ 432 h 1008"/>
                  <a:gd name="T2" fmla="*/ 892 w 1010"/>
                  <a:gd name="T3" fmla="*/ 390 h 1008"/>
                  <a:gd name="T4" fmla="*/ 836 w 1010"/>
                  <a:gd name="T5" fmla="*/ 274 h 1008"/>
                  <a:gd name="T6" fmla="*/ 736 w 1010"/>
                  <a:gd name="T7" fmla="*/ 172 h 1008"/>
                  <a:gd name="T8" fmla="*/ 660 w 1010"/>
                  <a:gd name="T9" fmla="*/ 132 h 1008"/>
                  <a:gd name="T10" fmla="*/ 576 w 1010"/>
                  <a:gd name="T11" fmla="*/ 106 h 1008"/>
                  <a:gd name="T12" fmla="*/ 434 w 1010"/>
                  <a:gd name="T13" fmla="*/ 106 h 1008"/>
                  <a:gd name="T14" fmla="*/ 390 w 1010"/>
                  <a:gd name="T15" fmla="*/ 116 h 1008"/>
                  <a:gd name="T16" fmla="*/ 274 w 1010"/>
                  <a:gd name="T17" fmla="*/ 172 h 1008"/>
                  <a:gd name="T18" fmla="*/ 174 w 1010"/>
                  <a:gd name="T19" fmla="*/ 274 h 1008"/>
                  <a:gd name="T20" fmla="*/ 132 w 1010"/>
                  <a:gd name="T21" fmla="*/ 348 h 1008"/>
                  <a:gd name="T22" fmla="*/ 108 w 1010"/>
                  <a:gd name="T23" fmla="*/ 432 h 1008"/>
                  <a:gd name="T24" fmla="*/ 108 w 1010"/>
                  <a:gd name="T25" fmla="*/ 574 h 1008"/>
                  <a:gd name="T26" fmla="*/ 118 w 1010"/>
                  <a:gd name="T27" fmla="*/ 618 h 1008"/>
                  <a:gd name="T28" fmla="*/ 174 w 1010"/>
                  <a:gd name="T29" fmla="*/ 734 h 1008"/>
                  <a:gd name="T30" fmla="*/ 274 w 1010"/>
                  <a:gd name="T31" fmla="*/ 834 h 1008"/>
                  <a:gd name="T32" fmla="*/ 350 w 1010"/>
                  <a:gd name="T33" fmla="*/ 876 h 1008"/>
                  <a:gd name="T34" fmla="*/ 434 w 1010"/>
                  <a:gd name="T35" fmla="*/ 900 h 1008"/>
                  <a:gd name="T36" fmla="*/ 576 w 1010"/>
                  <a:gd name="T37" fmla="*/ 900 h 1008"/>
                  <a:gd name="T38" fmla="*/ 620 w 1010"/>
                  <a:gd name="T39" fmla="*/ 890 h 1008"/>
                  <a:gd name="T40" fmla="*/ 736 w 1010"/>
                  <a:gd name="T41" fmla="*/ 834 h 1008"/>
                  <a:gd name="T42" fmla="*/ 836 w 1010"/>
                  <a:gd name="T43" fmla="*/ 734 h 1008"/>
                  <a:gd name="T44" fmla="*/ 878 w 1010"/>
                  <a:gd name="T45" fmla="*/ 658 h 1008"/>
                  <a:gd name="T46" fmla="*/ 902 w 1010"/>
                  <a:gd name="T47" fmla="*/ 574 h 1008"/>
                  <a:gd name="T48" fmla="*/ 504 w 1010"/>
                  <a:gd name="T49" fmla="*/ 806 h 1008"/>
                  <a:gd name="T50" fmla="*/ 414 w 1010"/>
                  <a:gd name="T51" fmla="*/ 792 h 1008"/>
                  <a:gd name="T52" fmla="*/ 336 w 1010"/>
                  <a:gd name="T53" fmla="*/ 754 h 1008"/>
                  <a:gd name="T54" fmla="*/ 272 w 1010"/>
                  <a:gd name="T55" fmla="*/ 696 h 1008"/>
                  <a:gd name="T56" fmla="*/ 226 w 1010"/>
                  <a:gd name="T57" fmla="*/ 622 h 1008"/>
                  <a:gd name="T58" fmla="*/ 204 w 1010"/>
                  <a:gd name="T59" fmla="*/ 534 h 1008"/>
                  <a:gd name="T60" fmla="*/ 204 w 1010"/>
                  <a:gd name="T61" fmla="*/ 472 h 1008"/>
                  <a:gd name="T62" fmla="*/ 226 w 1010"/>
                  <a:gd name="T63" fmla="*/ 386 h 1008"/>
                  <a:gd name="T64" fmla="*/ 272 w 1010"/>
                  <a:gd name="T65" fmla="*/ 312 h 1008"/>
                  <a:gd name="T66" fmla="*/ 336 w 1010"/>
                  <a:gd name="T67" fmla="*/ 252 h 1008"/>
                  <a:gd name="T68" fmla="*/ 414 w 1010"/>
                  <a:gd name="T69" fmla="*/ 214 h 1008"/>
                  <a:gd name="T70" fmla="*/ 504 w 1010"/>
                  <a:gd name="T71" fmla="*/ 202 h 1008"/>
                  <a:gd name="T72" fmla="*/ 566 w 1010"/>
                  <a:gd name="T73" fmla="*/ 208 h 1008"/>
                  <a:gd name="T74" fmla="*/ 650 w 1010"/>
                  <a:gd name="T75" fmla="*/ 238 h 1008"/>
                  <a:gd name="T76" fmla="*/ 718 w 1010"/>
                  <a:gd name="T77" fmla="*/ 290 h 1008"/>
                  <a:gd name="T78" fmla="*/ 770 w 1010"/>
                  <a:gd name="T79" fmla="*/ 360 h 1008"/>
                  <a:gd name="T80" fmla="*/ 802 w 1010"/>
                  <a:gd name="T81" fmla="*/ 442 h 1008"/>
                  <a:gd name="T82" fmla="*/ 808 w 1010"/>
                  <a:gd name="T83" fmla="*/ 504 h 1008"/>
                  <a:gd name="T84" fmla="*/ 794 w 1010"/>
                  <a:gd name="T85" fmla="*/ 594 h 1008"/>
                  <a:gd name="T86" fmla="*/ 756 w 1010"/>
                  <a:gd name="T87" fmla="*/ 672 h 1008"/>
                  <a:gd name="T88" fmla="*/ 698 w 1010"/>
                  <a:gd name="T89" fmla="*/ 738 h 1008"/>
                  <a:gd name="T90" fmla="*/ 622 w 1010"/>
                  <a:gd name="T91" fmla="*/ 782 h 1008"/>
                  <a:gd name="T92" fmla="*/ 536 w 1010"/>
                  <a:gd name="T93" fmla="*/ 804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0" h="1008">
                    <a:moveTo>
                      <a:pt x="1010" y="574"/>
                    </a:moveTo>
                    <a:lnTo>
                      <a:pt x="1010" y="432"/>
                    </a:lnTo>
                    <a:lnTo>
                      <a:pt x="902" y="432"/>
                    </a:lnTo>
                    <a:lnTo>
                      <a:pt x="902" y="432"/>
                    </a:lnTo>
                    <a:lnTo>
                      <a:pt x="898" y="410"/>
                    </a:lnTo>
                    <a:lnTo>
                      <a:pt x="892" y="390"/>
                    </a:lnTo>
                    <a:lnTo>
                      <a:pt x="878" y="348"/>
                    </a:lnTo>
                    <a:lnTo>
                      <a:pt x="858" y="310"/>
                    </a:lnTo>
                    <a:lnTo>
                      <a:pt x="836" y="274"/>
                    </a:lnTo>
                    <a:lnTo>
                      <a:pt x="912" y="198"/>
                    </a:lnTo>
                    <a:lnTo>
                      <a:pt x="812" y="96"/>
                    </a:lnTo>
                    <a:lnTo>
                      <a:pt x="736" y="172"/>
                    </a:lnTo>
                    <a:lnTo>
                      <a:pt x="736" y="172"/>
                    </a:lnTo>
                    <a:lnTo>
                      <a:pt x="698" y="150"/>
                    </a:lnTo>
                    <a:lnTo>
                      <a:pt x="660" y="132"/>
                    </a:lnTo>
                    <a:lnTo>
                      <a:pt x="620" y="116"/>
                    </a:lnTo>
                    <a:lnTo>
                      <a:pt x="598" y="112"/>
                    </a:lnTo>
                    <a:lnTo>
                      <a:pt x="576" y="106"/>
                    </a:lnTo>
                    <a:lnTo>
                      <a:pt x="576" y="0"/>
                    </a:lnTo>
                    <a:lnTo>
                      <a:pt x="434" y="0"/>
                    </a:lnTo>
                    <a:lnTo>
                      <a:pt x="434" y="106"/>
                    </a:lnTo>
                    <a:lnTo>
                      <a:pt x="434" y="106"/>
                    </a:lnTo>
                    <a:lnTo>
                      <a:pt x="412" y="112"/>
                    </a:lnTo>
                    <a:lnTo>
                      <a:pt x="390" y="116"/>
                    </a:lnTo>
                    <a:lnTo>
                      <a:pt x="350" y="132"/>
                    </a:lnTo>
                    <a:lnTo>
                      <a:pt x="310" y="150"/>
                    </a:lnTo>
                    <a:lnTo>
                      <a:pt x="274" y="172"/>
                    </a:lnTo>
                    <a:lnTo>
                      <a:pt x="198" y="96"/>
                    </a:lnTo>
                    <a:lnTo>
                      <a:pt x="98" y="198"/>
                    </a:lnTo>
                    <a:lnTo>
                      <a:pt x="174" y="274"/>
                    </a:lnTo>
                    <a:lnTo>
                      <a:pt x="174" y="274"/>
                    </a:lnTo>
                    <a:lnTo>
                      <a:pt x="152" y="310"/>
                    </a:lnTo>
                    <a:lnTo>
                      <a:pt x="132" y="348"/>
                    </a:lnTo>
                    <a:lnTo>
                      <a:pt x="118" y="390"/>
                    </a:lnTo>
                    <a:lnTo>
                      <a:pt x="112" y="410"/>
                    </a:lnTo>
                    <a:lnTo>
                      <a:pt x="108" y="432"/>
                    </a:lnTo>
                    <a:lnTo>
                      <a:pt x="0" y="432"/>
                    </a:lnTo>
                    <a:lnTo>
                      <a:pt x="0" y="574"/>
                    </a:lnTo>
                    <a:lnTo>
                      <a:pt x="108" y="574"/>
                    </a:lnTo>
                    <a:lnTo>
                      <a:pt x="108" y="574"/>
                    </a:lnTo>
                    <a:lnTo>
                      <a:pt x="112" y="596"/>
                    </a:lnTo>
                    <a:lnTo>
                      <a:pt x="118" y="618"/>
                    </a:lnTo>
                    <a:lnTo>
                      <a:pt x="132" y="658"/>
                    </a:lnTo>
                    <a:lnTo>
                      <a:pt x="152" y="698"/>
                    </a:lnTo>
                    <a:lnTo>
                      <a:pt x="174" y="734"/>
                    </a:lnTo>
                    <a:lnTo>
                      <a:pt x="98" y="810"/>
                    </a:lnTo>
                    <a:lnTo>
                      <a:pt x="198" y="910"/>
                    </a:lnTo>
                    <a:lnTo>
                      <a:pt x="274" y="834"/>
                    </a:lnTo>
                    <a:lnTo>
                      <a:pt x="274" y="834"/>
                    </a:lnTo>
                    <a:lnTo>
                      <a:pt x="310" y="858"/>
                    </a:lnTo>
                    <a:lnTo>
                      <a:pt x="350" y="876"/>
                    </a:lnTo>
                    <a:lnTo>
                      <a:pt x="390" y="890"/>
                    </a:lnTo>
                    <a:lnTo>
                      <a:pt x="412" y="896"/>
                    </a:lnTo>
                    <a:lnTo>
                      <a:pt x="434" y="900"/>
                    </a:lnTo>
                    <a:lnTo>
                      <a:pt x="434" y="1008"/>
                    </a:lnTo>
                    <a:lnTo>
                      <a:pt x="576" y="1008"/>
                    </a:lnTo>
                    <a:lnTo>
                      <a:pt x="576" y="900"/>
                    </a:lnTo>
                    <a:lnTo>
                      <a:pt x="576" y="900"/>
                    </a:lnTo>
                    <a:lnTo>
                      <a:pt x="598" y="896"/>
                    </a:lnTo>
                    <a:lnTo>
                      <a:pt x="620" y="890"/>
                    </a:lnTo>
                    <a:lnTo>
                      <a:pt x="660" y="876"/>
                    </a:lnTo>
                    <a:lnTo>
                      <a:pt x="698" y="858"/>
                    </a:lnTo>
                    <a:lnTo>
                      <a:pt x="736" y="834"/>
                    </a:lnTo>
                    <a:lnTo>
                      <a:pt x="812" y="910"/>
                    </a:lnTo>
                    <a:lnTo>
                      <a:pt x="912" y="810"/>
                    </a:lnTo>
                    <a:lnTo>
                      <a:pt x="836" y="734"/>
                    </a:lnTo>
                    <a:lnTo>
                      <a:pt x="836" y="734"/>
                    </a:lnTo>
                    <a:lnTo>
                      <a:pt x="858" y="698"/>
                    </a:lnTo>
                    <a:lnTo>
                      <a:pt x="878" y="658"/>
                    </a:lnTo>
                    <a:lnTo>
                      <a:pt x="892" y="618"/>
                    </a:lnTo>
                    <a:lnTo>
                      <a:pt x="898" y="596"/>
                    </a:lnTo>
                    <a:lnTo>
                      <a:pt x="902" y="574"/>
                    </a:lnTo>
                    <a:lnTo>
                      <a:pt x="1010" y="574"/>
                    </a:lnTo>
                    <a:close/>
                    <a:moveTo>
                      <a:pt x="504" y="806"/>
                    </a:moveTo>
                    <a:lnTo>
                      <a:pt x="504" y="806"/>
                    </a:lnTo>
                    <a:lnTo>
                      <a:pt x="474" y="804"/>
                    </a:lnTo>
                    <a:lnTo>
                      <a:pt x="444" y="800"/>
                    </a:lnTo>
                    <a:lnTo>
                      <a:pt x="414" y="792"/>
                    </a:lnTo>
                    <a:lnTo>
                      <a:pt x="388" y="782"/>
                    </a:lnTo>
                    <a:lnTo>
                      <a:pt x="360" y="770"/>
                    </a:lnTo>
                    <a:lnTo>
                      <a:pt x="336" y="754"/>
                    </a:lnTo>
                    <a:lnTo>
                      <a:pt x="312" y="738"/>
                    </a:lnTo>
                    <a:lnTo>
                      <a:pt x="292" y="718"/>
                    </a:lnTo>
                    <a:lnTo>
                      <a:pt x="272" y="696"/>
                    </a:lnTo>
                    <a:lnTo>
                      <a:pt x="254" y="672"/>
                    </a:lnTo>
                    <a:lnTo>
                      <a:pt x="238" y="648"/>
                    </a:lnTo>
                    <a:lnTo>
                      <a:pt x="226" y="622"/>
                    </a:lnTo>
                    <a:lnTo>
                      <a:pt x="216" y="594"/>
                    </a:lnTo>
                    <a:lnTo>
                      <a:pt x="208" y="564"/>
                    </a:lnTo>
                    <a:lnTo>
                      <a:pt x="204" y="534"/>
                    </a:lnTo>
                    <a:lnTo>
                      <a:pt x="202" y="504"/>
                    </a:lnTo>
                    <a:lnTo>
                      <a:pt x="202" y="504"/>
                    </a:lnTo>
                    <a:lnTo>
                      <a:pt x="204" y="472"/>
                    </a:lnTo>
                    <a:lnTo>
                      <a:pt x="208" y="442"/>
                    </a:lnTo>
                    <a:lnTo>
                      <a:pt x="216" y="414"/>
                    </a:lnTo>
                    <a:lnTo>
                      <a:pt x="226" y="386"/>
                    </a:lnTo>
                    <a:lnTo>
                      <a:pt x="238" y="360"/>
                    </a:lnTo>
                    <a:lnTo>
                      <a:pt x="254" y="334"/>
                    </a:lnTo>
                    <a:lnTo>
                      <a:pt x="272" y="312"/>
                    </a:lnTo>
                    <a:lnTo>
                      <a:pt x="292" y="290"/>
                    </a:lnTo>
                    <a:lnTo>
                      <a:pt x="312" y="270"/>
                    </a:lnTo>
                    <a:lnTo>
                      <a:pt x="336" y="252"/>
                    </a:lnTo>
                    <a:lnTo>
                      <a:pt x="360" y="238"/>
                    </a:lnTo>
                    <a:lnTo>
                      <a:pt x="388" y="224"/>
                    </a:lnTo>
                    <a:lnTo>
                      <a:pt x="414" y="214"/>
                    </a:lnTo>
                    <a:lnTo>
                      <a:pt x="444" y="208"/>
                    </a:lnTo>
                    <a:lnTo>
                      <a:pt x="474" y="202"/>
                    </a:lnTo>
                    <a:lnTo>
                      <a:pt x="504" y="202"/>
                    </a:lnTo>
                    <a:lnTo>
                      <a:pt x="504" y="202"/>
                    </a:lnTo>
                    <a:lnTo>
                      <a:pt x="536" y="202"/>
                    </a:lnTo>
                    <a:lnTo>
                      <a:pt x="566" y="208"/>
                    </a:lnTo>
                    <a:lnTo>
                      <a:pt x="594" y="214"/>
                    </a:lnTo>
                    <a:lnTo>
                      <a:pt x="622" y="224"/>
                    </a:lnTo>
                    <a:lnTo>
                      <a:pt x="650" y="238"/>
                    </a:lnTo>
                    <a:lnTo>
                      <a:pt x="674" y="252"/>
                    </a:lnTo>
                    <a:lnTo>
                      <a:pt x="698" y="270"/>
                    </a:lnTo>
                    <a:lnTo>
                      <a:pt x="718" y="290"/>
                    </a:lnTo>
                    <a:lnTo>
                      <a:pt x="738" y="312"/>
                    </a:lnTo>
                    <a:lnTo>
                      <a:pt x="756" y="334"/>
                    </a:lnTo>
                    <a:lnTo>
                      <a:pt x="770" y="360"/>
                    </a:lnTo>
                    <a:lnTo>
                      <a:pt x="784" y="386"/>
                    </a:lnTo>
                    <a:lnTo>
                      <a:pt x="794" y="414"/>
                    </a:lnTo>
                    <a:lnTo>
                      <a:pt x="802" y="442"/>
                    </a:lnTo>
                    <a:lnTo>
                      <a:pt x="806" y="472"/>
                    </a:lnTo>
                    <a:lnTo>
                      <a:pt x="808" y="504"/>
                    </a:lnTo>
                    <a:lnTo>
                      <a:pt x="808" y="504"/>
                    </a:lnTo>
                    <a:lnTo>
                      <a:pt x="806" y="534"/>
                    </a:lnTo>
                    <a:lnTo>
                      <a:pt x="802" y="564"/>
                    </a:lnTo>
                    <a:lnTo>
                      <a:pt x="794" y="594"/>
                    </a:lnTo>
                    <a:lnTo>
                      <a:pt x="784" y="622"/>
                    </a:lnTo>
                    <a:lnTo>
                      <a:pt x="770" y="648"/>
                    </a:lnTo>
                    <a:lnTo>
                      <a:pt x="756" y="672"/>
                    </a:lnTo>
                    <a:lnTo>
                      <a:pt x="738" y="696"/>
                    </a:lnTo>
                    <a:lnTo>
                      <a:pt x="718" y="718"/>
                    </a:lnTo>
                    <a:lnTo>
                      <a:pt x="698" y="738"/>
                    </a:lnTo>
                    <a:lnTo>
                      <a:pt x="674" y="754"/>
                    </a:lnTo>
                    <a:lnTo>
                      <a:pt x="650" y="770"/>
                    </a:lnTo>
                    <a:lnTo>
                      <a:pt x="622" y="782"/>
                    </a:lnTo>
                    <a:lnTo>
                      <a:pt x="594" y="792"/>
                    </a:lnTo>
                    <a:lnTo>
                      <a:pt x="566" y="800"/>
                    </a:lnTo>
                    <a:lnTo>
                      <a:pt x="536" y="804"/>
                    </a:lnTo>
                    <a:lnTo>
                      <a:pt x="504" y="806"/>
                    </a:lnTo>
                    <a:lnTo>
                      <a:pt x="504" y="806"/>
                    </a:lnTo>
                    <a:close/>
                  </a:path>
                </a:pathLst>
              </a:custGeom>
              <a:gradFill rotWithShape="1">
                <a:gsLst>
                  <a:gs pos="0">
                    <a:schemeClr val="bg1">
                      <a:gamma/>
                      <a:shade val="66667"/>
                      <a:invGamma/>
                    </a:schemeClr>
                  </a:gs>
                  <a:gs pos="50000">
                    <a:schemeClr val="bg1"/>
                  </a:gs>
                  <a:gs pos="100000">
                    <a:schemeClr val="bg1">
                      <a:gamma/>
                      <a:shade val="66667"/>
                      <a:invGamma/>
                    </a:schemeClr>
                  </a:gs>
                </a:gsLst>
                <a:lin ang="5400000" scaled="1"/>
              </a:gradFill>
              <a:ln>
                <a:noFill/>
              </a:ln>
              <a:effectLst/>
              <a:scene3d>
                <a:camera prst="legacyObliqueBottom"/>
                <a:lightRig rig="legacyFlat3" dir="b"/>
              </a:scene3d>
              <a:sp3d extrusionH="430200" prstMaterial="legacyMatte">
                <a:bevelT w="13500" h="13500" prst="angle"/>
                <a:bevelB w="13500" h="13500" prst="angle"/>
                <a:extrusionClr>
                  <a:srgbClr val="B2B2B2"/>
                </a:extrusionClr>
              </a:sp3d>
              <a:extLst>
                <a:ext uri="{91240B29-F687-4F45-9708-019B960494DF}">
                  <a14:hiddenLine xmlns:a14="http://schemas.microsoft.com/office/drawing/2010/main" w="19050" cap="rnd">
                    <a:noFill/>
                    <a:prstDash val="sysDot"/>
                    <a:round/>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flatTx/>
              </a:bodyPr>
              <a:lstStyle/>
              <a:p>
                <a:endParaRPr lang="zh-CN" altLang="en-US">
                  <a:solidFill>
                    <a:schemeClr val="bg2">
                      <a:lumMod val="10000"/>
                    </a:schemeClr>
                  </a:solidFill>
                </a:endParaRPr>
              </a:p>
            </p:txBody>
          </p:sp>
          <p:grpSp>
            <p:nvGrpSpPr>
              <p:cNvPr id="39" name="Group 115"/>
              <p:cNvGrpSpPr>
                <a:grpSpLocks/>
              </p:cNvGrpSpPr>
              <p:nvPr/>
            </p:nvGrpSpPr>
            <p:grpSpPr bwMode="auto">
              <a:xfrm>
                <a:off x="4468" y="1707"/>
                <a:ext cx="499" cy="363"/>
                <a:chOff x="793" y="1298"/>
                <a:chExt cx="1860" cy="1338"/>
              </a:xfrm>
            </p:grpSpPr>
            <p:sp>
              <p:nvSpPr>
                <p:cNvPr id="40" name="Oval 116"/>
                <p:cNvSpPr>
                  <a:spLocks noChangeArrowheads="1"/>
                </p:cNvSpPr>
                <p:nvPr/>
              </p:nvSpPr>
              <p:spPr bwMode="auto">
                <a:xfrm>
                  <a:off x="793" y="1298"/>
                  <a:ext cx="1860" cy="1338"/>
                </a:xfrm>
                <a:prstGeom prst="ellipse">
                  <a:avLst/>
                </a:prstGeom>
                <a:solidFill>
                  <a:srgbClr val="00B050"/>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endParaRPr lang="zh-CN" altLang="en-US">
                    <a:solidFill>
                      <a:schemeClr val="bg2">
                        <a:lumMod val="10000"/>
                      </a:schemeClr>
                    </a:solidFill>
                  </a:endParaRPr>
                </a:p>
              </p:txBody>
            </p:sp>
            <p:sp>
              <p:nvSpPr>
                <p:cNvPr id="41" name="Freeform 117"/>
                <p:cNvSpPr>
                  <a:spLocks/>
                </p:cNvSpPr>
                <p:nvPr/>
              </p:nvSpPr>
              <p:spPr bwMode="auto">
                <a:xfrm>
                  <a:off x="839" y="1321"/>
                  <a:ext cx="1769" cy="624"/>
                </a:xfrm>
                <a:custGeom>
                  <a:avLst/>
                  <a:gdLst>
                    <a:gd name="T0" fmla="*/ 0 w 3456"/>
                    <a:gd name="T1" fmla="*/ 1728 h 1728"/>
                    <a:gd name="T2" fmla="*/ 10 w 3456"/>
                    <a:gd name="T3" fmla="*/ 1552 h 1728"/>
                    <a:gd name="T4" fmla="*/ 36 w 3456"/>
                    <a:gd name="T5" fmla="*/ 1380 h 1728"/>
                    <a:gd name="T6" fmla="*/ 78 w 3456"/>
                    <a:gd name="T7" fmla="*/ 1214 h 1728"/>
                    <a:gd name="T8" fmla="*/ 136 w 3456"/>
                    <a:gd name="T9" fmla="*/ 1056 h 1728"/>
                    <a:gd name="T10" fmla="*/ 208 w 3456"/>
                    <a:gd name="T11" fmla="*/ 904 h 1728"/>
                    <a:gd name="T12" fmla="*/ 296 w 3456"/>
                    <a:gd name="T13" fmla="*/ 762 h 1728"/>
                    <a:gd name="T14" fmla="*/ 394 w 3456"/>
                    <a:gd name="T15" fmla="*/ 628 h 1728"/>
                    <a:gd name="T16" fmla="*/ 506 w 3456"/>
                    <a:gd name="T17" fmla="*/ 506 h 1728"/>
                    <a:gd name="T18" fmla="*/ 630 w 3456"/>
                    <a:gd name="T19" fmla="*/ 394 h 1728"/>
                    <a:gd name="T20" fmla="*/ 762 w 3456"/>
                    <a:gd name="T21" fmla="*/ 296 h 1728"/>
                    <a:gd name="T22" fmla="*/ 904 w 3456"/>
                    <a:gd name="T23" fmla="*/ 208 h 1728"/>
                    <a:gd name="T24" fmla="*/ 1056 w 3456"/>
                    <a:gd name="T25" fmla="*/ 136 h 1728"/>
                    <a:gd name="T26" fmla="*/ 1214 w 3456"/>
                    <a:gd name="T27" fmla="*/ 78 h 1728"/>
                    <a:gd name="T28" fmla="*/ 1380 w 3456"/>
                    <a:gd name="T29" fmla="*/ 36 h 1728"/>
                    <a:gd name="T30" fmla="*/ 1552 w 3456"/>
                    <a:gd name="T31" fmla="*/ 10 h 1728"/>
                    <a:gd name="T32" fmla="*/ 1728 w 3456"/>
                    <a:gd name="T33" fmla="*/ 0 h 1728"/>
                    <a:gd name="T34" fmla="*/ 1816 w 3456"/>
                    <a:gd name="T35" fmla="*/ 2 h 1728"/>
                    <a:gd name="T36" fmla="*/ 1992 w 3456"/>
                    <a:gd name="T37" fmla="*/ 20 h 1728"/>
                    <a:gd name="T38" fmla="*/ 2160 w 3456"/>
                    <a:gd name="T39" fmla="*/ 54 h 1728"/>
                    <a:gd name="T40" fmla="*/ 2322 w 3456"/>
                    <a:gd name="T41" fmla="*/ 106 h 1728"/>
                    <a:gd name="T42" fmla="*/ 2478 w 3456"/>
                    <a:gd name="T43" fmla="*/ 170 h 1728"/>
                    <a:gd name="T44" fmla="*/ 2624 w 3456"/>
                    <a:gd name="T45" fmla="*/ 250 h 1728"/>
                    <a:gd name="T46" fmla="*/ 2762 w 3456"/>
                    <a:gd name="T47" fmla="*/ 344 h 1728"/>
                    <a:gd name="T48" fmla="*/ 2890 w 3456"/>
                    <a:gd name="T49" fmla="*/ 448 h 1728"/>
                    <a:gd name="T50" fmla="*/ 3006 w 3456"/>
                    <a:gd name="T51" fmla="*/ 566 h 1728"/>
                    <a:gd name="T52" fmla="*/ 3112 w 3456"/>
                    <a:gd name="T53" fmla="*/ 694 h 1728"/>
                    <a:gd name="T54" fmla="*/ 3206 w 3456"/>
                    <a:gd name="T55" fmla="*/ 832 h 1728"/>
                    <a:gd name="T56" fmla="*/ 3286 w 3456"/>
                    <a:gd name="T57" fmla="*/ 978 h 1728"/>
                    <a:gd name="T58" fmla="*/ 3350 w 3456"/>
                    <a:gd name="T59" fmla="*/ 1134 h 1728"/>
                    <a:gd name="T60" fmla="*/ 3402 w 3456"/>
                    <a:gd name="T61" fmla="*/ 1296 h 1728"/>
                    <a:gd name="T62" fmla="*/ 3436 w 3456"/>
                    <a:gd name="T63" fmla="*/ 1464 h 1728"/>
                    <a:gd name="T64" fmla="*/ 3454 w 3456"/>
                    <a:gd name="T65" fmla="*/ 1638 h 1728"/>
                    <a:gd name="T66" fmla="*/ 0 w 3456"/>
                    <a:gd name="T67" fmla="*/ 1728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56" h="1728">
                      <a:moveTo>
                        <a:pt x="0" y="1728"/>
                      </a:moveTo>
                      <a:lnTo>
                        <a:pt x="0" y="1728"/>
                      </a:lnTo>
                      <a:lnTo>
                        <a:pt x="2" y="1638"/>
                      </a:lnTo>
                      <a:lnTo>
                        <a:pt x="10" y="1552"/>
                      </a:lnTo>
                      <a:lnTo>
                        <a:pt x="20" y="1464"/>
                      </a:lnTo>
                      <a:lnTo>
                        <a:pt x="36" y="1380"/>
                      </a:lnTo>
                      <a:lnTo>
                        <a:pt x="54" y="1296"/>
                      </a:lnTo>
                      <a:lnTo>
                        <a:pt x="78" y="1214"/>
                      </a:lnTo>
                      <a:lnTo>
                        <a:pt x="106" y="1134"/>
                      </a:lnTo>
                      <a:lnTo>
                        <a:pt x="136" y="1056"/>
                      </a:lnTo>
                      <a:lnTo>
                        <a:pt x="170" y="978"/>
                      </a:lnTo>
                      <a:lnTo>
                        <a:pt x="208" y="904"/>
                      </a:lnTo>
                      <a:lnTo>
                        <a:pt x="250" y="832"/>
                      </a:lnTo>
                      <a:lnTo>
                        <a:pt x="296" y="762"/>
                      </a:lnTo>
                      <a:lnTo>
                        <a:pt x="344" y="694"/>
                      </a:lnTo>
                      <a:lnTo>
                        <a:pt x="394" y="628"/>
                      </a:lnTo>
                      <a:lnTo>
                        <a:pt x="450" y="566"/>
                      </a:lnTo>
                      <a:lnTo>
                        <a:pt x="506" y="506"/>
                      </a:lnTo>
                      <a:lnTo>
                        <a:pt x="566" y="448"/>
                      </a:lnTo>
                      <a:lnTo>
                        <a:pt x="630" y="394"/>
                      </a:lnTo>
                      <a:lnTo>
                        <a:pt x="694" y="344"/>
                      </a:lnTo>
                      <a:lnTo>
                        <a:pt x="762" y="296"/>
                      </a:lnTo>
                      <a:lnTo>
                        <a:pt x="832" y="250"/>
                      </a:lnTo>
                      <a:lnTo>
                        <a:pt x="904" y="208"/>
                      </a:lnTo>
                      <a:lnTo>
                        <a:pt x="978" y="170"/>
                      </a:lnTo>
                      <a:lnTo>
                        <a:pt x="1056" y="136"/>
                      </a:lnTo>
                      <a:lnTo>
                        <a:pt x="1134" y="106"/>
                      </a:lnTo>
                      <a:lnTo>
                        <a:pt x="1214" y="78"/>
                      </a:lnTo>
                      <a:lnTo>
                        <a:pt x="1296" y="54"/>
                      </a:lnTo>
                      <a:lnTo>
                        <a:pt x="1380" y="36"/>
                      </a:lnTo>
                      <a:lnTo>
                        <a:pt x="1464" y="20"/>
                      </a:lnTo>
                      <a:lnTo>
                        <a:pt x="1552" y="10"/>
                      </a:lnTo>
                      <a:lnTo>
                        <a:pt x="1640" y="2"/>
                      </a:lnTo>
                      <a:lnTo>
                        <a:pt x="1728" y="0"/>
                      </a:lnTo>
                      <a:lnTo>
                        <a:pt x="1728" y="0"/>
                      </a:lnTo>
                      <a:lnTo>
                        <a:pt x="1816" y="2"/>
                      </a:lnTo>
                      <a:lnTo>
                        <a:pt x="1904" y="10"/>
                      </a:lnTo>
                      <a:lnTo>
                        <a:pt x="1992" y="20"/>
                      </a:lnTo>
                      <a:lnTo>
                        <a:pt x="2076" y="36"/>
                      </a:lnTo>
                      <a:lnTo>
                        <a:pt x="2160" y="54"/>
                      </a:lnTo>
                      <a:lnTo>
                        <a:pt x="2242" y="78"/>
                      </a:lnTo>
                      <a:lnTo>
                        <a:pt x="2322" y="106"/>
                      </a:lnTo>
                      <a:lnTo>
                        <a:pt x="2400" y="136"/>
                      </a:lnTo>
                      <a:lnTo>
                        <a:pt x="2478" y="170"/>
                      </a:lnTo>
                      <a:lnTo>
                        <a:pt x="2552" y="208"/>
                      </a:lnTo>
                      <a:lnTo>
                        <a:pt x="2624" y="250"/>
                      </a:lnTo>
                      <a:lnTo>
                        <a:pt x="2694" y="296"/>
                      </a:lnTo>
                      <a:lnTo>
                        <a:pt x="2762" y="344"/>
                      </a:lnTo>
                      <a:lnTo>
                        <a:pt x="2826" y="394"/>
                      </a:lnTo>
                      <a:lnTo>
                        <a:pt x="2890" y="448"/>
                      </a:lnTo>
                      <a:lnTo>
                        <a:pt x="2950" y="506"/>
                      </a:lnTo>
                      <a:lnTo>
                        <a:pt x="3006" y="566"/>
                      </a:lnTo>
                      <a:lnTo>
                        <a:pt x="3062" y="628"/>
                      </a:lnTo>
                      <a:lnTo>
                        <a:pt x="3112" y="694"/>
                      </a:lnTo>
                      <a:lnTo>
                        <a:pt x="3160" y="762"/>
                      </a:lnTo>
                      <a:lnTo>
                        <a:pt x="3206" y="832"/>
                      </a:lnTo>
                      <a:lnTo>
                        <a:pt x="3248" y="904"/>
                      </a:lnTo>
                      <a:lnTo>
                        <a:pt x="3286" y="978"/>
                      </a:lnTo>
                      <a:lnTo>
                        <a:pt x="3320" y="1056"/>
                      </a:lnTo>
                      <a:lnTo>
                        <a:pt x="3350" y="1134"/>
                      </a:lnTo>
                      <a:lnTo>
                        <a:pt x="3378" y="1214"/>
                      </a:lnTo>
                      <a:lnTo>
                        <a:pt x="3402" y="1296"/>
                      </a:lnTo>
                      <a:lnTo>
                        <a:pt x="3420" y="1380"/>
                      </a:lnTo>
                      <a:lnTo>
                        <a:pt x="3436" y="1464"/>
                      </a:lnTo>
                      <a:lnTo>
                        <a:pt x="3446" y="1552"/>
                      </a:lnTo>
                      <a:lnTo>
                        <a:pt x="3454" y="1638"/>
                      </a:lnTo>
                      <a:lnTo>
                        <a:pt x="3456" y="1728"/>
                      </a:lnTo>
                      <a:lnTo>
                        <a:pt x="0" y="1728"/>
                      </a:lnTo>
                      <a:close/>
                    </a:path>
                  </a:pathLst>
                </a:custGeom>
                <a:gradFill rotWithShape="1">
                  <a:gsLst>
                    <a:gs pos="0">
                      <a:srgbClr val="FFFFFF">
                        <a:alpha val="5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2700"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schemeClr val="bg2">
                        <a:lumMod val="10000"/>
                      </a:schemeClr>
                    </a:solidFill>
                  </a:endParaRPr>
                </a:p>
              </p:txBody>
            </p:sp>
          </p:grpSp>
        </p:grpSp>
        <p:sp>
          <p:nvSpPr>
            <p:cNvPr id="37" name="Text Box 111"/>
            <p:cNvSpPr txBox="1">
              <a:spLocks noChangeArrowheads="1"/>
            </p:cNvSpPr>
            <p:nvPr/>
          </p:nvSpPr>
          <p:spPr bwMode="auto">
            <a:xfrm>
              <a:off x="3457068" y="2852762"/>
              <a:ext cx="287972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1200" b="1" dirty="0">
                  <a:solidFill>
                    <a:schemeClr val="bg1"/>
                  </a:solidFill>
                  <a:latin typeface="微软雅黑" pitchFamily="34" charset="-122"/>
                  <a:ea typeface="微软雅黑" pitchFamily="34" charset="-122"/>
                </a:rPr>
                <a:t>填</a:t>
              </a:r>
              <a:r>
                <a:rPr lang="zh-CN" altLang="en-US" sz="1200" b="1" dirty="0" smtClean="0">
                  <a:solidFill>
                    <a:schemeClr val="bg1"/>
                  </a:solidFill>
                  <a:latin typeface="微软雅黑" pitchFamily="34" charset="-122"/>
                  <a:ea typeface="微软雅黑" pitchFamily="34" charset="-122"/>
                </a:rPr>
                <a:t>加标题</a:t>
              </a:r>
              <a:endParaRPr lang="en-US" altLang="ko-KR" sz="1200" b="1" dirty="0">
                <a:solidFill>
                  <a:schemeClr val="bg1"/>
                </a:solidFill>
                <a:latin typeface="微软雅黑" pitchFamily="34" charset="-122"/>
                <a:ea typeface="微软雅黑" pitchFamily="34" charset="-122"/>
              </a:endParaRPr>
            </a:p>
          </p:txBody>
        </p:sp>
      </p:grpSp>
      <p:sp>
        <p:nvSpPr>
          <p:cNvPr id="42" name="Text Box 45"/>
          <p:cNvSpPr txBox="1">
            <a:spLocks noChangeArrowheads="1"/>
          </p:cNvSpPr>
          <p:nvPr/>
        </p:nvSpPr>
        <p:spPr bwMode="auto">
          <a:xfrm>
            <a:off x="7308304" y="1498179"/>
            <a:ext cx="1298326" cy="1492716"/>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1400" b="1" dirty="0" smtClean="0">
                <a:solidFill>
                  <a:schemeClr val="bg2">
                    <a:lumMod val="10000"/>
                  </a:schemeClr>
                </a:solidFill>
                <a:latin typeface="微软雅黑" pitchFamily="34" charset="-122"/>
                <a:ea typeface="微软雅黑" pitchFamily="34" charset="-122"/>
              </a:rPr>
              <a:t>填加标题</a:t>
            </a:r>
            <a:endParaRPr lang="en-US" altLang="ko-KR" sz="1400" b="1" dirty="0">
              <a:solidFill>
                <a:schemeClr val="bg2">
                  <a:lumMod val="10000"/>
                </a:schemeClr>
              </a:solidFill>
              <a:latin typeface="微软雅黑" pitchFamily="34" charset="-122"/>
              <a:ea typeface="微软雅黑" pitchFamily="34" charset="-122"/>
            </a:endParaRPr>
          </a:p>
          <a:p>
            <a:pPr marL="0" lvl="2" defTabSz="912813" eaLnBrk="0" fontAlgn="auto" hangingPunct="0">
              <a:spcBef>
                <a:spcPts val="0"/>
              </a:spcBef>
              <a:spcAft>
                <a:spcPts val="0"/>
              </a:spcAft>
              <a:buClr>
                <a:srgbClr val="0070C0"/>
              </a:buClr>
              <a:buSzPct val="80000"/>
              <a:tabLst>
                <a:tab pos="136525" algn="l"/>
              </a:tabLst>
              <a:defRPr/>
            </a:pPr>
            <a:r>
              <a:rPr lang="zh-CN" altLang="en-US" sz="1100" spc="50" dirty="0" smtClean="0">
                <a:ln w="11430"/>
                <a:solidFill>
                  <a:schemeClr val="bg2">
                    <a:lumMod val="10000"/>
                  </a:schemeClr>
                </a:solidFill>
                <a:latin typeface="微软雅黑" pitchFamily="34" charset="-122"/>
                <a:ea typeface="微软雅黑" pitchFamily="34" charset="-122"/>
              </a:rPr>
              <a:t>点击</a:t>
            </a:r>
            <a:r>
              <a:rPr lang="zh-CN" altLang="en-US" sz="1100" spc="50" dirty="0">
                <a:ln w="11430"/>
                <a:solidFill>
                  <a:schemeClr val="bg2">
                    <a:lumMod val="10000"/>
                  </a:schemeClr>
                </a:solidFill>
                <a:latin typeface="微软雅黑" pitchFamily="34" charset="-122"/>
                <a:ea typeface="微软雅黑" pitchFamily="34" charset="-122"/>
              </a:rPr>
              <a:t>添加</a:t>
            </a:r>
            <a:r>
              <a:rPr lang="zh-CN" altLang="en-US" sz="1100" spc="50" dirty="0" smtClean="0">
                <a:ln w="11430"/>
                <a:solidFill>
                  <a:schemeClr val="bg2">
                    <a:lumMod val="10000"/>
                  </a:schemeClr>
                </a:solidFill>
                <a:latin typeface="微软雅黑" pitchFamily="34" charset="-122"/>
                <a:ea typeface="微软雅黑" pitchFamily="34" charset="-122"/>
              </a:rPr>
              <a:t>文本</a:t>
            </a:r>
            <a:endParaRPr lang="en-US" altLang="zh-CN" sz="1100" spc="50" dirty="0">
              <a:ln w="11430"/>
              <a:solidFill>
                <a:schemeClr val="bg2">
                  <a:lumMod val="10000"/>
                </a:schemeClr>
              </a:solidFill>
              <a:latin typeface="微软雅黑" pitchFamily="34" charset="-122"/>
              <a:ea typeface="微软雅黑" pitchFamily="34" charset="-122"/>
            </a:endParaRPr>
          </a:p>
          <a:p>
            <a:pPr marL="0" lvl="2" defTabSz="912813" eaLnBrk="0" fontAlgn="auto" hangingPunct="0">
              <a:spcBef>
                <a:spcPts val="0"/>
              </a:spcBef>
              <a:spcAft>
                <a:spcPts val="0"/>
              </a:spcAft>
              <a:buClr>
                <a:srgbClr val="0070C0"/>
              </a:buClr>
              <a:buSzPct val="80000"/>
              <a:tabLst>
                <a:tab pos="136525" algn="l"/>
              </a:tabLst>
              <a:defRPr/>
            </a:pPr>
            <a:r>
              <a:rPr lang="zh-CN" altLang="en-US" sz="1100" spc="50" dirty="0" smtClean="0">
                <a:ln w="11430"/>
                <a:solidFill>
                  <a:schemeClr val="bg2">
                    <a:lumMod val="10000"/>
                  </a:schemeClr>
                </a:solidFill>
                <a:latin typeface="微软雅黑" pitchFamily="34" charset="-122"/>
                <a:ea typeface="微软雅黑" pitchFamily="34" charset="-122"/>
              </a:rPr>
              <a:t>点击</a:t>
            </a:r>
            <a:r>
              <a:rPr lang="zh-CN" altLang="en-US" sz="1100" spc="50" dirty="0">
                <a:ln w="11430"/>
                <a:solidFill>
                  <a:schemeClr val="bg2">
                    <a:lumMod val="10000"/>
                  </a:schemeClr>
                </a:solidFill>
                <a:latin typeface="微软雅黑" pitchFamily="34" charset="-122"/>
                <a:ea typeface="微软雅黑" pitchFamily="34" charset="-122"/>
              </a:rPr>
              <a:t>添加</a:t>
            </a:r>
            <a:r>
              <a:rPr lang="zh-CN" altLang="en-US" sz="1100" spc="50" dirty="0" smtClean="0">
                <a:ln w="11430"/>
                <a:solidFill>
                  <a:schemeClr val="bg2">
                    <a:lumMod val="10000"/>
                  </a:schemeClr>
                </a:solidFill>
                <a:latin typeface="微软雅黑" pitchFamily="34" charset="-122"/>
                <a:ea typeface="微软雅黑" pitchFamily="34" charset="-122"/>
              </a:rPr>
              <a:t>文本</a:t>
            </a:r>
            <a:endParaRPr lang="en-US" altLang="zh-CN" sz="1100" spc="50" dirty="0" smtClean="0">
              <a:ln w="11430"/>
              <a:solidFill>
                <a:schemeClr val="bg2">
                  <a:lumMod val="10000"/>
                </a:schemeClr>
              </a:solidFill>
              <a:latin typeface="微软雅黑" pitchFamily="34" charset="-122"/>
              <a:ea typeface="微软雅黑" pitchFamily="34" charset="-122"/>
            </a:endParaRPr>
          </a:p>
          <a:p>
            <a:pPr marL="0" lvl="2" defTabSz="912813" eaLnBrk="0" fontAlgn="auto" hangingPunct="0">
              <a:spcBef>
                <a:spcPts val="0"/>
              </a:spcBef>
              <a:spcAft>
                <a:spcPts val="0"/>
              </a:spcAft>
              <a:buClr>
                <a:srgbClr val="0070C0"/>
              </a:buClr>
              <a:buSzPct val="80000"/>
              <a:tabLst>
                <a:tab pos="136525" algn="l"/>
              </a:tabLst>
              <a:defRPr/>
            </a:pPr>
            <a:r>
              <a:rPr lang="zh-CN" altLang="en-US" sz="1100" spc="50" dirty="0" smtClean="0">
                <a:ln w="11430"/>
                <a:solidFill>
                  <a:schemeClr val="bg2">
                    <a:lumMod val="10000"/>
                  </a:schemeClr>
                </a:solidFill>
                <a:latin typeface="微软雅黑" pitchFamily="34" charset="-122"/>
                <a:ea typeface="微软雅黑" pitchFamily="34" charset="-122"/>
              </a:rPr>
              <a:t>点击</a:t>
            </a:r>
            <a:r>
              <a:rPr lang="zh-CN" altLang="en-US" sz="1100" spc="50" dirty="0">
                <a:ln w="11430"/>
                <a:solidFill>
                  <a:schemeClr val="bg2">
                    <a:lumMod val="10000"/>
                  </a:schemeClr>
                </a:solidFill>
                <a:latin typeface="微软雅黑" pitchFamily="34" charset="-122"/>
                <a:ea typeface="微软雅黑" pitchFamily="34" charset="-122"/>
              </a:rPr>
              <a:t>添加</a:t>
            </a:r>
            <a:r>
              <a:rPr lang="zh-CN" altLang="en-US" sz="1100" spc="50" dirty="0" smtClean="0">
                <a:ln w="11430"/>
                <a:solidFill>
                  <a:schemeClr val="bg2">
                    <a:lumMod val="10000"/>
                  </a:schemeClr>
                </a:solidFill>
                <a:latin typeface="微软雅黑" pitchFamily="34" charset="-122"/>
                <a:ea typeface="微软雅黑" pitchFamily="34" charset="-122"/>
              </a:rPr>
              <a:t>文本</a:t>
            </a:r>
            <a:endParaRPr lang="en-US" altLang="zh-CN" sz="1100" spc="50" dirty="0" smtClean="0">
              <a:ln w="11430"/>
              <a:solidFill>
                <a:schemeClr val="bg2">
                  <a:lumMod val="10000"/>
                </a:schemeClr>
              </a:solidFill>
              <a:latin typeface="微软雅黑" pitchFamily="34" charset="-122"/>
              <a:ea typeface="微软雅黑" pitchFamily="34" charset="-122"/>
            </a:endParaRPr>
          </a:p>
          <a:p>
            <a:pPr marL="0" lvl="2" defTabSz="912813" eaLnBrk="0" fontAlgn="auto" hangingPunct="0">
              <a:spcBef>
                <a:spcPts val="0"/>
              </a:spcBef>
              <a:spcAft>
                <a:spcPts val="0"/>
              </a:spcAft>
              <a:buClr>
                <a:srgbClr val="0070C0"/>
              </a:buClr>
              <a:buSzPct val="80000"/>
              <a:tabLst>
                <a:tab pos="136525" algn="l"/>
              </a:tabLst>
              <a:defRPr/>
            </a:pPr>
            <a:r>
              <a:rPr lang="zh-CN" altLang="en-US" sz="1100" spc="50" dirty="0">
                <a:ln w="11430"/>
                <a:solidFill>
                  <a:schemeClr val="bg2">
                    <a:lumMod val="10000"/>
                  </a:schemeClr>
                </a:solidFill>
                <a:latin typeface="微软雅黑" pitchFamily="34" charset="-122"/>
                <a:ea typeface="微软雅黑" pitchFamily="34" charset="-122"/>
              </a:rPr>
              <a:t>点击添加</a:t>
            </a:r>
            <a:r>
              <a:rPr lang="zh-CN" altLang="en-US" sz="1100" spc="50" dirty="0" smtClean="0">
                <a:ln w="11430"/>
                <a:solidFill>
                  <a:schemeClr val="bg2">
                    <a:lumMod val="10000"/>
                  </a:schemeClr>
                </a:solidFill>
                <a:latin typeface="微软雅黑" pitchFamily="34" charset="-122"/>
                <a:ea typeface="微软雅黑" pitchFamily="34" charset="-122"/>
              </a:rPr>
              <a:t>文本</a:t>
            </a:r>
            <a:endParaRPr lang="en-US" altLang="zh-CN" sz="1100" spc="50" dirty="0" smtClean="0">
              <a:ln w="11430"/>
              <a:solidFill>
                <a:schemeClr val="bg2">
                  <a:lumMod val="10000"/>
                </a:schemeClr>
              </a:solidFill>
              <a:latin typeface="微软雅黑" pitchFamily="34" charset="-122"/>
              <a:ea typeface="微软雅黑" pitchFamily="34" charset="-122"/>
            </a:endParaRPr>
          </a:p>
          <a:p>
            <a:pPr marL="0" lvl="2" defTabSz="912813" eaLnBrk="0" fontAlgn="auto" hangingPunct="0">
              <a:spcBef>
                <a:spcPts val="0"/>
              </a:spcBef>
              <a:spcAft>
                <a:spcPts val="0"/>
              </a:spcAft>
              <a:buClr>
                <a:srgbClr val="0070C0"/>
              </a:buClr>
              <a:buSzPct val="80000"/>
              <a:tabLst>
                <a:tab pos="136525" algn="l"/>
              </a:tabLst>
              <a:defRPr/>
            </a:pPr>
            <a:r>
              <a:rPr lang="zh-CN" altLang="en-US" sz="1100" spc="50" dirty="0" smtClean="0">
                <a:ln w="11430"/>
                <a:solidFill>
                  <a:schemeClr val="bg2">
                    <a:lumMod val="10000"/>
                  </a:schemeClr>
                </a:solidFill>
                <a:latin typeface="微软雅黑" pitchFamily="34" charset="-122"/>
                <a:ea typeface="微软雅黑" pitchFamily="34" charset="-122"/>
              </a:rPr>
              <a:t>点击</a:t>
            </a:r>
            <a:r>
              <a:rPr lang="zh-CN" altLang="en-US" sz="1100" spc="50" dirty="0">
                <a:ln w="11430"/>
                <a:solidFill>
                  <a:schemeClr val="bg2">
                    <a:lumMod val="10000"/>
                  </a:schemeClr>
                </a:solidFill>
                <a:latin typeface="微软雅黑" pitchFamily="34" charset="-122"/>
                <a:ea typeface="微软雅黑" pitchFamily="34" charset="-122"/>
              </a:rPr>
              <a:t>添加文本</a:t>
            </a:r>
            <a:endParaRPr lang="en-US" altLang="zh-CN" sz="1100" spc="50" dirty="0">
              <a:ln w="11430"/>
              <a:solidFill>
                <a:schemeClr val="bg2">
                  <a:lumMod val="10000"/>
                </a:schemeClr>
              </a:solidFill>
              <a:latin typeface="微软雅黑" pitchFamily="34" charset="-122"/>
              <a:ea typeface="微软雅黑" pitchFamily="34" charset="-122"/>
            </a:endParaRPr>
          </a:p>
          <a:p>
            <a:pPr marL="0" lvl="2" defTabSz="912813" eaLnBrk="0" fontAlgn="auto" hangingPunct="0">
              <a:spcBef>
                <a:spcPts val="0"/>
              </a:spcBef>
              <a:spcAft>
                <a:spcPts val="0"/>
              </a:spcAft>
              <a:buClr>
                <a:srgbClr val="0070C0"/>
              </a:buClr>
              <a:buSzPct val="80000"/>
              <a:tabLst>
                <a:tab pos="136525" algn="l"/>
              </a:tabLst>
              <a:defRPr/>
            </a:pPr>
            <a:r>
              <a:rPr lang="zh-CN" altLang="en-US" sz="1100" spc="50" dirty="0">
                <a:ln w="11430"/>
                <a:solidFill>
                  <a:schemeClr val="bg2">
                    <a:lumMod val="10000"/>
                  </a:schemeClr>
                </a:solidFill>
                <a:latin typeface="微软雅黑" pitchFamily="34" charset="-122"/>
                <a:ea typeface="微软雅黑" pitchFamily="34" charset="-122"/>
              </a:rPr>
              <a:t>点击添加</a:t>
            </a:r>
            <a:r>
              <a:rPr lang="zh-CN" altLang="en-US" sz="1100" spc="50" dirty="0" smtClean="0">
                <a:ln w="11430"/>
                <a:solidFill>
                  <a:schemeClr val="bg2">
                    <a:lumMod val="10000"/>
                  </a:schemeClr>
                </a:solidFill>
                <a:latin typeface="微软雅黑" pitchFamily="34" charset="-122"/>
                <a:ea typeface="微软雅黑" pitchFamily="34" charset="-122"/>
              </a:rPr>
              <a:t>文本</a:t>
            </a:r>
            <a:endParaRPr lang="en-US" altLang="zh-CN" sz="1100" spc="50" dirty="0" smtClean="0">
              <a:ln w="11430"/>
              <a:solidFill>
                <a:schemeClr val="bg2">
                  <a:lumMod val="10000"/>
                </a:schemeClr>
              </a:solidFill>
              <a:latin typeface="微软雅黑" pitchFamily="34" charset="-122"/>
              <a:ea typeface="微软雅黑" pitchFamily="34" charset="-122"/>
            </a:endParaRPr>
          </a:p>
          <a:p>
            <a:pPr marL="0" lvl="2" defTabSz="912813" eaLnBrk="0" fontAlgn="auto" hangingPunct="0">
              <a:spcBef>
                <a:spcPts val="0"/>
              </a:spcBef>
              <a:spcAft>
                <a:spcPts val="0"/>
              </a:spcAft>
              <a:buClr>
                <a:srgbClr val="0070C0"/>
              </a:buClr>
              <a:buSzPct val="80000"/>
              <a:tabLst>
                <a:tab pos="136525" algn="l"/>
              </a:tabLst>
              <a:defRPr/>
            </a:pPr>
            <a:endParaRPr lang="en-US" altLang="zh-CN" sz="1100" spc="50" dirty="0" smtClean="0">
              <a:ln w="11430"/>
              <a:solidFill>
                <a:schemeClr val="bg2">
                  <a:lumMod val="10000"/>
                </a:schemeClr>
              </a:solidFill>
              <a:latin typeface="微软雅黑" pitchFamily="34" charset="-122"/>
              <a:ea typeface="微软雅黑" pitchFamily="34" charset="-122"/>
            </a:endParaRPr>
          </a:p>
        </p:txBody>
      </p:sp>
      <p:sp>
        <p:nvSpPr>
          <p:cNvPr id="43" name="Text Box 45"/>
          <p:cNvSpPr txBox="1">
            <a:spLocks noChangeArrowheads="1"/>
          </p:cNvSpPr>
          <p:nvPr/>
        </p:nvSpPr>
        <p:spPr bwMode="auto">
          <a:xfrm>
            <a:off x="1403648" y="4189086"/>
            <a:ext cx="3528616" cy="477054"/>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1400" b="1" dirty="0" smtClean="0">
                <a:solidFill>
                  <a:schemeClr val="bg2">
                    <a:lumMod val="10000"/>
                  </a:schemeClr>
                </a:solidFill>
                <a:latin typeface="微软雅黑" pitchFamily="34" charset="-122"/>
                <a:ea typeface="微软雅黑" pitchFamily="34" charset="-122"/>
              </a:rPr>
              <a:t>单击填加标题</a:t>
            </a:r>
            <a:endParaRPr lang="en-US" altLang="ko-KR" sz="1400" b="1" dirty="0">
              <a:solidFill>
                <a:schemeClr val="bg2">
                  <a:lumMod val="10000"/>
                </a:schemeClr>
              </a:solidFill>
              <a:latin typeface="微软雅黑" pitchFamily="34" charset="-122"/>
              <a:ea typeface="微软雅黑" pitchFamily="34" charset="-122"/>
            </a:endParaRPr>
          </a:p>
          <a:p>
            <a:pPr marL="0" lvl="2" defTabSz="912813" eaLnBrk="0" fontAlgn="auto" hangingPunct="0">
              <a:spcBef>
                <a:spcPts val="0"/>
              </a:spcBef>
              <a:spcAft>
                <a:spcPts val="0"/>
              </a:spcAft>
              <a:buClr>
                <a:srgbClr val="0070C0"/>
              </a:buClr>
              <a:buSzPct val="80000"/>
              <a:tabLst>
                <a:tab pos="136525" algn="l"/>
              </a:tabLst>
              <a:defRPr/>
            </a:pPr>
            <a:r>
              <a:rPr lang="zh-CN" altLang="en-US" sz="1100" spc="50" dirty="0">
                <a:ln w="11430"/>
                <a:solidFill>
                  <a:schemeClr val="bg2">
                    <a:lumMod val="10000"/>
                  </a:schemeClr>
                </a:solidFill>
                <a:latin typeface="微软雅黑" pitchFamily="34" charset="-122"/>
                <a:ea typeface="微软雅黑" pitchFamily="34" charset="-122"/>
              </a:rPr>
              <a:t>点击添加文本点击添加</a:t>
            </a:r>
            <a:r>
              <a:rPr lang="zh-CN" altLang="en-US" sz="1100" spc="50" dirty="0" smtClean="0">
                <a:ln w="11430"/>
                <a:solidFill>
                  <a:schemeClr val="bg2">
                    <a:lumMod val="10000"/>
                  </a:schemeClr>
                </a:solidFill>
                <a:latin typeface="微软雅黑" pitchFamily="34" charset="-122"/>
                <a:ea typeface="微软雅黑" pitchFamily="34" charset="-122"/>
              </a:rPr>
              <a:t>文本</a:t>
            </a:r>
            <a:r>
              <a:rPr lang="zh-CN" altLang="en-US" sz="1100" spc="50" dirty="0">
                <a:ln w="11430"/>
                <a:solidFill>
                  <a:schemeClr val="bg2">
                    <a:lumMod val="10000"/>
                  </a:schemeClr>
                </a:solidFill>
                <a:latin typeface="微软雅黑" pitchFamily="34" charset="-122"/>
                <a:ea typeface="微软雅黑" pitchFamily="34" charset="-122"/>
              </a:rPr>
              <a:t>点击添加文本</a:t>
            </a:r>
            <a:endParaRPr lang="en-US" altLang="zh-CN" sz="1100" spc="50" dirty="0">
              <a:ln w="11430"/>
              <a:solidFill>
                <a:schemeClr val="bg2">
                  <a:lumMod val="10000"/>
                </a:schemeClr>
              </a:solidFill>
              <a:latin typeface="微软雅黑" pitchFamily="34" charset="-122"/>
              <a:ea typeface="微软雅黑" pitchFamily="34" charset="-122"/>
            </a:endParaRPr>
          </a:p>
        </p:txBody>
      </p:sp>
      <p:sp>
        <p:nvSpPr>
          <p:cNvPr id="44" name="Text Box 45"/>
          <p:cNvSpPr txBox="1">
            <a:spLocks noChangeArrowheads="1"/>
          </p:cNvSpPr>
          <p:nvPr/>
        </p:nvSpPr>
        <p:spPr bwMode="auto">
          <a:xfrm>
            <a:off x="5630590" y="3970363"/>
            <a:ext cx="2109762" cy="815608"/>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1400" b="1" dirty="0" smtClean="0">
                <a:solidFill>
                  <a:schemeClr val="bg2">
                    <a:lumMod val="10000"/>
                  </a:schemeClr>
                </a:solidFill>
                <a:latin typeface="微软雅黑" pitchFamily="34" charset="-122"/>
                <a:ea typeface="微软雅黑" pitchFamily="34" charset="-122"/>
              </a:rPr>
              <a:t>填加标题</a:t>
            </a:r>
            <a:endParaRPr lang="en-US" altLang="ko-KR" sz="1400" b="1" dirty="0">
              <a:solidFill>
                <a:schemeClr val="bg2">
                  <a:lumMod val="10000"/>
                </a:schemeClr>
              </a:solidFill>
              <a:latin typeface="微软雅黑" pitchFamily="34" charset="-122"/>
              <a:ea typeface="微软雅黑" pitchFamily="34" charset="-122"/>
            </a:endParaRPr>
          </a:p>
          <a:p>
            <a:pPr marL="0" lvl="2" defTabSz="912813" eaLnBrk="0" fontAlgn="auto" hangingPunct="0">
              <a:spcBef>
                <a:spcPts val="0"/>
              </a:spcBef>
              <a:spcAft>
                <a:spcPts val="0"/>
              </a:spcAft>
              <a:buClr>
                <a:srgbClr val="0070C0"/>
              </a:buClr>
              <a:buSzPct val="80000"/>
              <a:tabLst>
                <a:tab pos="136525" algn="l"/>
              </a:tabLst>
              <a:defRPr/>
            </a:pPr>
            <a:r>
              <a:rPr lang="zh-CN" altLang="en-US" sz="1100" spc="50" dirty="0" smtClean="0">
                <a:ln w="11430"/>
                <a:solidFill>
                  <a:schemeClr val="bg2">
                    <a:lumMod val="10000"/>
                  </a:schemeClr>
                </a:solidFill>
                <a:latin typeface="微软雅黑" pitchFamily="34" charset="-122"/>
                <a:ea typeface="微软雅黑" pitchFamily="34" charset="-122"/>
              </a:rPr>
              <a:t>点击</a:t>
            </a:r>
            <a:r>
              <a:rPr lang="zh-CN" altLang="en-US" sz="1100" spc="50" dirty="0">
                <a:ln w="11430"/>
                <a:solidFill>
                  <a:schemeClr val="bg2">
                    <a:lumMod val="10000"/>
                  </a:schemeClr>
                </a:solidFill>
                <a:latin typeface="微软雅黑" pitchFamily="34" charset="-122"/>
                <a:ea typeface="微软雅黑" pitchFamily="34" charset="-122"/>
              </a:rPr>
              <a:t>添加</a:t>
            </a:r>
            <a:r>
              <a:rPr lang="zh-CN" altLang="en-US" sz="1100" spc="50" dirty="0" smtClean="0">
                <a:ln w="11430"/>
                <a:solidFill>
                  <a:schemeClr val="bg2">
                    <a:lumMod val="10000"/>
                  </a:schemeClr>
                </a:solidFill>
                <a:latin typeface="微软雅黑" pitchFamily="34" charset="-122"/>
                <a:ea typeface="微软雅黑" pitchFamily="34" charset="-122"/>
              </a:rPr>
              <a:t>文本点击</a:t>
            </a:r>
            <a:r>
              <a:rPr lang="zh-CN" altLang="en-US" sz="1100" spc="50" dirty="0">
                <a:ln w="11430"/>
                <a:solidFill>
                  <a:schemeClr val="bg2">
                    <a:lumMod val="10000"/>
                  </a:schemeClr>
                </a:solidFill>
                <a:latin typeface="微软雅黑" pitchFamily="34" charset="-122"/>
                <a:ea typeface="微软雅黑" pitchFamily="34" charset="-122"/>
              </a:rPr>
              <a:t>添加</a:t>
            </a:r>
            <a:r>
              <a:rPr lang="zh-CN" altLang="en-US" sz="1100" spc="50" dirty="0" smtClean="0">
                <a:ln w="11430"/>
                <a:solidFill>
                  <a:schemeClr val="bg2">
                    <a:lumMod val="10000"/>
                  </a:schemeClr>
                </a:solidFill>
                <a:latin typeface="微软雅黑" pitchFamily="34" charset="-122"/>
                <a:ea typeface="微软雅黑" pitchFamily="34" charset="-122"/>
              </a:rPr>
              <a:t>文本</a:t>
            </a:r>
            <a:endParaRPr lang="en-US" altLang="zh-CN" sz="1100" spc="50" dirty="0" smtClean="0">
              <a:ln w="11430"/>
              <a:solidFill>
                <a:schemeClr val="bg2">
                  <a:lumMod val="10000"/>
                </a:schemeClr>
              </a:solidFill>
              <a:latin typeface="微软雅黑" pitchFamily="34" charset="-122"/>
              <a:ea typeface="微软雅黑" pitchFamily="34" charset="-122"/>
            </a:endParaRPr>
          </a:p>
          <a:p>
            <a:pPr marL="0" lvl="2" defTabSz="912813" eaLnBrk="0" fontAlgn="auto" hangingPunct="0">
              <a:spcBef>
                <a:spcPts val="0"/>
              </a:spcBef>
              <a:spcAft>
                <a:spcPts val="0"/>
              </a:spcAft>
              <a:buClr>
                <a:srgbClr val="0070C0"/>
              </a:buClr>
              <a:buSzPct val="80000"/>
              <a:tabLst>
                <a:tab pos="136525" algn="l"/>
              </a:tabLst>
              <a:defRPr/>
            </a:pPr>
            <a:r>
              <a:rPr lang="zh-CN" altLang="en-US" sz="1100" spc="50" dirty="0" smtClean="0">
                <a:ln w="11430"/>
                <a:solidFill>
                  <a:schemeClr val="bg2">
                    <a:lumMod val="10000"/>
                  </a:schemeClr>
                </a:solidFill>
                <a:latin typeface="微软雅黑" pitchFamily="34" charset="-122"/>
                <a:ea typeface="微软雅黑" pitchFamily="34" charset="-122"/>
              </a:rPr>
              <a:t>点击</a:t>
            </a:r>
            <a:r>
              <a:rPr lang="zh-CN" altLang="en-US" sz="1100" spc="50" dirty="0">
                <a:ln w="11430"/>
                <a:solidFill>
                  <a:schemeClr val="bg2">
                    <a:lumMod val="10000"/>
                  </a:schemeClr>
                </a:solidFill>
                <a:latin typeface="微软雅黑" pitchFamily="34" charset="-122"/>
                <a:ea typeface="微软雅黑" pitchFamily="34" charset="-122"/>
              </a:rPr>
              <a:t>添加</a:t>
            </a:r>
            <a:r>
              <a:rPr lang="zh-CN" altLang="en-US" sz="1100" spc="50" dirty="0" smtClean="0">
                <a:ln w="11430"/>
                <a:solidFill>
                  <a:schemeClr val="bg2">
                    <a:lumMod val="10000"/>
                  </a:schemeClr>
                </a:solidFill>
                <a:latin typeface="微软雅黑" pitchFamily="34" charset="-122"/>
                <a:ea typeface="微软雅黑" pitchFamily="34" charset="-122"/>
              </a:rPr>
              <a:t>文本点击</a:t>
            </a:r>
            <a:r>
              <a:rPr lang="zh-CN" altLang="en-US" sz="1100" spc="50" dirty="0">
                <a:ln w="11430"/>
                <a:solidFill>
                  <a:schemeClr val="bg2">
                    <a:lumMod val="10000"/>
                  </a:schemeClr>
                </a:solidFill>
                <a:latin typeface="微软雅黑" pitchFamily="34" charset="-122"/>
                <a:ea typeface="微软雅黑" pitchFamily="34" charset="-122"/>
              </a:rPr>
              <a:t>添加</a:t>
            </a:r>
            <a:r>
              <a:rPr lang="zh-CN" altLang="en-US" sz="1100" spc="50" dirty="0" smtClean="0">
                <a:ln w="11430"/>
                <a:solidFill>
                  <a:schemeClr val="bg2">
                    <a:lumMod val="10000"/>
                  </a:schemeClr>
                </a:solidFill>
                <a:latin typeface="微软雅黑" pitchFamily="34" charset="-122"/>
                <a:ea typeface="微软雅黑" pitchFamily="34" charset="-122"/>
              </a:rPr>
              <a:t>文本</a:t>
            </a:r>
            <a:endParaRPr lang="en-US" altLang="zh-CN" sz="1100" spc="50" dirty="0" smtClean="0">
              <a:ln w="11430"/>
              <a:solidFill>
                <a:schemeClr val="bg2">
                  <a:lumMod val="10000"/>
                </a:schemeClr>
              </a:solidFill>
              <a:latin typeface="微软雅黑" pitchFamily="34" charset="-122"/>
              <a:ea typeface="微软雅黑" pitchFamily="34" charset="-122"/>
            </a:endParaRPr>
          </a:p>
          <a:p>
            <a:pPr marL="0" lvl="2" defTabSz="912813" eaLnBrk="0" fontAlgn="auto" hangingPunct="0">
              <a:spcBef>
                <a:spcPts val="0"/>
              </a:spcBef>
              <a:spcAft>
                <a:spcPts val="0"/>
              </a:spcAft>
              <a:buClr>
                <a:srgbClr val="0070C0"/>
              </a:buClr>
              <a:buSzPct val="80000"/>
              <a:tabLst>
                <a:tab pos="136525" algn="l"/>
              </a:tabLst>
              <a:defRPr/>
            </a:pPr>
            <a:endParaRPr lang="en-US" altLang="zh-CN" sz="1100" spc="50" dirty="0" smtClean="0">
              <a:ln w="11430"/>
              <a:solidFill>
                <a:schemeClr val="bg2">
                  <a:lumMod val="1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799446113"/>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4)">
                                      <p:cBhvr>
                                        <p:cTn id="7" dur="1000"/>
                                        <p:tgtEl>
                                          <p:spTgt spid="2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1750"/>
                            </p:stCondLst>
                            <p:childTnLst>
                              <p:par>
                                <p:cTn id="14" presetID="2" presetClass="entr" presetSubtype="3"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750" fill="hold"/>
                                        <p:tgtEl>
                                          <p:spTgt spid="28"/>
                                        </p:tgtEl>
                                        <p:attrNameLst>
                                          <p:attrName>ppt_x</p:attrName>
                                        </p:attrNameLst>
                                      </p:cBhvr>
                                      <p:tavLst>
                                        <p:tav tm="0">
                                          <p:val>
                                            <p:strVal val="1+#ppt_w/2"/>
                                          </p:val>
                                        </p:tav>
                                        <p:tav tm="100000">
                                          <p:val>
                                            <p:strVal val="#ppt_x"/>
                                          </p:val>
                                        </p:tav>
                                      </p:tavLst>
                                    </p:anim>
                                    <p:anim calcmode="lin" valueType="num">
                                      <p:cBhvr additive="base">
                                        <p:cTn id="17" dur="750" fill="hold"/>
                                        <p:tgtEl>
                                          <p:spTgt spid="28"/>
                                        </p:tgtEl>
                                        <p:attrNameLst>
                                          <p:attrName>ppt_y</p:attrName>
                                        </p:attrNameLst>
                                      </p:cBhvr>
                                      <p:tavLst>
                                        <p:tav tm="0">
                                          <p:val>
                                            <p:strVal val="0-#ppt_h/2"/>
                                          </p:val>
                                        </p:tav>
                                        <p:tav tm="100000">
                                          <p:val>
                                            <p:strVal val="#ppt_y"/>
                                          </p:val>
                                        </p:tav>
                                      </p:tavLst>
                                    </p:anim>
                                  </p:childTnLst>
                                </p:cTn>
                              </p:par>
                            </p:childTnLst>
                          </p:cTn>
                        </p:par>
                        <p:par>
                          <p:cTn id="18" fill="hold">
                            <p:stCondLst>
                              <p:cond delay="2500"/>
                            </p:stCondLst>
                            <p:childTnLst>
                              <p:par>
                                <p:cTn id="19" presetID="2" presetClass="entr" presetSubtype="4"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750" fill="hold"/>
                                        <p:tgtEl>
                                          <p:spTgt spid="35"/>
                                        </p:tgtEl>
                                        <p:attrNameLst>
                                          <p:attrName>ppt_x</p:attrName>
                                        </p:attrNameLst>
                                      </p:cBhvr>
                                      <p:tavLst>
                                        <p:tav tm="0">
                                          <p:val>
                                            <p:strVal val="#ppt_x"/>
                                          </p:val>
                                        </p:tav>
                                        <p:tav tm="100000">
                                          <p:val>
                                            <p:strVal val="#ppt_x"/>
                                          </p:val>
                                        </p:tav>
                                      </p:tavLst>
                                    </p:anim>
                                    <p:anim calcmode="lin" valueType="num">
                                      <p:cBhvr additive="base">
                                        <p:cTn id="22" dur="750" fill="hold"/>
                                        <p:tgtEl>
                                          <p:spTgt spid="35"/>
                                        </p:tgtEl>
                                        <p:attrNameLst>
                                          <p:attrName>ppt_y</p:attrName>
                                        </p:attrNameLst>
                                      </p:cBhvr>
                                      <p:tavLst>
                                        <p:tav tm="0">
                                          <p:val>
                                            <p:strVal val="1+#ppt_h/2"/>
                                          </p:val>
                                        </p:tav>
                                        <p:tav tm="100000">
                                          <p:val>
                                            <p:strVal val="#ppt_y"/>
                                          </p:val>
                                        </p:tav>
                                      </p:tavLst>
                                    </p:anim>
                                  </p:childTnLst>
                                </p:cTn>
                              </p:par>
                            </p:childTnLst>
                          </p:cTn>
                        </p:par>
                        <p:par>
                          <p:cTn id="23" fill="hold">
                            <p:stCondLst>
                              <p:cond delay="3250"/>
                            </p:stCondLst>
                            <p:childTnLst>
                              <p:par>
                                <p:cTn id="24" presetID="42" presetClass="entr" presetSubtype="0"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anim calcmode="lin" valueType="num">
                                      <p:cBhvr>
                                        <p:cTn id="27" dur="500" fill="hold"/>
                                        <p:tgtEl>
                                          <p:spTgt spid="42"/>
                                        </p:tgtEl>
                                        <p:attrNameLst>
                                          <p:attrName>ppt_x</p:attrName>
                                        </p:attrNameLst>
                                      </p:cBhvr>
                                      <p:tavLst>
                                        <p:tav tm="0">
                                          <p:val>
                                            <p:strVal val="#ppt_x"/>
                                          </p:val>
                                        </p:tav>
                                        <p:tav tm="100000">
                                          <p:val>
                                            <p:strVal val="#ppt_x"/>
                                          </p:val>
                                        </p:tav>
                                      </p:tavLst>
                                    </p:anim>
                                    <p:anim calcmode="lin" valueType="num">
                                      <p:cBhvr>
                                        <p:cTn id="28" dur="500" fill="hold"/>
                                        <p:tgtEl>
                                          <p:spTgt spid="42"/>
                                        </p:tgtEl>
                                        <p:attrNameLst>
                                          <p:attrName>ppt_y</p:attrName>
                                        </p:attrNameLst>
                                      </p:cBhvr>
                                      <p:tavLst>
                                        <p:tav tm="0">
                                          <p:val>
                                            <p:strVal val="#ppt_y+.1"/>
                                          </p:val>
                                        </p:tav>
                                        <p:tav tm="100000">
                                          <p:val>
                                            <p:strVal val="#ppt_y"/>
                                          </p:val>
                                        </p:tav>
                                      </p:tavLst>
                                    </p:anim>
                                  </p:childTnLst>
                                </p:cTn>
                              </p:par>
                            </p:childTnLst>
                          </p:cTn>
                        </p:par>
                        <p:par>
                          <p:cTn id="29" fill="hold">
                            <p:stCondLst>
                              <p:cond delay="3750"/>
                            </p:stCondLst>
                            <p:childTnLst>
                              <p:par>
                                <p:cTn id="30" presetID="42" presetClass="entr" presetSubtype="0"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anim calcmode="lin" valueType="num">
                                      <p:cBhvr>
                                        <p:cTn id="33" dur="500" fill="hold"/>
                                        <p:tgtEl>
                                          <p:spTgt spid="43"/>
                                        </p:tgtEl>
                                        <p:attrNameLst>
                                          <p:attrName>ppt_x</p:attrName>
                                        </p:attrNameLst>
                                      </p:cBhvr>
                                      <p:tavLst>
                                        <p:tav tm="0">
                                          <p:val>
                                            <p:strVal val="#ppt_x"/>
                                          </p:val>
                                        </p:tav>
                                        <p:tav tm="100000">
                                          <p:val>
                                            <p:strVal val="#ppt_x"/>
                                          </p:val>
                                        </p:tav>
                                      </p:tavLst>
                                    </p:anim>
                                    <p:anim calcmode="lin" valueType="num">
                                      <p:cBhvr>
                                        <p:cTn id="34" dur="500" fill="hold"/>
                                        <p:tgtEl>
                                          <p:spTgt spid="43"/>
                                        </p:tgtEl>
                                        <p:attrNameLst>
                                          <p:attrName>ppt_y</p:attrName>
                                        </p:attrNameLst>
                                      </p:cBhvr>
                                      <p:tavLst>
                                        <p:tav tm="0">
                                          <p:val>
                                            <p:strVal val="#ppt_y+.1"/>
                                          </p:val>
                                        </p:tav>
                                        <p:tav tm="100000">
                                          <p:val>
                                            <p:strVal val="#ppt_y"/>
                                          </p:val>
                                        </p:tav>
                                      </p:tavLst>
                                    </p:anim>
                                  </p:childTnLst>
                                </p:cTn>
                              </p:par>
                            </p:childTnLst>
                          </p:cTn>
                        </p:par>
                        <p:par>
                          <p:cTn id="35" fill="hold">
                            <p:stCondLst>
                              <p:cond delay="4250"/>
                            </p:stCondLst>
                            <p:childTnLst>
                              <p:par>
                                <p:cTn id="36" presetID="42" presetClass="entr" presetSubtype="0"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500"/>
                                        <p:tgtEl>
                                          <p:spTgt spid="44"/>
                                        </p:tgtEl>
                                      </p:cBhvr>
                                    </p:animEffect>
                                    <p:anim calcmode="lin" valueType="num">
                                      <p:cBhvr>
                                        <p:cTn id="39" dur="500" fill="hold"/>
                                        <p:tgtEl>
                                          <p:spTgt spid="44"/>
                                        </p:tgtEl>
                                        <p:attrNameLst>
                                          <p:attrName>ppt_x</p:attrName>
                                        </p:attrNameLst>
                                      </p:cBhvr>
                                      <p:tavLst>
                                        <p:tav tm="0">
                                          <p:val>
                                            <p:strVal val="#ppt_x"/>
                                          </p:val>
                                        </p:tav>
                                        <p:tav tm="100000">
                                          <p:val>
                                            <p:strVal val="#ppt_x"/>
                                          </p:val>
                                        </p:tav>
                                      </p:tavLst>
                                    </p:anim>
                                    <p:anim calcmode="lin" valueType="num">
                                      <p:cBhvr>
                                        <p:cTn id="40"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2" grpId="0"/>
      <p:bldP spid="43" grpId="0"/>
      <p:bldP spid="4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
        <p:nvSpPr>
          <p:cNvPr id="13" name="燕尾形 12"/>
          <p:cNvSpPr/>
          <p:nvPr/>
        </p:nvSpPr>
        <p:spPr bwMode="auto">
          <a:xfrm>
            <a:off x="5918138" y="3047722"/>
            <a:ext cx="2038239" cy="1693307"/>
          </a:xfrm>
          <a:prstGeom prst="chevron">
            <a:avLst>
              <a:gd name="adj" fmla="val 26048"/>
            </a:avLst>
          </a:prstGeom>
          <a:gradFill flip="none" rotWithShape="1">
            <a:gsLst>
              <a:gs pos="25000">
                <a:schemeClr val="bg1">
                  <a:lumMod val="50000"/>
                  <a:alpha val="50000"/>
                </a:schemeClr>
              </a:gs>
              <a:gs pos="100000">
                <a:schemeClr val="bg1">
                  <a:lumMod val="85000"/>
                  <a:alpha val="50000"/>
                </a:schemeClr>
              </a:gs>
            </a:gsLst>
            <a:lin ang="0" scaled="1"/>
            <a:tileRect/>
          </a:gradFill>
          <a:ln w="25400">
            <a:noFill/>
          </a:ln>
          <a:effectLst>
            <a:outerShdw blurRad="225425" dist="38100" dir="5220000" algn="ctr">
              <a:srgbClr val="000000">
                <a:alpha val="33000"/>
              </a:srgbClr>
            </a:outerShdw>
          </a:effectLst>
          <a:scene3d>
            <a:camera prst="orthographicFront">
              <a:rot lat="17099998" lon="0" rev="0"/>
            </a:camera>
            <a:lightRig rig="flat" dir="t"/>
          </a:scene3d>
          <a:sp3d extrusionH="127000" contourW="19050">
            <a:bevelT w="101600" prst="convex"/>
            <a:bevelB w="0" h="2540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dirty="0">
              <a:solidFill>
                <a:schemeClr val="bg1"/>
              </a:solidFill>
              <a:latin typeface="微软雅黑" pitchFamily="34" charset="-122"/>
              <a:ea typeface="微软雅黑" pitchFamily="34" charset="-122"/>
            </a:endParaRPr>
          </a:p>
        </p:txBody>
      </p:sp>
      <p:sp>
        <p:nvSpPr>
          <p:cNvPr id="14" name="燕尾形 13"/>
          <p:cNvSpPr/>
          <p:nvPr/>
        </p:nvSpPr>
        <p:spPr bwMode="auto">
          <a:xfrm>
            <a:off x="4113597" y="3047722"/>
            <a:ext cx="2038239" cy="1693307"/>
          </a:xfrm>
          <a:prstGeom prst="chevron">
            <a:avLst>
              <a:gd name="adj" fmla="val 26048"/>
            </a:avLst>
          </a:prstGeom>
          <a:gradFill flip="none" rotWithShape="1">
            <a:gsLst>
              <a:gs pos="25000">
                <a:schemeClr val="bg1">
                  <a:lumMod val="50000"/>
                  <a:alpha val="50000"/>
                </a:schemeClr>
              </a:gs>
              <a:gs pos="100000">
                <a:schemeClr val="bg1">
                  <a:lumMod val="85000"/>
                  <a:alpha val="50000"/>
                </a:schemeClr>
              </a:gs>
            </a:gsLst>
            <a:lin ang="0" scaled="1"/>
            <a:tileRect/>
          </a:gradFill>
          <a:ln w="25400">
            <a:noFill/>
          </a:ln>
          <a:effectLst>
            <a:outerShdw blurRad="225425" dist="38100" dir="5220000" algn="ctr">
              <a:srgbClr val="000000">
                <a:alpha val="33000"/>
              </a:srgbClr>
            </a:outerShdw>
          </a:effectLst>
          <a:scene3d>
            <a:camera prst="orthographicFront">
              <a:rot lat="17099998" lon="0" rev="0"/>
            </a:camera>
            <a:lightRig rig="flat" dir="t"/>
          </a:scene3d>
          <a:sp3d extrusionH="127000" contourW="19050">
            <a:bevelT w="101600" prst="convex"/>
            <a:bevelB w="0" h="2540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dirty="0">
              <a:solidFill>
                <a:schemeClr val="bg1"/>
              </a:solidFill>
              <a:latin typeface="微软雅黑" pitchFamily="34" charset="-122"/>
              <a:ea typeface="微软雅黑" pitchFamily="34" charset="-122"/>
            </a:endParaRPr>
          </a:p>
        </p:txBody>
      </p:sp>
      <p:sp>
        <p:nvSpPr>
          <p:cNvPr id="15" name="燕尾形 14"/>
          <p:cNvSpPr/>
          <p:nvPr/>
        </p:nvSpPr>
        <p:spPr bwMode="auto">
          <a:xfrm>
            <a:off x="2356079" y="3047722"/>
            <a:ext cx="2038239" cy="1693307"/>
          </a:xfrm>
          <a:prstGeom prst="chevron">
            <a:avLst>
              <a:gd name="adj" fmla="val 26048"/>
            </a:avLst>
          </a:prstGeom>
          <a:gradFill flip="none" rotWithShape="1">
            <a:gsLst>
              <a:gs pos="25000">
                <a:schemeClr val="bg1">
                  <a:lumMod val="50000"/>
                  <a:alpha val="50000"/>
                </a:schemeClr>
              </a:gs>
              <a:gs pos="100000">
                <a:schemeClr val="bg1">
                  <a:lumMod val="85000"/>
                  <a:alpha val="50000"/>
                </a:schemeClr>
              </a:gs>
            </a:gsLst>
            <a:lin ang="0" scaled="1"/>
            <a:tileRect/>
          </a:gradFill>
          <a:ln w="25400">
            <a:noFill/>
          </a:ln>
          <a:effectLst>
            <a:outerShdw blurRad="225425" dist="38100" dir="5220000" algn="ctr">
              <a:srgbClr val="000000">
                <a:alpha val="33000"/>
              </a:srgbClr>
            </a:outerShdw>
          </a:effectLst>
          <a:scene3d>
            <a:camera prst="orthographicFront">
              <a:rot lat="17099998" lon="0" rev="0"/>
            </a:camera>
            <a:lightRig rig="flat" dir="t"/>
          </a:scene3d>
          <a:sp3d extrusionH="127000" contourW="19050">
            <a:bevelT w="101600" prst="convex"/>
            <a:bevelB w="0" h="2540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dirty="0">
              <a:solidFill>
                <a:schemeClr val="bg1"/>
              </a:solidFill>
              <a:latin typeface="微软雅黑" pitchFamily="34" charset="-122"/>
              <a:ea typeface="微软雅黑" pitchFamily="34" charset="-122"/>
            </a:endParaRPr>
          </a:p>
        </p:txBody>
      </p:sp>
      <p:sp>
        <p:nvSpPr>
          <p:cNvPr id="16" name="上箭头 15"/>
          <p:cNvSpPr/>
          <p:nvPr/>
        </p:nvSpPr>
        <p:spPr>
          <a:xfrm>
            <a:off x="2853882" y="3221482"/>
            <a:ext cx="540304" cy="678831"/>
          </a:xfrm>
          <a:prstGeom prst="upArrow">
            <a:avLst/>
          </a:prstGeom>
          <a:gradFill flip="none" rotWithShape="1">
            <a:gsLst>
              <a:gs pos="0">
                <a:srgbClr val="FFCF01"/>
              </a:gs>
              <a:gs pos="90000">
                <a:srgbClr val="E22000"/>
              </a:gs>
            </a:gsLst>
            <a:lin ang="2700000" scaled="1"/>
            <a:tileRect/>
          </a:gradFill>
          <a:ln w="0" cap="flat" cmpd="dbl">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anchor="ctr">
            <a:sp3d/>
          </a:bodyPr>
          <a:lstStyle/>
          <a:p>
            <a:pPr lvl="2" algn="ctr" eaLnBrk="0" fontAlgn="ctr" hangingPunct="0">
              <a:spcBef>
                <a:spcPts val="0"/>
              </a:spcBef>
              <a:spcAft>
                <a:spcPts val="0"/>
              </a:spcAft>
              <a:buClr>
                <a:srgbClr val="FF0000"/>
              </a:buClr>
              <a:buSzPct val="70000"/>
              <a:buFont typeface="Wingdings" pitchFamily="2" charset="2"/>
              <a:buChar char="u"/>
              <a:defRPr/>
            </a:pPr>
            <a:endParaRPr lang="zh-CN" altLang="en-US" sz="1600" b="1" dirty="0">
              <a:solidFill>
                <a:schemeClr val="bg1"/>
              </a:solidFill>
              <a:latin typeface="微软雅黑" pitchFamily="34" charset="-122"/>
              <a:ea typeface="微软雅黑" pitchFamily="34" charset="-122"/>
            </a:endParaRPr>
          </a:p>
        </p:txBody>
      </p:sp>
      <p:sp>
        <p:nvSpPr>
          <p:cNvPr id="17" name="上箭头 16"/>
          <p:cNvSpPr/>
          <p:nvPr/>
        </p:nvSpPr>
        <p:spPr>
          <a:xfrm>
            <a:off x="3538364" y="2948934"/>
            <a:ext cx="684481" cy="952051"/>
          </a:xfrm>
          <a:prstGeom prst="upArrow">
            <a:avLst/>
          </a:prstGeom>
          <a:gradFill flip="none" rotWithShape="1">
            <a:gsLst>
              <a:gs pos="0">
                <a:srgbClr val="6EFF01"/>
              </a:gs>
              <a:gs pos="90000">
                <a:srgbClr val="0F5000"/>
              </a:gs>
            </a:gsLst>
            <a:lin ang="2700000" scaled="1"/>
            <a:tileRect/>
          </a:gradFill>
          <a:ln w="25400">
            <a:noFill/>
          </a:ln>
          <a:effectLst>
            <a:outerShdw blurRad="225425" dist="38100" dir="5220000" algn="ctr">
              <a:schemeClr val="tx1">
                <a:alpha val="33000"/>
              </a:scheme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anchor="ctr">
            <a:sp3d/>
          </a:bodyPr>
          <a:lstStyle/>
          <a:p>
            <a:pPr lvl="2" algn="ctr" eaLnBrk="0" fontAlgn="ctr" hangingPunct="0">
              <a:spcBef>
                <a:spcPts val="0"/>
              </a:spcBef>
              <a:spcAft>
                <a:spcPts val="0"/>
              </a:spcAft>
              <a:buClr>
                <a:srgbClr val="FF0000"/>
              </a:buClr>
              <a:buSzPct val="70000"/>
              <a:defRPr/>
            </a:pPr>
            <a:endParaRPr lang="zh-CN" altLang="en-US" sz="1600" b="1" dirty="0">
              <a:solidFill>
                <a:schemeClr val="bg1"/>
              </a:solidFill>
              <a:latin typeface="微软雅黑" pitchFamily="34" charset="-122"/>
              <a:ea typeface="微软雅黑" pitchFamily="34" charset="-122"/>
            </a:endParaRPr>
          </a:p>
        </p:txBody>
      </p:sp>
      <p:sp>
        <p:nvSpPr>
          <p:cNvPr id="22" name="上箭头 21"/>
          <p:cNvSpPr/>
          <p:nvPr/>
        </p:nvSpPr>
        <p:spPr>
          <a:xfrm>
            <a:off x="4533972" y="2668918"/>
            <a:ext cx="764306" cy="1234066"/>
          </a:xfrm>
          <a:prstGeom prst="upArrow">
            <a:avLst/>
          </a:prstGeom>
          <a:gradFill flip="none" rotWithShape="1">
            <a:gsLst>
              <a:gs pos="0">
                <a:srgbClr val="FFCF01"/>
              </a:gs>
              <a:gs pos="90000">
                <a:srgbClr val="E22000"/>
              </a:gs>
            </a:gsLst>
            <a:lin ang="2700000" scaled="1"/>
            <a:tileRect/>
          </a:gradFill>
          <a:ln w="0" cap="flat" cmpd="dbl">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anchor="ctr">
            <a:sp3d/>
          </a:bodyPr>
          <a:lstStyle/>
          <a:p>
            <a:pPr lvl="1" algn="ctr" eaLnBrk="0" fontAlgn="ctr" hangingPunct="0">
              <a:spcBef>
                <a:spcPts val="0"/>
              </a:spcBef>
              <a:spcAft>
                <a:spcPts val="0"/>
              </a:spcAft>
              <a:buClr>
                <a:srgbClr val="FF0000"/>
              </a:buClr>
              <a:buSzPct val="70000"/>
              <a:buFont typeface="Wingdings" pitchFamily="2" charset="2"/>
              <a:buChar char="u"/>
              <a:defRPr/>
            </a:pPr>
            <a:endParaRPr lang="zh-CN" altLang="en-US" sz="1600" b="1" dirty="0">
              <a:solidFill>
                <a:schemeClr val="bg1"/>
              </a:solidFill>
              <a:latin typeface="微软雅黑" pitchFamily="34" charset="-122"/>
              <a:ea typeface="微软雅黑" pitchFamily="34" charset="-122"/>
            </a:endParaRPr>
          </a:p>
        </p:txBody>
      </p:sp>
      <p:sp>
        <p:nvSpPr>
          <p:cNvPr id="23" name="上箭头 22"/>
          <p:cNvSpPr/>
          <p:nvPr/>
        </p:nvSpPr>
        <p:spPr>
          <a:xfrm>
            <a:off x="5405130" y="2164892"/>
            <a:ext cx="963343" cy="1744627"/>
          </a:xfrm>
          <a:prstGeom prst="upArrow">
            <a:avLst/>
          </a:prstGeom>
          <a:gradFill flip="none" rotWithShape="1">
            <a:gsLst>
              <a:gs pos="0">
                <a:srgbClr val="00DFF6"/>
              </a:gs>
              <a:gs pos="90000">
                <a:srgbClr val="002774"/>
              </a:gs>
            </a:gsLst>
            <a:lin ang="2700000" scaled="1"/>
            <a:tileRect/>
          </a:gradFill>
          <a:ln w="25400">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buFont typeface="Wingdings" pitchFamily="2" charset="2"/>
              <a:buChar char="u"/>
              <a:defRPr/>
            </a:pPr>
            <a:endParaRPr lang="zh-CN" altLang="en-US" sz="1600" b="1" dirty="0">
              <a:solidFill>
                <a:schemeClr val="bg1"/>
              </a:solidFill>
              <a:latin typeface="微软雅黑" pitchFamily="34" charset="-122"/>
              <a:ea typeface="微软雅黑" pitchFamily="34" charset="-122"/>
            </a:endParaRPr>
          </a:p>
        </p:txBody>
      </p:sp>
      <p:sp>
        <p:nvSpPr>
          <p:cNvPr id="24" name="上箭头 23"/>
          <p:cNvSpPr/>
          <p:nvPr/>
        </p:nvSpPr>
        <p:spPr>
          <a:xfrm>
            <a:off x="6338513" y="1492856"/>
            <a:ext cx="1431187" cy="2404395"/>
          </a:xfrm>
          <a:prstGeom prst="upArrow">
            <a:avLst/>
          </a:prstGeom>
          <a:gradFill flip="none" rotWithShape="1">
            <a:gsLst>
              <a:gs pos="0">
                <a:srgbClr val="FFCF01"/>
              </a:gs>
              <a:gs pos="90000">
                <a:srgbClr val="E22000"/>
              </a:gs>
            </a:gsLst>
            <a:lin ang="2700000" scaled="1"/>
            <a:tileRect/>
          </a:gradFill>
          <a:ln w="0" cap="flat" cmpd="dbl">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buFont typeface="Wingdings" pitchFamily="2" charset="2"/>
              <a:buChar char="u"/>
              <a:defRPr/>
            </a:pPr>
            <a:endParaRPr lang="zh-CN" altLang="en-US" sz="1600" b="1" dirty="0">
              <a:solidFill>
                <a:schemeClr val="bg1"/>
              </a:solidFill>
              <a:latin typeface="微软雅黑" pitchFamily="34" charset="-122"/>
              <a:ea typeface="微软雅黑" pitchFamily="34" charset="-122"/>
            </a:endParaRPr>
          </a:p>
        </p:txBody>
      </p:sp>
      <p:sp>
        <p:nvSpPr>
          <p:cNvPr id="25" name="矩形 24"/>
          <p:cNvSpPr/>
          <p:nvPr/>
        </p:nvSpPr>
        <p:spPr>
          <a:xfrm>
            <a:off x="2391456" y="2948934"/>
            <a:ext cx="1397205" cy="276999"/>
          </a:xfrm>
          <a:prstGeom prst="rect">
            <a:avLst/>
          </a:prstGeom>
        </p:spPr>
        <p:txBody>
          <a:bodyPr wrap="square">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200" spc="50" dirty="0">
                <a:ln w="11430"/>
                <a:latin typeface="微软雅黑" pitchFamily="34" charset="-122"/>
                <a:ea typeface="微软雅黑" pitchFamily="34" charset="-122"/>
              </a:rPr>
              <a:t>点击添加文本</a:t>
            </a:r>
          </a:p>
        </p:txBody>
      </p:sp>
      <p:sp>
        <p:nvSpPr>
          <p:cNvPr id="26" name="矩形 25"/>
          <p:cNvSpPr/>
          <p:nvPr/>
        </p:nvSpPr>
        <p:spPr>
          <a:xfrm>
            <a:off x="3255552" y="2668921"/>
            <a:ext cx="1404260" cy="276999"/>
          </a:xfrm>
          <a:prstGeom prst="rect">
            <a:avLst/>
          </a:prstGeom>
        </p:spPr>
        <p:txBody>
          <a:bodyPr wrap="square">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200" spc="50" dirty="0">
                <a:ln w="11430"/>
                <a:latin typeface="微软雅黑" pitchFamily="34" charset="-122"/>
                <a:ea typeface="微软雅黑" pitchFamily="34" charset="-122"/>
              </a:rPr>
              <a:t>点击添加文本</a:t>
            </a:r>
          </a:p>
        </p:txBody>
      </p:sp>
      <p:sp>
        <p:nvSpPr>
          <p:cNvPr id="27" name="矩形 26"/>
          <p:cNvSpPr/>
          <p:nvPr/>
        </p:nvSpPr>
        <p:spPr>
          <a:xfrm>
            <a:off x="4222844" y="2388908"/>
            <a:ext cx="1370343" cy="276999"/>
          </a:xfrm>
          <a:prstGeom prst="rect">
            <a:avLst/>
          </a:prstGeom>
        </p:spPr>
        <p:txBody>
          <a:bodyPr wrap="square">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200" spc="50" dirty="0">
                <a:ln w="11430"/>
                <a:latin typeface="微软雅黑" pitchFamily="34" charset="-122"/>
                <a:ea typeface="微软雅黑" pitchFamily="34" charset="-122"/>
              </a:rPr>
              <a:t>点击添加文本</a:t>
            </a:r>
          </a:p>
        </p:txBody>
      </p:sp>
      <p:sp>
        <p:nvSpPr>
          <p:cNvPr id="28" name="矩形 27"/>
          <p:cNvSpPr/>
          <p:nvPr/>
        </p:nvSpPr>
        <p:spPr>
          <a:xfrm>
            <a:off x="5132716" y="1884884"/>
            <a:ext cx="1393849" cy="276999"/>
          </a:xfrm>
          <a:prstGeom prst="rect">
            <a:avLst/>
          </a:prstGeom>
        </p:spPr>
        <p:txBody>
          <a:bodyPr wrap="square">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200" spc="50" dirty="0">
                <a:ln w="11430"/>
                <a:latin typeface="微软雅黑" pitchFamily="34" charset="-122"/>
                <a:ea typeface="微软雅黑" pitchFamily="34" charset="-122"/>
              </a:rPr>
              <a:t>点击添加文本</a:t>
            </a:r>
          </a:p>
        </p:txBody>
      </p:sp>
      <p:sp>
        <p:nvSpPr>
          <p:cNvPr id="29" name="矩形 28"/>
          <p:cNvSpPr/>
          <p:nvPr/>
        </p:nvSpPr>
        <p:spPr>
          <a:xfrm>
            <a:off x="6400731" y="1212853"/>
            <a:ext cx="1368968" cy="276999"/>
          </a:xfrm>
          <a:prstGeom prst="rect">
            <a:avLst/>
          </a:prstGeom>
        </p:spPr>
        <p:txBody>
          <a:bodyPr wrap="square">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200" spc="50" dirty="0">
                <a:ln w="11430"/>
                <a:latin typeface="微软雅黑" pitchFamily="34" charset="-122"/>
                <a:ea typeface="微软雅黑" pitchFamily="34" charset="-122"/>
              </a:rPr>
              <a:t>点击添加文本</a:t>
            </a:r>
          </a:p>
        </p:txBody>
      </p:sp>
      <p:sp>
        <p:nvSpPr>
          <p:cNvPr id="30" name="矩形 29"/>
          <p:cNvSpPr/>
          <p:nvPr/>
        </p:nvSpPr>
        <p:spPr>
          <a:xfrm>
            <a:off x="1393654" y="1087505"/>
            <a:ext cx="3257667" cy="323165"/>
          </a:xfrm>
          <a:prstGeom prst="rect">
            <a:avLst/>
          </a:prstGeom>
        </p:spPr>
        <p:txBody>
          <a:bodyPr wrap="square">
            <a:spAutoFit/>
          </a:bodyPr>
          <a:lstStyle/>
          <a:p>
            <a:r>
              <a:rPr lang="zh-CN" altLang="en-US" sz="1500" dirty="0" smtClean="0">
                <a:latin typeface="微软雅黑" pitchFamily="34" charset="-122"/>
                <a:ea typeface="微软雅黑" pitchFamily="34" charset="-122"/>
              </a:rPr>
              <a:t>点击输入文本</a:t>
            </a:r>
            <a:r>
              <a:rPr lang="zh-CN" altLang="en-US" sz="1500" dirty="0">
                <a:latin typeface="微软雅黑" pitchFamily="34" charset="-122"/>
                <a:ea typeface="微软雅黑" pitchFamily="34" charset="-122"/>
              </a:rPr>
              <a:t>信息点击输入文本</a:t>
            </a:r>
            <a:r>
              <a:rPr lang="zh-CN" altLang="en-US" sz="1500" dirty="0" smtClean="0">
                <a:latin typeface="微软雅黑" pitchFamily="34" charset="-122"/>
                <a:ea typeface="微软雅黑" pitchFamily="34" charset="-122"/>
              </a:rPr>
              <a:t>信息</a:t>
            </a:r>
            <a:endParaRPr lang="zh-CN" altLang="en-US" sz="1500" dirty="0">
              <a:latin typeface="微软雅黑" pitchFamily="34" charset="-122"/>
              <a:ea typeface="微软雅黑" pitchFamily="34" charset="-122"/>
            </a:endParaRPr>
          </a:p>
        </p:txBody>
      </p:sp>
      <p:cxnSp>
        <p:nvCxnSpPr>
          <p:cNvPr id="31" name="直接连接符 30"/>
          <p:cNvCxnSpPr/>
          <p:nvPr/>
        </p:nvCxnSpPr>
        <p:spPr>
          <a:xfrm>
            <a:off x="966994" y="1445938"/>
            <a:ext cx="36843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895556" y="1510234"/>
            <a:ext cx="4036485" cy="461665"/>
          </a:xfrm>
          <a:prstGeom prst="rect">
            <a:avLst/>
          </a:prstGeom>
        </p:spPr>
        <p:txBody>
          <a:bodyPr wrap="square">
            <a:spAutoFit/>
          </a:bodyPr>
          <a:lstStyle/>
          <a:p>
            <a:r>
              <a:rPr lang="zh-CN" altLang="en-US" sz="1200" kern="0" dirty="0" smtClean="0">
                <a:solidFill>
                  <a:schemeClr val="tx1">
                    <a:lumMod val="75000"/>
                    <a:lumOff val="25000"/>
                  </a:schemeClr>
                </a:solidFill>
                <a:latin typeface="+mn-ea"/>
              </a:rPr>
              <a:t>您的内容打在这里或者通过复制您的文本后在此框中选择粘贴您的内容打在这里或者通过复制您的文本后在此框中</a:t>
            </a:r>
            <a:endParaRPr lang="zh-CN" altLang="en-US" sz="1200" dirty="0">
              <a:latin typeface="+mn-ea"/>
            </a:endParaRPr>
          </a:p>
        </p:txBody>
      </p:sp>
      <p:pic>
        <p:nvPicPr>
          <p:cNvPr id="33" name="Picture 32" descr="06_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536" y="1040876"/>
            <a:ext cx="431089" cy="47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图片 33" descr="未标题-1.png"/>
          <p:cNvPicPr>
            <a:picLocks noChangeAspect="1"/>
          </p:cNvPicPr>
          <p:nvPr/>
        </p:nvPicPr>
        <p:blipFill>
          <a:blip r:embed="rId4" cstate="print"/>
          <a:stretch>
            <a:fillRect/>
          </a:stretch>
        </p:blipFill>
        <p:spPr>
          <a:xfrm>
            <a:off x="56724" y="2738830"/>
            <a:ext cx="3051894" cy="2060028"/>
          </a:xfrm>
          <a:prstGeom prst="rect">
            <a:avLst/>
          </a:prstGeom>
        </p:spPr>
      </p:pic>
    </p:spTree>
    <p:extLst>
      <p:ext uri="{BB962C8B-B14F-4D97-AF65-F5344CB8AC3E}">
        <p14:creationId xmlns:p14="http://schemas.microsoft.com/office/powerpoint/2010/main" val="1125837830"/>
      </p:ext>
    </p:extLst>
  </p:cSld>
  <p:clrMapOvr>
    <a:masterClrMapping/>
  </p:clrMapOvr>
  <mc:AlternateContent xmlns:mc="http://schemas.openxmlformats.org/markup-compatibility/2006" xmlns:p14="http://schemas.microsoft.com/office/powerpoint/2010/main">
    <mc:Choice Requires="p14">
      <p:transition spd="slow" p14:dur="1400" advTm="12000">
        <p14:ripple/>
      </p:transition>
    </mc:Choice>
    <mc:Fallback xmlns="">
      <p:transition spd="slow" advTm="1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4)">
                                      <p:cBhvr>
                                        <p:cTn id="7" dur="1000"/>
                                        <p:tgtEl>
                                          <p:spTgt spid="21"/>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p:cTn id="11" dur="500" fill="hold"/>
                                        <p:tgtEl>
                                          <p:spTgt spid="33"/>
                                        </p:tgtEl>
                                        <p:attrNameLst>
                                          <p:attrName>ppt_w</p:attrName>
                                        </p:attrNameLst>
                                      </p:cBhvr>
                                      <p:tavLst>
                                        <p:tav tm="0">
                                          <p:val>
                                            <p:fltVal val="0"/>
                                          </p:val>
                                        </p:tav>
                                        <p:tav tm="100000">
                                          <p:val>
                                            <p:strVal val="#ppt_w"/>
                                          </p:val>
                                        </p:tav>
                                      </p:tavLst>
                                    </p:anim>
                                    <p:anim calcmode="lin" valueType="num">
                                      <p:cBhvr>
                                        <p:cTn id="12" dur="500" fill="hold"/>
                                        <p:tgtEl>
                                          <p:spTgt spid="33"/>
                                        </p:tgtEl>
                                        <p:attrNameLst>
                                          <p:attrName>ppt_h</p:attrName>
                                        </p:attrNameLst>
                                      </p:cBhvr>
                                      <p:tavLst>
                                        <p:tav tm="0">
                                          <p:val>
                                            <p:fltVal val="0"/>
                                          </p:val>
                                        </p:tav>
                                        <p:tav tm="100000">
                                          <p:val>
                                            <p:strVal val="#ppt_h"/>
                                          </p:val>
                                        </p:tav>
                                      </p:tavLst>
                                    </p:anim>
                                    <p:animEffect transition="in" filter="fade">
                                      <p:cBhvr>
                                        <p:cTn id="13" dur="500"/>
                                        <p:tgtEl>
                                          <p:spTgt spid="33"/>
                                        </p:tgtEl>
                                      </p:cBhvr>
                                    </p:animEffect>
                                  </p:childTnLst>
                                </p:cTn>
                              </p:par>
                              <p:par>
                                <p:cTn id="14" presetID="29"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1000" fill="hold"/>
                                        <p:tgtEl>
                                          <p:spTgt spid="30"/>
                                        </p:tgtEl>
                                        <p:attrNameLst>
                                          <p:attrName>ppt_x</p:attrName>
                                        </p:attrNameLst>
                                      </p:cBhvr>
                                      <p:tavLst>
                                        <p:tav tm="0">
                                          <p:val>
                                            <p:strVal val="#ppt_x-.2"/>
                                          </p:val>
                                        </p:tav>
                                        <p:tav tm="100000">
                                          <p:val>
                                            <p:strVal val="#ppt_x"/>
                                          </p:val>
                                        </p:tav>
                                      </p:tavLst>
                                    </p:anim>
                                    <p:anim calcmode="lin" valueType="num">
                                      <p:cBhvr>
                                        <p:cTn id="17"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18" dur="1000"/>
                                        <p:tgtEl>
                                          <p:spTgt spid="30"/>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1000"/>
                                        <p:tgtEl>
                                          <p:spTgt spid="32"/>
                                        </p:tgtEl>
                                      </p:cBhvr>
                                    </p:animEffect>
                                    <p:anim calcmode="lin" valueType="num">
                                      <p:cBhvr>
                                        <p:cTn id="27" dur="1000" fill="hold"/>
                                        <p:tgtEl>
                                          <p:spTgt spid="32"/>
                                        </p:tgtEl>
                                        <p:attrNameLst>
                                          <p:attrName>ppt_x</p:attrName>
                                        </p:attrNameLst>
                                      </p:cBhvr>
                                      <p:tavLst>
                                        <p:tav tm="0">
                                          <p:val>
                                            <p:strVal val="#ppt_x"/>
                                          </p:val>
                                        </p:tav>
                                        <p:tav tm="100000">
                                          <p:val>
                                            <p:strVal val="#ppt_x"/>
                                          </p:val>
                                        </p:tav>
                                      </p:tavLst>
                                    </p:anim>
                                    <p:anim calcmode="lin" valueType="num">
                                      <p:cBhvr>
                                        <p:cTn id="28" dur="1000" fill="hold"/>
                                        <p:tgtEl>
                                          <p:spTgt spid="32"/>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22" presetClass="entr" presetSubtype="8"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par>
                          <p:cTn id="33" fill="hold">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par>
                          <p:cTn id="41" fill="hold">
                            <p:stCondLst>
                              <p:cond delay="5000"/>
                            </p:stCondLst>
                            <p:childTnLst>
                              <p:par>
                                <p:cTn id="42" presetID="22" presetClass="entr" presetSubtype="4"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down)">
                                      <p:cBhvr>
                                        <p:cTn id="44" dur="500"/>
                                        <p:tgtEl>
                                          <p:spTgt spid="16"/>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down)">
                                      <p:cBhvr>
                                        <p:cTn id="47" dur="500"/>
                                        <p:tgtEl>
                                          <p:spTgt spid="17"/>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ipe(down)">
                                      <p:cBhvr>
                                        <p:cTn id="50" dur="500"/>
                                        <p:tgtEl>
                                          <p:spTgt spid="22"/>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down)">
                                      <p:cBhvr>
                                        <p:cTn id="53" dur="500"/>
                                        <p:tgtEl>
                                          <p:spTgt spid="23"/>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down)">
                                      <p:cBhvr>
                                        <p:cTn id="56" dur="500"/>
                                        <p:tgtEl>
                                          <p:spTgt spid="24"/>
                                        </p:tgtEl>
                                      </p:cBhvr>
                                    </p:animEffect>
                                  </p:childTnLst>
                                </p:cTn>
                              </p:par>
                            </p:childTnLst>
                          </p:cTn>
                        </p:par>
                        <p:par>
                          <p:cTn id="57" fill="hold">
                            <p:stCondLst>
                              <p:cond delay="5500"/>
                            </p:stCondLst>
                            <p:childTnLst>
                              <p:par>
                                <p:cTn id="58" presetID="56" presetClass="entr" presetSubtype="0" fill="hold" grpId="0" nodeType="afterEffect">
                                  <p:stCondLst>
                                    <p:cond delay="0"/>
                                  </p:stCondLst>
                                  <p:iterate type="lt">
                                    <p:tmPct val="10000"/>
                                  </p:iterate>
                                  <p:childTnLst>
                                    <p:set>
                                      <p:cBhvr>
                                        <p:cTn id="59" dur="1" fill="hold">
                                          <p:stCondLst>
                                            <p:cond delay="0"/>
                                          </p:stCondLst>
                                        </p:cTn>
                                        <p:tgtEl>
                                          <p:spTgt spid="25"/>
                                        </p:tgtEl>
                                        <p:attrNameLst>
                                          <p:attrName>style.visibility</p:attrName>
                                        </p:attrNameLst>
                                      </p:cBhvr>
                                      <p:to>
                                        <p:strVal val="visible"/>
                                      </p:to>
                                    </p:set>
                                    <p:anim by="(-#ppt_w*2)" calcmode="lin" valueType="num">
                                      <p:cBhvr rctx="PPT">
                                        <p:cTn id="60" dur="500" autoRev="1" fill="hold">
                                          <p:stCondLst>
                                            <p:cond delay="0"/>
                                          </p:stCondLst>
                                        </p:cTn>
                                        <p:tgtEl>
                                          <p:spTgt spid="25"/>
                                        </p:tgtEl>
                                        <p:attrNameLst>
                                          <p:attrName>ppt_w</p:attrName>
                                        </p:attrNameLst>
                                      </p:cBhvr>
                                    </p:anim>
                                    <p:anim by="(#ppt_w*0.50)" calcmode="lin" valueType="num">
                                      <p:cBhvr>
                                        <p:cTn id="61" dur="500" decel="50000" autoRev="1" fill="hold">
                                          <p:stCondLst>
                                            <p:cond delay="0"/>
                                          </p:stCondLst>
                                        </p:cTn>
                                        <p:tgtEl>
                                          <p:spTgt spid="25"/>
                                        </p:tgtEl>
                                        <p:attrNameLst>
                                          <p:attrName>ppt_x</p:attrName>
                                        </p:attrNameLst>
                                      </p:cBhvr>
                                    </p:anim>
                                    <p:anim from="(-#ppt_h/2)" to="(#ppt_y)" calcmode="lin" valueType="num">
                                      <p:cBhvr>
                                        <p:cTn id="62" dur="1000" fill="hold">
                                          <p:stCondLst>
                                            <p:cond delay="0"/>
                                          </p:stCondLst>
                                        </p:cTn>
                                        <p:tgtEl>
                                          <p:spTgt spid="25"/>
                                        </p:tgtEl>
                                        <p:attrNameLst>
                                          <p:attrName>ppt_y</p:attrName>
                                        </p:attrNameLst>
                                      </p:cBhvr>
                                    </p:anim>
                                    <p:animRot by="21600000">
                                      <p:cBhvr>
                                        <p:cTn id="63" dur="1000" fill="hold">
                                          <p:stCondLst>
                                            <p:cond delay="0"/>
                                          </p:stCondLst>
                                        </p:cTn>
                                        <p:tgtEl>
                                          <p:spTgt spid="25"/>
                                        </p:tgtEl>
                                        <p:attrNameLst>
                                          <p:attrName>r</p:attrName>
                                        </p:attrNameLst>
                                      </p:cBhvr>
                                    </p:animRot>
                                  </p:childTnLst>
                                </p:cTn>
                              </p:par>
                              <p:par>
                                <p:cTn id="64" presetID="56" presetClass="entr" presetSubtype="0" fill="hold" grpId="0" nodeType="withEffect">
                                  <p:stCondLst>
                                    <p:cond delay="0"/>
                                  </p:stCondLst>
                                  <p:iterate type="lt">
                                    <p:tmPct val="10000"/>
                                  </p:iterate>
                                  <p:childTnLst>
                                    <p:set>
                                      <p:cBhvr>
                                        <p:cTn id="65" dur="1" fill="hold">
                                          <p:stCondLst>
                                            <p:cond delay="0"/>
                                          </p:stCondLst>
                                        </p:cTn>
                                        <p:tgtEl>
                                          <p:spTgt spid="26"/>
                                        </p:tgtEl>
                                        <p:attrNameLst>
                                          <p:attrName>style.visibility</p:attrName>
                                        </p:attrNameLst>
                                      </p:cBhvr>
                                      <p:to>
                                        <p:strVal val="visible"/>
                                      </p:to>
                                    </p:set>
                                    <p:anim by="(-#ppt_w*2)" calcmode="lin" valueType="num">
                                      <p:cBhvr rctx="PPT">
                                        <p:cTn id="66" dur="500" autoRev="1" fill="hold">
                                          <p:stCondLst>
                                            <p:cond delay="0"/>
                                          </p:stCondLst>
                                        </p:cTn>
                                        <p:tgtEl>
                                          <p:spTgt spid="26"/>
                                        </p:tgtEl>
                                        <p:attrNameLst>
                                          <p:attrName>ppt_w</p:attrName>
                                        </p:attrNameLst>
                                      </p:cBhvr>
                                    </p:anim>
                                    <p:anim by="(#ppt_w*0.50)" calcmode="lin" valueType="num">
                                      <p:cBhvr>
                                        <p:cTn id="67" dur="500" decel="50000" autoRev="1" fill="hold">
                                          <p:stCondLst>
                                            <p:cond delay="0"/>
                                          </p:stCondLst>
                                        </p:cTn>
                                        <p:tgtEl>
                                          <p:spTgt spid="26"/>
                                        </p:tgtEl>
                                        <p:attrNameLst>
                                          <p:attrName>ppt_x</p:attrName>
                                        </p:attrNameLst>
                                      </p:cBhvr>
                                    </p:anim>
                                    <p:anim from="(-#ppt_h/2)" to="(#ppt_y)" calcmode="lin" valueType="num">
                                      <p:cBhvr>
                                        <p:cTn id="68" dur="1000" fill="hold">
                                          <p:stCondLst>
                                            <p:cond delay="0"/>
                                          </p:stCondLst>
                                        </p:cTn>
                                        <p:tgtEl>
                                          <p:spTgt spid="26"/>
                                        </p:tgtEl>
                                        <p:attrNameLst>
                                          <p:attrName>ppt_y</p:attrName>
                                        </p:attrNameLst>
                                      </p:cBhvr>
                                    </p:anim>
                                    <p:animRot by="21600000">
                                      <p:cBhvr>
                                        <p:cTn id="69" dur="1000" fill="hold">
                                          <p:stCondLst>
                                            <p:cond delay="0"/>
                                          </p:stCondLst>
                                        </p:cTn>
                                        <p:tgtEl>
                                          <p:spTgt spid="26"/>
                                        </p:tgtEl>
                                        <p:attrNameLst>
                                          <p:attrName>r</p:attrName>
                                        </p:attrNameLst>
                                      </p:cBhvr>
                                    </p:animRot>
                                  </p:childTnLst>
                                </p:cTn>
                              </p:par>
                              <p:par>
                                <p:cTn id="70" presetID="56" presetClass="entr" presetSubtype="0" fill="hold" grpId="0" nodeType="withEffect">
                                  <p:stCondLst>
                                    <p:cond delay="0"/>
                                  </p:stCondLst>
                                  <p:iterate type="lt">
                                    <p:tmPct val="10000"/>
                                  </p:iterate>
                                  <p:childTnLst>
                                    <p:set>
                                      <p:cBhvr>
                                        <p:cTn id="71" dur="1" fill="hold">
                                          <p:stCondLst>
                                            <p:cond delay="0"/>
                                          </p:stCondLst>
                                        </p:cTn>
                                        <p:tgtEl>
                                          <p:spTgt spid="27"/>
                                        </p:tgtEl>
                                        <p:attrNameLst>
                                          <p:attrName>style.visibility</p:attrName>
                                        </p:attrNameLst>
                                      </p:cBhvr>
                                      <p:to>
                                        <p:strVal val="visible"/>
                                      </p:to>
                                    </p:set>
                                    <p:anim by="(-#ppt_w*2)" calcmode="lin" valueType="num">
                                      <p:cBhvr rctx="PPT">
                                        <p:cTn id="72" dur="500" autoRev="1" fill="hold">
                                          <p:stCondLst>
                                            <p:cond delay="0"/>
                                          </p:stCondLst>
                                        </p:cTn>
                                        <p:tgtEl>
                                          <p:spTgt spid="27"/>
                                        </p:tgtEl>
                                        <p:attrNameLst>
                                          <p:attrName>ppt_w</p:attrName>
                                        </p:attrNameLst>
                                      </p:cBhvr>
                                    </p:anim>
                                    <p:anim by="(#ppt_w*0.50)" calcmode="lin" valueType="num">
                                      <p:cBhvr>
                                        <p:cTn id="73" dur="500" decel="50000" autoRev="1" fill="hold">
                                          <p:stCondLst>
                                            <p:cond delay="0"/>
                                          </p:stCondLst>
                                        </p:cTn>
                                        <p:tgtEl>
                                          <p:spTgt spid="27"/>
                                        </p:tgtEl>
                                        <p:attrNameLst>
                                          <p:attrName>ppt_x</p:attrName>
                                        </p:attrNameLst>
                                      </p:cBhvr>
                                    </p:anim>
                                    <p:anim from="(-#ppt_h/2)" to="(#ppt_y)" calcmode="lin" valueType="num">
                                      <p:cBhvr>
                                        <p:cTn id="74" dur="1000" fill="hold">
                                          <p:stCondLst>
                                            <p:cond delay="0"/>
                                          </p:stCondLst>
                                        </p:cTn>
                                        <p:tgtEl>
                                          <p:spTgt spid="27"/>
                                        </p:tgtEl>
                                        <p:attrNameLst>
                                          <p:attrName>ppt_y</p:attrName>
                                        </p:attrNameLst>
                                      </p:cBhvr>
                                    </p:anim>
                                    <p:animRot by="21600000">
                                      <p:cBhvr>
                                        <p:cTn id="75" dur="1000" fill="hold">
                                          <p:stCondLst>
                                            <p:cond delay="0"/>
                                          </p:stCondLst>
                                        </p:cTn>
                                        <p:tgtEl>
                                          <p:spTgt spid="27"/>
                                        </p:tgtEl>
                                        <p:attrNameLst>
                                          <p:attrName>r</p:attrName>
                                        </p:attrNameLst>
                                      </p:cBhvr>
                                    </p:animRot>
                                  </p:childTnLst>
                                </p:cTn>
                              </p:par>
                              <p:par>
                                <p:cTn id="76" presetID="56" presetClass="entr" presetSubtype="0" fill="hold" grpId="0" nodeType="withEffect">
                                  <p:stCondLst>
                                    <p:cond delay="0"/>
                                  </p:stCondLst>
                                  <p:iterate type="lt">
                                    <p:tmPct val="10000"/>
                                  </p:iterate>
                                  <p:childTnLst>
                                    <p:set>
                                      <p:cBhvr>
                                        <p:cTn id="77" dur="1" fill="hold">
                                          <p:stCondLst>
                                            <p:cond delay="0"/>
                                          </p:stCondLst>
                                        </p:cTn>
                                        <p:tgtEl>
                                          <p:spTgt spid="28"/>
                                        </p:tgtEl>
                                        <p:attrNameLst>
                                          <p:attrName>style.visibility</p:attrName>
                                        </p:attrNameLst>
                                      </p:cBhvr>
                                      <p:to>
                                        <p:strVal val="visible"/>
                                      </p:to>
                                    </p:set>
                                    <p:anim by="(-#ppt_w*2)" calcmode="lin" valueType="num">
                                      <p:cBhvr rctx="PPT">
                                        <p:cTn id="78" dur="500" autoRev="1" fill="hold">
                                          <p:stCondLst>
                                            <p:cond delay="0"/>
                                          </p:stCondLst>
                                        </p:cTn>
                                        <p:tgtEl>
                                          <p:spTgt spid="28"/>
                                        </p:tgtEl>
                                        <p:attrNameLst>
                                          <p:attrName>ppt_w</p:attrName>
                                        </p:attrNameLst>
                                      </p:cBhvr>
                                    </p:anim>
                                    <p:anim by="(#ppt_w*0.50)" calcmode="lin" valueType="num">
                                      <p:cBhvr>
                                        <p:cTn id="79" dur="500" decel="50000" autoRev="1" fill="hold">
                                          <p:stCondLst>
                                            <p:cond delay="0"/>
                                          </p:stCondLst>
                                        </p:cTn>
                                        <p:tgtEl>
                                          <p:spTgt spid="28"/>
                                        </p:tgtEl>
                                        <p:attrNameLst>
                                          <p:attrName>ppt_x</p:attrName>
                                        </p:attrNameLst>
                                      </p:cBhvr>
                                    </p:anim>
                                    <p:anim from="(-#ppt_h/2)" to="(#ppt_y)" calcmode="lin" valueType="num">
                                      <p:cBhvr>
                                        <p:cTn id="80" dur="1000" fill="hold">
                                          <p:stCondLst>
                                            <p:cond delay="0"/>
                                          </p:stCondLst>
                                        </p:cTn>
                                        <p:tgtEl>
                                          <p:spTgt spid="28"/>
                                        </p:tgtEl>
                                        <p:attrNameLst>
                                          <p:attrName>ppt_y</p:attrName>
                                        </p:attrNameLst>
                                      </p:cBhvr>
                                    </p:anim>
                                    <p:animRot by="21600000">
                                      <p:cBhvr>
                                        <p:cTn id="81" dur="1000" fill="hold">
                                          <p:stCondLst>
                                            <p:cond delay="0"/>
                                          </p:stCondLst>
                                        </p:cTn>
                                        <p:tgtEl>
                                          <p:spTgt spid="28"/>
                                        </p:tgtEl>
                                        <p:attrNameLst>
                                          <p:attrName>r</p:attrName>
                                        </p:attrNameLst>
                                      </p:cBhvr>
                                    </p:animRot>
                                  </p:childTnLst>
                                </p:cTn>
                              </p:par>
                              <p:par>
                                <p:cTn id="82" presetID="56" presetClass="entr" presetSubtype="0" fill="hold" grpId="0" nodeType="withEffect">
                                  <p:stCondLst>
                                    <p:cond delay="0"/>
                                  </p:stCondLst>
                                  <p:iterate type="lt">
                                    <p:tmPct val="10000"/>
                                  </p:iterate>
                                  <p:childTnLst>
                                    <p:set>
                                      <p:cBhvr>
                                        <p:cTn id="83" dur="1" fill="hold">
                                          <p:stCondLst>
                                            <p:cond delay="0"/>
                                          </p:stCondLst>
                                        </p:cTn>
                                        <p:tgtEl>
                                          <p:spTgt spid="29"/>
                                        </p:tgtEl>
                                        <p:attrNameLst>
                                          <p:attrName>style.visibility</p:attrName>
                                        </p:attrNameLst>
                                      </p:cBhvr>
                                      <p:to>
                                        <p:strVal val="visible"/>
                                      </p:to>
                                    </p:set>
                                    <p:anim by="(-#ppt_w*2)" calcmode="lin" valueType="num">
                                      <p:cBhvr rctx="PPT">
                                        <p:cTn id="84" dur="500" autoRev="1" fill="hold">
                                          <p:stCondLst>
                                            <p:cond delay="0"/>
                                          </p:stCondLst>
                                        </p:cTn>
                                        <p:tgtEl>
                                          <p:spTgt spid="29"/>
                                        </p:tgtEl>
                                        <p:attrNameLst>
                                          <p:attrName>ppt_w</p:attrName>
                                        </p:attrNameLst>
                                      </p:cBhvr>
                                    </p:anim>
                                    <p:anim by="(#ppt_w*0.50)" calcmode="lin" valueType="num">
                                      <p:cBhvr>
                                        <p:cTn id="85" dur="500" decel="50000" autoRev="1" fill="hold">
                                          <p:stCondLst>
                                            <p:cond delay="0"/>
                                          </p:stCondLst>
                                        </p:cTn>
                                        <p:tgtEl>
                                          <p:spTgt spid="29"/>
                                        </p:tgtEl>
                                        <p:attrNameLst>
                                          <p:attrName>ppt_x</p:attrName>
                                        </p:attrNameLst>
                                      </p:cBhvr>
                                    </p:anim>
                                    <p:anim from="(-#ppt_h/2)" to="(#ppt_y)" calcmode="lin" valueType="num">
                                      <p:cBhvr>
                                        <p:cTn id="86" dur="1000" fill="hold">
                                          <p:stCondLst>
                                            <p:cond delay="0"/>
                                          </p:stCondLst>
                                        </p:cTn>
                                        <p:tgtEl>
                                          <p:spTgt spid="29"/>
                                        </p:tgtEl>
                                        <p:attrNameLst>
                                          <p:attrName>ppt_y</p:attrName>
                                        </p:attrNameLst>
                                      </p:cBhvr>
                                    </p:anim>
                                    <p:animRot by="21600000">
                                      <p:cBhvr>
                                        <p:cTn id="87" dur="1000" fill="hold">
                                          <p:stCondLst>
                                            <p:cond delay="0"/>
                                          </p:stCondLst>
                                        </p:cTn>
                                        <p:tgtEl>
                                          <p:spTgt spid="29"/>
                                        </p:tgtEl>
                                        <p:attrNameLst>
                                          <p:attrName>r</p:attrName>
                                        </p:attrNameLst>
                                      </p:cBhvr>
                                    </p:animRot>
                                  </p:childTnLst>
                                </p:cTn>
                              </p:par>
                            </p:childTnLst>
                          </p:cTn>
                        </p:par>
                        <p:par>
                          <p:cTn id="88" fill="hold">
                            <p:stCondLst>
                              <p:cond delay="7000"/>
                            </p:stCondLst>
                            <p:childTnLst>
                              <p:par>
                                <p:cTn id="89" presetID="2" presetClass="entr" presetSubtype="4" fill="hold" nodeType="after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additive="base">
                                        <p:cTn id="91" dur="500" fill="hold"/>
                                        <p:tgtEl>
                                          <p:spTgt spid="34"/>
                                        </p:tgtEl>
                                        <p:attrNameLst>
                                          <p:attrName>ppt_x</p:attrName>
                                        </p:attrNameLst>
                                      </p:cBhvr>
                                      <p:tavLst>
                                        <p:tav tm="0">
                                          <p:val>
                                            <p:strVal val="#ppt_x"/>
                                          </p:val>
                                        </p:tav>
                                        <p:tav tm="100000">
                                          <p:val>
                                            <p:strVal val="#ppt_x"/>
                                          </p:val>
                                        </p:tav>
                                      </p:tavLst>
                                    </p:anim>
                                    <p:anim calcmode="lin" valueType="num">
                                      <p:cBhvr additive="base">
                                        <p:cTn id="9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3" grpId="0" animBg="1"/>
      <p:bldP spid="14" grpId="0" animBg="1"/>
      <p:bldP spid="15" grpId="0" animBg="1"/>
      <p:bldP spid="16" grpId="0" animBg="1"/>
      <p:bldP spid="17" grpId="0" animBg="1"/>
      <p:bldP spid="22" grpId="0" animBg="1"/>
      <p:bldP spid="23" grpId="0" animBg="1"/>
      <p:bldP spid="24" grpId="0" animBg="1"/>
      <p:bldP spid="25" grpId="0"/>
      <p:bldP spid="26" grpId="0"/>
      <p:bldP spid="27" grpId="0"/>
      <p:bldP spid="28" grpId="0"/>
      <p:bldP spid="29" grpId="0"/>
      <p:bldP spid="30" grpId="0"/>
      <p:bldP spid="3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1194911" y="898318"/>
            <a:ext cx="6703608" cy="3927563"/>
            <a:chOff x="1194911" y="998130"/>
            <a:chExt cx="6703608" cy="4363959"/>
          </a:xfrm>
        </p:grpSpPr>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4235" y="998130"/>
              <a:ext cx="3025522" cy="2228296"/>
            </a:xfrm>
            <a:prstGeom prst="rect">
              <a:avLst/>
            </a:prstGeom>
          </p:spPr>
        </p:pic>
        <p:pic>
          <p:nvPicPr>
            <p:cNvPr id="53" name="图片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872997" y="998130"/>
              <a:ext cx="3025522" cy="2228296"/>
            </a:xfrm>
            <a:prstGeom prst="rect">
              <a:avLst/>
            </a:prstGeom>
          </p:spPr>
        </p:pic>
        <p:pic>
          <p:nvPicPr>
            <p:cNvPr id="54" name="图片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4911" y="3133793"/>
              <a:ext cx="3025522" cy="2228296"/>
            </a:xfrm>
            <a:prstGeom prst="rect">
              <a:avLst/>
            </a:prstGeom>
          </p:spPr>
        </p:pic>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872997" y="3133793"/>
              <a:ext cx="3025522" cy="2228296"/>
            </a:xfrm>
            <a:prstGeom prst="rect">
              <a:avLst/>
            </a:prstGeom>
          </p:spPr>
        </p:pic>
      </p:grpSp>
      <p:sp>
        <p:nvSpPr>
          <p:cNvPr id="56" name="TextBox 55"/>
          <p:cNvSpPr txBox="1"/>
          <p:nvPr/>
        </p:nvSpPr>
        <p:spPr>
          <a:xfrm rot="156627">
            <a:off x="1460201" y="1370811"/>
            <a:ext cx="1751726"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ct val="80000"/>
              </a:lnSpc>
              <a:spcBef>
                <a:spcPts val="0"/>
              </a:spcBef>
              <a:spcAft>
                <a:spcPts val="0"/>
              </a:spcAft>
              <a:buClrTx/>
              <a:buSzTx/>
              <a:buFontTx/>
              <a:buNone/>
              <a:tabLst/>
              <a:defRPr/>
            </a:pPr>
            <a:r>
              <a:rPr kumimoji="0" lang="zh-CN" altLang="en-US" sz="2800" b="1" i="0" u="none" strike="noStrike" kern="0" cap="none" spc="0" normalizeH="0" baseline="0" noProof="0" dirty="0" smtClean="0">
                <a:ln w="18415" cmpd="sng">
                  <a:noFill/>
                  <a:prstDash val="solid"/>
                </a:ln>
                <a:solidFill>
                  <a:srgbClr val="714203"/>
                </a:solidFill>
                <a:effectLst>
                  <a:outerShdw dist="25400" dir="5400000" algn="t" rotWithShape="0">
                    <a:sysClr val="window" lastClr="FFFFFF">
                      <a:alpha val="29000"/>
                    </a:sysClr>
                  </a:outerShdw>
                </a:effectLst>
                <a:uLnTx/>
                <a:uFillTx/>
                <a:latin typeface="迷你简艺黑" panose="03000509000000000000" pitchFamily="65" charset="-122"/>
                <a:ea typeface="迷你简艺黑" panose="03000509000000000000" pitchFamily="65" charset="-122"/>
                <a:cs typeface="Times New Roman" pitchFamily="18" charset="0"/>
              </a:rPr>
              <a:t>添加文字</a:t>
            </a:r>
            <a:endParaRPr kumimoji="0" lang="zh-CN" altLang="en-US" sz="2800" b="1" i="0" u="none" strike="noStrike" kern="0" cap="none" spc="0" normalizeH="0" baseline="0" noProof="0" dirty="0">
              <a:ln w="18415" cmpd="sng">
                <a:noFill/>
                <a:prstDash val="solid"/>
              </a:ln>
              <a:solidFill>
                <a:srgbClr val="714203"/>
              </a:solidFill>
              <a:effectLst>
                <a:outerShdw dist="25400" dir="5400000" algn="t" rotWithShape="0">
                  <a:sysClr val="window" lastClr="FFFFFF">
                    <a:alpha val="29000"/>
                  </a:sysClr>
                </a:outerShdw>
              </a:effectLst>
              <a:uLnTx/>
              <a:uFillTx/>
              <a:latin typeface="迷你简艺黑" panose="03000509000000000000" pitchFamily="65" charset="-122"/>
              <a:ea typeface="迷你简艺黑" panose="03000509000000000000" pitchFamily="65" charset="-122"/>
              <a:cs typeface="Times New Roman" pitchFamily="18" charset="0"/>
            </a:endParaRPr>
          </a:p>
        </p:txBody>
      </p:sp>
      <p:sp>
        <p:nvSpPr>
          <p:cNvPr id="57" name="TextBox 56"/>
          <p:cNvSpPr txBox="1"/>
          <p:nvPr/>
        </p:nvSpPr>
        <p:spPr>
          <a:xfrm rot="156627">
            <a:off x="1460199" y="1689121"/>
            <a:ext cx="2166994" cy="1015663"/>
          </a:xfrm>
          <a:prstGeom prst="rect">
            <a:avLst/>
          </a:prstGeom>
          <a:noFill/>
        </p:spPr>
        <p:txBody>
          <a:bodyPr wrap="square" rtlCol="0">
            <a:spAutoFit/>
          </a:bodyPr>
          <a:lstStyle/>
          <a:p>
            <a:pPr lvl="0">
              <a:defRPr/>
            </a:pPr>
            <a:r>
              <a:rPr lang="zh-CN" altLang="en-US" sz="1200" kern="0" dirty="0">
                <a:latin typeface="Arial" pitchFamily="34" charset="0"/>
                <a:ea typeface="微软雅黑" pitchFamily="34" charset="-122"/>
                <a:cs typeface="Arial" pitchFamily="34" charset="0"/>
              </a:rPr>
              <a:t>点击添加文字 点击添加文字</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 点击添加</a:t>
            </a:r>
            <a:r>
              <a:rPr lang="zh-CN" altLang="en-US" sz="1200" kern="0" dirty="0" smtClean="0">
                <a:latin typeface="Arial" pitchFamily="34" charset="0"/>
                <a:ea typeface="微软雅黑" pitchFamily="34" charset="-122"/>
                <a:cs typeface="Arial" pitchFamily="34" charset="0"/>
              </a:rPr>
              <a:t>文字</a:t>
            </a:r>
            <a:r>
              <a:rPr lang="zh-CN" altLang="en-US" sz="1200" kern="0" dirty="0">
                <a:latin typeface="Arial" pitchFamily="34" charset="0"/>
                <a:ea typeface="微软雅黑" pitchFamily="34" charset="-122"/>
                <a:cs typeface="Arial" pitchFamily="34" charset="0"/>
              </a:rPr>
              <a:t>点击添加文字 点击添加文字</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 点击添加文字</a:t>
            </a:r>
            <a:endParaRPr lang="en-US" altLang="zh-CN" sz="1200" kern="0" dirty="0">
              <a:latin typeface="Arial" pitchFamily="34" charset="0"/>
              <a:ea typeface="微软雅黑" pitchFamily="34" charset="-122"/>
              <a:cs typeface="Arial" pitchFamily="34" charset="0"/>
            </a:endParaRPr>
          </a:p>
          <a:p>
            <a:pPr lvl="0">
              <a:defRPr/>
            </a:pPr>
            <a:endParaRPr lang="en-US" altLang="zh-CN" sz="1200" kern="0" dirty="0">
              <a:latin typeface="Arial" pitchFamily="34" charset="0"/>
              <a:ea typeface="微软雅黑" pitchFamily="34" charset="-122"/>
              <a:cs typeface="Arial" pitchFamily="34" charset="0"/>
            </a:endParaRPr>
          </a:p>
        </p:txBody>
      </p:sp>
      <p:sp>
        <p:nvSpPr>
          <p:cNvPr id="58" name="TextBox 57"/>
          <p:cNvSpPr txBox="1"/>
          <p:nvPr/>
        </p:nvSpPr>
        <p:spPr>
          <a:xfrm>
            <a:off x="5672201" y="1432235"/>
            <a:ext cx="1751726"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defRPr/>
            </a:pPr>
            <a:r>
              <a:rPr lang="zh-CN" altLang="en-US" sz="2800" dirty="0">
                <a:solidFill>
                  <a:srgbClr val="714203"/>
                </a:solidFill>
                <a:effectLst>
                  <a:outerShdw dist="25400" dir="5400000" algn="t" rotWithShape="0">
                    <a:sysClr val="window" lastClr="FFFFFF">
                      <a:alpha val="29000"/>
                    </a:sysClr>
                  </a:outerShdw>
                </a:effectLst>
                <a:latin typeface="迷你简艺黑" panose="03000509000000000000" pitchFamily="65" charset="-122"/>
                <a:ea typeface="迷你简艺黑" panose="03000509000000000000" pitchFamily="65" charset="-122"/>
                <a:cs typeface="Times New Roman" pitchFamily="18" charset="0"/>
              </a:rPr>
              <a:t>添加文字</a:t>
            </a:r>
          </a:p>
        </p:txBody>
      </p:sp>
      <p:sp>
        <p:nvSpPr>
          <p:cNvPr id="59" name="TextBox 58"/>
          <p:cNvSpPr txBox="1"/>
          <p:nvPr/>
        </p:nvSpPr>
        <p:spPr>
          <a:xfrm>
            <a:off x="5672201" y="1831384"/>
            <a:ext cx="2166994" cy="1015663"/>
          </a:xfrm>
          <a:prstGeom prst="rect">
            <a:avLst/>
          </a:prstGeom>
          <a:noFill/>
        </p:spPr>
        <p:txBody>
          <a:bodyPr wrap="square" rtlCol="0">
            <a:spAutoFit/>
          </a:bodyPr>
          <a:lstStyle/>
          <a:p>
            <a:pPr lvl="0">
              <a:defRPr/>
            </a:pPr>
            <a:r>
              <a:rPr lang="zh-CN" altLang="en-US" sz="1200" kern="0" dirty="0">
                <a:latin typeface="Arial" pitchFamily="34" charset="0"/>
                <a:ea typeface="微软雅黑" pitchFamily="34" charset="-122"/>
                <a:cs typeface="Arial" pitchFamily="34" charset="0"/>
              </a:rPr>
              <a:t>点击添加文字 点击添加文字</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 点击添加文字点击添加文字 点击添加文字</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 点击添加文字</a:t>
            </a:r>
            <a:endParaRPr lang="en-US" altLang="zh-CN" sz="1200" kern="0" dirty="0">
              <a:latin typeface="Arial" pitchFamily="34" charset="0"/>
              <a:ea typeface="微软雅黑" pitchFamily="34" charset="-122"/>
              <a:cs typeface="Arial" pitchFamily="34" charset="0"/>
            </a:endParaRPr>
          </a:p>
          <a:p>
            <a:pPr lvl="0">
              <a:defRPr/>
            </a:pPr>
            <a:endParaRPr lang="en-US" altLang="zh-CN" sz="1200" kern="0" dirty="0">
              <a:latin typeface="Arial" pitchFamily="34" charset="0"/>
              <a:ea typeface="微软雅黑" pitchFamily="34" charset="-122"/>
              <a:cs typeface="Arial" pitchFamily="34" charset="0"/>
            </a:endParaRPr>
          </a:p>
        </p:txBody>
      </p:sp>
      <p:sp>
        <p:nvSpPr>
          <p:cNvPr id="60" name="TextBox 59"/>
          <p:cNvSpPr txBox="1"/>
          <p:nvPr/>
        </p:nvSpPr>
        <p:spPr>
          <a:xfrm rot="156627">
            <a:off x="1389659" y="3280179"/>
            <a:ext cx="1751726"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defRPr/>
            </a:pPr>
            <a:r>
              <a:rPr lang="zh-CN" altLang="en-US" sz="2800" dirty="0">
                <a:solidFill>
                  <a:srgbClr val="714203"/>
                </a:solidFill>
                <a:effectLst>
                  <a:outerShdw dist="25400" dir="5400000" algn="t" rotWithShape="0">
                    <a:sysClr val="window" lastClr="FFFFFF">
                      <a:alpha val="29000"/>
                    </a:sysClr>
                  </a:outerShdw>
                </a:effectLst>
                <a:latin typeface="迷你简艺黑" panose="03000509000000000000" pitchFamily="65" charset="-122"/>
                <a:ea typeface="迷你简艺黑" panose="03000509000000000000" pitchFamily="65" charset="-122"/>
                <a:cs typeface="Times New Roman" pitchFamily="18" charset="0"/>
              </a:rPr>
              <a:t>添加文字</a:t>
            </a:r>
          </a:p>
        </p:txBody>
      </p:sp>
      <p:sp>
        <p:nvSpPr>
          <p:cNvPr id="61" name="TextBox 60"/>
          <p:cNvSpPr txBox="1"/>
          <p:nvPr/>
        </p:nvSpPr>
        <p:spPr>
          <a:xfrm rot="156627">
            <a:off x="1389659" y="3581712"/>
            <a:ext cx="2166994" cy="1015663"/>
          </a:xfrm>
          <a:prstGeom prst="rect">
            <a:avLst/>
          </a:prstGeom>
          <a:noFill/>
        </p:spPr>
        <p:txBody>
          <a:bodyPr wrap="square" rtlCol="0">
            <a:spAutoFit/>
          </a:bodyPr>
          <a:lstStyle/>
          <a:p>
            <a:pPr lvl="0">
              <a:defRPr/>
            </a:pPr>
            <a:r>
              <a:rPr lang="zh-CN" altLang="en-US" sz="1200" kern="0" dirty="0">
                <a:latin typeface="Arial" pitchFamily="34" charset="0"/>
                <a:ea typeface="微软雅黑" pitchFamily="34" charset="-122"/>
                <a:cs typeface="Arial" pitchFamily="34" charset="0"/>
              </a:rPr>
              <a:t>点击添加文字 点击添加文字</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 点击添加文字点击添加文字 点击添加文字</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 点击添加文字</a:t>
            </a:r>
            <a:endParaRPr lang="en-US" altLang="zh-CN" sz="1200" kern="0" dirty="0">
              <a:latin typeface="Arial" pitchFamily="34" charset="0"/>
              <a:ea typeface="微软雅黑" pitchFamily="34" charset="-122"/>
              <a:cs typeface="Arial" pitchFamily="34" charset="0"/>
            </a:endParaRPr>
          </a:p>
          <a:p>
            <a:pPr lvl="0">
              <a:defRPr/>
            </a:pPr>
            <a:endParaRPr lang="en-US" altLang="zh-CN" sz="1200" kern="0" dirty="0">
              <a:latin typeface="Arial" pitchFamily="34" charset="0"/>
              <a:ea typeface="微软雅黑" pitchFamily="34" charset="-122"/>
              <a:cs typeface="Arial" pitchFamily="34" charset="0"/>
            </a:endParaRPr>
          </a:p>
        </p:txBody>
      </p:sp>
      <p:sp>
        <p:nvSpPr>
          <p:cNvPr id="62" name="TextBox 61"/>
          <p:cNvSpPr txBox="1"/>
          <p:nvPr/>
        </p:nvSpPr>
        <p:spPr>
          <a:xfrm>
            <a:off x="5601660" y="3374571"/>
            <a:ext cx="1751726"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lvl="0">
              <a:defRPr/>
            </a:pPr>
            <a:r>
              <a:rPr lang="zh-CN" altLang="en-US" sz="2800" dirty="0">
                <a:solidFill>
                  <a:srgbClr val="714203"/>
                </a:solidFill>
                <a:effectLst>
                  <a:outerShdw dist="25400" dir="5400000" algn="t" rotWithShape="0">
                    <a:sysClr val="window" lastClr="FFFFFF">
                      <a:alpha val="29000"/>
                    </a:sysClr>
                  </a:outerShdw>
                </a:effectLst>
                <a:latin typeface="迷你简艺黑" panose="03000509000000000000" pitchFamily="65" charset="-122"/>
                <a:ea typeface="迷你简艺黑" panose="03000509000000000000" pitchFamily="65" charset="-122"/>
                <a:cs typeface="Times New Roman" pitchFamily="18" charset="0"/>
              </a:rPr>
              <a:t>添加文字</a:t>
            </a:r>
          </a:p>
        </p:txBody>
      </p:sp>
      <p:sp>
        <p:nvSpPr>
          <p:cNvPr id="63" name="TextBox 62"/>
          <p:cNvSpPr txBox="1"/>
          <p:nvPr/>
        </p:nvSpPr>
        <p:spPr>
          <a:xfrm>
            <a:off x="5601660" y="3773719"/>
            <a:ext cx="2166994" cy="1000274"/>
          </a:xfrm>
          <a:prstGeom prst="rect">
            <a:avLst/>
          </a:prstGeom>
          <a:noFill/>
        </p:spPr>
        <p:txBody>
          <a:bodyPr wrap="square" rtlCol="0">
            <a:spAutoFit/>
          </a:bodyPr>
          <a:lstStyle/>
          <a:p>
            <a:pPr lvl="0">
              <a:defRPr/>
            </a:pPr>
            <a:r>
              <a:rPr lang="zh-CN" altLang="en-US" sz="1200" kern="0" dirty="0">
                <a:latin typeface="Arial" pitchFamily="34" charset="0"/>
                <a:ea typeface="微软雅黑" pitchFamily="34" charset="-122"/>
                <a:cs typeface="Arial" pitchFamily="34" charset="0"/>
              </a:rPr>
              <a:t>点击添加文字 点击添加文字</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 点击添加文字点击添加文字 点击添加文字</a:t>
            </a:r>
            <a:endParaRPr lang="en-US" altLang="zh-CN" sz="1200" kern="0" dirty="0">
              <a:latin typeface="Arial" pitchFamily="34" charset="0"/>
              <a:ea typeface="微软雅黑" pitchFamily="34" charset="-122"/>
              <a:cs typeface="Arial" pitchFamily="34" charset="0"/>
            </a:endParaRPr>
          </a:p>
          <a:p>
            <a:pPr lvl="0">
              <a:defRPr/>
            </a:pPr>
            <a:r>
              <a:rPr lang="zh-CN" altLang="en-US" sz="1200" kern="0" dirty="0">
                <a:latin typeface="Arial" pitchFamily="34" charset="0"/>
                <a:ea typeface="微软雅黑" pitchFamily="34" charset="-122"/>
                <a:cs typeface="Arial" pitchFamily="34" charset="0"/>
              </a:rPr>
              <a:t>点击添加文字 点击添加文字</a:t>
            </a:r>
            <a:endParaRPr lang="en-US" altLang="zh-CN" sz="1200" kern="0" dirty="0">
              <a:latin typeface="Arial" pitchFamily="34" charset="0"/>
              <a:ea typeface="微软雅黑" pitchFamily="34" charset="-122"/>
              <a:cs typeface="Arial" pitchFamily="34" charset="0"/>
            </a:endParaRPr>
          </a:p>
          <a:p>
            <a:pPr lvl="0">
              <a:defRPr/>
            </a:pPr>
            <a:endParaRPr lang="en-US" altLang="zh-CN" sz="1100" kern="0" dirty="0">
              <a:latin typeface="Arial" pitchFamily="34" charset="0"/>
              <a:ea typeface="微软雅黑" pitchFamily="34" charset="-122"/>
              <a:cs typeface="Arial" pitchFamily="34" charset="0"/>
            </a:endParaRPr>
          </a:p>
        </p:txBody>
      </p:sp>
      <p:sp>
        <p:nvSpPr>
          <p:cNvPr id="64" name="TextBox 63"/>
          <p:cNvSpPr txBox="1"/>
          <p:nvPr/>
        </p:nvSpPr>
        <p:spPr>
          <a:xfrm>
            <a:off x="4220433" y="1184968"/>
            <a:ext cx="677108" cy="3437630"/>
          </a:xfrm>
          <a:prstGeom prst="rect">
            <a:avLst/>
          </a:prstGeom>
          <a:noFill/>
        </p:spPr>
        <p:txBody>
          <a:bodyPr vert="eaVert" wrap="square" rtlCol="0">
            <a:spAutoFit/>
          </a:bodyPr>
          <a:lstStyle>
            <a:defPPr>
              <a:defRPr lang="en-US"/>
            </a:defPPr>
            <a:lvl1pPr>
              <a:lnSpc>
                <a:spcPct val="130000"/>
              </a:lnSpc>
              <a:defRPr sz="5400" b="1">
                <a:solidFill>
                  <a:schemeClr val="tx1">
                    <a:lumMod val="65000"/>
                    <a:lumOff val="35000"/>
                  </a:schemeClr>
                </a:solidFill>
                <a:latin typeface="Agency FB" pitchFamily="34" charset="0"/>
                <a:ea typeface="微软雅黑" pitchFamily="34" charset="-122"/>
                <a:cs typeface="Calibri"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200" b="0" i="0" strike="noStrike" kern="0" cap="none" spc="0" normalizeH="0" baseline="0" noProof="0" dirty="0" smtClean="0">
                <a:ln>
                  <a:noFill/>
                </a:ln>
                <a:solidFill>
                  <a:srgbClr val="602E04"/>
                </a:solidFill>
                <a:effectLst>
                  <a:innerShdw blurRad="63500" dist="50800" dir="16200000">
                    <a:prstClr val="black">
                      <a:alpha val="50000"/>
                    </a:prstClr>
                  </a:innerShdw>
                </a:effectLst>
                <a:uLnTx/>
                <a:uFillTx/>
                <a:latin typeface="迷你简雁翎" panose="02010609000101010101" pitchFamily="49" charset="-122"/>
                <a:ea typeface="迷你简雁翎" panose="02010609000101010101" pitchFamily="49" charset="-122"/>
              </a:rPr>
              <a:t>添加您的文字内容</a:t>
            </a:r>
            <a:endParaRPr kumimoji="0" lang="zh-CN" altLang="en-US" sz="3200" b="0" i="0" strike="noStrike" kern="0" cap="none" spc="0" normalizeH="0" baseline="0" noProof="0" dirty="0">
              <a:ln>
                <a:noFill/>
              </a:ln>
              <a:solidFill>
                <a:srgbClr val="602E04"/>
              </a:solidFill>
              <a:effectLst>
                <a:innerShdw blurRad="63500" dist="50800" dir="16200000">
                  <a:prstClr val="black">
                    <a:alpha val="50000"/>
                  </a:prstClr>
                </a:innerShdw>
              </a:effectLst>
              <a:uLnTx/>
              <a:uFillTx/>
              <a:latin typeface="迷你简雁翎" panose="02010609000101010101" pitchFamily="49" charset="-122"/>
              <a:ea typeface="迷你简雁翎" panose="02010609000101010101" pitchFamily="49" charset="-122"/>
            </a:endParaRPr>
          </a:p>
        </p:txBody>
      </p:sp>
      <p:sp>
        <p:nvSpPr>
          <p:cNvPr id="6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Tree>
    <p:extLst>
      <p:ext uri="{BB962C8B-B14F-4D97-AF65-F5344CB8AC3E}">
        <p14:creationId xmlns:p14="http://schemas.microsoft.com/office/powerpoint/2010/main" val="3799446113"/>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heel(4)">
                                      <p:cBhvr>
                                        <p:cTn id="7" dur="10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barn(outVertical)">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1" nodeType="click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p:cTn id="17" dur="1000" fill="hold"/>
                                        <p:tgtEl>
                                          <p:spTgt spid="64"/>
                                        </p:tgtEl>
                                        <p:attrNameLst>
                                          <p:attrName>ppt_w</p:attrName>
                                        </p:attrNameLst>
                                      </p:cBhvr>
                                      <p:tavLst>
                                        <p:tav tm="0">
                                          <p:val>
                                            <p:strVal val="#ppt_w*0.70"/>
                                          </p:val>
                                        </p:tav>
                                        <p:tav tm="100000">
                                          <p:val>
                                            <p:strVal val="#ppt_w"/>
                                          </p:val>
                                        </p:tav>
                                      </p:tavLst>
                                    </p:anim>
                                    <p:anim calcmode="lin" valueType="num">
                                      <p:cBhvr>
                                        <p:cTn id="18" dur="1000" fill="hold"/>
                                        <p:tgtEl>
                                          <p:spTgt spid="64"/>
                                        </p:tgtEl>
                                        <p:attrNameLst>
                                          <p:attrName>ppt_h</p:attrName>
                                        </p:attrNameLst>
                                      </p:cBhvr>
                                      <p:tavLst>
                                        <p:tav tm="0">
                                          <p:val>
                                            <p:strVal val="#ppt_h"/>
                                          </p:val>
                                        </p:tav>
                                        <p:tav tm="100000">
                                          <p:val>
                                            <p:strVal val="#ppt_h"/>
                                          </p:val>
                                        </p:tav>
                                      </p:tavLst>
                                    </p:anim>
                                    <p:animEffect transition="in" filter="fade">
                                      <p:cBhvr>
                                        <p:cTn id="19" dur="1000"/>
                                        <p:tgtEl>
                                          <p:spTgt spid="64"/>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fade">
                                      <p:cBhvr>
                                        <p:cTn id="24" dur="1000"/>
                                        <p:tgtEl>
                                          <p:spTgt spid="57"/>
                                        </p:tgtEl>
                                      </p:cBhvr>
                                    </p:animEffect>
                                    <p:anim calcmode="lin" valueType="num">
                                      <p:cBhvr>
                                        <p:cTn id="25" dur="1000" fill="hold"/>
                                        <p:tgtEl>
                                          <p:spTgt spid="57"/>
                                        </p:tgtEl>
                                        <p:attrNameLst>
                                          <p:attrName>ppt_x</p:attrName>
                                        </p:attrNameLst>
                                      </p:cBhvr>
                                      <p:tavLst>
                                        <p:tav tm="0">
                                          <p:val>
                                            <p:strVal val="#ppt_x"/>
                                          </p:val>
                                        </p:tav>
                                        <p:tav tm="100000">
                                          <p:val>
                                            <p:strVal val="#ppt_x"/>
                                          </p:val>
                                        </p:tav>
                                      </p:tavLst>
                                    </p:anim>
                                    <p:anim calcmode="lin" valueType="num">
                                      <p:cBhvr>
                                        <p:cTn id="26" dur="1000" fill="hold"/>
                                        <p:tgtEl>
                                          <p:spTgt spid="57"/>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1000"/>
                                        <p:tgtEl>
                                          <p:spTgt spid="56"/>
                                        </p:tgtEl>
                                      </p:cBhvr>
                                    </p:animEffect>
                                    <p:anim calcmode="lin" valueType="num">
                                      <p:cBhvr>
                                        <p:cTn id="30" dur="1000" fill="hold"/>
                                        <p:tgtEl>
                                          <p:spTgt spid="56"/>
                                        </p:tgtEl>
                                        <p:attrNameLst>
                                          <p:attrName>ppt_x</p:attrName>
                                        </p:attrNameLst>
                                      </p:cBhvr>
                                      <p:tavLst>
                                        <p:tav tm="0">
                                          <p:val>
                                            <p:strVal val="#ppt_x"/>
                                          </p:val>
                                        </p:tav>
                                        <p:tav tm="100000">
                                          <p:val>
                                            <p:strVal val="#ppt_x"/>
                                          </p:val>
                                        </p:tav>
                                      </p:tavLst>
                                    </p:anim>
                                    <p:anim calcmode="lin" valueType="num">
                                      <p:cBhvr>
                                        <p:cTn id="31" dur="1000" fill="hold"/>
                                        <p:tgtEl>
                                          <p:spTgt spid="56"/>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300"/>
                                  </p:stCondLst>
                                  <p:childTnLst>
                                    <p:set>
                                      <p:cBhvr>
                                        <p:cTn id="33" dur="1" fill="hold">
                                          <p:stCondLst>
                                            <p:cond delay="0"/>
                                          </p:stCondLst>
                                        </p:cTn>
                                        <p:tgtEl>
                                          <p:spTgt spid="58"/>
                                        </p:tgtEl>
                                        <p:attrNameLst>
                                          <p:attrName>style.visibility</p:attrName>
                                        </p:attrNameLst>
                                      </p:cBhvr>
                                      <p:to>
                                        <p:strVal val="visible"/>
                                      </p:to>
                                    </p:set>
                                    <p:animEffect transition="in" filter="fade">
                                      <p:cBhvr>
                                        <p:cTn id="34" dur="1000"/>
                                        <p:tgtEl>
                                          <p:spTgt spid="58"/>
                                        </p:tgtEl>
                                      </p:cBhvr>
                                    </p:animEffect>
                                    <p:anim calcmode="lin" valueType="num">
                                      <p:cBhvr>
                                        <p:cTn id="35" dur="1000" fill="hold"/>
                                        <p:tgtEl>
                                          <p:spTgt spid="58"/>
                                        </p:tgtEl>
                                        <p:attrNameLst>
                                          <p:attrName>ppt_x</p:attrName>
                                        </p:attrNameLst>
                                      </p:cBhvr>
                                      <p:tavLst>
                                        <p:tav tm="0">
                                          <p:val>
                                            <p:strVal val="#ppt_x"/>
                                          </p:val>
                                        </p:tav>
                                        <p:tav tm="100000">
                                          <p:val>
                                            <p:strVal val="#ppt_x"/>
                                          </p:val>
                                        </p:tav>
                                      </p:tavLst>
                                    </p:anim>
                                    <p:anim calcmode="lin" valueType="num">
                                      <p:cBhvr>
                                        <p:cTn id="36" dur="1000" fill="hold"/>
                                        <p:tgtEl>
                                          <p:spTgt spid="58"/>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300"/>
                                  </p:stCondLst>
                                  <p:childTnLst>
                                    <p:set>
                                      <p:cBhvr>
                                        <p:cTn id="38" dur="1" fill="hold">
                                          <p:stCondLst>
                                            <p:cond delay="0"/>
                                          </p:stCondLst>
                                        </p:cTn>
                                        <p:tgtEl>
                                          <p:spTgt spid="59"/>
                                        </p:tgtEl>
                                        <p:attrNameLst>
                                          <p:attrName>style.visibility</p:attrName>
                                        </p:attrNameLst>
                                      </p:cBhvr>
                                      <p:to>
                                        <p:strVal val="visible"/>
                                      </p:to>
                                    </p:set>
                                    <p:animEffect transition="in" filter="fade">
                                      <p:cBhvr>
                                        <p:cTn id="39" dur="1000"/>
                                        <p:tgtEl>
                                          <p:spTgt spid="59"/>
                                        </p:tgtEl>
                                      </p:cBhvr>
                                    </p:animEffect>
                                    <p:anim calcmode="lin" valueType="num">
                                      <p:cBhvr>
                                        <p:cTn id="40" dur="1000" fill="hold"/>
                                        <p:tgtEl>
                                          <p:spTgt spid="59"/>
                                        </p:tgtEl>
                                        <p:attrNameLst>
                                          <p:attrName>ppt_x</p:attrName>
                                        </p:attrNameLst>
                                      </p:cBhvr>
                                      <p:tavLst>
                                        <p:tav tm="0">
                                          <p:val>
                                            <p:strVal val="#ppt_x"/>
                                          </p:val>
                                        </p:tav>
                                        <p:tav tm="100000">
                                          <p:val>
                                            <p:strVal val="#ppt_x"/>
                                          </p:val>
                                        </p:tav>
                                      </p:tavLst>
                                    </p:anim>
                                    <p:anim calcmode="lin" valueType="num">
                                      <p:cBhvr>
                                        <p:cTn id="41" dur="1000" fill="hold"/>
                                        <p:tgtEl>
                                          <p:spTgt spid="59"/>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60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1000"/>
                                        <p:tgtEl>
                                          <p:spTgt spid="60"/>
                                        </p:tgtEl>
                                      </p:cBhvr>
                                    </p:animEffect>
                                    <p:anim calcmode="lin" valueType="num">
                                      <p:cBhvr>
                                        <p:cTn id="45" dur="1000" fill="hold"/>
                                        <p:tgtEl>
                                          <p:spTgt spid="60"/>
                                        </p:tgtEl>
                                        <p:attrNameLst>
                                          <p:attrName>ppt_x</p:attrName>
                                        </p:attrNameLst>
                                      </p:cBhvr>
                                      <p:tavLst>
                                        <p:tav tm="0">
                                          <p:val>
                                            <p:strVal val="#ppt_x"/>
                                          </p:val>
                                        </p:tav>
                                        <p:tav tm="100000">
                                          <p:val>
                                            <p:strVal val="#ppt_x"/>
                                          </p:val>
                                        </p:tav>
                                      </p:tavLst>
                                    </p:anim>
                                    <p:anim calcmode="lin" valueType="num">
                                      <p:cBhvr>
                                        <p:cTn id="46" dur="1000" fill="hold"/>
                                        <p:tgtEl>
                                          <p:spTgt spid="60"/>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600"/>
                                  </p:stCondLst>
                                  <p:childTnLst>
                                    <p:set>
                                      <p:cBhvr>
                                        <p:cTn id="48" dur="1" fill="hold">
                                          <p:stCondLst>
                                            <p:cond delay="0"/>
                                          </p:stCondLst>
                                        </p:cTn>
                                        <p:tgtEl>
                                          <p:spTgt spid="61"/>
                                        </p:tgtEl>
                                        <p:attrNameLst>
                                          <p:attrName>style.visibility</p:attrName>
                                        </p:attrNameLst>
                                      </p:cBhvr>
                                      <p:to>
                                        <p:strVal val="visible"/>
                                      </p:to>
                                    </p:set>
                                    <p:animEffect transition="in" filter="fade">
                                      <p:cBhvr>
                                        <p:cTn id="49" dur="1000"/>
                                        <p:tgtEl>
                                          <p:spTgt spid="61"/>
                                        </p:tgtEl>
                                      </p:cBhvr>
                                    </p:animEffect>
                                    <p:anim calcmode="lin" valueType="num">
                                      <p:cBhvr>
                                        <p:cTn id="50" dur="1000" fill="hold"/>
                                        <p:tgtEl>
                                          <p:spTgt spid="61"/>
                                        </p:tgtEl>
                                        <p:attrNameLst>
                                          <p:attrName>ppt_x</p:attrName>
                                        </p:attrNameLst>
                                      </p:cBhvr>
                                      <p:tavLst>
                                        <p:tav tm="0">
                                          <p:val>
                                            <p:strVal val="#ppt_x"/>
                                          </p:val>
                                        </p:tav>
                                        <p:tav tm="100000">
                                          <p:val>
                                            <p:strVal val="#ppt_x"/>
                                          </p:val>
                                        </p:tav>
                                      </p:tavLst>
                                    </p:anim>
                                    <p:anim calcmode="lin" valueType="num">
                                      <p:cBhvr>
                                        <p:cTn id="51" dur="1000" fill="hold"/>
                                        <p:tgtEl>
                                          <p:spTgt spid="61"/>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90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1000"/>
                                        <p:tgtEl>
                                          <p:spTgt spid="63"/>
                                        </p:tgtEl>
                                      </p:cBhvr>
                                    </p:animEffect>
                                    <p:anim calcmode="lin" valueType="num">
                                      <p:cBhvr>
                                        <p:cTn id="55" dur="1000" fill="hold"/>
                                        <p:tgtEl>
                                          <p:spTgt spid="63"/>
                                        </p:tgtEl>
                                        <p:attrNameLst>
                                          <p:attrName>ppt_x</p:attrName>
                                        </p:attrNameLst>
                                      </p:cBhvr>
                                      <p:tavLst>
                                        <p:tav tm="0">
                                          <p:val>
                                            <p:strVal val="#ppt_x"/>
                                          </p:val>
                                        </p:tav>
                                        <p:tav tm="100000">
                                          <p:val>
                                            <p:strVal val="#ppt_x"/>
                                          </p:val>
                                        </p:tav>
                                      </p:tavLst>
                                    </p:anim>
                                    <p:anim calcmode="lin" valueType="num">
                                      <p:cBhvr>
                                        <p:cTn id="56" dur="1000" fill="hold"/>
                                        <p:tgtEl>
                                          <p:spTgt spid="63"/>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90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1000"/>
                                        <p:tgtEl>
                                          <p:spTgt spid="62"/>
                                        </p:tgtEl>
                                      </p:cBhvr>
                                    </p:animEffect>
                                    <p:anim calcmode="lin" valueType="num">
                                      <p:cBhvr>
                                        <p:cTn id="60" dur="1000" fill="hold"/>
                                        <p:tgtEl>
                                          <p:spTgt spid="62"/>
                                        </p:tgtEl>
                                        <p:attrNameLst>
                                          <p:attrName>ppt_x</p:attrName>
                                        </p:attrNameLst>
                                      </p:cBhvr>
                                      <p:tavLst>
                                        <p:tav tm="0">
                                          <p:val>
                                            <p:strVal val="#ppt_x"/>
                                          </p:val>
                                        </p:tav>
                                        <p:tav tm="100000">
                                          <p:val>
                                            <p:strVal val="#ppt_x"/>
                                          </p:val>
                                        </p:tav>
                                      </p:tavLst>
                                    </p:anim>
                                    <p:anim calcmode="lin" valueType="num">
                                      <p:cBhvr>
                                        <p:cTn id="61"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p:bldP spid="62" grpId="0"/>
      <p:bldP spid="63" grpId="0"/>
      <p:bldP spid="64" grpId="1"/>
      <p:bldP spid="6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pic>
        <p:nvPicPr>
          <p:cNvPr id="13" name="Picture 5" descr="2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2594" y="1262856"/>
            <a:ext cx="5486400" cy="157162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2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594" y="2796381"/>
            <a:ext cx="5548313" cy="172561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4" descr="png-015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8594" y="1202531"/>
            <a:ext cx="1314450" cy="13144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5" descr="png-018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39644" y="2928144"/>
            <a:ext cx="1314450" cy="131445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353594" y="1650206"/>
            <a:ext cx="3429000" cy="765175"/>
          </a:xfrm>
          <a:prstGeom prst="rect">
            <a:avLst/>
          </a:prstGeom>
          <a:noFill/>
        </p:spPr>
        <p:txBody>
          <a:bodyPr>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130000"/>
              </a:lnSpc>
            </a:pPr>
            <a:r>
              <a:rPr lang="zh-CN" altLang="en-US" sz="1700" b="0">
                <a:solidFill>
                  <a:srgbClr val="FFFFFF"/>
                </a:solidFill>
                <a:latin typeface="微软雅黑" pitchFamily="34" charset="-122"/>
                <a:ea typeface="微软雅黑" pitchFamily="34" charset="-122"/>
              </a:rPr>
              <a:t>您的内容打在这里或者通过复制您的文本后在此框中选择粘贴</a:t>
            </a:r>
            <a:endParaRPr lang="en-US" altLang="zh-CN" sz="1700" b="0">
              <a:solidFill>
                <a:srgbClr val="FFFFFF"/>
              </a:solidFill>
              <a:latin typeface="微软雅黑" pitchFamily="34" charset="-122"/>
              <a:ea typeface="微软雅黑" pitchFamily="34" charset="-122"/>
            </a:endParaRPr>
          </a:p>
        </p:txBody>
      </p:sp>
      <p:sp>
        <p:nvSpPr>
          <p:cNvPr id="19" name="TextBox 21"/>
          <p:cNvSpPr txBox="1"/>
          <p:nvPr/>
        </p:nvSpPr>
        <p:spPr>
          <a:xfrm>
            <a:off x="2439194" y="3253581"/>
            <a:ext cx="3429000" cy="765175"/>
          </a:xfrm>
          <a:prstGeom prst="rect">
            <a:avLst/>
          </a:prstGeom>
          <a:noFill/>
        </p:spPr>
        <p:txBody>
          <a:bodyPr>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130000"/>
              </a:lnSpc>
            </a:pPr>
            <a:r>
              <a:rPr lang="zh-CN" altLang="en-US" sz="1700" b="0" dirty="0">
                <a:solidFill>
                  <a:srgbClr val="FFFFFF"/>
                </a:solidFill>
                <a:latin typeface="微软雅黑" pitchFamily="34" charset="-122"/>
                <a:ea typeface="微软雅黑" pitchFamily="34" charset="-122"/>
              </a:rPr>
              <a:t>您的内容打在这里或者通过复制您的文本后在此框中选择粘贴</a:t>
            </a:r>
            <a:endParaRPr lang="en-US" altLang="zh-CN" sz="1700" b="0" dirty="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1200" advTm="6000">
        <p14:flip dir="r"/>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4)">
                                      <p:cBhvr>
                                        <p:cTn id="7" dur="1000"/>
                                        <p:tgtEl>
                                          <p:spTgt spid="14"/>
                                        </p:tgtEl>
                                      </p:cBhvr>
                                    </p:animEffect>
                                  </p:childTnLst>
                                </p:cTn>
                              </p:par>
                            </p:childTnLst>
                          </p:cTn>
                        </p:par>
                        <p:par>
                          <p:cTn id="8" fill="hold">
                            <p:stCondLst>
                              <p:cond delay="1000"/>
                            </p:stCondLst>
                            <p:childTnLst>
                              <p:par>
                                <p:cTn id="9" presetID="31" presetClass="entr" presetSubtype="0" fill="hold" nodeType="afterEffect">
                                  <p:stCondLst>
                                    <p:cond delay="0"/>
                                  </p:stCondLst>
                                  <p:iterate type="lt">
                                    <p:tmPct val="5000"/>
                                  </p:iterate>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 calcmode="lin" valueType="num">
                                      <p:cBhvr>
                                        <p:cTn id="13" dur="500" fill="hold"/>
                                        <p:tgtEl>
                                          <p:spTgt spid="16"/>
                                        </p:tgtEl>
                                        <p:attrNameLst>
                                          <p:attrName>style.rotation</p:attrName>
                                        </p:attrNameLst>
                                      </p:cBhvr>
                                      <p:tavLst>
                                        <p:tav tm="0">
                                          <p:val>
                                            <p:fltVal val="90"/>
                                          </p:val>
                                        </p:tav>
                                        <p:tav tm="100000">
                                          <p:val>
                                            <p:fltVal val="0"/>
                                          </p:val>
                                        </p:tav>
                                      </p:tavLst>
                                    </p:anim>
                                    <p:animEffect transition="in" filter="fade">
                                      <p:cBhvr>
                                        <p:cTn id="14" dur="500"/>
                                        <p:tgtEl>
                                          <p:spTgt spid="16"/>
                                        </p:tgtEl>
                                      </p:cBhvr>
                                    </p:animEffect>
                                  </p:childTnLst>
                                </p:cTn>
                              </p:par>
                              <p:par>
                                <p:cTn id="15" presetID="2" presetClass="entr" presetSubtype="2"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par>
                                <p:cTn id="19" presetID="50" presetClass="entr" presetSubtype="0" decel="10000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1000" fill="hold"/>
                                        <p:tgtEl>
                                          <p:spTgt spid="18"/>
                                        </p:tgtEl>
                                        <p:attrNameLst>
                                          <p:attrName>ppt_w</p:attrName>
                                        </p:attrNameLst>
                                      </p:cBhvr>
                                      <p:tavLst>
                                        <p:tav tm="0">
                                          <p:val>
                                            <p:strVal val="#ppt_w+.3"/>
                                          </p:val>
                                        </p:tav>
                                        <p:tav tm="100000">
                                          <p:val>
                                            <p:strVal val="#ppt_w"/>
                                          </p:val>
                                        </p:tav>
                                      </p:tavLst>
                                    </p:anim>
                                    <p:anim calcmode="lin" valueType="num">
                                      <p:cBhvr>
                                        <p:cTn id="22" dur="1000" fill="hold"/>
                                        <p:tgtEl>
                                          <p:spTgt spid="18"/>
                                        </p:tgtEl>
                                        <p:attrNameLst>
                                          <p:attrName>ppt_h</p:attrName>
                                        </p:attrNameLst>
                                      </p:cBhvr>
                                      <p:tavLst>
                                        <p:tav tm="0">
                                          <p:val>
                                            <p:strVal val="#ppt_h"/>
                                          </p:val>
                                        </p:tav>
                                        <p:tav tm="100000">
                                          <p:val>
                                            <p:strVal val="#ppt_h"/>
                                          </p:val>
                                        </p:tav>
                                      </p:tavLst>
                                    </p:anim>
                                    <p:animEffect transition="in" filter="fade">
                                      <p:cBhvr>
                                        <p:cTn id="23" dur="1000"/>
                                        <p:tgtEl>
                                          <p:spTgt spid="18"/>
                                        </p:tgtEl>
                                      </p:cBhvr>
                                    </p:animEffect>
                                  </p:childTnLst>
                                </p:cTn>
                              </p:par>
                            </p:childTnLst>
                          </p:cTn>
                        </p:par>
                        <p:par>
                          <p:cTn id="24" fill="hold">
                            <p:stCondLst>
                              <p:cond delay="2000"/>
                            </p:stCondLst>
                            <p:childTnLst>
                              <p:par>
                                <p:cTn id="25" presetID="31" presetClass="entr" presetSubtype="0" fill="hold" nodeType="afterEffect">
                                  <p:stCondLst>
                                    <p:cond delay="0"/>
                                  </p:stCondLst>
                                  <p:iterate type="lt">
                                    <p:tmPct val="5000"/>
                                  </p:iterate>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 calcmode="lin" valueType="num">
                                      <p:cBhvr>
                                        <p:cTn id="29" dur="500" fill="hold"/>
                                        <p:tgtEl>
                                          <p:spTgt spid="17"/>
                                        </p:tgtEl>
                                        <p:attrNameLst>
                                          <p:attrName>style.rotation</p:attrName>
                                        </p:attrNameLst>
                                      </p:cBhvr>
                                      <p:tavLst>
                                        <p:tav tm="0">
                                          <p:val>
                                            <p:fltVal val="90"/>
                                          </p:val>
                                        </p:tav>
                                        <p:tav tm="100000">
                                          <p:val>
                                            <p:fltVal val="0"/>
                                          </p:val>
                                        </p:tav>
                                      </p:tavLst>
                                    </p:anim>
                                    <p:animEffect transition="in" filter="fade">
                                      <p:cBhvr>
                                        <p:cTn id="30" dur="500"/>
                                        <p:tgtEl>
                                          <p:spTgt spid="17"/>
                                        </p:tgtEl>
                                      </p:cBhvr>
                                    </p:animEffect>
                                  </p:childTnLst>
                                </p:cTn>
                              </p:par>
                              <p:par>
                                <p:cTn id="31" presetID="2" presetClass="entr" presetSubtype="8"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par>
                                <p:cTn id="35" presetID="50" presetClass="entr" presetSubtype="0" decel="10000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1000" fill="hold"/>
                                        <p:tgtEl>
                                          <p:spTgt spid="19"/>
                                        </p:tgtEl>
                                        <p:attrNameLst>
                                          <p:attrName>ppt_w</p:attrName>
                                        </p:attrNameLst>
                                      </p:cBhvr>
                                      <p:tavLst>
                                        <p:tav tm="0">
                                          <p:val>
                                            <p:strVal val="#ppt_w+.3"/>
                                          </p:val>
                                        </p:tav>
                                        <p:tav tm="100000">
                                          <p:val>
                                            <p:strVal val="#ppt_w"/>
                                          </p:val>
                                        </p:tav>
                                      </p:tavLst>
                                    </p:anim>
                                    <p:anim calcmode="lin" valueType="num">
                                      <p:cBhvr>
                                        <p:cTn id="38" dur="1000" fill="hold"/>
                                        <p:tgtEl>
                                          <p:spTgt spid="19"/>
                                        </p:tgtEl>
                                        <p:attrNameLst>
                                          <p:attrName>ppt_h</p:attrName>
                                        </p:attrNameLst>
                                      </p:cBhvr>
                                      <p:tavLst>
                                        <p:tav tm="0">
                                          <p:val>
                                            <p:strVal val="#ppt_h"/>
                                          </p:val>
                                        </p:tav>
                                        <p:tav tm="100000">
                                          <p:val>
                                            <p:strVal val="#ppt_h"/>
                                          </p:val>
                                        </p:tav>
                                      </p:tavLst>
                                    </p:anim>
                                    <p:animEffect transition="in" filter="fade">
                                      <p:cBhvr>
                                        <p:cTn id="3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
        <p:nvSpPr>
          <p:cNvPr id="13" name="泪滴形 12"/>
          <p:cNvSpPr/>
          <p:nvPr/>
        </p:nvSpPr>
        <p:spPr>
          <a:xfrm rot="216446">
            <a:off x="2663442" y="1572685"/>
            <a:ext cx="1588995" cy="1502267"/>
          </a:xfrm>
          <a:prstGeom prst="teardrop">
            <a:avLst/>
          </a:prstGeom>
          <a:gradFill flip="none" rotWithShape="1">
            <a:gsLst>
              <a:gs pos="10000">
                <a:srgbClr val="339933"/>
              </a:gs>
              <a:gs pos="78000">
                <a:srgbClr val="70D34D"/>
              </a:gs>
            </a:gsLst>
            <a:lin ang="16200000" scaled="1"/>
            <a:tileRect/>
          </a:gradFill>
          <a:ln w="34925">
            <a:solidFill>
              <a:srgbClr val="FFFFFF"/>
            </a:solidFill>
          </a:ln>
          <a:effectLst/>
          <a:scene3d>
            <a:camera prst="perspectiveAbove"/>
            <a:lightRig rig="threePt" dir="t">
              <a:rot lat="0" lon="0" rev="10200000"/>
            </a:lightRig>
          </a:scene3d>
          <a:sp3d extrusionH="120650" prstMaterial="plastic">
            <a:bevelT w="285750" h="50800" prst="softRound"/>
            <a:bevelB w="88900" h="1079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泪滴形 13"/>
          <p:cNvSpPr/>
          <p:nvPr/>
        </p:nvSpPr>
        <p:spPr>
          <a:xfrm rot="16200000">
            <a:off x="1289820" y="770115"/>
            <a:ext cx="2080983" cy="2564646"/>
          </a:xfrm>
          <a:prstGeom prst="teardrop">
            <a:avLst/>
          </a:prstGeom>
          <a:gradFill flip="none" rotWithShape="1">
            <a:gsLst>
              <a:gs pos="10000">
                <a:srgbClr val="339933"/>
              </a:gs>
              <a:gs pos="78000">
                <a:srgbClr val="70D34D"/>
              </a:gs>
            </a:gsLst>
            <a:lin ang="16200000" scaled="1"/>
            <a:tileRect/>
          </a:gradFill>
          <a:ln w="34925">
            <a:solidFill>
              <a:srgbClr val="FFFFFF"/>
            </a:solidFill>
          </a:ln>
          <a:effectLst/>
          <a:scene3d>
            <a:camera prst="isometricOffAxis1Right">
              <a:rot lat="21480000" lon="20039998" rev="0"/>
            </a:camera>
            <a:lightRig rig="threePt" dir="t">
              <a:rot lat="0" lon="0" rev="8400000"/>
            </a:lightRig>
          </a:scene3d>
          <a:sp3d extrusionH="120650" prstMaterial="plastic">
            <a:bevelT w="285750" h="50800" prst="softRound"/>
            <a:bevelB w="88900" h="1079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5" name="组合 14"/>
          <p:cNvGrpSpPr>
            <a:grpSpLocks/>
          </p:cNvGrpSpPr>
          <p:nvPr/>
        </p:nvGrpSpPr>
        <p:grpSpPr bwMode="auto">
          <a:xfrm>
            <a:off x="897992" y="3393715"/>
            <a:ext cx="2154237" cy="524352"/>
            <a:chOff x="883559" y="2814449"/>
            <a:chExt cx="1622611" cy="582632"/>
          </a:xfrm>
        </p:grpSpPr>
        <p:grpSp>
          <p:nvGrpSpPr>
            <p:cNvPr id="16" name="组合 11"/>
            <p:cNvGrpSpPr>
              <a:grpSpLocks/>
            </p:cNvGrpSpPr>
            <p:nvPr/>
          </p:nvGrpSpPr>
          <p:grpSpPr bwMode="auto">
            <a:xfrm>
              <a:off x="883559" y="2814449"/>
              <a:ext cx="1622611" cy="582632"/>
              <a:chOff x="883559" y="2814449"/>
              <a:chExt cx="1622611" cy="582632"/>
            </a:xfrm>
          </p:grpSpPr>
          <p:sp>
            <p:nvSpPr>
              <p:cNvPr id="18" name="Rectangle 3"/>
              <p:cNvSpPr>
                <a:spLocks noChangeArrowheads="1"/>
              </p:cNvSpPr>
              <p:nvPr/>
            </p:nvSpPr>
            <p:spPr bwMode="auto">
              <a:xfrm>
                <a:off x="883559" y="2814449"/>
                <a:ext cx="1622611" cy="582632"/>
              </a:xfrm>
              <a:prstGeom prst="roundRect">
                <a:avLst>
                  <a:gd name="adj" fmla="val 25613"/>
                </a:avLst>
              </a:prstGeom>
              <a:gradFill>
                <a:gsLst>
                  <a:gs pos="0">
                    <a:srgbClr val="FFC000"/>
                  </a:gs>
                  <a:gs pos="100000">
                    <a:schemeClr val="accent6"/>
                  </a:gs>
                </a:gsLst>
                <a:lin ang="5400000" scaled="0"/>
              </a:gradFill>
              <a:ln w="34925">
                <a:solidFill>
                  <a:srgbClr val="FFFFFF"/>
                </a:solidFill>
              </a:ln>
              <a:effectLst/>
              <a:scene3d>
                <a:camera prst="orthographicFront"/>
                <a:lightRig rig="threePt" dir="t">
                  <a:rot lat="0" lon="0" rev="18000000"/>
                </a:lightRig>
              </a:scene3d>
              <a:sp3d extrusionH="101600" prstMaterial="metal">
                <a:bevelT w="139700" h="69850" prst="slope"/>
                <a:bevelB w="203200" h="184150"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ctr">
                  <a:spcBef>
                    <a:spcPts val="0"/>
                  </a:spcBef>
                  <a:spcAft>
                    <a:spcPts val="0"/>
                  </a:spcAft>
                  <a:buClr>
                    <a:srgbClr val="FF0000"/>
                  </a:buClr>
                  <a:buSzPct val="70000"/>
                  <a:buFont typeface="Wingdings" pitchFamily="2" charset="2"/>
                  <a:buChar char="u"/>
                  <a:tabLst>
                    <a:tab pos="136525" algn="l"/>
                  </a:tabLst>
                  <a:defRPr/>
                </a:pPr>
                <a:endParaRPr lang="zh-CN" altLang="en-US" dirty="0"/>
              </a:p>
            </p:txBody>
          </p:sp>
          <p:sp>
            <p:nvSpPr>
              <p:cNvPr id="19" name="圆角矩形 18"/>
              <p:cNvSpPr/>
              <p:nvPr/>
            </p:nvSpPr>
            <p:spPr>
              <a:xfrm>
                <a:off x="999545" y="2928753"/>
                <a:ext cx="1358354" cy="3095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7" name="Text Box 39"/>
            <p:cNvSpPr txBox="1">
              <a:spLocks noChangeArrowheads="1"/>
            </p:cNvSpPr>
            <p:nvPr/>
          </p:nvSpPr>
          <p:spPr bwMode="auto">
            <a:xfrm>
              <a:off x="902064" y="2922494"/>
              <a:ext cx="1580361" cy="348825"/>
            </a:xfrm>
            <a:prstGeom prst="rect">
              <a:avLst/>
            </a:prstGeom>
            <a:noFill/>
            <a:ln w="9525">
              <a:noFill/>
              <a:miter lim="800000"/>
              <a:headEnd/>
              <a:tailEnd/>
            </a:ln>
          </p:spPr>
          <p:txBody>
            <a:bodyPr>
              <a:spAutoFit/>
            </a:bodyPr>
            <a:lstStyle/>
            <a:p>
              <a:pPr algn="ctr">
                <a:lnSpc>
                  <a:spcPct val="120000"/>
                </a:lnSpc>
              </a:pPr>
              <a:r>
                <a:rPr lang="zh-CN" altLang="en-US" sz="1200" b="1">
                  <a:latin typeface="微软雅黑" pitchFamily="34" charset="-122"/>
                  <a:ea typeface="微软雅黑" pitchFamily="34" charset="-122"/>
                </a:rPr>
                <a:t>此处添加文字</a:t>
              </a:r>
            </a:p>
          </p:txBody>
        </p:sp>
      </p:grpSp>
      <p:sp>
        <p:nvSpPr>
          <p:cNvPr id="20" name="弦形 19"/>
          <p:cNvSpPr/>
          <p:nvPr/>
        </p:nvSpPr>
        <p:spPr>
          <a:xfrm rot="11704162">
            <a:off x="1228875" y="1201190"/>
            <a:ext cx="2179948" cy="1656813"/>
          </a:xfrm>
          <a:prstGeom prst="chord">
            <a:avLst>
              <a:gd name="adj1" fmla="val 3644907"/>
              <a:gd name="adj2" fmla="val 19353987"/>
            </a:avLst>
          </a:prstGeom>
          <a:solidFill>
            <a:schemeClr val="bg1"/>
          </a:solidFill>
          <a:ln>
            <a:noFill/>
          </a:ln>
          <a:scene3d>
            <a:camera prst="orthographicFront">
              <a:rot lat="21303335" lon="296539" rev="222144"/>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TextBox 20"/>
          <p:cNvSpPr txBox="1"/>
          <p:nvPr/>
        </p:nvSpPr>
        <p:spPr>
          <a:xfrm>
            <a:off x="1129802" y="1212696"/>
            <a:ext cx="785818" cy="646331"/>
          </a:xfrm>
          <a:prstGeom prst="rect">
            <a:avLst/>
          </a:prstGeom>
          <a:noFill/>
        </p:spPr>
        <p:txBody>
          <a:bodyPr>
            <a:spAutoFit/>
          </a:bodyPr>
          <a:lstStyle/>
          <a:p>
            <a:pPr fontAlgn="auto">
              <a:spcBef>
                <a:spcPts val="0"/>
              </a:spcBef>
              <a:spcAft>
                <a:spcPts val="0"/>
              </a:spcAft>
              <a:defRPr/>
            </a:pPr>
            <a:r>
              <a:rPr lang="en-US" altLang="zh-CN"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mn-ea"/>
              </a:rPr>
              <a:t>01</a:t>
            </a:r>
            <a:endParaRPr lang="zh-CN" alt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mn-ea"/>
            </a:endParaRPr>
          </a:p>
        </p:txBody>
      </p:sp>
      <p:sp>
        <p:nvSpPr>
          <p:cNvPr id="22" name="Text Box 39"/>
          <p:cNvSpPr txBox="1">
            <a:spLocks noChangeArrowheads="1"/>
          </p:cNvSpPr>
          <p:nvPr/>
        </p:nvSpPr>
        <p:spPr bwMode="auto">
          <a:xfrm>
            <a:off x="1660489" y="1581147"/>
            <a:ext cx="1647825" cy="1107996"/>
          </a:xfrm>
          <a:prstGeom prst="rect">
            <a:avLst/>
          </a:prstGeom>
          <a:noFill/>
          <a:ln w="9525">
            <a:noFill/>
            <a:miter lim="800000"/>
            <a:headEnd/>
            <a:tailEnd/>
          </a:ln>
        </p:spPr>
        <p:txBody>
          <a:bodyPr>
            <a:spAutoFit/>
          </a:bodyPr>
          <a:lstStyle/>
          <a:p>
            <a:pPr>
              <a:lnSpc>
                <a:spcPct val="150000"/>
              </a:lnSpc>
              <a:buClr>
                <a:srgbClr val="7030A0"/>
              </a:buClr>
            </a:pPr>
            <a:r>
              <a:rPr lang="zh-CN" altLang="en-US" sz="1100" dirty="0">
                <a:latin typeface="微软雅黑" pitchFamily="34" charset="-122"/>
                <a:ea typeface="微软雅黑" pitchFamily="34" charset="-122"/>
              </a:rPr>
              <a:t>点击此处添加您要的内容文字点击此处添加您要的内容文字点击此处添加您要的内容文字</a:t>
            </a:r>
            <a:endParaRPr lang="en-US" altLang="zh-CN" sz="1100" dirty="0">
              <a:latin typeface="微软雅黑" pitchFamily="34" charset="-122"/>
              <a:ea typeface="微软雅黑" pitchFamily="34" charset="-122"/>
            </a:endParaRPr>
          </a:p>
        </p:txBody>
      </p:sp>
      <p:sp>
        <p:nvSpPr>
          <p:cNvPr id="24" name="泪滴形 23"/>
          <p:cNvSpPr/>
          <p:nvPr/>
        </p:nvSpPr>
        <p:spPr>
          <a:xfrm rot="216446">
            <a:off x="6234227" y="1593365"/>
            <a:ext cx="1588995" cy="1502267"/>
          </a:xfrm>
          <a:prstGeom prst="teardrop">
            <a:avLst/>
          </a:prstGeom>
          <a:gradFill flip="none" rotWithShape="1">
            <a:gsLst>
              <a:gs pos="10000">
                <a:srgbClr val="0070C0"/>
              </a:gs>
              <a:gs pos="78000">
                <a:srgbClr val="00B0F0"/>
              </a:gs>
            </a:gsLst>
            <a:lin ang="16200000" scaled="1"/>
            <a:tileRect/>
          </a:gradFill>
          <a:ln w="34925">
            <a:solidFill>
              <a:srgbClr val="FFFFFF"/>
            </a:solidFill>
          </a:ln>
          <a:effectLst/>
          <a:scene3d>
            <a:camera prst="perspectiveAbove"/>
            <a:lightRig rig="threePt" dir="t">
              <a:rot lat="0" lon="0" rev="10200000"/>
            </a:lightRig>
          </a:scene3d>
          <a:sp3d extrusionH="120650" prstMaterial="plastic">
            <a:bevelT w="285750" h="50800" prst="softRound"/>
            <a:bevelB w="88900" h="1079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泪滴形 24"/>
          <p:cNvSpPr/>
          <p:nvPr/>
        </p:nvSpPr>
        <p:spPr>
          <a:xfrm rot="16200000">
            <a:off x="4860605" y="790795"/>
            <a:ext cx="2080983" cy="2564646"/>
          </a:xfrm>
          <a:prstGeom prst="teardrop">
            <a:avLst/>
          </a:prstGeom>
          <a:gradFill flip="none" rotWithShape="1">
            <a:gsLst>
              <a:gs pos="10000">
                <a:srgbClr val="0070C0"/>
              </a:gs>
              <a:gs pos="78000">
                <a:srgbClr val="00B0F0"/>
              </a:gs>
            </a:gsLst>
            <a:lin ang="16200000" scaled="1"/>
            <a:tileRect/>
          </a:gradFill>
          <a:ln w="34925">
            <a:solidFill>
              <a:srgbClr val="FFFFFF"/>
            </a:solidFill>
          </a:ln>
          <a:effectLst/>
          <a:scene3d>
            <a:camera prst="isometricOffAxis1Right">
              <a:rot lat="21480000" lon="20039998" rev="0"/>
            </a:camera>
            <a:lightRig rig="threePt" dir="t">
              <a:rot lat="0" lon="0" rev="8400000"/>
            </a:lightRig>
          </a:scene3d>
          <a:sp3d extrusionH="120650" prstMaterial="plastic">
            <a:bevelT w="285750" h="50800" prst="softRound"/>
            <a:bevelB w="88900" h="1079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弦形 25"/>
          <p:cNvSpPr/>
          <p:nvPr/>
        </p:nvSpPr>
        <p:spPr>
          <a:xfrm rot="11704162">
            <a:off x="4812360" y="1244729"/>
            <a:ext cx="2179948" cy="1656813"/>
          </a:xfrm>
          <a:prstGeom prst="chord">
            <a:avLst>
              <a:gd name="adj1" fmla="val 3644907"/>
              <a:gd name="adj2" fmla="val 19353987"/>
            </a:avLst>
          </a:prstGeom>
          <a:solidFill>
            <a:schemeClr val="bg1"/>
          </a:solidFill>
          <a:ln>
            <a:noFill/>
          </a:ln>
          <a:scene3d>
            <a:camera prst="orthographicFront">
              <a:rot lat="21303335" lon="296539" rev="222144"/>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TextBox 26"/>
          <p:cNvSpPr txBox="1"/>
          <p:nvPr/>
        </p:nvSpPr>
        <p:spPr>
          <a:xfrm>
            <a:off x="4700587" y="1233376"/>
            <a:ext cx="785818" cy="646331"/>
          </a:xfrm>
          <a:prstGeom prst="rect">
            <a:avLst/>
          </a:prstGeom>
          <a:noFill/>
        </p:spPr>
        <p:txBody>
          <a:bodyPr>
            <a:spAutoFit/>
          </a:bodyPr>
          <a:lstStyle/>
          <a:p>
            <a:pPr fontAlgn="auto">
              <a:spcBef>
                <a:spcPts val="0"/>
              </a:spcBef>
              <a:spcAft>
                <a:spcPts val="0"/>
              </a:spcAft>
              <a:defRPr/>
            </a:pPr>
            <a:r>
              <a:rPr lang="en-US" altLang="zh-CN"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mn-ea"/>
              </a:rPr>
              <a:t>02</a:t>
            </a:r>
            <a:endParaRPr lang="zh-CN" alt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a typeface="+mn-ea"/>
            </a:endParaRPr>
          </a:p>
        </p:txBody>
      </p:sp>
      <p:sp>
        <p:nvSpPr>
          <p:cNvPr id="28" name="Text Box 39"/>
          <p:cNvSpPr txBox="1">
            <a:spLocks noChangeArrowheads="1"/>
          </p:cNvSpPr>
          <p:nvPr/>
        </p:nvSpPr>
        <p:spPr bwMode="auto">
          <a:xfrm>
            <a:off x="5321264" y="1614008"/>
            <a:ext cx="1647825" cy="1107996"/>
          </a:xfrm>
          <a:prstGeom prst="rect">
            <a:avLst/>
          </a:prstGeom>
          <a:noFill/>
          <a:ln w="9525">
            <a:noFill/>
            <a:miter lim="800000"/>
            <a:headEnd/>
            <a:tailEnd/>
          </a:ln>
        </p:spPr>
        <p:txBody>
          <a:bodyPr>
            <a:spAutoFit/>
          </a:bodyPr>
          <a:lstStyle/>
          <a:p>
            <a:pPr>
              <a:lnSpc>
                <a:spcPct val="150000"/>
              </a:lnSpc>
              <a:buClr>
                <a:srgbClr val="7030A0"/>
              </a:buClr>
            </a:pPr>
            <a:r>
              <a:rPr lang="zh-CN" altLang="en-US" sz="1100">
                <a:latin typeface="微软雅黑" pitchFamily="34" charset="-122"/>
                <a:ea typeface="微软雅黑" pitchFamily="34" charset="-122"/>
              </a:rPr>
              <a:t>点击此处添加您要的内容文字点击此处添加您要的内容文字点击此处添加您要的内容文字</a:t>
            </a:r>
            <a:endParaRPr lang="en-US" altLang="zh-CN" sz="1100">
              <a:latin typeface="微软雅黑" pitchFamily="34" charset="-122"/>
              <a:ea typeface="微软雅黑" pitchFamily="34" charset="-122"/>
            </a:endParaRPr>
          </a:p>
        </p:txBody>
      </p:sp>
      <p:grpSp>
        <p:nvGrpSpPr>
          <p:cNvPr id="29" name="组合 28"/>
          <p:cNvGrpSpPr>
            <a:grpSpLocks/>
          </p:cNvGrpSpPr>
          <p:nvPr/>
        </p:nvGrpSpPr>
        <p:grpSpPr bwMode="auto">
          <a:xfrm>
            <a:off x="3461803" y="3393715"/>
            <a:ext cx="2154238" cy="524352"/>
            <a:chOff x="883559" y="2814449"/>
            <a:chExt cx="1622611" cy="582632"/>
          </a:xfrm>
        </p:grpSpPr>
        <p:grpSp>
          <p:nvGrpSpPr>
            <p:cNvPr id="30" name="组合 11"/>
            <p:cNvGrpSpPr>
              <a:grpSpLocks/>
            </p:cNvGrpSpPr>
            <p:nvPr/>
          </p:nvGrpSpPr>
          <p:grpSpPr bwMode="auto">
            <a:xfrm>
              <a:off x="883559" y="2814449"/>
              <a:ext cx="1622611" cy="582632"/>
              <a:chOff x="883559" y="2814449"/>
              <a:chExt cx="1622611" cy="582632"/>
            </a:xfrm>
          </p:grpSpPr>
          <p:sp>
            <p:nvSpPr>
              <p:cNvPr id="32" name="Rectangle 3"/>
              <p:cNvSpPr>
                <a:spLocks noChangeArrowheads="1"/>
              </p:cNvSpPr>
              <p:nvPr/>
            </p:nvSpPr>
            <p:spPr bwMode="auto">
              <a:xfrm>
                <a:off x="883559" y="2814449"/>
                <a:ext cx="1622611" cy="582632"/>
              </a:xfrm>
              <a:prstGeom prst="roundRect">
                <a:avLst>
                  <a:gd name="adj" fmla="val 25613"/>
                </a:avLst>
              </a:prstGeom>
              <a:gradFill>
                <a:gsLst>
                  <a:gs pos="0">
                    <a:srgbClr val="FFC000"/>
                  </a:gs>
                  <a:gs pos="100000">
                    <a:schemeClr val="accent6"/>
                  </a:gs>
                </a:gsLst>
                <a:lin ang="5400000" scaled="0"/>
              </a:gradFill>
              <a:ln w="34925">
                <a:solidFill>
                  <a:srgbClr val="FFFFFF"/>
                </a:solidFill>
              </a:ln>
              <a:effectLst/>
              <a:scene3d>
                <a:camera prst="orthographicFront"/>
                <a:lightRig rig="threePt" dir="t">
                  <a:rot lat="0" lon="0" rev="18000000"/>
                </a:lightRig>
              </a:scene3d>
              <a:sp3d extrusionH="101600" prstMaterial="metal">
                <a:bevelT w="139700" h="69850" prst="slope"/>
                <a:bevelB w="203200" h="184150"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ctr">
                  <a:spcBef>
                    <a:spcPts val="0"/>
                  </a:spcBef>
                  <a:spcAft>
                    <a:spcPts val="0"/>
                  </a:spcAft>
                  <a:buClr>
                    <a:srgbClr val="FF0000"/>
                  </a:buClr>
                  <a:buSzPct val="70000"/>
                  <a:buFont typeface="Wingdings" pitchFamily="2" charset="2"/>
                  <a:buChar char="u"/>
                  <a:tabLst>
                    <a:tab pos="136525" algn="l"/>
                  </a:tabLst>
                  <a:defRPr/>
                </a:pPr>
                <a:endParaRPr lang="zh-CN" altLang="en-US" dirty="0"/>
              </a:p>
            </p:txBody>
          </p:sp>
          <p:sp>
            <p:nvSpPr>
              <p:cNvPr id="33" name="圆角矩形 32"/>
              <p:cNvSpPr/>
              <p:nvPr/>
            </p:nvSpPr>
            <p:spPr>
              <a:xfrm>
                <a:off x="999546" y="2928753"/>
                <a:ext cx="1358353" cy="3095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31" name="Text Box 39"/>
            <p:cNvSpPr txBox="1">
              <a:spLocks noChangeArrowheads="1"/>
            </p:cNvSpPr>
            <p:nvPr/>
          </p:nvSpPr>
          <p:spPr bwMode="auto">
            <a:xfrm>
              <a:off x="902064" y="2922494"/>
              <a:ext cx="1580361" cy="348825"/>
            </a:xfrm>
            <a:prstGeom prst="rect">
              <a:avLst/>
            </a:prstGeom>
            <a:noFill/>
            <a:ln w="9525">
              <a:noFill/>
              <a:miter lim="800000"/>
              <a:headEnd/>
              <a:tailEnd/>
            </a:ln>
          </p:spPr>
          <p:txBody>
            <a:bodyPr>
              <a:spAutoFit/>
            </a:bodyPr>
            <a:lstStyle/>
            <a:p>
              <a:pPr algn="ctr">
                <a:lnSpc>
                  <a:spcPct val="120000"/>
                </a:lnSpc>
              </a:pPr>
              <a:r>
                <a:rPr lang="zh-CN" altLang="en-US" sz="1200" b="1">
                  <a:latin typeface="微软雅黑" pitchFamily="34" charset="-122"/>
                  <a:ea typeface="微软雅黑" pitchFamily="34" charset="-122"/>
                </a:rPr>
                <a:t>此处添加文字</a:t>
              </a:r>
            </a:p>
          </p:txBody>
        </p:sp>
      </p:grpSp>
      <p:grpSp>
        <p:nvGrpSpPr>
          <p:cNvPr id="34" name="组合 33"/>
          <p:cNvGrpSpPr>
            <a:grpSpLocks/>
          </p:cNvGrpSpPr>
          <p:nvPr/>
        </p:nvGrpSpPr>
        <p:grpSpPr bwMode="auto">
          <a:xfrm>
            <a:off x="5970053" y="3393715"/>
            <a:ext cx="2154238" cy="524352"/>
            <a:chOff x="883559" y="2814449"/>
            <a:chExt cx="1622611" cy="582632"/>
          </a:xfrm>
        </p:grpSpPr>
        <p:grpSp>
          <p:nvGrpSpPr>
            <p:cNvPr id="35" name="组合 11"/>
            <p:cNvGrpSpPr>
              <a:grpSpLocks/>
            </p:cNvGrpSpPr>
            <p:nvPr/>
          </p:nvGrpSpPr>
          <p:grpSpPr bwMode="auto">
            <a:xfrm>
              <a:off x="883559" y="2814449"/>
              <a:ext cx="1622611" cy="582632"/>
              <a:chOff x="883559" y="2814449"/>
              <a:chExt cx="1622611" cy="582632"/>
            </a:xfrm>
          </p:grpSpPr>
          <p:sp>
            <p:nvSpPr>
              <p:cNvPr id="37" name="Rectangle 3"/>
              <p:cNvSpPr>
                <a:spLocks noChangeArrowheads="1"/>
              </p:cNvSpPr>
              <p:nvPr/>
            </p:nvSpPr>
            <p:spPr bwMode="auto">
              <a:xfrm>
                <a:off x="883559" y="2814449"/>
                <a:ext cx="1622611" cy="582632"/>
              </a:xfrm>
              <a:prstGeom prst="roundRect">
                <a:avLst>
                  <a:gd name="adj" fmla="val 25613"/>
                </a:avLst>
              </a:prstGeom>
              <a:gradFill>
                <a:gsLst>
                  <a:gs pos="0">
                    <a:srgbClr val="FFC000"/>
                  </a:gs>
                  <a:gs pos="100000">
                    <a:schemeClr val="accent6"/>
                  </a:gs>
                </a:gsLst>
                <a:lin ang="5400000" scaled="0"/>
              </a:gradFill>
              <a:ln w="34925">
                <a:solidFill>
                  <a:srgbClr val="FFFFFF"/>
                </a:solidFill>
              </a:ln>
              <a:effectLst/>
              <a:scene3d>
                <a:camera prst="orthographicFront"/>
                <a:lightRig rig="threePt" dir="t">
                  <a:rot lat="0" lon="0" rev="18000000"/>
                </a:lightRig>
              </a:scene3d>
              <a:sp3d extrusionH="101600" prstMaterial="metal">
                <a:bevelT w="139700" h="69850" prst="slope"/>
                <a:bevelB w="203200" h="184150"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ctr">
                  <a:spcBef>
                    <a:spcPts val="0"/>
                  </a:spcBef>
                  <a:spcAft>
                    <a:spcPts val="0"/>
                  </a:spcAft>
                  <a:buClr>
                    <a:srgbClr val="FF0000"/>
                  </a:buClr>
                  <a:buSzPct val="70000"/>
                  <a:buFont typeface="Wingdings" pitchFamily="2" charset="2"/>
                  <a:buChar char="u"/>
                  <a:tabLst>
                    <a:tab pos="136525" algn="l"/>
                  </a:tabLst>
                  <a:defRPr/>
                </a:pPr>
                <a:endParaRPr lang="zh-CN" altLang="en-US" dirty="0"/>
              </a:p>
            </p:txBody>
          </p:sp>
          <p:sp>
            <p:nvSpPr>
              <p:cNvPr id="38" name="圆角矩形 37"/>
              <p:cNvSpPr/>
              <p:nvPr/>
            </p:nvSpPr>
            <p:spPr>
              <a:xfrm>
                <a:off x="999546" y="2928753"/>
                <a:ext cx="1358353" cy="3095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36" name="Text Box 39"/>
            <p:cNvSpPr txBox="1">
              <a:spLocks noChangeArrowheads="1"/>
            </p:cNvSpPr>
            <p:nvPr/>
          </p:nvSpPr>
          <p:spPr bwMode="auto">
            <a:xfrm>
              <a:off x="902064" y="2922494"/>
              <a:ext cx="1580361" cy="348825"/>
            </a:xfrm>
            <a:prstGeom prst="rect">
              <a:avLst/>
            </a:prstGeom>
            <a:noFill/>
            <a:ln w="9525">
              <a:noFill/>
              <a:miter lim="800000"/>
              <a:headEnd/>
              <a:tailEnd/>
            </a:ln>
          </p:spPr>
          <p:txBody>
            <a:bodyPr>
              <a:spAutoFit/>
            </a:bodyPr>
            <a:lstStyle/>
            <a:p>
              <a:pPr algn="ctr">
                <a:lnSpc>
                  <a:spcPct val="120000"/>
                </a:lnSpc>
              </a:pPr>
              <a:r>
                <a:rPr lang="zh-CN" altLang="en-US" sz="1200" b="1">
                  <a:latin typeface="微软雅黑" pitchFamily="34" charset="-122"/>
                  <a:ea typeface="微软雅黑" pitchFamily="34" charset="-122"/>
                </a:rPr>
                <a:t>此处添加文字</a:t>
              </a:r>
            </a:p>
          </p:txBody>
        </p:sp>
      </p:grpSp>
      <p:sp>
        <p:nvSpPr>
          <p:cNvPr id="39" name="Text Box 39"/>
          <p:cNvSpPr txBox="1">
            <a:spLocks noChangeArrowheads="1"/>
          </p:cNvSpPr>
          <p:nvPr/>
        </p:nvSpPr>
        <p:spPr bwMode="auto">
          <a:xfrm>
            <a:off x="974191" y="4039510"/>
            <a:ext cx="2622550" cy="346249"/>
          </a:xfrm>
          <a:prstGeom prst="rect">
            <a:avLst/>
          </a:prstGeom>
          <a:noFill/>
          <a:ln w="9525">
            <a:noFill/>
            <a:miter lim="800000"/>
            <a:headEnd/>
            <a:tailEnd/>
          </a:ln>
        </p:spPr>
        <p:txBody>
          <a:bodyPr>
            <a:spAutoFit/>
          </a:bodyPr>
          <a:lstStyle/>
          <a:p>
            <a:pPr>
              <a:lnSpc>
                <a:spcPct val="150000"/>
              </a:lnSpc>
              <a:buClr>
                <a:schemeClr val="tx1"/>
              </a:buClr>
              <a:buFont typeface="Wingdings" pitchFamily="2" charset="2"/>
              <a:buChar char="u"/>
            </a:pPr>
            <a:r>
              <a:rPr lang="zh-CN" altLang="en-US" sz="1100">
                <a:latin typeface="微软雅黑" pitchFamily="34" charset="-122"/>
                <a:ea typeface="微软雅黑" pitchFamily="34" charset="-122"/>
              </a:rPr>
              <a:t>点击此处添加您要的内容文字</a:t>
            </a:r>
            <a:endParaRPr lang="en-US" altLang="zh-CN" sz="1100">
              <a:latin typeface="微软雅黑" pitchFamily="34" charset="-122"/>
              <a:ea typeface="微软雅黑" pitchFamily="34" charset="-122"/>
            </a:endParaRPr>
          </a:p>
        </p:txBody>
      </p:sp>
      <p:sp>
        <p:nvSpPr>
          <p:cNvPr id="40" name="Text Box 39"/>
          <p:cNvSpPr txBox="1">
            <a:spLocks noChangeArrowheads="1"/>
          </p:cNvSpPr>
          <p:nvPr/>
        </p:nvSpPr>
        <p:spPr bwMode="auto">
          <a:xfrm>
            <a:off x="982128" y="4368122"/>
            <a:ext cx="2622550" cy="346249"/>
          </a:xfrm>
          <a:prstGeom prst="rect">
            <a:avLst/>
          </a:prstGeom>
          <a:noFill/>
          <a:ln w="9525">
            <a:noFill/>
            <a:miter lim="800000"/>
            <a:headEnd/>
            <a:tailEnd/>
          </a:ln>
        </p:spPr>
        <p:txBody>
          <a:bodyPr>
            <a:spAutoFit/>
          </a:bodyPr>
          <a:lstStyle/>
          <a:p>
            <a:pPr>
              <a:lnSpc>
                <a:spcPct val="150000"/>
              </a:lnSpc>
              <a:buClr>
                <a:schemeClr val="tx1"/>
              </a:buClr>
              <a:buFont typeface="Wingdings" pitchFamily="2" charset="2"/>
              <a:buChar char="u"/>
            </a:pPr>
            <a:r>
              <a:rPr lang="zh-CN" altLang="en-US" sz="1100">
                <a:latin typeface="微软雅黑" pitchFamily="34" charset="-122"/>
                <a:ea typeface="微软雅黑" pitchFamily="34" charset="-122"/>
              </a:rPr>
              <a:t>点击此处添加您要的内容文字</a:t>
            </a:r>
            <a:endParaRPr lang="en-US" altLang="zh-CN" sz="1100">
              <a:latin typeface="微软雅黑" pitchFamily="34" charset="-122"/>
              <a:ea typeface="微软雅黑" pitchFamily="34" charset="-122"/>
            </a:endParaRPr>
          </a:p>
        </p:txBody>
      </p:sp>
      <p:sp>
        <p:nvSpPr>
          <p:cNvPr id="41" name="Text Box 39"/>
          <p:cNvSpPr txBox="1">
            <a:spLocks noChangeArrowheads="1"/>
          </p:cNvSpPr>
          <p:nvPr/>
        </p:nvSpPr>
        <p:spPr bwMode="auto">
          <a:xfrm>
            <a:off x="3522128" y="4046654"/>
            <a:ext cx="2622550" cy="346249"/>
          </a:xfrm>
          <a:prstGeom prst="rect">
            <a:avLst/>
          </a:prstGeom>
          <a:noFill/>
          <a:ln w="9525">
            <a:noFill/>
            <a:miter lim="800000"/>
            <a:headEnd/>
            <a:tailEnd/>
          </a:ln>
        </p:spPr>
        <p:txBody>
          <a:bodyPr>
            <a:spAutoFit/>
          </a:bodyPr>
          <a:lstStyle/>
          <a:p>
            <a:pPr>
              <a:lnSpc>
                <a:spcPct val="150000"/>
              </a:lnSpc>
              <a:buClr>
                <a:schemeClr val="tx1"/>
              </a:buClr>
              <a:buFont typeface="Wingdings" pitchFamily="2" charset="2"/>
              <a:buChar char="u"/>
            </a:pPr>
            <a:r>
              <a:rPr lang="zh-CN" altLang="en-US" sz="1100">
                <a:latin typeface="微软雅黑" pitchFamily="34" charset="-122"/>
                <a:ea typeface="微软雅黑" pitchFamily="34" charset="-122"/>
              </a:rPr>
              <a:t>点击此处添加您要的内容文字</a:t>
            </a:r>
            <a:endParaRPr lang="en-US" altLang="zh-CN" sz="1100">
              <a:latin typeface="微软雅黑" pitchFamily="34" charset="-122"/>
              <a:ea typeface="微软雅黑" pitchFamily="34" charset="-122"/>
            </a:endParaRPr>
          </a:p>
        </p:txBody>
      </p:sp>
      <p:sp>
        <p:nvSpPr>
          <p:cNvPr id="42" name="Text Box 39"/>
          <p:cNvSpPr txBox="1">
            <a:spLocks noChangeArrowheads="1"/>
          </p:cNvSpPr>
          <p:nvPr/>
        </p:nvSpPr>
        <p:spPr bwMode="auto">
          <a:xfrm>
            <a:off x="3530066" y="4375267"/>
            <a:ext cx="2622550" cy="346249"/>
          </a:xfrm>
          <a:prstGeom prst="rect">
            <a:avLst/>
          </a:prstGeom>
          <a:noFill/>
          <a:ln w="9525">
            <a:noFill/>
            <a:miter lim="800000"/>
            <a:headEnd/>
            <a:tailEnd/>
          </a:ln>
        </p:spPr>
        <p:txBody>
          <a:bodyPr>
            <a:spAutoFit/>
          </a:bodyPr>
          <a:lstStyle/>
          <a:p>
            <a:pPr>
              <a:lnSpc>
                <a:spcPct val="150000"/>
              </a:lnSpc>
              <a:buClr>
                <a:schemeClr val="tx1"/>
              </a:buClr>
              <a:buFont typeface="Wingdings" pitchFamily="2" charset="2"/>
              <a:buChar char="u"/>
            </a:pPr>
            <a:r>
              <a:rPr lang="zh-CN" altLang="en-US" sz="1100">
                <a:latin typeface="微软雅黑" pitchFamily="34" charset="-122"/>
                <a:ea typeface="微软雅黑" pitchFamily="34" charset="-122"/>
              </a:rPr>
              <a:t>点击此处添加您要的内容文字</a:t>
            </a:r>
            <a:endParaRPr lang="en-US" altLang="zh-CN" sz="1100">
              <a:latin typeface="微软雅黑" pitchFamily="34" charset="-122"/>
              <a:ea typeface="微软雅黑" pitchFamily="34" charset="-122"/>
            </a:endParaRPr>
          </a:p>
        </p:txBody>
      </p:sp>
      <p:sp>
        <p:nvSpPr>
          <p:cNvPr id="43" name="Text Box 39"/>
          <p:cNvSpPr txBox="1">
            <a:spLocks noChangeArrowheads="1"/>
          </p:cNvSpPr>
          <p:nvPr/>
        </p:nvSpPr>
        <p:spPr bwMode="auto">
          <a:xfrm>
            <a:off x="6087528" y="4046654"/>
            <a:ext cx="2622550" cy="346249"/>
          </a:xfrm>
          <a:prstGeom prst="rect">
            <a:avLst/>
          </a:prstGeom>
          <a:noFill/>
          <a:ln w="9525">
            <a:noFill/>
            <a:miter lim="800000"/>
            <a:headEnd/>
            <a:tailEnd/>
          </a:ln>
        </p:spPr>
        <p:txBody>
          <a:bodyPr>
            <a:spAutoFit/>
          </a:bodyPr>
          <a:lstStyle/>
          <a:p>
            <a:pPr>
              <a:lnSpc>
                <a:spcPct val="150000"/>
              </a:lnSpc>
              <a:buClr>
                <a:schemeClr val="tx1"/>
              </a:buClr>
              <a:buFont typeface="Wingdings" pitchFamily="2" charset="2"/>
              <a:buChar char="u"/>
            </a:pPr>
            <a:r>
              <a:rPr lang="zh-CN" altLang="en-US" sz="1100">
                <a:latin typeface="微软雅黑" pitchFamily="34" charset="-122"/>
                <a:ea typeface="微软雅黑" pitchFamily="34" charset="-122"/>
              </a:rPr>
              <a:t>点击此处添加您要的内容文字</a:t>
            </a:r>
            <a:endParaRPr lang="en-US" altLang="zh-CN" sz="1100">
              <a:latin typeface="微软雅黑" pitchFamily="34" charset="-122"/>
              <a:ea typeface="微软雅黑" pitchFamily="34" charset="-122"/>
            </a:endParaRPr>
          </a:p>
        </p:txBody>
      </p:sp>
      <p:sp>
        <p:nvSpPr>
          <p:cNvPr id="44" name="Text Box 39"/>
          <p:cNvSpPr txBox="1">
            <a:spLocks noChangeArrowheads="1"/>
          </p:cNvSpPr>
          <p:nvPr/>
        </p:nvSpPr>
        <p:spPr bwMode="auto">
          <a:xfrm>
            <a:off x="6095466" y="4375267"/>
            <a:ext cx="2622550" cy="346249"/>
          </a:xfrm>
          <a:prstGeom prst="rect">
            <a:avLst/>
          </a:prstGeom>
          <a:noFill/>
          <a:ln w="9525">
            <a:noFill/>
            <a:miter lim="800000"/>
            <a:headEnd/>
            <a:tailEnd/>
          </a:ln>
        </p:spPr>
        <p:txBody>
          <a:bodyPr>
            <a:spAutoFit/>
          </a:bodyPr>
          <a:lstStyle/>
          <a:p>
            <a:pPr>
              <a:lnSpc>
                <a:spcPct val="150000"/>
              </a:lnSpc>
              <a:buClr>
                <a:schemeClr val="tx1"/>
              </a:buClr>
              <a:buFont typeface="Wingdings" pitchFamily="2" charset="2"/>
              <a:buChar char="u"/>
            </a:pPr>
            <a:r>
              <a:rPr lang="zh-CN" altLang="en-US" sz="1100">
                <a:latin typeface="微软雅黑" pitchFamily="34" charset="-122"/>
                <a:ea typeface="微软雅黑" pitchFamily="34" charset="-122"/>
              </a:rPr>
              <a:t>点击此处添加您要的内容文字</a:t>
            </a:r>
            <a:endParaRPr lang="en-US" altLang="zh-CN" sz="1100">
              <a:latin typeface="微软雅黑" pitchFamily="34" charset="-122"/>
              <a:ea typeface="微软雅黑" pitchFamily="34" charset="-122"/>
            </a:endParaRPr>
          </a:p>
        </p:txBody>
      </p:sp>
    </p:spTree>
    <p:extLst>
      <p:ext uri="{BB962C8B-B14F-4D97-AF65-F5344CB8AC3E}">
        <p14:creationId xmlns:p14="http://schemas.microsoft.com/office/powerpoint/2010/main" val="1400146257"/>
      </p:ext>
    </p:extLst>
  </p:cSld>
  <p:clrMapOvr>
    <a:masterClrMapping/>
  </p:clrMapOvr>
  <p:transition spd="slow" advTm="600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4)">
                                      <p:cBhvr>
                                        <p:cTn id="7" dur="1000"/>
                                        <p:tgtEl>
                                          <p:spTgt spid="23"/>
                                        </p:tgtEl>
                                      </p:cBhvr>
                                    </p:animEffect>
                                  </p:childTnLst>
                                </p:cTn>
                              </p:par>
                              <p:par>
                                <p:cTn id="8" presetID="49" presetClass="entr" presetSubtype="0" decel="10000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 calcmode="lin" valueType="num">
                                      <p:cBhvr>
                                        <p:cTn id="12" dur="500" fill="hold"/>
                                        <p:tgtEl>
                                          <p:spTgt spid="13"/>
                                        </p:tgtEl>
                                        <p:attrNameLst>
                                          <p:attrName>style.rotation</p:attrName>
                                        </p:attrNameLst>
                                      </p:cBhvr>
                                      <p:tavLst>
                                        <p:tav tm="0">
                                          <p:val>
                                            <p:fltVal val="360"/>
                                          </p:val>
                                        </p:tav>
                                        <p:tav tm="100000">
                                          <p:val>
                                            <p:fltVal val="0"/>
                                          </p:val>
                                        </p:tav>
                                      </p:tavLst>
                                    </p:anim>
                                    <p:animEffect transition="in" filter="fade">
                                      <p:cBhvr>
                                        <p:cTn id="13" dur="500"/>
                                        <p:tgtEl>
                                          <p:spTgt spid="13"/>
                                        </p:tgtEl>
                                      </p:cBhvr>
                                    </p:animEffect>
                                  </p:childTnLst>
                                </p:cTn>
                              </p:par>
                              <p:par>
                                <p:cTn id="14" presetID="49" presetClass="entr" presetSubtype="0" decel="10000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 calcmode="lin" valueType="num">
                                      <p:cBhvr>
                                        <p:cTn id="18" dur="500" fill="hold"/>
                                        <p:tgtEl>
                                          <p:spTgt spid="14"/>
                                        </p:tgtEl>
                                        <p:attrNameLst>
                                          <p:attrName>style.rotation</p:attrName>
                                        </p:attrNameLst>
                                      </p:cBhvr>
                                      <p:tavLst>
                                        <p:tav tm="0">
                                          <p:val>
                                            <p:fltVal val="360"/>
                                          </p:val>
                                        </p:tav>
                                        <p:tav tm="100000">
                                          <p:val>
                                            <p:fltVal val="0"/>
                                          </p:val>
                                        </p:tav>
                                      </p:tavLst>
                                    </p:anim>
                                    <p:animEffect transition="in" filter="fade">
                                      <p:cBhvr>
                                        <p:cTn id="19" dur="500"/>
                                        <p:tgtEl>
                                          <p:spTgt spid="14"/>
                                        </p:tgtEl>
                                      </p:cBhvr>
                                    </p:animEffect>
                                  </p:childTnLst>
                                </p:cTn>
                              </p:par>
                              <p:par>
                                <p:cTn id="20" presetID="49" presetClass="entr" presetSubtype="0" decel="10000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49" presetClass="entr" presetSubtype="0" decel="10000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 calcmode="lin" valueType="num">
                                      <p:cBhvr>
                                        <p:cTn id="30" dur="500" fill="hold"/>
                                        <p:tgtEl>
                                          <p:spTgt spid="21"/>
                                        </p:tgtEl>
                                        <p:attrNameLst>
                                          <p:attrName>style.rotation</p:attrName>
                                        </p:attrNameLst>
                                      </p:cBhvr>
                                      <p:tavLst>
                                        <p:tav tm="0">
                                          <p:val>
                                            <p:fltVal val="360"/>
                                          </p:val>
                                        </p:tav>
                                        <p:tav tm="100000">
                                          <p:val>
                                            <p:fltVal val="0"/>
                                          </p:val>
                                        </p:tav>
                                      </p:tavLst>
                                    </p:anim>
                                    <p:animEffect transition="in" filter="fade">
                                      <p:cBhvr>
                                        <p:cTn id="31" dur="500"/>
                                        <p:tgtEl>
                                          <p:spTgt spid="21"/>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 calcmode="lin" valueType="num">
                                      <p:cBhvr>
                                        <p:cTn id="36" dur="500" fill="hold"/>
                                        <p:tgtEl>
                                          <p:spTgt spid="22"/>
                                        </p:tgtEl>
                                        <p:attrNameLst>
                                          <p:attrName>style.rotation</p:attrName>
                                        </p:attrNameLst>
                                      </p:cBhvr>
                                      <p:tavLst>
                                        <p:tav tm="0">
                                          <p:val>
                                            <p:fltVal val="360"/>
                                          </p:val>
                                        </p:tav>
                                        <p:tav tm="100000">
                                          <p:val>
                                            <p:fltVal val="0"/>
                                          </p:val>
                                        </p:tav>
                                      </p:tavLst>
                                    </p:anim>
                                    <p:animEffect transition="in" filter="fade">
                                      <p:cBhvr>
                                        <p:cTn id="37" dur="500"/>
                                        <p:tgtEl>
                                          <p:spTgt spid="22"/>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 calcmode="lin" valueType="num">
                                      <p:cBhvr>
                                        <p:cTn id="42" dur="500" fill="hold"/>
                                        <p:tgtEl>
                                          <p:spTgt spid="24"/>
                                        </p:tgtEl>
                                        <p:attrNameLst>
                                          <p:attrName>style.rotation</p:attrName>
                                        </p:attrNameLst>
                                      </p:cBhvr>
                                      <p:tavLst>
                                        <p:tav tm="0">
                                          <p:val>
                                            <p:fltVal val="360"/>
                                          </p:val>
                                        </p:tav>
                                        <p:tav tm="100000">
                                          <p:val>
                                            <p:fltVal val="0"/>
                                          </p:val>
                                        </p:tav>
                                      </p:tavLst>
                                    </p:anim>
                                    <p:animEffect transition="in" filter="fade">
                                      <p:cBhvr>
                                        <p:cTn id="43" dur="500"/>
                                        <p:tgtEl>
                                          <p:spTgt spid="24"/>
                                        </p:tgtEl>
                                      </p:cBhvr>
                                    </p:animEffect>
                                  </p:childTnLst>
                                </p:cTn>
                              </p:par>
                              <p:par>
                                <p:cTn id="44" presetID="49" presetClass="entr" presetSubtype="0" decel="100000"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 calcmode="lin" valueType="num">
                                      <p:cBhvr>
                                        <p:cTn id="48" dur="500" fill="hold"/>
                                        <p:tgtEl>
                                          <p:spTgt spid="25"/>
                                        </p:tgtEl>
                                        <p:attrNameLst>
                                          <p:attrName>style.rotation</p:attrName>
                                        </p:attrNameLst>
                                      </p:cBhvr>
                                      <p:tavLst>
                                        <p:tav tm="0">
                                          <p:val>
                                            <p:fltVal val="360"/>
                                          </p:val>
                                        </p:tav>
                                        <p:tav tm="100000">
                                          <p:val>
                                            <p:fltVal val="0"/>
                                          </p:val>
                                        </p:tav>
                                      </p:tavLst>
                                    </p:anim>
                                    <p:animEffect transition="in" filter="fade">
                                      <p:cBhvr>
                                        <p:cTn id="49" dur="500"/>
                                        <p:tgtEl>
                                          <p:spTgt spid="25"/>
                                        </p:tgtEl>
                                      </p:cBhvr>
                                    </p:animEffect>
                                  </p:childTnLst>
                                </p:cTn>
                              </p:par>
                              <p:par>
                                <p:cTn id="50" presetID="49" presetClass="entr" presetSubtype="0" decel="100000" fill="hold" nodeType="with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500" fill="hold"/>
                                        <p:tgtEl>
                                          <p:spTgt spid="26"/>
                                        </p:tgtEl>
                                        <p:attrNameLst>
                                          <p:attrName>ppt_w</p:attrName>
                                        </p:attrNameLst>
                                      </p:cBhvr>
                                      <p:tavLst>
                                        <p:tav tm="0">
                                          <p:val>
                                            <p:fltVal val="0"/>
                                          </p:val>
                                        </p:tav>
                                        <p:tav tm="100000">
                                          <p:val>
                                            <p:strVal val="#ppt_w"/>
                                          </p:val>
                                        </p:tav>
                                      </p:tavLst>
                                    </p:anim>
                                    <p:anim calcmode="lin" valueType="num">
                                      <p:cBhvr>
                                        <p:cTn id="53" dur="500" fill="hold"/>
                                        <p:tgtEl>
                                          <p:spTgt spid="26"/>
                                        </p:tgtEl>
                                        <p:attrNameLst>
                                          <p:attrName>ppt_h</p:attrName>
                                        </p:attrNameLst>
                                      </p:cBhvr>
                                      <p:tavLst>
                                        <p:tav tm="0">
                                          <p:val>
                                            <p:fltVal val="0"/>
                                          </p:val>
                                        </p:tav>
                                        <p:tav tm="100000">
                                          <p:val>
                                            <p:strVal val="#ppt_h"/>
                                          </p:val>
                                        </p:tav>
                                      </p:tavLst>
                                    </p:anim>
                                    <p:anim calcmode="lin" valueType="num">
                                      <p:cBhvr>
                                        <p:cTn id="54" dur="500" fill="hold"/>
                                        <p:tgtEl>
                                          <p:spTgt spid="26"/>
                                        </p:tgtEl>
                                        <p:attrNameLst>
                                          <p:attrName>style.rotation</p:attrName>
                                        </p:attrNameLst>
                                      </p:cBhvr>
                                      <p:tavLst>
                                        <p:tav tm="0">
                                          <p:val>
                                            <p:fltVal val="360"/>
                                          </p:val>
                                        </p:tav>
                                        <p:tav tm="100000">
                                          <p:val>
                                            <p:fltVal val="0"/>
                                          </p:val>
                                        </p:tav>
                                      </p:tavLst>
                                    </p:anim>
                                    <p:animEffect transition="in" filter="fade">
                                      <p:cBhvr>
                                        <p:cTn id="55" dur="500"/>
                                        <p:tgtEl>
                                          <p:spTgt spid="26"/>
                                        </p:tgtEl>
                                      </p:cBhvr>
                                    </p:animEffect>
                                  </p:childTnLst>
                                </p:cTn>
                              </p:par>
                              <p:par>
                                <p:cTn id="56" presetID="49" presetClass="entr" presetSubtype="0" decel="100000" fill="hold" nodeType="with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p:cTn id="58" dur="500" fill="hold"/>
                                        <p:tgtEl>
                                          <p:spTgt spid="27"/>
                                        </p:tgtEl>
                                        <p:attrNameLst>
                                          <p:attrName>ppt_w</p:attrName>
                                        </p:attrNameLst>
                                      </p:cBhvr>
                                      <p:tavLst>
                                        <p:tav tm="0">
                                          <p:val>
                                            <p:fltVal val="0"/>
                                          </p:val>
                                        </p:tav>
                                        <p:tav tm="100000">
                                          <p:val>
                                            <p:strVal val="#ppt_w"/>
                                          </p:val>
                                        </p:tav>
                                      </p:tavLst>
                                    </p:anim>
                                    <p:anim calcmode="lin" valueType="num">
                                      <p:cBhvr>
                                        <p:cTn id="59" dur="500" fill="hold"/>
                                        <p:tgtEl>
                                          <p:spTgt spid="27"/>
                                        </p:tgtEl>
                                        <p:attrNameLst>
                                          <p:attrName>ppt_h</p:attrName>
                                        </p:attrNameLst>
                                      </p:cBhvr>
                                      <p:tavLst>
                                        <p:tav tm="0">
                                          <p:val>
                                            <p:fltVal val="0"/>
                                          </p:val>
                                        </p:tav>
                                        <p:tav tm="100000">
                                          <p:val>
                                            <p:strVal val="#ppt_h"/>
                                          </p:val>
                                        </p:tav>
                                      </p:tavLst>
                                    </p:anim>
                                    <p:anim calcmode="lin" valueType="num">
                                      <p:cBhvr>
                                        <p:cTn id="60" dur="500" fill="hold"/>
                                        <p:tgtEl>
                                          <p:spTgt spid="27"/>
                                        </p:tgtEl>
                                        <p:attrNameLst>
                                          <p:attrName>style.rotation</p:attrName>
                                        </p:attrNameLst>
                                      </p:cBhvr>
                                      <p:tavLst>
                                        <p:tav tm="0">
                                          <p:val>
                                            <p:fltVal val="360"/>
                                          </p:val>
                                        </p:tav>
                                        <p:tav tm="100000">
                                          <p:val>
                                            <p:fltVal val="0"/>
                                          </p:val>
                                        </p:tav>
                                      </p:tavLst>
                                    </p:anim>
                                    <p:animEffect transition="in" filter="fade">
                                      <p:cBhvr>
                                        <p:cTn id="61" dur="500"/>
                                        <p:tgtEl>
                                          <p:spTgt spid="27"/>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p:cTn id="64" dur="500" fill="hold"/>
                                        <p:tgtEl>
                                          <p:spTgt spid="28"/>
                                        </p:tgtEl>
                                        <p:attrNameLst>
                                          <p:attrName>ppt_w</p:attrName>
                                        </p:attrNameLst>
                                      </p:cBhvr>
                                      <p:tavLst>
                                        <p:tav tm="0">
                                          <p:val>
                                            <p:fltVal val="0"/>
                                          </p:val>
                                        </p:tav>
                                        <p:tav tm="100000">
                                          <p:val>
                                            <p:strVal val="#ppt_w"/>
                                          </p:val>
                                        </p:tav>
                                      </p:tavLst>
                                    </p:anim>
                                    <p:anim calcmode="lin" valueType="num">
                                      <p:cBhvr>
                                        <p:cTn id="65" dur="500" fill="hold"/>
                                        <p:tgtEl>
                                          <p:spTgt spid="28"/>
                                        </p:tgtEl>
                                        <p:attrNameLst>
                                          <p:attrName>ppt_h</p:attrName>
                                        </p:attrNameLst>
                                      </p:cBhvr>
                                      <p:tavLst>
                                        <p:tav tm="0">
                                          <p:val>
                                            <p:fltVal val="0"/>
                                          </p:val>
                                        </p:tav>
                                        <p:tav tm="100000">
                                          <p:val>
                                            <p:strVal val="#ppt_h"/>
                                          </p:val>
                                        </p:tav>
                                      </p:tavLst>
                                    </p:anim>
                                    <p:anim calcmode="lin" valueType="num">
                                      <p:cBhvr>
                                        <p:cTn id="66" dur="500" fill="hold"/>
                                        <p:tgtEl>
                                          <p:spTgt spid="28"/>
                                        </p:tgtEl>
                                        <p:attrNameLst>
                                          <p:attrName>style.rotation</p:attrName>
                                        </p:attrNameLst>
                                      </p:cBhvr>
                                      <p:tavLst>
                                        <p:tav tm="0">
                                          <p:val>
                                            <p:fltVal val="360"/>
                                          </p:val>
                                        </p:tav>
                                        <p:tav tm="100000">
                                          <p:val>
                                            <p:fltVal val="0"/>
                                          </p:val>
                                        </p:tav>
                                      </p:tavLst>
                                    </p:anim>
                                    <p:animEffect transition="in" filter="fade">
                                      <p:cBhvr>
                                        <p:cTn id="67" dur="500"/>
                                        <p:tgtEl>
                                          <p:spTgt spid="28"/>
                                        </p:tgtEl>
                                      </p:cBhvr>
                                    </p:animEffect>
                                  </p:childTnLst>
                                </p:cTn>
                              </p:par>
                            </p:childTnLst>
                          </p:cTn>
                        </p:par>
                        <p:par>
                          <p:cTn id="68" fill="hold">
                            <p:stCondLst>
                              <p:cond delay="1000"/>
                            </p:stCondLst>
                            <p:childTnLst>
                              <p:par>
                                <p:cTn id="69" presetID="17" presetClass="entr" presetSubtype="10"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500" fill="hold"/>
                                        <p:tgtEl>
                                          <p:spTgt spid="29"/>
                                        </p:tgtEl>
                                        <p:attrNameLst>
                                          <p:attrName>ppt_w</p:attrName>
                                        </p:attrNameLst>
                                      </p:cBhvr>
                                      <p:tavLst>
                                        <p:tav tm="0">
                                          <p:val>
                                            <p:fltVal val="0"/>
                                          </p:val>
                                        </p:tav>
                                        <p:tav tm="100000">
                                          <p:val>
                                            <p:strVal val="#ppt_w"/>
                                          </p:val>
                                        </p:tav>
                                      </p:tavLst>
                                    </p:anim>
                                    <p:anim calcmode="lin" valueType="num">
                                      <p:cBhvr>
                                        <p:cTn id="72" dur="500" fill="hold"/>
                                        <p:tgtEl>
                                          <p:spTgt spid="29"/>
                                        </p:tgtEl>
                                        <p:attrNameLst>
                                          <p:attrName>ppt_h</p:attrName>
                                        </p:attrNameLst>
                                      </p:cBhvr>
                                      <p:tavLst>
                                        <p:tav tm="0">
                                          <p:val>
                                            <p:strVal val="#ppt_h"/>
                                          </p:val>
                                        </p:tav>
                                        <p:tav tm="100000">
                                          <p:val>
                                            <p:strVal val="#ppt_h"/>
                                          </p:val>
                                        </p:tav>
                                      </p:tavLst>
                                    </p:anim>
                                  </p:childTnLst>
                                </p:cTn>
                              </p:par>
                              <p:par>
                                <p:cTn id="73" presetID="17" presetClass="entr" presetSubtype="10" fill="hold" nodeType="with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strVal val="#ppt_h"/>
                                          </p:val>
                                        </p:tav>
                                        <p:tav tm="100000">
                                          <p:val>
                                            <p:strVal val="#ppt_h"/>
                                          </p:val>
                                        </p:tav>
                                      </p:tavLst>
                                    </p:anim>
                                  </p:childTnLst>
                                </p:cTn>
                              </p:par>
                              <p:par>
                                <p:cTn id="77" presetID="17" presetClass="entr" presetSubtype="10" fill="hold" nodeType="with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500" fill="hold"/>
                                        <p:tgtEl>
                                          <p:spTgt spid="34"/>
                                        </p:tgtEl>
                                        <p:attrNameLst>
                                          <p:attrName>ppt_w</p:attrName>
                                        </p:attrNameLst>
                                      </p:cBhvr>
                                      <p:tavLst>
                                        <p:tav tm="0">
                                          <p:val>
                                            <p:fltVal val="0"/>
                                          </p:val>
                                        </p:tav>
                                        <p:tav tm="100000">
                                          <p:val>
                                            <p:strVal val="#ppt_w"/>
                                          </p:val>
                                        </p:tav>
                                      </p:tavLst>
                                    </p:anim>
                                    <p:anim calcmode="lin" valueType="num">
                                      <p:cBhvr>
                                        <p:cTn id="80" dur="500" fill="hold"/>
                                        <p:tgtEl>
                                          <p:spTgt spid="34"/>
                                        </p:tgtEl>
                                        <p:attrNameLst>
                                          <p:attrName>ppt_h</p:attrName>
                                        </p:attrNameLst>
                                      </p:cBhvr>
                                      <p:tavLst>
                                        <p:tav tm="0">
                                          <p:val>
                                            <p:strVal val="#ppt_h"/>
                                          </p:val>
                                        </p:tav>
                                        <p:tav tm="100000">
                                          <p:val>
                                            <p:strVal val="#ppt_h"/>
                                          </p:val>
                                        </p:tav>
                                      </p:tavLst>
                                    </p:anim>
                                  </p:childTnLst>
                                </p:cTn>
                              </p:par>
                            </p:childTnLst>
                          </p:cTn>
                        </p:par>
                        <p:par>
                          <p:cTn id="81" fill="hold">
                            <p:stCondLst>
                              <p:cond delay="1500"/>
                            </p:stCondLst>
                            <p:childTnLst>
                              <p:par>
                                <p:cTn id="82" presetID="42" presetClass="entr" presetSubtype="0" fill="hold" grpId="0"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1000"/>
                                        <p:tgtEl>
                                          <p:spTgt spid="39"/>
                                        </p:tgtEl>
                                      </p:cBhvr>
                                    </p:animEffect>
                                    <p:anim calcmode="lin" valueType="num">
                                      <p:cBhvr>
                                        <p:cTn id="85" dur="1000" fill="hold"/>
                                        <p:tgtEl>
                                          <p:spTgt spid="39"/>
                                        </p:tgtEl>
                                        <p:attrNameLst>
                                          <p:attrName>ppt_x</p:attrName>
                                        </p:attrNameLst>
                                      </p:cBhvr>
                                      <p:tavLst>
                                        <p:tav tm="0">
                                          <p:val>
                                            <p:strVal val="#ppt_x"/>
                                          </p:val>
                                        </p:tav>
                                        <p:tav tm="100000">
                                          <p:val>
                                            <p:strVal val="#ppt_x"/>
                                          </p:val>
                                        </p:tav>
                                      </p:tavLst>
                                    </p:anim>
                                    <p:anim calcmode="lin" valueType="num">
                                      <p:cBhvr>
                                        <p:cTn id="86" dur="1000" fill="hold"/>
                                        <p:tgtEl>
                                          <p:spTgt spid="3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fade">
                                      <p:cBhvr>
                                        <p:cTn id="89" dur="1000"/>
                                        <p:tgtEl>
                                          <p:spTgt spid="40"/>
                                        </p:tgtEl>
                                      </p:cBhvr>
                                    </p:animEffect>
                                    <p:anim calcmode="lin" valueType="num">
                                      <p:cBhvr>
                                        <p:cTn id="90" dur="1000" fill="hold"/>
                                        <p:tgtEl>
                                          <p:spTgt spid="40"/>
                                        </p:tgtEl>
                                        <p:attrNameLst>
                                          <p:attrName>ppt_x</p:attrName>
                                        </p:attrNameLst>
                                      </p:cBhvr>
                                      <p:tavLst>
                                        <p:tav tm="0">
                                          <p:val>
                                            <p:strVal val="#ppt_x"/>
                                          </p:val>
                                        </p:tav>
                                        <p:tav tm="100000">
                                          <p:val>
                                            <p:strVal val="#ppt_x"/>
                                          </p:val>
                                        </p:tav>
                                      </p:tavLst>
                                    </p:anim>
                                    <p:anim calcmode="lin" valueType="num">
                                      <p:cBhvr>
                                        <p:cTn id="91" dur="1000" fill="hold"/>
                                        <p:tgtEl>
                                          <p:spTgt spid="4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41"/>
                                        </p:tgtEl>
                                        <p:attrNameLst>
                                          <p:attrName>style.visibility</p:attrName>
                                        </p:attrNameLst>
                                      </p:cBhvr>
                                      <p:to>
                                        <p:strVal val="visible"/>
                                      </p:to>
                                    </p:set>
                                    <p:animEffect transition="in" filter="fade">
                                      <p:cBhvr>
                                        <p:cTn id="94" dur="1000"/>
                                        <p:tgtEl>
                                          <p:spTgt spid="41"/>
                                        </p:tgtEl>
                                      </p:cBhvr>
                                    </p:animEffect>
                                    <p:anim calcmode="lin" valueType="num">
                                      <p:cBhvr>
                                        <p:cTn id="95" dur="1000" fill="hold"/>
                                        <p:tgtEl>
                                          <p:spTgt spid="41"/>
                                        </p:tgtEl>
                                        <p:attrNameLst>
                                          <p:attrName>ppt_x</p:attrName>
                                        </p:attrNameLst>
                                      </p:cBhvr>
                                      <p:tavLst>
                                        <p:tav tm="0">
                                          <p:val>
                                            <p:strVal val="#ppt_x"/>
                                          </p:val>
                                        </p:tav>
                                        <p:tav tm="100000">
                                          <p:val>
                                            <p:strVal val="#ppt_x"/>
                                          </p:val>
                                        </p:tav>
                                      </p:tavLst>
                                    </p:anim>
                                    <p:anim calcmode="lin" valueType="num">
                                      <p:cBhvr>
                                        <p:cTn id="96" dur="1000" fill="hold"/>
                                        <p:tgtEl>
                                          <p:spTgt spid="4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42"/>
                                        </p:tgtEl>
                                        <p:attrNameLst>
                                          <p:attrName>style.visibility</p:attrName>
                                        </p:attrNameLst>
                                      </p:cBhvr>
                                      <p:to>
                                        <p:strVal val="visible"/>
                                      </p:to>
                                    </p:set>
                                    <p:animEffect transition="in" filter="fade">
                                      <p:cBhvr>
                                        <p:cTn id="99" dur="1000"/>
                                        <p:tgtEl>
                                          <p:spTgt spid="42"/>
                                        </p:tgtEl>
                                      </p:cBhvr>
                                    </p:animEffect>
                                    <p:anim calcmode="lin" valueType="num">
                                      <p:cBhvr>
                                        <p:cTn id="100" dur="1000" fill="hold"/>
                                        <p:tgtEl>
                                          <p:spTgt spid="42"/>
                                        </p:tgtEl>
                                        <p:attrNameLst>
                                          <p:attrName>ppt_x</p:attrName>
                                        </p:attrNameLst>
                                      </p:cBhvr>
                                      <p:tavLst>
                                        <p:tav tm="0">
                                          <p:val>
                                            <p:strVal val="#ppt_x"/>
                                          </p:val>
                                        </p:tav>
                                        <p:tav tm="100000">
                                          <p:val>
                                            <p:strVal val="#ppt_x"/>
                                          </p:val>
                                        </p:tav>
                                      </p:tavLst>
                                    </p:anim>
                                    <p:anim calcmode="lin" valueType="num">
                                      <p:cBhvr>
                                        <p:cTn id="101" dur="1000" fill="hold"/>
                                        <p:tgtEl>
                                          <p:spTgt spid="4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43"/>
                                        </p:tgtEl>
                                        <p:attrNameLst>
                                          <p:attrName>style.visibility</p:attrName>
                                        </p:attrNameLst>
                                      </p:cBhvr>
                                      <p:to>
                                        <p:strVal val="visible"/>
                                      </p:to>
                                    </p:set>
                                    <p:animEffect transition="in" filter="fade">
                                      <p:cBhvr>
                                        <p:cTn id="104" dur="1000"/>
                                        <p:tgtEl>
                                          <p:spTgt spid="43"/>
                                        </p:tgtEl>
                                      </p:cBhvr>
                                    </p:animEffect>
                                    <p:anim calcmode="lin" valueType="num">
                                      <p:cBhvr>
                                        <p:cTn id="105" dur="1000" fill="hold"/>
                                        <p:tgtEl>
                                          <p:spTgt spid="43"/>
                                        </p:tgtEl>
                                        <p:attrNameLst>
                                          <p:attrName>ppt_x</p:attrName>
                                        </p:attrNameLst>
                                      </p:cBhvr>
                                      <p:tavLst>
                                        <p:tav tm="0">
                                          <p:val>
                                            <p:strVal val="#ppt_x"/>
                                          </p:val>
                                        </p:tav>
                                        <p:tav tm="100000">
                                          <p:val>
                                            <p:strVal val="#ppt_x"/>
                                          </p:val>
                                        </p:tav>
                                      </p:tavLst>
                                    </p:anim>
                                    <p:anim calcmode="lin" valueType="num">
                                      <p:cBhvr>
                                        <p:cTn id="106" dur="1000" fill="hold"/>
                                        <p:tgtEl>
                                          <p:spTgt spid="4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44"/>
                                        </p:tgtEl>
                                        <p:attrNameLst>
                                          <p:attrName>style.visibility</p:attrName>
                                        </p:attrNameLst>
                                      </p:cBhvr>
                                      <p:to>
                                        <p:strVal val="visible"/>
                                      </p:to>
                                    </p:set>
                                    <p:animEffect transition="in" filter="fade">
                                      <p:cBhvr>
                                        <p:cTn id="109" dur="1000"/>
                                        <p:tgtEl>
                                          <p:spTgt spid="44"/>
                                        </p:tgtEl>
                                      </p:cBhvr>
                                    </p:animEffect>
                                    <p:anim calcmode="lin" valueType="num">
                                      <p:cBhvr>
                                        <p:cTn id="110" dur="1000" fill="hold"/>
                                        <p:tgtEl>
                                          <p:spTgt spid="44"/>
                                        </p:tgtEl>
                                        <p:attrNameLst>
                                          <p:attrName>ppt_x</p:attrName>
                                        </p:attrNameLst>
                                      </p:cBhvr>
                                      <p:tavLst>
                                        <p:tav tm="0">
                                          <p:val>
                                            <p:strVal val="#ppt_x"/>
                                          </p:val>
                                        </p:tav>
                                        <p:tav tm="100000">
                                          <p:val>
                                            <p:strVal val="#ppt_x"/>
                                          </p:val>
                                        </p:tav>
                                      </p:tavLst>
                                    </p:anim>
                                    <p:anim calcmode="lin" valueType="num">
                                      <p:cBhvr>
                                        <p:cTn id="11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 grpId="0"/>
      <p:bldP spid="28" grpId="0"/>
      <p:bldP spid="39" grpId="0"/>
      <p:bldP spid="40" grpId="0"/>
      <p:bldP spid="41" grpId="0"/>
      <p:bldP spid="42" grpId="0"/>
      <p:bldP spid="43" grpId="0"/>
      <p:bldP spid="4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1027"/>
          <p:cNvSpPr>
            <a:spLocks noChangeShapeType="1"/>
          </p:cNvSpPr>
          <p:nvPr/>
        </p:nvSpPr>
        <p:spPr bwMode="gray">
          <a:xfrm flipH="1">
            <a:off x="-7620" y="4781738"/>
            <a:ext cx="2525730" cy="184310"/>
          </a:xfrm>
          <a:prstGeom prst="line">
            <a:avLst/>
          </a:prstGeom>
          <a:noFill/>
          <a:ln w="9525">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 name="Line 1028"/>
          <p:cNvSpPr>
            <a:spLocks noChangeShapeType="1"/>
          </p:cNvSpPr>
          <p:nvPr/>
        </p:nvSpPr>
        <p:spPr bwMode="gray">
          <a:xfrm flipH="1">
            <a:off x="-7620" y="2815764"/>
            <a:ext cx="546104" cy="2150285"/>
          </a:xfrm>
          <a:prstGeom prst="line">
            <a:avLst/>
          </a:prstGeom>
          <a:noFill/>
          <a:ln w="9525">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 name="AutoShape 1029"/>
          <p:cNvSpPr>
            <a:spLocks noChangeArrowheads="1"/>
          </p:cNvSpPr>
          <p:nvPr/>
        </p:nvSpPr>
        <p:spPr bwMode="gray">
          <a:xfrm>
            <a:off x="1438703" y="2477863"/>
            <a:ext cx="204789" cy="18431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s>
              <a:gs pos="100000">
                <a:schemeClr val="accent1">
                  <a:gamma/>
                  <a:shade val="72941"/>
                  <a:invGamma/>
                </a:schemeClr>
              </a:gs>
            </a:gsLst>
            <a:lin ang="5400000" scaled="1"/>
          </a:gra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 name="AutoShape 1030"/>
          <p:cNvSpPr>
            <a:spLocks noChangeArrowheads="1"/>
          </p:cNvSpPr>
          <p:nvPr/>
        </p:nvSpPr>
        <p:spPr bwMode="gray">
          <a:xfrm>
            <a:off x="2237948" y="2872081"/>
            <a:ext cx="204789" cy="18431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s>
              <a:gs pos="100000">
                <a:schemeClr val="accent1">
                  <a:gamma/>
                  <a:shade val="54118"/>
                  <a:invGamma/>
                </a:schemeClr>
              </a:gs>
            </a:gsLst>
            <a:lin ang="5400000" scaled="1"/>
          </a:gra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 name="AutoShape 1031"/>
          <p:cNvSpPr>
            <a:spLocks noChangeArrowheads="1"/>
          </p:cNvSpPr>
          <p:nvPr/>
        </p:nvSpPr>
        <p:spPr bwMode="gray">
          <a:xfrm>
            <a:off x="2576420" y="3921625"/>
            <a:ext cx="204789" cy="18431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s>
              <a:gs pos="100000">
                <a:schemeClr val="accent1">
                  <a:gamma/>
                  <a:shade val="19216"/>
                  <a:invGamma/>
                </a:schemeClr>
              </a:gs>
            </a:gsLst>
            <a:lin ang="5400000" scaled="1"/>
          </a:gra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Line 1032"/>
          <p:cNvSpPr>
            <a:spLocks noChangeShapeType="1"/>
          </p:cNvSpPr>
          <p:nvPr/>
        </p:nvSpPr>
        <p:spPr bwMode="gray">
          <a:xfrm flipH="1">
            <a:off x="-7620" y="2645534"/>
            <a:ext cx="1491831" cy="2320515"/>
          </a:xfrm>
          <a:prstGeom prst="line">
            <a:avLst/>
          </a:prstGeom>
          <a:noFill/>
          <a:ln w="9525">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 name="Line 1033"/>
          <p:cNvSpPr>
            <a:spLocks noChangeShapeType="1"/>
          </p:cNvSpPr>
          <p:nvPr/>
        </p:nvSpPr>
        <p:spPr bwMode="gray">
          <a:xfrm flipH="1">
            <a:off x="-7620" y="4040658"/>
            <a:ext cx="2593993" cy="925390"/>
          </a:xfrm>
          <a:prstGeom prst="line">
            <a:avLst/>
          </a:prstGeom>
          <a:noFill/>
          <a:ln w="9525">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 name="Line 1034"/>
          <p:cNvSpPr>
            <a:spLocks noChangeShapeType="1"/>
          </p:cNvSpPr>
          <p:nvPr/>
        </p:nvSpPr>
        <p:spPr bwMode="gray">
          <a:xfrm flipH="1">
            <a:off x="-7620" y="1429599"/>
            <a:ext cx="1672443" cy="3536449"/>
          </a:xfrm>
          <a:prstGeom prst="line">
            <a:avLst/>
          </a:prstGeom>
          <a:noFill/>
          <a:ln w="19050">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 name="Line 1035"/>
          <p:cNvSpPr>
            <a:spLocks noChangeShapeType="1"/>
          </p:cNvSpPr>
          <p:nvPr/>
        </p:nvSpPr>
        <p:spPr bwMode="gray">
          <a:xfrm flipH="1">
            <a:off x="-7620" y="2499621"/>
            <a:ext cx="2069222" cy="2466427"/>
          </a:xfrm>
          <a:prstGeom prst="line">
            <a:avLst/>
          </a:prstGeom>
          <a:noFill/>
          <a:ln w="19050">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 name="Line 1036"/>
          <p:cNvSpPr>
            <a:spLocks noChangeShapeType="1"/>
          </p:cNvSpPr>
          <p:nvPr/>
        </p:nvSpPr>
        <p:spPr bwMode="gray">
          <a:xfrm flipH="1">
            <a:off x="-7620" y="3521006"/>
            <a:ext cx="2549907" cy="1445042"/>
          </a:xfrm>
          <a:prstGeom prst="line">
            <a:avLst/>
          </a:prstGeom>
          <a:noFill/>
          <a:ln w="19050">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 name="Line 1037"/>
          <p:cNvSpPr>
            <a:spLocks noChangeShapeType="1"/>
          </p:cNvSpPr>
          <p:nvPr/>
        </p:nvSpPr>
        <p:spPr bwMode="gray">
          <a:xfrm flipH="1">
            <a:off x="-7620" y="4364481"/>
            <a:ext cx="3464346" cy="601567"/>
          </a:xfrm>
          <a:prstGeom prst="line">
            <a:avLst/>
          </a:prstGeom>
          <a:noFill/>
          <a:ln w="19050">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3" name="Group 1038"/>
          <p:cNvGrpSpPr>
            <a:grpSpLocks/>
          </p:cNvGrpSpPr>
          <p:nvPr/>
        </p:nvGrpSpPr>
        <p:grpSpPr bwMode="auto">
          <a:xfrm>
            <a:off x="-7620" y="3202303"/>
            <a:ext cx="2264056" cy="1948055"/>
            <a:chOff x="0" y="2654"/>
            <a:chExt cx="1592" cy="1522"/>
          </a:xfrm>
        </p:grpSpPr>
        <p:sp>
          <p:nvSpPr>
            <p:cNvPr id="14" name="Arc 1039"/>
            <p:cNvSpPr>
              <a:spLocks/>
            </p:cNvSpPr>
            <p:nvPr/>
          </p:nvSpPr>
          <p:spPr bwMode="gray">
            <a:xfrm>
              <a:off x="0" y="2733"/>
              <a:ext cx="1440" cy="144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080808">
                <a:alpha val="5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 name="Line 1040"/>
            <p:cNvSpPr>
              <a:spLocks noChangeShapeType="1"/>
            </p:cNvSpPr>
            <p:nvPr/>
          </p:nvSpPr>
          <p:spPr bwMode="gray">
            <a:xfrm flipH="1">
              <a:off x="0" y="2654"/>
              <a:ext cx="1592" cy="1522"/>
            </a:xfrm>
            <a:prstGeom prst="line">
              <a:avLst/>
            </a:prstGeom>
            <a:noFill/>
            <a:ln w="9525">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 name="Arc 1041"/>
            <p:cNvSpPr>
              <a:spLocks/>
            </p:cNvSpPr>
            <p:nvPr/>
          </p:nvSpPr>
          <p:spPr bwMode="gray">
            <a:xfrm>
              <a:off x="0" y="2796"/>
              <a:ext cx="1382" cy="13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gradFill rotWithShape="1">
              <a:gsLst>
                <a:gs pos="0">
                  <a:srgbClr val="CBBC63">
                    <a:gamma/>
                    <a:shade val="72941"/>
                    <a:invGamma/>
                  </a:srgbClr>
                </a:gs>
                <a:gs pos="100000">
                  <a:srgbClr val="CBBC63"/>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17961" dir="2700000" algn="ctr" rotWithShape="0">
                      <a:srgbClr val="CBBC63">
                        <a:gamma/>
                        <a:shade val="60000"/>
                        <a:invGamma/>
                      </a:srgbClr>
                    </a:outerShdw>
                  </a:effectLst>
                </a14:hiddenEffects>
              </a:ext>
            </a:extLst>
          </p:spPr>
          <p:txBody>
            <a:bodyPr wrap="none" anchor="ctr"/>
            <a:lstStyle/>
            <a:p>
              <a:endParaRPr lang="zh-CN" altLang="en-US"/>
            </a:p>
          </p:txBody>
        </p:sp>
        <p:sp>
          <p:nvSpPr>
            <p:cNvPr id="17" name="Arc 1042"/>
            <p:cNvSpPr>
              <a:spLocks/>
            </p:cNvSpPr>
            <p:nvPr/>
          </p:nvSpPr>
          <p:spPr bwMode="gray">
            <a:xfrm>
              <a:off x="14" y="2817"/>
              <a:ext cx="1347" cy="134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solidFill>
              <a:srgbClr val="FFC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17961" dir="2700000" algn="ctr" rotWithShape="0">
                      <a:srgbClr val="CBBC63">
                        <a:gamma/>
                        <a:shade val="60000"/>
                        <a:invGamma/>
                      </a:srgbClr>
                    </a:outerShdw>
                  </a:effectLst>
                </a14:hiddenEffects>
              </a:ext>
            </a:extLst>
          </p:spPr>
          <p:txBody>
            <a:bodyPr wrap="none" anchor="ctr"/>
            <a:lstStyle/>
            <a:p>
              <a:endParaRPr lang="zh-CN" altLang="en-US"/>
            </a:p>
          </p:txBody>
        </p:sp>
      </p:grpSp>
      <p:sp>
        <p:nvSpPr>
          <p:cNvPr id="18" name="AutoShape 1048"/>
          <p:cNvSpPr>
            <a:spLocks noChangeArrowheads="1"/>
          </p:cNvSpPr>
          <p:nvPr/>
        </p:nvSpPr>
        <p:spPr bwMode="gray">
          <a:xfrm>
            <a:off x="3398419" y="4052177"/>
            <a:ext cx="588768" cy="529891"/>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flip="none" rotWithShape="1">
            <a:gsLst>
              <a:gs pos="0">
                <a:srgbClr val="00682F">
                  <a:shade val="30000"/>
                  <a:satMod val="115000"/>
                </a:srgbClr>
              </a:gs>
              <a:gs pos="50000">
                <a:srgbClr val="00682F">
                  <a:shade val="67500"/>
                  <a:satMod val="115000"/>
                </a:srgbClr>
              </a:gs>
              <a:gs pos="100000">
                <a:srgbClr val="00682F">
                  <a:shade val="100000"/>
                  <a:satMod val="115000"/>
                </a:srgbClr>
              </a:gs>
            </a:gsLst>
            <a:lin ang="5400000" scaled="1"/>
            <a:tileRect/>
          </a:gradFill>
          <a:ln w="9525">
            <a:solidFill>
              <a:srgbClr val="FEFFFF"/>
            </a:solidFill>
            <a:round/>
            <a:headEnd/>
            <a:tailEnd/>
          </a:ln>
          <a:effectLst>
            <a:outerShdw dist="35921" dir="2700000" algn="ctr" rotWithShape="0">
              <a:srgbClr val="080808">
                <a:alpha val="50000"/>
              </a:srgbClr>
            </a:outerShdw>
          </a:effectLst>
        </p:spPr>
        <p:txBody>
          <a:bodyPr wrap="none" anchor="ctr"/>
          <a:lstStyle/>
          <a:p>
            <a:endParaRPr lang="zh-CN" altLang="en-US"/>
          </a:p>
        </p:txBody>
      </p:sp>
      <p:sp>
        <p:nvSpPr>
          <p:cNvPr id="19" name="AutoShape 1065"/>
          <p:cNvSpPr>
            <a:spLocks noChangeArrowheads="1"/>
          </p:cNvSpPr>
          <p:nvPr/>
        </p:nvSpPr>
        <p:spPr bwMode="gray">
          <a:xfrm>
            <a:off x="1511231" y="996982"/>
            <a:ext cx="588768" cy="529891"/>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flip="none" rotWithShape="1">
            <a:gsLst>
              <a:gs pos="0">
                <a:srgbClr val="A700EA">
                  <a:shade val="30000"/>
                  <a:satMod val="115000"/>
                </a:srgbClr>
              </a:gs>
              <a:gs pos="50000">
                <a:srgbClr val="A700EA">
                  <a:shade val="67500"/>
                  <a:satMod val="115000"/>
                </a:srgbClr>
              </a:gs>
              <a:gs pos="100000">
                <a:srgbClr val="A700EA">
                  <a:shade val="100000"/>
                  <a:satMod val="115000"/>
                </a:srgbClr>
              </a:gs>
            </a:gsLst>
            <a:lin ang="2700000" scaled="1"/>
            <a:tileRect/>
          </a:gradFill>
          <a:ln w="9525">
            <a:solidFill>
              <a:srgbClr val="FEFFFF"/>
            </a:solidFill>
            <a:round/>
            <a:headEnd/>
            <a:tailEnd/>
          </a:ln>
          <a:effectLst>
            <a:outerShdw dist="35921" dir="2700000" algn="ctr" rotWithShape="0">
              <a:srgbClr val="080808">
                <a:alpha val="50000"/>
              </a:srgbClr>
            </a:outerShdw>
          </a:effectLst>
        </p:spPr>
        <p:txBody>
          <a:bodyPr wrap="none" anchor="ctr"/>
          <a:lstStyle/>
          <a:p>
            <a:endParaRPr lang="zh-CN" altLang="en-US"/>
          </a:p>
        </p:txBody>
      </p:sp>
      <p:sp>
        <p:nvSpPr>
          <p:cNvPr id="20" name="AutoShape 1066"/>
          <p:cNvSpPr>
            <a:spLocks noChangeArrowheads="1"/>
          </p:cNvSpPr>
          <p:nvPr/>
        </p:nvSpPr>
        <p:spPr bwMode="gray">
          <a:xfrm>
            <a:off x="1946408" y="2097723"/>
            <a:ext cx="588768" cy="529891"/>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flip="none" rotWithShape="1">
            <a:gsLst>
              <a:gs pos="0">
                <a:srgbClr val="FF6600">
                  <a:shade val="30000"/>
                  <a:satMod val="115000"/>
                </a:srgbClr>
              </a:gs>
              <a:gs pos="50000">
                <a:srgbClr val="FF6600">
                  <a:shade val="67500"/>
                  <a:satMod val="115000"/>
                </a:srgbClr>
              </a:gs>
              <a:gs pos="100000">
                <a:srgbClr val="FF6600">
                  <a:shade val="100000"/>
                  <a:satMod val="115000"/>
                </a:srgbClr>
              </a:gs>
            </a:gsLst>
            <a:lin ang="8100000" scaled="1"/>
            <a:tileRect/>
          </a:gradFill>
          <a:ln w="9525">
            <a:solidFill>
              <a:srgbClr val="FEFFFF"/>
            </a:solidFill>
            <a:round/>
            <a:headEnd/>
            <a:tailEnd/>
          </a:ln>
          <a:effectLst>
            <a:outerShdw dist="35921" dir="2700000" algn="ctr" rotWithShape="0">
              <a:srgbClr val="080808">
                <a:alpha val="50000"/>
              </a:srgbClr>
            </a:outerShdw>
          </a:effectLst>
        </p:spPr>
        <p:txBody>
          <a:bodyPr wrap="none" anchor="ctr"/>
          <a:lstStyle/>
          <a:p>
            <a:endParaRPr lang="zh-CN" altLang="en-US"/>
          </a:p>
        </p:txBody>
      </p:sp>
      <p:sp>
        <p:nvSpPr>
          <p:cNvPr id="21" name="AutoShape 1067"/>
          <p:cNvSpPr>
            <a:spLocks noChangeArrowheads="1"/>
          </p:cNvSpPr>
          <p:nvPr/>
        </p:nvSpPr>
        <p:spPr bwMode="gray">
          <a:xfrm>
            <a:off x="2458380" y="3157506"/>
            <a:ext cx="588768" cy="529891"/>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a:ln w="9525">
            <a:solidFill>
              <a:srgbClr val="FEFFFF"/>
            </a:solidFill>
            <a:round/>
            <a:headEnd/>
            <a:tailEnd/>
          </a:ln>
          <a:effectLst>
            <a:outerShdw dist="35921" dir="2700000" algn="ctr" rotWithShape="0">
              <a:srgbClr val="080808">
                <a:alpha val="50000"/>
              </a:srgbClr>
            </a:outerShdw>
          </a:effectLst>
        </p:spPr>
        <p:txBody>
          <a:bodyPr wrap="none" anchor="ctr"/>
          <a:lstStyle/>
          <a:p>
            <a:endParaRPr lang="zh-CN" altLang="en-US"/>
          </a:p>
        </p:txBody>
      </p:sp>
      <p:sp>
        <p:nvSpPr>
          <p:cNvPr id="22" name="AutoShape 1068"/>
          <p:cNvSpPr>
            <a:spLocks noChangeArrowheads="1"/>
          </p:cNvSpPr>
          <p:nvPr/>
        </p:nvSpPr>
        <p:spPr bwMode="gray">
          <a:xfrm>
            <a:off x="471644" y="2630175"/>
            <a:ext cx="204789" cy="18431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s>
              <a:gs pos="100000">
                <a:schemeClr val="accent1">
                  <a:gamma/>
                  <a:shade val="72941"/>
                  <a:invGamma/>
                </a:schemeClr>
              </a:gs>
            </a:gsLst>
            <a:lin ang="5400000" scaled="1"/>
          </a:gra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AutoShape 1069"/>
          <p:cNvSpPr>
            <a:spLocks noChangeArrowheads="1"/>
          </p:cNvSpPr>
          <p:nvPr/>
        </p:nvSpPr>
        <p:spPr bwMode="gray">
          <a:xfrm>
            <a:off x="2518111" y="4702383"/>
            <a:ext cx="204789" cy="18431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chemeClr val="accent1"/>
              </a:gs>
              <a:gs pos="100000">
                <a:schemeClr val="accent1">
                  <a:gamma/>
                  <a:shade val="19216"/>
                  <a:invGamma/>
                </a:schemeClr>
              </a:gs>
            </a:gsLst>
            <a:lin ang="5400000" scaled="1"/>
          </a:gradFill>
          <a:ln w="9525">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TextBox 23"/>
          <p:cNvSpPr txBox="1"/>
          <p:nvPr/>
        </p:nvSpPr>
        <p:spPr>
          <a:xfrm>
            <a:off x="2555776" y="886763"/>
            <a:ext cx="5256758" cy="812530"/>
          </a:xfrm>
          <a:prstGeom prst="rect">
            <a:avLst/>
          </a:prstGeom>
          <a:noFill/>
        </p:spPr>
        <p:txBody>
          <a:bodyPr wrap="square">
            <a:spAutoFit/>
          </a:bodyPr>
          <a:lstStyle/>
          <a:p>
            <a:pPr algn="just" fontAlgn="auto">
              <a:lnSpc>
                <a:spcPct val="130000"/>
              </a:lnSpc>
              <a:spcBef>
                <a:spcPts val="0"/>
              </a:spcBef>
              <a:spcAft>
                <a:spcPts val="0"/>
              </a:spcAft>
              <a:buFontTx/>
              <a:buNone/>
              <a:defRPr/>
            </a:pPr>
            <a:r>
              <a:rPr lang="zh-CN" altLang="en-US" i="0" kern="0" dirty="0">
                <a:solidFill>
                  <a:sysClr val="windowText" lastClr="000000">
                    <a:lumMod val="75000"/>
                    <a:lumOff val="25000"/>
                  </a:sysClr>
                </a:solidFill>
                <a:latin typeface="微软雅黑" pitchFamily="34" charset="-122"/>
                <a:ea typeface="微软雅黑" pitchFamily="34" charset="-122"/>
              </a:rPr>
              <a:t>您的内容打在这里或者通过复制您的文本后在此框中选择粘贴您的内容打在这里</a:t>
            </a:r>
            <a:endParaRPr lang="en-US" altLang="zh-CN" i="0" kern="0" dirty="0">
              <a:solidFill>
                <a:sysClr val="windowText" lastClr="000000">
                  <a:lumMod val="75000"/>
                  <a:lumOff val="25000"/>
                </a:sysClr>
              </a:solidFill>
              <a:latin typeface="微软雅黑" pitchFamily="34" charset="-122"/>
              <a:ea typeface="微软雅黑" pitchFamily="34" charset="-122"/>
            </a:endParaRPr>
          </a:p>
        </p:txBody>
      </p:sp>
      <p:sp>
        <p:nvSpPr>
          <p:cNvPr id="25" name="TextBox 24"/>
          <p:cNvSpPr txBox="1"/>
          <p:nvPr/>
        </p:nvSpPr>
        <p:spPr>
          <a:xfrm>
            <a:off x="2843808" y="1840820"/>
            <a:ext cx="5256758" cy="812530"/>
          </a:xfrm>
          <a:prstGeom prst="rect">
            <a:avLst/>
          </a:prstGeom>
          <a:noFill/>
        </p:spPr>
        <p:txBody>
          <a:bodyPr wrap="square">
            <a:spAutoFit/>
          </a:bodyPr>
          <a:lstStyle/>
          <a:p>
            <a:pPr algn="just" fontAlgn="auto">
              <a:lnSpc>
                <a:spcPct val="130000"/>
              </a:lnSpc>
              <a:spcBef>
                <a:spcPts val="0"/>
              </a:spcBef>
              <a:spcAft>
                <a:spcPts val="0"/>
              </a:spcAft>
              <a:buFontTx/>
              <a:buNone/>
              <a:defRPr/>
            </a:pPr>
            <a:r>
              <a:rPr lang="zh-CN" altLang="en-US" i="0" kern="0" dirty="0">
                <a:solidFill>
                  <a:sysClr val="windowText" lastClr="000000">
                    <a:lumMod val="75000"/>
                    <a:lumOff val="25000"/>
                  </a:sysClr>
                </a:solidFill>
                <a:latin typeface="微软雅黑" pitchFamily="34" charset="-122"/>
                <a:ea typeface="微软雅黑" pitchFamily="34" charset="-122"/>
              </a:rPr>
              <a:t>您的内容打在这里或者通过复制您的文本后在此框中选择粘贴您的内容打在这里</a:t>
            </a:r>
            <a:endParaRPr lang="en-US" altLang="zh-CN" i="0" kern="0" dirty="0">
              <a:solidFill>
                <a:sysClr val="windowText" lastClr="000000">
                  <a:lumMod val="75000"/>
                  <a:lumOff val="25000"/>
                </a:sysClr>
              </a:solidFill>
              <a:latin typeface="微软雅黑" pitchFamily="34" charset="-122"/>
              <a:ea typeface="微软雅黑" pitchFamily="34" charset="-122"/>
            </a:endParaRPr>
          </a:p>
        </p:txBody>
      </p:sp>
      <p:sp>
        <p:nvSpPr>
          <p:cNvPr id="26" name="TextBox 25"/>
          <p:cNvSpPr txBox="1"/>
          <p:nvPr/>
        </p:nvSpPr>
        <p:spPr>
          <a:xfrm>
            <a:off x="3203848" y="2881815"/>
            <a:ext cx="5256758" cy="812530"/>
          </a:xfrm>
          <a:prstGeom prst="rect">
            <a:avLst/>
          </a:prstGeom>
          <a:noFill/>
        </p:spPr>
        <p:txBody>
          <a:bodyPr wrap="square">
            <a:spAutoFit/>
          </a:bodyPr>
          <a:lstStyle/>
          <a:p>
            <a:pPr algn="just" fontAlgn="auto">
              <a:lnSpc>
                <a:spcPct val="130000"/>
              </a:lnSpc>
              <a:spcBef>
                <a:spcPts val="0"/>
              </a:spcBef>
              <a:spcAft>
                <a:spcPts val="0"/>
              </a:spcAft>
              <a:buFontTx/>
              <a:buNone/>
              <a:defRPr/>
            </a:pPr>
            <a:r>
              <a:rPr lang="zh-CN" altLang="en-US" i="0" kern="0" dirty="0">
                <a:solidFill>
                  <a:sysClr val="windowText" lastClr="000000">
                    <a:lumMod val="75000"/>
                    <a:lumOff val="25000"/>
                  </a:sysClr>
                </a:solidFill>
                <a:latin typeface="微软雅黑" pitchFamily="34" charset="-122"/>
                <a:ea typeface="微软雅黑" pitchFamily="34" charset="-122"/>
              </a:rPr>
              <a:t>您的内容打在这里或者通过复制您的文本后在此框中选择粘贴您的内容打在这里</a:t>
            </a:r>
            <a:endParaRPr lang="en-US" altLang="zh-CN" i="0" kern="0" dirty="0">
              <a:solidFill>
                <a:sysClr val="windowText" lastClr="000000">
                  <a:lumMod val="75000"/>
                  <a:lumOff val="25000"/>
                </a:sysClr>
              </a:solidFill>
              <a:latin typeface="微软雅黑" pitchFamily="34" charset="-122"/>
              <a:ea typeface="微软雅黑" pitchFamily="34" charset="-122"/>
            </a:endParaRPr>
          </a:p>
        </p:txBody>
      </p:sp>
      <p:sp>
        <p:nvSpPr>
          <p:cNvPr id="27" name="TextBox 26"/>
          <p:cNvSpPr txBox="1"/>
          <p:nvPr/>
        </p:nvSpPr>
        <p:spPr>
          <a:xfrm>
            <a:off x="4211960" y="3959998"/>
            <a:ext cx="4608512" cy="812530"/>
          </a:xfrm>
          <a:prstGeom prst="rect">
            <a:avLst/>
          </a:prstGeom>
          <a:noFill/>
        </p:spPr>
        <p:txBody>
          <a:bodyPr wrap="square">
            <a:spAutoFit/>
          </a:bodyPr>
          <a:lstStyle/>
          <a:p>
            <a:pPr algn="just" fontAlgn="auto">
              <a:lnSpc>
                <a:spcPct val="130000"/>
              </a:lnSpc>
              <a:spcBef>
                <a:spcPts val="0"/>
              </a:spcBef>
              <a:spcAft>
                <a:spcPts val="0"/>
              </a:spcAft>
              <a:buFontTx/>
              <a:buNone/>
              <a:defRPr/>
            </a:pPr>
            <a:r>
              <a:rPr lang="zh-CN" altLang="en-US" i="0" kern="0" dirty="0">
                <a:solidFill>
                  <a:sysClr val="windowText" lastClr="000000">
                    <a:lumMod val="75000"/>
                    <a:lumOff val="25000"/>
                  </a:sysClr>
                </a:solidFill>
                <a:latin typeface="微软雅黑" pitchFamily="34" charset="-122"/>
                <a:ea typeface="微软雅黑" pitchFamily="34" charset="-122"/>
              </a:rPr>
              <a:t>您的内容打在这里或者通过复制您的文本后在此框中选择粘贴您的内容打在这里</a:t>
            </a:r>
            <a:endParaRPr lang="en-US" altLang="zh-CN" i="0" kern="0" dirty="0">
              <a:solidFill>
                <a:sysClr val="windowText" lastClr="000000">
                  <a:lumMod val="75000"/>
                  <a:lumOff val="25000"/>
                </a:sysClr>
              </a:solidFill>
              <a:latin typeface="微软雅黑" pitchFamily="34" charset="-122"/>
              <a:ea typeface="微软雅黑" pitchFamily="34" charset="-122"/>
            </a:endParaRPr>
          </a:p>
        </p:txBody>
      </p:sp>
      <p:sp>
        <p:nvSpPr>
          <p:cNvPr id="28" name="TextBox 27"/>
          <p:cNvSpPr txBox="1"/>
          <p:nvPr/>
        </p:nvSpPr>
        <p:spPr>
          <a:xfrm>
            <a:off x="323529" y="3827859"/>
            <a:ext cx="836813" cy="1052596"/>
          </a:xfrm>
          <a:prstGeom prst="rect">
            <a:avLst/>
          </a:prstGeom>
          <a:noFill/>
        </p:spPr>
        <p:txBody>
          <a:bodyPr wrap="square">
            <a:spAutoFit/>
          </a:bodyPr>
          <a:lstStyle/>
          <a:p>
            <a:pPr algn="dist" fontAlgn="auto">
              <a:lnSpc>
                <a:spcPct val="130000"/>
              </a:lnSpc>
              <a:spcBef>
                <a:spcPts val="0"/>
              </a:spcBef>
              <a:spcAft>
                <a:spcPts val="0"/>
              </a:spcAft>
              <a:buFontTx/>
              <a:buNone/>
              <a:defRPr/>
            </a:pPr>
            <a:r>
              <a:rPr lang="zh-CN" altLang="en-US" sz="2400" b="1" i="0" kern="0" dirty="0">
                <a:solidFill>
                  <a:sysClr val="windowText" lastClr="000000">
                    <a:lumMod val="75000"/>
                    <a:lumOff val="25000"/>
                  </a:sysClr>
                </a:solidFill>
                <a:latin typeface="微软雅黑" pitchFamily="34" charset="-122"/>
                <a:ea typeface="微软雅黑" pitchFamily="34" charset="-122"/>
              </a:rPr>
              <a:t>您</a:t>
            </a:r>
            <a:r>
              <a:rPr lang="zh-CN" altLang="en-US" sz="2400" b="1" i="0" kern="0" dirty="0" smtClean="0">
                <a:solidFill>
                  <a:sysClr val="windowText" lastClr="000000">
                    <a:lumMod val="75000"/>
                    <a:lumOff val="25000"/>
                  </a:sysClr>
                </a:solidFill>
                <a:latin typeface="微软雅黑" pitchFamily="34" charset="-122"/>
                <a:ea typeface="微软雅黑" pitchFamily="34" charset="-122"/>
              </a:rPr>
              <a:t>的</a:t>
            </a:r>
            <a:endParaRPr lang="en-US" altLang="zh-CN" sz="2400" b="1" i="0" kern="0" dirty="0" smtClean="0">
              <a:solidFill>
                <a:sysClr val="windowText" lastClr="000000">
                  <a:lumMod val="75000"/>
                  <a:lumOff val="25000"/>
                </a:sysClr>
              </a:solidFill>
              <a:latin typeface="微软雅黑" pitchFamily="34" charset="-122"/>
              <a:ea typeface="微软雅黑" pitchFamily="34" charset="-122"/>
            </a:endParaRPr>
          </a:p>
          <a:p>
            <a:pPr algn="dist" fontAlgn="auto">
              <a:lnSpc>
                <a:spcPct val="130000"/>
              </a:lnSpc>
              <a:spcBef>
                <a:spcPts val="0"/>
              </a:spcBef>
              <a:spcAft>
                <a:spcPts val="0"/>
              </a:spcAft>
              <a:buFontTx/>
              <a:buNone/>
              <a:defRPr/>
            </a:pPr>
            <a:r>
              <a:rPr lang="zh-CN" altLang="en-US" sz="2400" b="1" i="0" kern="0" dirty="0" smtClean="0">
                <a:solidFill>
                  <a:sysClr val="windowText" lastClr="000000">
                    <a:lumMod val="75000"/>
                    <a:lumOff val="25000"/>
                  </a:sysClr>
                </a:solidFill>
                <a:latin typeface="微软雅黑" pitchFamily="34" charset="-122"/>
                <a:ea typeface="微软雅黑" pitchFamily="34" charset="-122"/>
              </a:rPr>
              <a:t>标题</a:t>
            </a:r>
            <a:endParaRPr lang="zh-CN" altLang="en-US" sz="2400" b="1" i="0" kern="0" dirty="0">
              <a:solidFill>
                <a:sysClr val="windowText" lastClr="000000">
                  <a:lumMod val="75000"/>
                  <a:lumOff val="25000"/>
                </a:sysClr>
              </a:solidFill>
              <a:latin typeface="微软雅黑" pitchFamily="34" charset="-122"/>
              <a:ea typeface="微软雅黑" pitchFamily="34" charset="-122"/>
            </a:endParaRPr>
          </a:p>
        </p:txBody>
      </p:sp>
      <p:sp>
        <p:nvSpPr>
          <p:cNvPr id="29"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Tree>
    <p:extLst>
      <p:ext uri="{BB962C8B-B14F-4D97-AF65-F5344CB8AC3E}">
        <p14:creationId xmlns:p14="http://schemas.microsoft.com/office/powerpoint/2010/main" val="1951553562"/>
      </p:ext>
    </p:extLst>
  </p:cSld>
  <p:clrMapOvr>
    <a:masterClrMapping/>
  </p:clrMapOvr>
  <p:transition spd="slow" advTm="8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heel(4)">
                                      <p:cBhvr>
                                        <p:cTn id="7" dur="1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randombar(horizontal)">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animEffect transition="in" filter="fade">
                                      <p:cBhvr>
                                        <p:cTn id="64" dur="500"/>
                                        <p:tgtEl>
                                          <p:spTgt spid="10"/>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p:cTn id="67" dur="500" fill="hold"/>
                                        <p:tgtEl>
                                          <p:spTgt spid="11"/>
                                        </p:tgtEl>
                                        <p:attrNameLst>
                                          <p:attrName>ppt_w</p:attrName>
                                        </p:attrNameLst>
                                      </p:cBhvr>
                                      <p:tavLst>
                                        <p:tav tm="0">
                                          <p:val>
                                            <p:fltVal val="0"/>
                                          </p:val>
                                        </p:tav>
                                        <p:tav tm="100000">
                                          <p:val>
                                            <p:strVal val="#ppt_w"/>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animEffect transition="in" filter="fade">
                                      <p:cBhvr>
                                        <p:cTn id="69" dur="500"/>
                                        <p:tgtEl>
                                          <p:spTgt spid="11"/>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Effect transition="in" filter="fade">
                                      <p:cBhvr>
                                        <p:cTn id="74" dur="500"/>
                                        <p:tgtEl>
                                          <p:spTgt spid="12"/>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fltVal val="0"/>
                                          </p:val>
                                        </p:tav>
                                        <p:tav tm="100000">
                                          <p:val>
                                            <p:strVal val="#ppt_h"/>
                                          </p:val>
                                        </p:tav>
                                      </p:tavLst>
                                    </p:anim>
                                    <p:animEffect transition="in" filter="fade">
                                      <p:cBhvr>
                                        <p:cTn id="89" dur="500"/>
                                        <p:tgtEl>
                                          <p:spTgt spid="2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500" fill="hold"/>
                                        <p:tgtEl>
                                          <p:spTgt spid="22"/>
                                        </p:tgtEl>
                                        <p:attrNameLst>
                                          <p:attrName>ppt_w</p:attrName>
                                        </p:attrNameLst>
                                      </p:cBhvr>
                                      <p:tavLst>
                                        <p:tav tm="0">
                                          <p:val>
                                            <p:fltVal val="0"/>
                                          </p:val>
                                        </p:tav>
                                        <p:tav tm="100000">
                                          <p:val>
                                            <p:strVal val="#ppt_w"/>
                                          </p:val>
                                        </p:tav>
                                      </p:tavLst>
                                    </p:anim>
                                    <p:anim calcmode="lin" valueType="num">
                                      <p:cBhvr>
                                        <p:cTn id="98" dur="500" fill="hold"/>
                                        <p:tgtEl>
                                          <p:spTgt spid="22"/>
                                        </p:tgtEl>
                                        <p:attrNameLst>
                                          <p:attrName>ppt_h</p:attrName>
                                        </p:attrNameLst>
                                      </p:cBhvr>
                                      <p:tavLst>
                                        <p:tav tm="0">
                                          <p:val>
                                            <p:fltVal val="0"/>
                                          </p:val>
                                        </p:tav>
                                        <p:tav tm="100000">
                                          <p:val>
                                            <p:strVal val="#ppt_h"/>
                                          </p:val>
                                        </p:tav>
                                      </p:tavLst>
                                    </p:anim>
                                    <p:animEffect transition="in" filter="fade">
                                      <p:cBhvr>
                                        <p:cTn id="99" dur="500"/>
                                        <p:tgtEl>
                                          <p:spTgt spid="2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p:cTn id="102" dur="500" fill="hold"/>
                                        <p:tgtEl>
                                          <p:spTgt spid="23"/>
                                        </p:tgtEl>
                                        <p:attrNameLst>
                                          <p:attrName>ppt_w</p:attrName>
                                        </p:attrNameLst>
                                      </p:cBhvr>
                                      <p:tavLst>
                                        <p:tav tm="0">
                                          <p:val>
                                            <p:fltVal val="0"/>
                                          </p:val>
                                        </p:tav>
                                        <p:tav tm="100000">
                                          <p:val>
                                            <p:strVal val="#ppt_w"/>
                                          </p:val>
                                        </p:tav>
                                      </p:tavLst>
                                    </p:anim>
                                    <p:anim calcmode="lin" valueType="num">
                                      <p:cBhvr>
                                        <p:cTn id="103" dur="500" fill="hold"/>
                                        <p:tgtEl>
                                          <p:spTgt spid="23"/>
                                        </p:tgtEl>
                                        <p:attrNameLst>
                                          <p:attrName>ppt_h</p:attrName>
                                        </p:attrNameLst>
                                      </p:cBhvr>
                                      <p:tavLst>
                                        <p:tav tm="0">
                                          <p:val>
                                            <p:fltVal val="0"/>
                                          </p:val>
                                        </p:tav>
                                        <p:tav tm="100000">
                                          <p:val>
                                            <p:strVal val="#ppt_h"/>
                                          </p:val>
                                        </p:tav>
                                      </p:tavLst>
                                    </p:anim>
                                    <p:animEffect transition="in" filter="fade">
                                      <p:cBhvr>
                                        <p:cTn id="104" dur="500"/>
                                        <p:tgtEl>
                                          <p:spTgt spid="23"/>
                                        </p:tgtEl>
                                      </p:cBhvr>
                                    </p:animEffect>
                                  </p:childTnLst>
                                </p:cTn>
                              </p:par>
                            </p:childTnLst>
                          </p:cTn>
                        </p:par>
                      </p:childTnLst>
                    </p:cTn>
                  </p:par>
                  <p:par>
                    <p:cTn id="105" fill="hold">
                      <p:stCondLst>
                        <p:cond delay="indefinite"/>
                      </p:stCondLst>
                      <p:childTnLst>
                        <p:par>
                          <p:cTn id="106" fill="hold">
                            <p:stCondLst>
                              <p:cond delay="0"/>
                            </p:stCondLst>
                            <p:childTnLst>
                              <p:par>
                                <p:cTn id="107" presetID="26" presetClass="emph" presetSubtype="0" fill="hold" grpId="1" nodeType="clickEffect">
                                  <p:stCondLst>
                                    <p:cond delay="0"/>
                                  </p:stCondLst>
                                  <p:childTnLst>
                                    <p:animEffect transition="out" filter="fade">
                                      <p:cBhvr>
                                        <p:cTn id="108" dur="500" tmFilter="0, 0; .2, .5; .8, .5; 1, 0"/>
                                        <p:tgtEl>
                                          <p:spTgt spid="19"/>
                                        </p:tgtEl>
                                      </p:cBhvr>
                                    </p:animEffect>
                                    <p:animScale>
                                      <p:cBhvr>
                                        <p:cTn id="109" dur="250" autoRev="1" fill="hold"/>
                                        <p:tgtEl>
                                          <p:spTgt spid="19"/>
                                        </p:tgtEl>
                                      </p:cBhvr>
                                      <p:by x="105000" y="105000"/>
                                    </p:animScale>
                                  </p:childTnLst>
                                </p:cTn>
                              </p:par>
                            </p:childTnLst>
                          </p:cTn>
                        </p:par>
                      </p:childTnLst>
                    </p:cTn>
                  </p:par>
                  <p:par>
                    <p:cTn id="110" fill="hold">
                      <p:stCondLst>
                        <p:cond delay="indefinite"/>
                      </p:stCondLst>
                      <p:childTnLst>
                        <p:par>
                          <p:cTn id="111" fill="hold">
                            <p:stCondLst>
                              <p:cond delay="0"/>
                            </p:stCondLst>
                            <p:childTnLst>
                              <p:par>
                                <p:cTn id="112" presetID="41" presetClass="entr" presetSubtype="0" fill="hold" grpId="0" nodeType="clickEffect">
                                  <p:stCondLst>
                                    <p:cond delay="0"/>
                                  </p:stCondLst>
                                  <p:iterate type="lt">
                                    <p:tmPct val="10000"/>
                                  </p:iterate>
                                  <p:childTnLst>
                                    <p:set>
                                      <p:cBhvr>
                                        <p:cTn id="113" dur="1" fill="hold">
                                          <p:stCondLst>
                                            <p:cond delay="0"/>
                                          </p:stCondLst>
                                        </p:cTn>
                                        <p:tgtEl>
                                          <p:spTgt spid="24"/>
                                        </p:tgtEl>
                                        <p:attrNameLst>
                                          <p:attrName>style.visibility</p:attrName>
                                        </p:attrNameLst>
                                      </p:cBhvr>
                                      <p:to>
                                        <p:strVal val="visible"/>
                                      </p:to>
                                    </p:set>
                                    <p:anim calcmode="lin" valueType="num">
                                      <p:cBhvr>
                                        <p:cTn id="114"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15" dur="500" fill="hold"/>
                                        <p:tgtEl>
                                          <p:spTgt spid="24"/>
                                        </p:tgtEl>
                                        <p:attrNameLst>
                                          <p:attrName>ppt_y</p:attrName>
                                        </p:attrNameLst>
                                      </p:cBhvr>
                                      <p:tavLst>
                                        <p:tav tm="0">
                                          <p:val>
                                            <p:strVal val="#ppt_y"/>
                                          </p:val>
                                        </p:tav>
                                        <p:tav tm="100000">
                                          <p:val>
                                            <p:strVal val="#ppt_y"/>
                                          </p:val>
                                        </p:tav>
                                      </p:tavLst>
                                    </p:anim>
                                    <p:anim calcmode="lin" valueType="num">
                                      <p:cBhvr>
                                        <p:cTn id="116"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17"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8" dur="500" tmFilter="0,0; .5, 1; 1, 1"/>
                                        <p:tgtEl>
                                          <p:spTgt spid="24"/>
                                        </p:tgtEl>
                                      </p:cBhvr>
                                    </p:animEffect>
                                  </p:childTnLst>
                                </p:cTn>
                              </p:par>
                            </p:childTnLst>
                          </p:cTn>
                        </p:par>
                      </p:childTnLst>
                    </p:cTn>
                  </p:par>
                  <p:par>
                    <p:cTn id="119" fill="hold">
                      <p:stCondLst>
                        <p:cond delay="indefinite"/>
                      </p:stCondLst>
                      <p:childTnLst>
                        <p:par>
                          <p:cTn id="120" fill="hold">
                            <p:stCondLst>
                              <p:cond delay="0"/>
                            </p:stCondLst>
                            <p:childTnLst>
                              <p:par>
                                <p:cTn id="121" presetID="26" presetClass="emph" presetSubtype="0" fill="hold" grpId="1" nodeType="clickEffect">
                                  <p:stCondLst>
                                    <p:cond delay="0"/>
                                  </p:stCondLst>
                                  <p:childTnLst>
                                    <p:animEffect transition="out" filter="fade">
                                      <p:cBhvr>
                                        <p:cTn id="122" dur="500" tmFilter="0, 0; .2, .5; .8, .5; 1, 0"/>
                                        <p:tgtEl>
                                          <p:spTgt spid="20"/>
                                        </p:tgtEl>
                                      </p:cBhvr>
                                    </p:animEffect>
                                    <p:animScale>
                                      <p:cBhvr>
                                        <p:cTn id="123" dur="250" autoRev="1" fill="hold"/>
                                        <p:tgtEl>
                                          <p:spTgt spid="20"/>
                                        </p:tgtEl>
                                      </p:cBhvr>
                                      <p:by x="105000" y="105000"/>
                                    </p:animScale>
                                  </p:childTnLst>
                                </p:cTn>
                              </p:par>
                            </p:childTnLst>
                          </p:cTn>
                        </p:par>
                      </p:childTnLst>
                    </p:cTn>
                  </p:par>
                  <p:par>
                    <p:cTn id="124" fill="hold">
                      <p:stCondLst>
                        <p:cond delay="indefinite"/>
                      </p:stCondLst>
                      <p:childTnLst>
                        <p:par>
                          <p:cTn id="125" fill="hold">
                            <p:stCondLst>
                              <p:cond delay="0"/>
                            </p:stCondLst>
                            <p:childTnLst>
                              <p:par>
                                <p:cTn id="126" presetID="41" presetClass="entr" presetSubtype="0" fill="hold" grpId="0" nodeType="clickEffect">
                                  <p:stCondLst>
                                    <p:cond delay="0"/>
                                  </p:stCondLst>
                                  <p:iterate type="lt">
                                    <p:tmPct val="10000"/>
                                  </p:iterate>
                                  <p:childTnLst>
                                    <p:set>
                                      <p:cBhvr>
                                        <p:cTn id="127" dur="1" fill="hold">
                                          <p:stCondLst>
                                            <p:cond delay="0"/>
                                          </p:stCondLst>
                                        </p:cTn>
                                        <p:tgtEl>
                                          <p:spTgt spid="25"/>
                                        </p:tgtEl>
                                        <p:attrNameLst>
                                          <p:attrName>style.visibility</p:attrName>
                                        </p:attrNameLst>
                                      </p:cBhvr>
                                      <p:to>
                                        <p:strVal val="visible"/>
                                      </p:to>
                                    </p:set>
                                    <p:anim calcmode="lin" valueType="num">
                                      <p:cBhvr>
                                        <p:cTn id="128"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29" dur="500" fill="hold"/>
                                        <p:tgtEl>
                                          <p:spTgt spid="25"/>
                                        </p:tgtEl>
                                        <p:attrNameLst>
                                          <p:attrName>ppt_y</p:attrName>
                                        </p:attrNameLst>
                                      </p:cBhvr>
                                      <p:tavLst>
                                        <p:tav tm="0">
                                          <p:val>
                                            <p:strVal val="#ppt_y"/>
                                          </p:val>
                                        </p:tav>
                                        <p:tav tm="100000">
                                          <p:val>
                                            <p:strVal val="#ppt_y"/>
                                          </p:val>
                                        </p:tav>
                                      </p:tavLst>
                                    </p:anim>
                                    <p:anim calcmode="lin" valueType="num">
                                      <p:cBhvr>
                                        <p:cTn id="130"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31"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32" dur="500" tmFilter="0,0; .5, 1; 1, 1"/>
                                        <p:tgtEl>
                                          <p:spTgt spid="25"/>
                                        </p:tgtEl>
                                      </p:cBhvr>
                                    </p:animEffect>
                                  </p:childTnLst>
                                </p:cTn>
                              </p:par>
                            </p:childTnLst>
                          </p:cTn>
                        </p:par>
                      </p:childTnLst>
                    </p:cTn>
                  </p:par>
                  <p:par>
                    <p:cTn id="133" fill="hold">
                      <p:stCondLst>
                        <p:cond delay="indefinite"/>
                      </p:stCondLst>
                      <p:childTnLst>
                        <p:par>
                          <p:cTn id="134" fill="hold">
                            <p:stCondLst>
                              <p:cond delay="0"/>
                            </p:stCondLst>
                            <p:childTnLst>
                              <p:par>
                                <p:cTn id="135" presetID="26" presetClass="emph" presetSubtype="0" fill="hold" grpId="1" nodeType="clickEffect">
                                  <p:stCondLst>
                                    <p:cond delay="0"/>
                                  </p:stCondLst>
                                  <p:childTnLst>
                                    <p:animEffect transition="out" filter="fade">
                                      <p:cBhvr>
                                        <p:cTn id="136" dur="500" tmFilter="0, 0; .2, .5; .8, .5; 1, 0"/>
                                        <p:tgtEl>
                                          <p:spTgt spid="21"/>
                                        </p:tgtEl>
                                      </p:cBhvr>
                                    </p:animEffect>
                                    <p:animScale>
                                      <p:cBhvr>
                                        <p:cTn id="137" dur="250" autoRev="1" fill="hold"/>
                                        <p:tgtEl>
                                          <p:spTgt spid="21"/>
                                        </p:tgtEl>
                                      </p:cBhvr>
                                      <p:by x="105000" y="105000"/>
                                    </p:animScale>
                                  </p:childTnLst>
                                </p:cTn>
                              </p:par>
                            </p:childTnLst>
                          </p:cTn>
                        </p:par>
                      </p:childTnLst>
                    </p:cTn>
                  </p:par>
                  <p:par>
                    <p:cTn id="138" fill="hold">
                      <p:stCondLst>
                        <p:cond delay="indefinite"/>
                      </p:stCondLst>
                      <p:childTnLst>
                        <p:par>
                          <p:cTn id="139" fill="hold">
                            <p:stCondLst>
                              <p:cond delay="0"/>
                            </p:stCondLst>
                            <p:childTnLst>
                              <p:par>
                                <p:cTn id="140" presetID="41" presetClass="entr" presetSubtype="0" fill="hold" grpId="0" nodeType="clickEffect">
                                  <p:stCondLst>
                                    <p:cond delay="0"/>
                                  </p:stCondLst>
                                  <p:iterate type="lt">
                                    <p:tmPct val="10000"/>
                                  </p:iterate>
                                  <p:childTnLst>
                                    <p:set>
                                      <p:cBhvr>
                                        <p:cTn id="141" dur="1" fill="hold">
                                          <p:stCondLst>
                                            <p:cond delay="0"/>
                                          </p:stCondLst>
                                        </p:cTn>
                                        <p:tgtEl>
                                          <p:spTgt spid="26"/>
                                        </p:tgtEl>
                                        <p:attrNameLst>
                                          <p:attrName>style.visibility</p:attrName>
                                        </p:attrNameLst>
                                      </p:cBhvr>
                                      <p:to>
                                        <p:strVal val="visible"/>
                                      </p:to>
                                    </p:set>
                                    <p:anim calcmode="lin" valueType="num">
                                      <p:cBhvr>
                                        <p:cTn id="142"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43" dur="500" fill="hold"/>
                                        <p:tgtEl>
                                          <p:spTgt spid="26"/>
                                        </p:tgtEl>
                                        <p:attrNameLst>
                                          <p:attrName>ppt_y</p:attrName>
                                        </p:attrNameLst>
                                      </p:cBhvr>
                                      <p:tavLst>
                                        <p:tav tm="0">
                                          <p:val>
                                            <p:strVal val="#ppt_y"/>
                                          </p:val>
                                        </p:tav>
                                        <p:tav tm="100000">
                                          <p:val>
                                            <p:strVal val="#ppt_y"/>
                                          </p:val>
                                        </p:tav>
                                      </p:tavLst>
                                    </p:anim>
                                    <p:anim calcmode="lin" valueType="num">
                                      <p:cBhvr>
                                        <p:cTn id="144"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45"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46" dur="500" tmFilter="0,0; .5, 1; 1, 1"/>
                                        <p:tgtEl>
                                          <p:spTgt spid="26"/>
                                        </p:tgtEl>
                                      </p:cBhvr>
                                    </p:animEffect>
                                  </p:childTnLst>
                                </p:cTn>
                              </p:par>
                            </p:childTnLst>
                          </p:cTn>
                        </p:par>
                      </p:childTnLst>
                    </p:cTn>
                  </p:par>
                  <p:par>
                    <p:cTn id="147" fill="hold">
                      <p:stCondLst>
                        <p:cond delay="indefinite"/>
                      </p:stCondLst>
                      <p:childTnLst>
                        <p:par>
                          <p:cTn id="148" fill="hold">
                            <p:stCondLst>
                              <p:cond delay="0"/>
                            </p:stCondLst>
                            <p:childTnLst>
                              <p:par>
                                <p:cTn id="149" presetID="26" presetClass="emph" presetSubtype="0" fill="hold" grpId="1" nodeType="clickEffect">
                                  <p:stCondLst>
                                    <p:cond delay="0"/>
                                  </p:stCondLst>
                                  <p:childTnLst>
                                    <p:animEffect transition="out" filter="fade">
                                      <p:cBhvr>
                                        <p:cTn id="150" dur="500" tmFilter="0, 0; .2, .5; .8, .5; 1, 0"/>
                                        <p:tgtEl>
                                          <p:spTgt spid="18"/>
                                        </p:tgtEl>
                                      </p:cBhvr>
                                    </p:animEffect>
                                    <p:animScale>
                                      <p:cBhvr>
                                        <p:cTn id="151" dur="250" autoRev="1" fill="hold"/>
                                        <p:tgtEl>
                                          <p:spTgt spid="18"/>
                                        </p:tgtEl>
                                      </p:cBhvr>
                                      <p:by x="105000" y="105000"/>
                                    </p:animScale>
                                  </p:childTnLst>
                                </p:cTn>
                              </p:par>
                            </p:childTnLst>
                          </p:cTn>
                        </p:par>
                      </p:childTnLst>
                    </p:cTn>
                  </p:par>
                  <p:par>
                    <p:cTn id="152" fill="hold">
                      <p:stCondLst>
                        <p:cond delay="indefinite"/>
                      </p:stCondLst>
                      <p:childTnLst>
                        <p:par>
                          <p:cTn id="153" fill="hold">
                            <p:stCondLst>
                              <p:cond delay="0"/>
                            </p:stCondLst>
                            <p:childTnLst>
                              <p:par>
                                <p:cTn id="154" presetID="41" presetClass="entr" presetSubtype="0" fill="hold" grpId="0" nodeType="clickEffect">
                                  <p:stCondLst>
                                    <p:cond delay="0"/>
                                  </p:stCondLst>
                                  <p:iterate type="lt">
                                    <p:tmPct val="10000"/>
                                  </p:iterate>
                                  <p:childTnLst>
                                    <p:set>
                                      <p:cBhvr>
                                        <p:cTn id="155" dur="1" fill="hold">
                                          <p:stCondLst>
                                            <p:cond delay="0"/>
                                          </p:stCondLst>
                                        </p:cTn>
                                        <p:tgtEl>
                                          <p:spTgt spid="27"/>
                                        </p:tgtEl>
                                        <p:attrNameLst>
                                          <p:attrName>style.visibility</p:attrName>
                                        </p:attrNameLst>
                                      </p:cBhvr>
                                      <p:to>
                                        <p:strVal val="visible"/>
                                      </p:to>
                                    </p:set>
                                    <p:anim calcmode="lin" valueType="num">
                                      <p:cBhvr>
                                        <p:cTn id="156"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57" dur="500" fill="hold"/>
                                        <p:tgtEl>
                                          <p:spTgt spid="27"/>
                                        </p:tgtEl>
                                        <p:attrNameLst>
                                          <p:attrName>ppt_y</p:attrName>
                                        </p:attrNameLst>
                                      </p:cBhvr>
                                      <p:tavLst>
                                        <p:tav tm="0">
                                          <p:val>
                                            <p:strVal val="#ppt_y"/>
                                          </p:val>
                                        </p:tav>
                                        <p:tav tm="100000">
                                          <p:val>
                                            <p:strVal val="#ppt_y"/>
                                          </p:val>
                                        </p:tav>
                                      </p:tavLst>
                                    </p:anim>
                                    <p:anim calcmode="lin" valueType="num">
                                      <p:cBhvr>
                                        <p:cTn id="158"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59"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60" dur="50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8" grpId="0" animBg="1"/>
      <p:bldP spid="18" grpId="1" animBg="1"/>
      <p:bldP spid="19" grpId="0" animBg="1"/>
      <p:bldP spid="19" grpId="1" animBg="1"/>
      <p:bldP spid="20" grpId="0" animBg="1"/>
      <p:bldP spid="20" grpId="1" animBg="1"/>
      <p:bldP spid="21" grpId="0" animBg="1"/>
      <p:bldP spid="21" grpId="1" animBg="1"/>
      <p:bldP spid="22" grpId="0" animBg="1"/>
      <p:bldP spid="23" grpId="0" animBg="1"/>
      <p:bldP spid="24" grpId="0"/>
      <p:bldP spid="25" grpId="0"/>
      <p:bldP spid="26" grpId="0"/>
      <p:bldP spid="27" grpId="0"/>
      <p:bldP spid="28" grpId="0"/>
      <p:bldP spid="2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grpSp>
        <p:nvGrpSpPr>
          <p:cNvPr id="16" name="组合 15"/>
          <p:cNvGrpSpPr/>
          <p:nvPr/>
        </p:nvGrpSpPr>
        <p:grpSpPr>
          <a:xfrm>
            <a:off x="755576" y="3480419"/>
            <a:ext cx="5579474" cy="1179563"/>
            <a:chOff x="755576" y="3480419"/>
            <a:chExt cx="5579474" cy="1179563"/>
          </a:xfrm>
        </p:grpSpPr>
        <p:sp>
          <p:nvSpPr>
            <p:cNvPr id="17" name="Oval 65"/>
            <p:cNvSpPr>
              <a:spLocks noChangeArrowheads="1"/>
            </p:cNvSpPr>
            <p:nvPr/>
          </p:nvSpPr>
          <p:spPr bwMode="auto">
            <a:xfrm rot="10800000" flipV="1">
              <a:off x="2290708" y="4525478"/>
              <a:ext cx="3958733" cy="134504"/>
            </a:xfrm>
            <a:prstGeom prst="ellipse">
              <a:avLst/>
            </a:prstGeom>
            <a:gradFill flip="none" rotWithShape="1">
              <a:gsLst>
                <a:gs pos="0">
                  <a:sysClr val="windowText" lastClr="000000">
                    <a:lumMod val="75000"/>
                    <a:lumOff val="25000"/>
                    <a:alpha val="83000"/>
                  </a:sysClr>
                </a:gs>
                <a:gs pos="76000">
                  <a:srgbClr val="EEECE1">
                    <a:alpha val="0"/>
                  </a:srgbClr>
                </a:gs>
              </a:gsLst>
              <a:lin ang="2700000" scaled="1"/>
              <a:tileRect/>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Arial" pitchFamily="34" charset="0"/>
                <a:ea typeface="宋体"/>
              </a:endParaRPr>
            </a:p>
          </p:txBody>
        </p:sp>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3480419"/>
              <a:ext cx="5579474" cy="1131204"/>
            </a:xfrm>
            <a:prstGeom prst="rect">
              <a:avLst/>
            </a:prstGeom>
          </p:spPr>
        </p:pic>
      </p:grpSp>
      <p:grpSp>
        <p:nvGrpSpPr>
          <p:cNvPr id="21" name="组合 20"/>
          <p:cNvGrpSpPr/>
          <p:nvPr/>
        </p:nvGrpSpPr>
        <p:grpSpPr>
          <a:xfrm>
            <a:off x="755576" y="2238792"/>
            <a:ext cx="5579474" cy="1179563"/>
            <a:chOff x="755576" y="2238792"/>
            <a:chExt cx="5579474" cy="1179563"/>
          </a:xfrm>
        </p:grpSpPr>
        <p:sp>
          <p:nvSpPr>
            <p:cNvPr id="22" name="Oval 65"/>
            <p:cNvSpPr>
              <a:spLocks noChangeArrowheads="1"/>
            </p:cNvSpPr>
            <p:nvPr/>
          </p:nvSpPr>
          <p:spPr bwMode="auto">
            <a:xfrm rot="10800000" flipV="1">
              <a:off x="2271831" y="3283851"/>
              <a:ext cx="3958733" cy="134504"/>
            </a:xfrm>
            <a:prstGeom prst="ellipse">
              <a:avLst/>
            </a:prstGeom>
            <a:gradFill flip="none" rotWithShape="1">
              <a:gsLst>
                <a:gs pos="0">
                  <a:sysClr val="windowText" lastClr="000000">
                    <a:lumMod val="75000"/>
                    <a:lumOff val="25000"/>
                    <a:alpha val="83000"/>
                  </a:sysClr>
                </a:gs>
                <a:gs pos="76000">
                  <a:srgbClr val="EEECE1">
                    <a:alpha val="0"/>
                  </a:srgbClr>
                </a:gs>
              </a:gsLst>
              <a:lin ang="2700000" scaled="1"/>
              <a:tileRect/>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Arial" pitchFamily="34" charset="0"/>
                <a:ea typeface="宋体"/>
              </a:endParaRPr>
            </a:p>
          </p:txBody>
        </p:sp>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2238792"/>
              <a:ext cx="5579474" cy="1131204"/>
            </a:xfrm>
            <a:prstGeom prst="rect">
              <a:avLst/>
            </a:prstGeom>
          </p:spPr>
        </p:pic>
      </p:grpSp>
      <p:grpSp>
        <p:nvGrpSpPr>
          <p:cNvPr id="24" name="组合 23"/>
          <p:cNvGrpSpPr/>
          <p:nvPr/>
        </p:nvGrpSpPr>
        <p:grpSpPr>
          <a:xfrm>
            <a:off x="755576" y="1025601"/>
            <a:ext cx="5579474" cy="1186805"/>
            <a:chOff x="755576" y="1025601"/>
            <a:chExt cx="5579474" cy="1186805"/>
          </a:xfrm>
        </p:grpSpPr>
        <p:sp>
          <p:nvSpPr>
            <p:cNvPr id="25" name="Oval 65"/>
            <p:cNvSpPr>
              <a:spLocks noChangeArrowheads="1"/>
            </p:cNvSpPr>
            <p:nvPr/>
          </p:nvSpPr>
          <p:spPr bwMode="auto">
            <a:xfrm rot="10800000" flipV="1">
              <a:off x="2271831" y="2077902"/>
              <a:ext cx="3958733" cy="134504"/>
            </a:xfrm>
            <a:prstGeom prst="ellipse">
              <a:avLst/>
            </a:prstGeom>
            <a:gradFill flip="none" rotWithShape="1">
              <a:gsLst>
                <a:gs pos="0">
                  <a:sysClr val="windowText" lastClr="000000">
                    <a:lumMod val="75000"/>
                    <a:lumOff val="25000"/>
                    <a:alpha val="83000"/>
                  </a:sysClr>
                </a:gs>
                <a:gs pos="76000">
                  <a:srgbClr val="EEECE1">
                    <a:alpha val="0"/>
                  </a:srgbClr>
                </a:gs>
              </a:gsLst>
              <a:lin ang="2700000" scaled="1"/>
              <a:tileRect/>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Arial" pitchFamily="34" charset="0"/>
                <a:ea typeface="宋体"/>
              </a:endParaRPr>
            </a:p>
          </p:txBody>
        </p:sp>
        <p:pic>
          <p:nvPicPr>
            <p:cNvPr id="26" name="图片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576" y="1025601"/>
              <a:ext cx="5579474" cy="1148215"/>
            </a:xfrm>
            <a:prstGeom prst="rect">
              <a:avLst/>
            </a:prstGeom>
          </p:spPr>
        </p:pic>
      </p:grpSp>
      <p:sp>
        <p:nvSpPr>
          <p:cNvPr id="27" name="TextBox 26"/>
          <p:cNvSpPr txBox="1"/>
          <p:nvPr/>
        </p:nvSpPr>
        <p:spPr>
          <a:xfrm flipH="1">
            <a:off x="1426253" y="1622300"/>
            <a:ext cx="698069" cy="4862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altLang="zh-CN" sz="3200" b="1" i="0" u="none" strike="noStrike" kern="0" cap="none" spc="0" normalizeH="0" baseline="0" noProof="0" dirty="0" smtClean="0">
                <a:ln w="18415" cmpd="sng">
                  <a:noFill/>
                  <a:prstDash val="solid"/>
                </a:ln>
                <a:solidFill>
                  <a:sysClr val="window" lastClr="FFFFFF"/>
                </a:solidFill>
                <a:effectLst/>
                <a:uLnTx/>
                <a:uFillTx/>
                <a:latin typeface="Arial Rounded MT Bold" pitchFamily="34" charset="0"/>
                <a:ea typeface="微软雅黑" pitchFamily="34" charset="-122"/>
                <a:cs typeface="Times New Roman" pitchFamily="18" charset="0"/>
              </a:rPr>
              <a:t>01</a:t>
            </a:r>
            <a:endParaRPr kumimoji="0" lang="zh-CN" altLang="en-US" sz="3200" b="1" i="0" u="none" strike="noStrike" kern="0" cap="none" spc="0" normalizeH="0" baseline="0" noProof="0" dirty="0">
              <a:ln w="18415" cmpd="sng">
                <a:noFill/>
                <a:prstDash val="solid"/>
              </a:ln>
              <a:solidFill>
                <a:sysClr val="window" lastClr="FFFFFF"/>
              </a:solidFill>
              <a:effectLst/>
              <a:uLnTx/>
              <a:uFillTx/>
              <a:latin typeface="Arial Rounded MT Bold" pitchFamily="34" charset="0"/>
              <a:ea typeface="微软雅黑" pitchFamily="34" charset="-122"/>
              <a:cs typeface="Times New Roman" pitchFamily="18" charset="0"/>
            </a:endParaRPr>
          </a:p>
        </p:txBody>
      </p:sp>
      <p:sp>
        <p:nvSpPr>
          <p:cNvPr id="28" name="TextBox 27"/>
          <p:cNvSpPr txBox="1"/>
          <p:nvPr/>
        </p:nvSpPr>
        <p:spPr>
          <a:xfrm>
            <a:off x="3094690" y="1534021"/>
            <a:ext cx="2748214" cy="461665"/>
          </a:xfrm>
          <a:prstGeom prst="rect">
            <a:avLst/>
          </a:prstGeom>
          <a:noFill/>
        </p:spPr>
        <p:txBody>
          <a:bodyPr wrap="square" rtlCol="0">
            <a:spAutoFit/>
          </a:bodyPr>
          <a:lstStyle/>
          <a:p>
            <a:pPr>
              <a:defRPr/>
            </a:pPr>
            <a:r>
              <a:rPr lang="zh-CN" altLang="en-US" sz="12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 点击添加文字</a:t>
            </a:r>
            <a:r>
              <a:rPr lang="zh-CN" altLang="en-US" sz="1200" kern="0" dirty="0" smtClean="0">
                <a:solidFill>
                  <a:sysClr val="windowText" lastClr="000000">
                    <a:lumMod val="75000"/>
                    <a:lumOff val="25000"/>
                  </a:sysClr>
                </a:solidFill>
                <a:latin typeface="Arial" pitchFamily="34" charset="0"/>
                <a:ea typeface="微软雅黑" pitchFamily="34" charset="-122"/>
                <a:cs typeface="Arial" pitchFamily="34" charset="0"/>
              </a:rPr>
              <a:t>内容</a:t>
            </a:r>
            <a:endParaRPr lang="en-US" altLang="zh-CN" sz="12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200" kern="0" dirty="0" smtClean="0">
                <a:solidFill>
                  <a:sysClr val="windowText" lastClr="000000">
                    <a:lumMod val="75000"/>
                    <a:lumOff val="25000"/>
                  </a:sysClr>
                </a:solidFill>
                <a:latin typeface="Arial" pitchFamily="34" charset="0"/>
                <a:ea typeface="微软雅黑" pitchFamily="34" charset="-122"/>
                <a:cs typeface="Arial" pitchFamily="34" charset="0"/>
              </a:rPr>
              <a:t>点击</a:t>
            </a:r>
            <a:r>
              <a:rPr lang="zh-CN" altLang="en-US" sz="1200" kern="0" dirty="0">
                <a:solidFill>
                  <a:sysClr val="windowText" lastClr="000000">
                    <a:lumMod val="75000"/>
                    <a:lumOff val="25000"/>
                  </a:sysClr>
                </a:solidFill>
                <a:latin typeface="Arial" pitchFamily="34" charset="0"/>
                <a:ea typeface="微软雅黑" pitchFamily="34" charset="-122"/>
                <a:cs typeface="Arial" pitchFamily="34" charset="0"/>
              </a:rPr>
              <a:t>添加文字内容 </a:t>
            </a:r>
            <a:r>
              <a:rPr lang="zh-CN" altLang="en-US" sz="1200" kern="0" dirty="0" smtClean="0">
                <a:solidFill>
                  <a:sysClr val="windowText" lastClr="000000">
                    <a:lumMod val="75000"/>
                    <a:lumOff val="25000"/>
                  </a:sysClr>
                </a:solidFill>
                <a:latin typeface="Arial" pitchFamily="34" charset="0"/>
                <a:ea typeface="微软雅黑" pitchFamily="34" charset="-122"/>
                <a:cs typeface="Arial" pitchFamily="34" charset="0"/>
              </a:rPr>
              <a:t>点击</a:t>
            </a:r>
            <a:r>
              <a:rPr lang="zh-CN" altLang="en-US" sz="1200" kern="0" dirty="0">
                <a:solidFill>
                  <a:sysClr val="windowText" lastClr="000000">
                    <a:lumMod val="75000"/>
                    <a:lumOff val="25000"/>
                  </a:sysClr>
                </a:solidFill>
                <a:latin typeface="Arial" pitchFamily="34" charset="0"/>
                <a:ea typeface="微软雅黑" pitchFamily="34" charset="-122"/>
                <a:cs typeface="Arial" pitchFamily="34" charset="0"/>
              </a:rPr>
              <a:t>添加文字内容</a:t>
            </a:r>
            <a:endParaRPr lang="en-US" altLang="zh-CN" sz="12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29" name="TextBox 28"/>
          <p:cNvSpPr txBox="1"/>
          <p:nvPr/>
        </p:nvSpPr>
        <p:spPr>
          <a:xfrm flipH="1">
            <a:off x="1407020" y="2826985"/>
            <a:ext cx="698069" cy="4862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altLang="zh-CN" sz="3200" b="1" i="0" u="none" strike="noStrike" kern="0" cap="none" spc="0" normalizeH="0" baseline="0" noProof="0" dirty="0" smtClean="0">
                <a:ln w="18415" cmpd="sng">
                  <a:noFill/>
                  <a:prstDash val="solid"/>
                </a:ln>
                <a:solidFill>
                  <a:sysClr val="window" lastClr="FFFFFF"/>
                </a:solidFill>
                <a:effectLst/>
                <a:uLnTx/>
                <a:uFillTx/>
                <a:latin typeface="Arial Rounded MT Bold" pitchFamily="34" charset="0"/>
                <a:ea typeface="微软雅黑" pitchFamily="34" charset="-122"/>
                <a:cs typeface="Times New Roman" pitchFamily="18" charset="0"/>
              </a:rPr>
              <a:t>02</a:t>
            </a:r>
            <a:endParaRPr kumimoji="0" lang="zh-CN" altLang="en-US" sz="3200" b="1" i="0" u="none" strike="noStrike" kern="0" cap="none" spc="0" normalizeH="0" baseline="0" noProof="0" dirty="0">
              <a:ln w="18415" cmpd="sng">
                <a:noFill/>
                <a:prstDash val="solid"/>
              </a:ln>
              <a:solidFill>
                <a:sysClr val="window" lastClr="FFFFFF"/>
              </a:solidFill>
              <a:effectLst/>
              <a:uLnTx/>
              <a:uFillTx/>
              <a:latin typeface="Arial Rounded MT Bold" pitchFamily="34" charset="0"/>
              <a:ea typeface="微软雅黑" pitchFamily="34" charset="-122"/>
              <a:cs typeface="Times New Roman" pitchFamily="18" charset="0"/>
            </a:endParaRPr>
          </a:p>
        </p:txBody>
      </p:sp>
      <p:sp>
        <p:nvSpPr>
          <p:cNvPr id="30" name="TextBox 29"/>
          <p:cNvSpPr txBox="1"/>
          <p:nvPr/>
        </p:nvSpPr>
        <p:spPr>
          <a:xfrm flipH="1">
            <a:off x="1396917" y="4068613"/>
            <a:ext cx="698069" cy="4862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altLang="zh-CN" sz="3200" b="1" i="0" u="none" strike="noStrike" kern="0" cap="none" spc="0" normalizeH="0" baseline="0" noProof="0" dirty="0" smtClean="0">
                <a:ln w="18415" cmpd="sng">
                  <a:noFill/>
                  <a:prstDash val="solid"/>
                </a:ln>
                <a:solidFill>
                  <a:sysClr val="window" lastClr="FFFFFF"/>
                </a:solidFill>
                <a:effectLst/>
                <a:uLnTx/>
                <a:uFillTx/>
                <a:latin typeface="Arial Rounded MT Bold" pitchFamily="34" charset="0"/>
                <a:ea typeface="微软雅黑" pitchFamily="34" charset="-122"/>
                <a:cs typeface="Times New Roman" pitchFamily="18" charset="0"/>
              </a:rPr>
              <a:t>03</a:t>
            </a:r>
            <a:endParaRPr kumimoji="0" lang="zh-CN" altLang="en-US" sz="3200" b="1" i="0" u="none" strike="noStrike" kern="0" cap="none" spc="0" normalizeH="0" baseline="0" noProof="0" dirty="0">
              <a:ln w="18415" cmpd="sng">
                <a:noFill/>
                <a:prstDash val="solid"/>
              </a:ln>
              <a:solidFill>
                <a:sysClr val="window" lastClr="FFFFFF"/>
              </a:solidFill>
              <a:effectLst/>
              <a:uLnTx/>
              <a:uFillTx/>
              <a:latin typeface="Arial Rounded MT Bold" pitchFamily="34" charset="0"/>
              <a:ea typeface="微软雅黑" pitchFamily="34" charset="-122"/>
              <a:cs typeface="Times New Roman" pitchFamily="18" charset="0"/>
            </a:endParaRPr>
          </a:p>
        </p:txBody>
      </p:sp>
      <p:pic>
        <p:nvPicPr>
          <p:cNvPr id="31" name="Picture 5" descr="5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04248" y="1577082"/>
            <a:ext cx="1735137" cy="2797175"/>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3094690" y="2731392"/>
            <a:ext cx="2748214" cy="461665"/>
          </a:xfrm>
          <a:prstGeom prst="rect">
            <a:avLst/>
          </a:prstGeom>
          <a:noFill/>
        </p:spPr>
        <p:txBody>
          <a:bodyPr wrap="square" rtlCol="0">
            <a:spAutoFit/>
          </a:bodyPr>
          <a:lstStyle/>
          <a:p>
            <a:pPr>
              <a:defRPr/>
            </a:pPr>
            <a:r>
              <a:rPr lang="zh-CN" altLang="en-US" sz="12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 点击添加文字</a:t>
            </a:r>
            <a:r>
              <a:rPr lang="zh-CN" altLang="en-US" sz="1200" kern="0" dirty="0" smtClean="0">
                <a:solidFill>
                  <a:sysClr val="windowText" lastClr="000000">
                    <a:lumMod val="75000"/>
                    <a:lumOff val="25000"/>
                  </a:sysClr>
                </a:solidFill>
                <a:latin typeface="Arial" pitchFamily="34" charset="0"/>
                <a:ea typeface="微软雅黑" pitchFamily="34" charset="-122"/>
                <a:cs typeface="Arial" pitchFamily="34" charset="0"/>
              </a:rPr>
              <a:t>内容</a:t>
            </a:r>
            <a:endParaRPr lang="en-US" altLang="zh-CN" sz="12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200" kern="0" dirty="0" smtClean="0">
                <a:solidFill>
                  <a:sysClr val="windowText" lastClr="000000">
                    <a:lumMod val="75000"/>
                    <a:lumOff val="25000"/>
                  </a:sysClr>
                </a:solidFill>
                <a:latin typeface="Arial" pitchFamily="34" charset="0"/>
                <a:ea typeface="微软雅黑" pitchFamily="34" charset="-122"/>
                <a:cs typeface="Arial" pitchFamily="34" charset="0"/>
              </a:rPr>
              <a:t>点击</a:t>
            </a:r>
            <a:r>
              <a:rPr lang="zh-CN" altLang="en-US" sz="1200" kern="0" dirty="0">
                <a:solidFill>
                  <a:sysClr val="windowText" lastClr="000000">
                    <a:lumMod val="75000"/>
                    <a:lumOff val="25000"/>
                  </a:sysClr>
                </a:solidFill>
                <a:latin typeface="Arial" pitchFamily="34" charset="0"/>
                <a:ea typeface="微软雅黑" pitchFamily="34" charset="-122"/>
                <a:cs typeface="Arial" pitchFamily="34" charset="0"/>
              </a:rPr>
              <a:t>添加文字内容 </a:t>
            </a:r>
            <a:r>
              <a:rPr lang="zh-CN" altLang="en-US" sz="1200" kern="0" dirty="0" smtClean="0">
                <a:solidFill>
                  <a:sysClr val="windowText" lastClr="000000">
                    <a:lumMod val="75000"/>
                    <a:lumOff val="25000"/>
                  </a:sysClr>
                </a:solidFill>
                <a:latin typeface="Arial" pitchFamily="34" charset="0"/>
                <a:ea typeface="微软雅黑" pitchFamily="34" charset="-122"/>
                <a:cs typeface="Arial" pitchFamily="34" charset="0"/>
              </a:rPr>
              <a:t>点击</a:t>
            </a:r>
            <a:r>
              <a:rPr lang="zh-CN" altLang="en-US" sz="1200" kern="0" dirty="0">
                <a:solidFill>
                  <a:sysClr val="windowText" lastClr="000000">
                    <a:lumMod val="75000"/>
                    <a:lumOff val="25000"/>
                  </a:sysClr>
                </a:solidFill>
                <a:latin typeface="Arial" pitchFamily="34" charset="0"/>
                <a:ea typeface="微软雅黑" pitchFamily="34" charset="-122"/>
                <a:cs typeface="Arial" pitchFamily="34" charset="0"/>
              </a:rPr>
              <a:t>添加文字内容</a:t>
            </a:r>
            <a:endParaRPr lang="en-US" altLang="zh-CN" sz="12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33" name="TextBox 32"/>
          <p:cNvSpPr txBox="1"/>
          <p:nvPr/>
        </p:nvSpPr>
        <p:spPr>
          <a:xfrm>
            <a:off x="3094690" y="3939902"/>
            <a:ext cx="2748214" cy="461665"/>
          </a:xfrm>
          <a:prstGeom prst="rect">
            <a:avLst/>
          </a:prstGeom>
          <a:noFill/>
        </p:spPr>
        <p:txBody>
          <a:bodyPr wrap="square" rtlCol="0">
            <a:spAutoFit/>
          </a:bodyPr>
          <a:lstStyle/>
          <a:p>
            <a:pPr>
              <a:defRPr/>
            </a:pPr>
            <a:r>
              <a:rPr lang="zh-CN" altLang="en-US" sz="12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 点击添加文字</a:t>
            </a:r>
            <a:r>
              <a:rPr lang="zh-CN" altLang="en-US" sz="1200" kern="0" dirty="0" smtClean="0">
                <a:solidFill>
                  <a:sysClr val="windowText" lastClr="000000">
                    <a:lumMod val="75000"/>
                    <a:lumOff val="25000"/>
                  </a:sysClr>
                </a:solidFill>
                <a:latin typeface="Arial" pitchFamily="34" charset="0"/>
                <a:ea typeface="微软雅黑" pitchFamily="34" charset="-122"/>
                <a:cs typeface="Arial" pitchFamily="34" charset="0"/>
              </a:rPr>
              <a:t>内容</a:t>
            </a:r>
            <a:endParaRPr lang="en-US" altLang="zh-CN" sz="12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defRPr/>
            </a:pPr>
            <a:r>
              <a:rPr lang="zh-CN" altLang="en-US" sz="1200" kern="0" dirty="0" smtClean="0">
                <a:solidFill>
                  <a:sysClr val="windowText" lastClr="000000">
                    <a:lumMod val="75000"/>
                    <a:lumOff val="25000"/>
                  </a:sysClr>
                </a:solidFill>
                <a:latin typeface="Arial" pitchFamily="34" charset="0"/>
                <a:ea typeface="微软雅黑" pitchFamily="34" charset="-122"/>
                <a:cs typeface="Arial" pitchFamily="34" charset="0"/>
              </a:rPr>
              <a:t>点击</a:t>
            </a:r>
            <a:r>
              <a:rPr lang="zh-CN" altLang="en-US" sz="1200" kern="0" dirty="0">
                <a:solidFill>
                  <a:sysClr val="windowText" lastClr="000000">
                    <a:lumMod val="75000"/>
                    <a:lumOff val="25000"/>
                  </a:sysClr>
                </a:solidFill>
                <a:latin typeface="Arial" pitchFamily="34" charset="0"/>
                <a:ea typeface="微软雅黑" pitchFamily="34" charset="-122"/>
                <a:cs typeface="Arial" pitchFamily="34" charset="0"/>
              </a:rPr>
              <a:t>添加文字内容 </a:t>
            </a:r>
            <a:r>
              <a:rPr lang="zh-CN" altLang="en-US" sz="1200" kern="0" dirty="0" smtClean="0">
                <a:solidFill>
                  <a:sysClr val="windowText" lastClr="000000">
                    <a:lumMod val="75000"/>
                    <a:lumOff val="25000"/>
                  </a:sysClr>
                </a:solidFill>
                <a:latin typeface="Arial" pitchFamily="34" charset="0"/>
                <a:ea typeface="微软雅黑" pitchFamily="34" charset="-122"/>
                <a:cs typeface="Arial" pitchFamily="34" charset="0"/>
              </a:rPr>
              <a:t>点击</a:t>
            </a:r>
            <a:r>
              <a:rPr lang="zh-CN" altLang="en-US" sz="1200" kern="0" dirty="0">
                <a:solidFill>
                  <a:sysClr val="windowText" lastClr="000000">
                    <a:lumMod val="75000"/>
                    <a:lumOff val="25000"/>
                  </a:sysClr>
                </a:solidFill>
                <a:latin typeface="Arial" pitchFamily="34" charset="0"/>
                <a:ea typeface="微软雅黑" pitchFamily="34" charset="-122"/>
                <a:cs typeface="Arial" pitchFamily="34" charset="0"/>
              </a:rPr>
              <a:t>添加文字内容</a:t>
            </a:r>
            <a:endParaRPr lang="en-US" altLang="zh-CN" sz="12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1200" advTm="8000">
        <p:dissolve/>
      </p:transition>
    </mc:Choice>
    <mc:Fallback xmlns="">
      <p:transition spd="slow" advTm="800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4)">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0-#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30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0-#ppt_w/2"/>
                                          </p:val>
                                        </p:tav>
                                        <p:tav tm="100000">
                                          <p:val>
                                            <p:strVal val="#ppt_x"/>
                                          </p:val>
                                        </p:tav>
                                      </p:tavLst>
                                    </p:anim>
                                    <p:anim calcmode="lin" valueType="num">
                                      <p:cBhvr additive="base">
                                        <p:cTn id="17" dur="500" fill="hold"/>
                                        <p:tgtEl>
                                          <p:spTgt spid="21"/>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60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ppt_w</p:attrName>
                                        </p:attrNameLst>
                                      </p:cBhvr>
                                      <p:tavLst>
                                        <p:tav tm="0">
                                          <p:val>
                                            <p:fltVal val="0"/>
                                          </p:val>
                                        </p:tav>
                                        <p:tav tm="100000">
                                          <p:val>
                                            <p:strVal val="#ppt_w"/>
                                          </p:val>
                                        </p:tav>
                                      </p:tavLst>
                                    </p:anim>
                                    <p:anim calcmode="lin" valueType="num">
                                      <p:cBhvr>
                                        <p:cTn id="27" dur="500" fill="hold"/>
                                        <p:tgtEl>
                                          <p:spTgt spid="27"/>
                                        </p:tgtEl>
                                        <p:attrNameLst>
                                          <p:attrName>ppt_h</p:attrName>
                                        </p:attrNameLst>
                                      </p:cBhvr>
                                      <p:tavLst>
                                        <p:tav tm="0">
                                          <p:val>
                                            <p:fltVal val="0"/>
                                          </p:val>
                                        </p:tav>
                                        <p:tav tm="100000">
                                          <p:val>
                                            <p:strVal val="#ppt_h"/>
                                          </p:val>
                                        </p:tav>
                                      </p:tavLst>
                                    </p:anim>
                                    <p:animEffect transition="in" filter="fade">
                                      <p:cBhvr>
                                        <p:cTn id="28" dur="50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grpId="0" nodeType="clickEffect">
                                  <p:stCondLst>
                                    <p:cond delay="0"/>
                                  </p:stCondLst>
                                  <p:iterate type="lt">
                                    <p:tmPct val="10000"/>
                                  </p:iterate>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28"/>
                                        </p:tgtEl>
                                        <p:attrNameLst>
                                          <p:attrName>ppt_y</p:attrName>
                                        </p:attrNameLst>
                                      </p:cBhvr>
                                      <p:tavLst>
                                        <p:tav tm="0">
                                          <p:val>
                                            <p:strVal val="#ppt_y"/>
                                          </p:val>
                                        </p:tav>
                                        <p:tav tm="100000">
                                          <p:val>
                                            <p:strVal val="#ppt_y"/>
                                          </p:val>
                                        </p:tav>
                                      </p:tavLst>
                                    </p:anim>
                                    <p:anim calcmode="lin" valueType="num">
                                      <p:cBhvr>
                                        <p:cTn id="35"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500" fill="hold"/>
                                        <p:tgtEl>
                                          <p:spTgt spid="29"/>
                                        </p:tgtEl>
                                        <p:attrNameLst>
                                          <p:attrName>ppt_w</p:attrName>
                                        </p:attrNameLst>
                                      </p:cBhvr>
                                      <p:tavLst>
                                        <p:tav tm="0">
                                          <p:val>
                                            <p:fltVal val="0"/>
                                          </p:val>
                                        </p:tav>
                                        <p:tav tm="100000">
                                          <p:val>
                                            <p:strVal val="#ppt_w"/>
                                          </p:val>
                                        </p:tav>
                                      </p:tavLst>
                                    </p:anim>
                                    <p:anim calcmode="lin" valueType="num">
                                      <p:cBhvr>
                                        <p:cTn id="43" dur="500" fill="hold"/>
                                        <p:tgtEl>
                                          <p:spTgt spid="29"/>
                                        </p:tgtEl>
                                        <p:attrNameLst>
                                          <p:attrName>ppt_h</p:attrName>
                                        </p:attrNameLst>
                                      </p:cBhvr>
                                      <p:tavLst>
                                        <p:tav tm="0">
                                          <p:val>
                                            <p:fltVal val="0"/>
                                          </p:val>
                                        </p:tav>
                                        <p:tav tm="100000">
                                          <p:val>
                                            <p:strVal val="#ppt_h"/>
                                          </p:val>
                                        </p:tav>
                                      </p:tavLst>
                                    </p:anim>
                                    <p:animEffect transition="in" filter="fade">
                                      <p:cBhvr>
                                        <p:cTn id="44" dur="500"/>
                                        <p:tgtEl>
                                          <p:spTgt spid="29"/>
                                        </p:tgtEl>
                                      </p:cBhvr>
                                    </p:animEffect>
                                  </p:childTnLst>
                                </p:cTn>
                              </p:par>
                            </p:childTnLst>
                          </p:cTn>
                        </p:par>
                      </p:childTnLst>
                    </p:cTn>
                  </p:par>
                  <p:par>
                    <p:cTn id="45" fill="hold">
                      <p:stCondLst>
                        <p:cond delay="indefinite"/>
                      </p:stCondLst>
                      <p:childTnLst>
                        <p:par>
                          <p:cTn id="46" fill="hold">
                            <p:stCondLst>
                              <p:cond delay="0"/>
                            </p:stCondLst>
                            <p:childTnLst>
                              <p:par>
                                <p:cTn id="47" presetID="41" presetClass="entr" presetSubtype="0" fill="hold" grpId="0" nodeType="clickEffect">
                                  <p:stCondLst>
                                    <p:cond delay="0"/>
                                  </p:stCondLst>
                                  <p:iterate type="lt">
                                    <p:tmPct val="10000"/>
                                  </p:iterate>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32"/>
                                        </p:tgtEl>
                                        <p:attrNameLst>
                                          <p:attrName>ppt_y</p:attrName>
                                        </p:attrNameLst>
                                      </p:cBhvr>
                                      <p:tavLst>
                                        <p:tav tm="0">
                                          <p:val>
                                            <p:strVal val="#ppt_y"/>
                                          </p:val>
                                        </p:tav>
                                        <p:tav tm="100000">
                                          <p:val>
                                            <p:strVal val="#ppt_y"/>
                                          </p:val>
                                        </p:tav>
                                      </p:tavLst>
                                    </p:anim>
                                    <p:anim calcmode="lin" valueType="num">
                                      <p:cBhvr>
                                        <p:cTn id="51"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32"/>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p:cTn id="58" dur="500" fill="hold"/>
                                        <p:tgtEl>
                                          <p:spTgt spid="30"/>
                                        </p:tgtEl>
                                        <p:attrNameLst>
                                          <p:attrName>ppt_w</p:attrName>
                                        </p:attrNameLst>
                                      </p:cBhvr>
                                      <p:tavLst>
                                        <p:tav tm="0">
                                          <p:val>
                                            <p:fltVal val="0"/>
                                          </p:val>
                                        </p:tav>
                                        <p:tav tm="100000">
                                          <p:val>
                                            <p:strVal val="#ppt_w"/>
                                          </p:val>
                                        </p:tav>
                                      </p:tavLst>
                                    </p:anim>
                                    <p:anim calcmode="lin" valueType="num">
                                      <p:cBhvr>
                                        <p:cTn id="59" dur="500" fill="hold"/>
                                        <p:tgtEl>
                                          <p:spTgt spid="30"/>
                                        </p:tgtEl>
                                        <p:attrNameLst>
                                          <p:attrName>ppt_h</p:attrName>
                                        </p:attrNameLst>
                                      </p:cBhvr>
                                      <p:tavLst>
                                        <p:tav tm="0">
                                          <p:val>
                                            <p:fltVal val="0"/>
                                          </p:val>
                                        </p:tav>
                                        <p:tav tm="100000">
                                          <p:val>
                                            <p:strVal val="#ppt_h"/>
                                          </p:val>
                                        </p:tav>
                                      </p:tavLst>
                                    </p:anim>
                                    <p:animEffect transition="in" filter="fade">
                                      <p:cBhvr>
                                        <p:cTn id="60" dur="500"/>
                                        <p:tgtEl>
                                          <p:spTgt spid="30"/>
                                        </p:tgtEl>
                                      </p:cBhvr>
                                    </p:animEffect>
                                  </p:childTnLst>
                                </p:cTn>
                              </p:par>
                            </p:childTnLst>
                          </p:cTn>
                        </p:par>
                      </p:childTnLst>
                    </p:cTn>
                  </p:par>
                  <p:par>
                    <p:cTn id="61" fill="hold">
                      <p:stCondLst>
                        <p:cond delay="indefinite"/>
                      </p:stCondLst>
                      <p:childTnLst>
                        <p:par>
                          <p:cTn id="62" fill="hold">
                            <p:stCondLst>
                              <p:cond delay="0"/>
                            </p:stCondLst>
                            <p:childTnLst>
                              <p:par>
                                <p:cTn id="63" presetID="41" presetClass="entr" presetSubtype="0" fill="hold" grpId="0" nodeType="clickEffect">
                                  <p:stCondLst>
                                    <p:cond delay="0"/>
                                  </p:stCondLst>
                                  <p:iterate type="lt">
                                    <p:tmPct val="10000"/>
                                  </p:iterate>
                                  <p:childTnLst>
                                    <p:set>
                                      <p:cBhvr>
                                        <p:cTn id="64" dur="1" fill="hold">
                                          <p:stCondLst>
                                            <p:cond delay="0"/>
                                          </p:stCondLst>
                                        </p:cTn>
                                        <p:tgtEl>
                                          <p:spTgt spid="33"/>
                                        </p:tgtEl>
                                        <p:attrNameLst>
                                          <p:attrName>style.visibility</p:attrName>
                                        </p:attrNameLst>
                                      </p:cBhvr>
                                      <p:to>
                                        <p:strVal val="visible"/>
                                      </p:to>
                                    </p:set>
                                    <p:anim calcmode="lin" valueType="num">
                                      <p:cBhvr>
                                        <p:cTn id="65"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33"/>
                                        </p:tgtEl>
                                        <p:attrNameLst>
                                          <p:attrName>ppt_y</p:attrName>
                                        </p:attrNameLst>
                                      </p:cBhvr>
                                      <p:tavLst>
                                        <p:tav tm="0">
                                          <p:val>
                                            <p:strVal val="#ppt_y"/>
                                          </p:val>
                                        </p:tav>
                                        <p:tav tm="100000">
                                          <p:val>
                                            <p:strVal val="#ppt_y"/>
                                          </p:val>
                                        </p:tav>
                                      </p:tavLst>
                                    </p:anim>
                                    <p:anim calcmode="lin" valueType="num">
                                      <p:cBhvr>
                                        <p:cTn id="67"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33"/>
                                        </p:tgtEl>
                                      </p:cBhvr>
                                    </p:animEffect>
                                  </p:childTnLst>
                                </p:cTn>
                              </p:par>
                            </p:childTnLst>
                          </p:cTn>
                        </p:par>
                        <p:par>
                          <p:cTn id="70" fill="hold">
                            <p:stCondLst>
                              <p:cond delay="2050"/>
                            </p:stCondLst>
                            <p:childTnLst>
                              <p:par>
                                <p:cTn id="71" presetID="26" presetClass="entr" presetSubtype="0" fill="hold" nodeType="after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wipe(down)">
                                      <p:cBhvr>
                                        <p:cTn id="73" dur="435">
                                          <p:stCondLst>
                                            <p:cond delay="0"/>
                                          </p:stCondLst>
                                        </p:cTn>
                                        <p:tgtEl>
                                          <p:spTgt spid="31"/>
                                        </p:tgtEl>
                                      </p:cBhvr>
                                    </p:animEffect>
                                    <p:anim calcmode="lin" valueType="num">
                                      <p:cBhvr>
                                        <p:cTn id="74" dur="136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75" dur="498"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76" dur="498" tmFilter="0, 0; 0.125,0.2665; 0.25,0.4; 0.375,0.465; 0.5,0.5;  0.625,0.535; 0.75,0.6; 0.875,0.7335; 1,1">
                                          <p:stCondLst>
                                            <p:cond delay="498"/>
                                          </p:stCondLst>
                                        </p:cTn>
                                        <p:tgtEl>
                                          <p:spTgt spid="31"/>
                                        </p:tgtEl>
                                        <p:attrNameLst>
                                          <p:attrName>ppt_y</p:attrName>
                                        </p:attrNameLst>
                                      </p:cBhvr>
                                      <p:tavLst>
                                        <p:tav tm="0" fmla="#ppt_y-sin(pi*$)/9">
                                          <p:val>
                                            <p:fltVal val="0"/>
                                          </p:val>
                                        </p:tav>
                                        <p:tav tm="100000">
                                          <p:val>
                                            <p:fltVal val="1"/>
                                          </p:val>
                                        </p:tav>
                                      </p:tavLst>
                                    </p:anim>
                                    <p:anim calcmode="lin" valueType="num">
                                      <p:cBhvr>
                                        <p:cTn id="77" dur="249" tmFilter="0, 0; 0.125,0.2665; 0.25,0.4; 0.375,0.465; 0.5,0.5;  0.625,0.535; 0.75,0.6; 0.875,0.7335; 1,1">
                                          <p:stCondLst>
                                            <p:cond delay="993"/>
                                          </p:stCondLst>
                                        </p:cTn>
                                        <p:tgtEl>
                                          <p:spTgt spid="31"/>
                                        </p:tgtEl>
                                        <p:attrNameLst>
                                          <p:attrName>ppt_y</p:attrName>
                                        </p:attrNameLst>
                                      </p:cBhvr>
                                      <p:tavLst>
                                        <p:tav tm="0" fmla="#ppt_y-sin(pi*$)/27">
                                          <p:val>
                                            <p:fltVal val="0"/>
                                          </p:val>
                                        </p:tav>
                                        <p:tav tm="100000">
                                          <p:val>
                                            <p:fltVal val="1"/>
                                          </p:val>
                                        </p:tav>
                                      </p:tavLst>
                                    </p:anim>
                                    <p:anim calcmode="lin" valueType="num">
                                      <p:cBhvr>
                                        <p:cTn id="78" dur="123" tmFilter="0, 0; 0.125,0.2665; 0.25,0.4; 0.375,0.465; 0.5,0.5;  0.625,0.535; 0.75,0.6; 0.875,0.7335; 1,1">
                                          <p:stCondLst>
                                            <p:cond delay="1242"/>
                                          </p:stCondLst>
                                        </p:cTn>
                                        <p:tgtEl>
                                          <p:spTgt spid="31"/>
                                        </p:tgtEl>
                                        <p:attrNameLst>
                                          <p:attrName>ppt_y</p:attrName>
                                        </p:attrNameLst>
                                      </p:cBhvr>
                                      <p:tavLst>
                                        <p:tav tm="0" fmla="#ppt_y-sin(pi*$)/81">
                                          <p:val>
                                            <p:fltVal val="0"/>
                                          </p:val>
                                        </p:tav>
                                        <p:tav tm="100000">
                                          <p:val>
                                            <p:fltVal val="1"/>
                                          </p:val>
                                        </p:tav>
                                      </p:tavLst>
                                    </p:anim>
                                    <p:animScale>
                                      <p:cBhvr>
                                        <p:cTn id="79" dur="20">
                                          <p:stCondLst>
                                            <p:cond delay="487"/>
                                          </p:stCondLst>
                                        </p:cTn>
                                        <p:tgtEl>
                                          <p:spTgt spid="31"/>
                                        </p:tgtEl>
                                      </p:cBhvr>
                                      <p:to x="100000" y="60000"/>
                                    </p:animScale>
                                    <p:animScale>
                                      <p:cBhvr>
                                        <p:cTn id="80" dur="124" decel="50000">
                                          <p:stCondLst>
                                            <p:cond delay="507"/>
                                          </p:stCondLst>
                                        </p:cTn>
                                        <p:tgtEl>
                                          <p:spTgt spid="31"/>
                                        </p:tgtEl>
                                      </p:cBhvr>
                                      <p:to x="100000" y="100000"/>
                                    </p:animScale>
                                    <p:animScale>
                                      <p:cBhvr>
                                        <p:cTn id="81" dur="20">
                                          <p:stCondLst>
                                            <p:cond delay="984"/>
                                          </p:stCondLst>
                                        </p:cTn>
                                        <p:tgtEl>
                                          <p:spTgt spid="31"/>
                                        </p:tgtEl>
                                      </p:cBhvr>
                                      <p:to x="100000" y="80000"/>
                                    </p:animScale>
                                    <p:animScale>
                                      <p:cBhvr>
                                        <p:cTn id="82" dur="124" decel="50000">
                                          <p:stCondLst>
                                            <p:cond delay="1004"/>
                                          </p:stCondLst>
                                        </p:cTn>
                                        <p:tgtEl>
                                          <p:spTgt spid="31"/>
                                        </p:tgtEl>
                                      </p:cBhvr>
                                      <p:to x="100000" y="100000"/>
                                    </p:animScale>
                                    <p:animScale>
                                      <p:cBhvr>
                                        <p:cTn id="83" dur="20">
                                          <p:stCondLst>
                                            <p:cond delay="1231"/>
                                          </p:stCondLst>
                                        </p:cTn>
                                        <p:tgtEl>
                                          <p:spTgt spid="31"/>
                                        </p:tgtEl>
                                      </p:cBhvr>
                                      <p:to x="100000" y="90000"/>
                                    </p:animScale>
                                    <p:animScale>
                                      <p:cBhvr>
                                        <p:cTn id="84" dur="124" decel="50000">
                                          <p:stCondLst>
                                            <p:cond delay="1251"/>
                                          </p:stCondLst>
                                        </p:cTn>
                                        <p:tgtEl>
                                          <p:spTgt spid="31"/>
                                        </p:tgtEl>
                                      </p:cBhvr>
                                      <p:to x="100000" y="100000"/>
                                    </p:animScale>
                                    <p:animScale>
                                      <p:cBhvr>
                                        <p:cTn id="85" dur="20">
                                          <p:stCondLst>
                                            <p:cond delay="1356"/>
                                          </p:stCondLst>
                                        </p:cTn>
                                        <p:tgtEl>
                                          <p:spTgt spid="31"/>
                                        </p:tgtEl>
                                      </p:cBhvr>
                                      <p:to x="100000" y="95000"/>
                                    </p:animScale>
                                    <p:animScale>
                                      <p:cBhvr>
                                        <p:cTn id="86" dur="124" decel="50000">
                                          <p:stCondLst>
                                            <p:cond delay="1376"/>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7" grpId="0"/>
      <p:bldP spid="28" grpId="0"/>
      <p:bldP spid="29" grpId="0"/>
      <p:bldP spid="30" grpId="0"/>
      <p:bldP spid="32" grpId="0"/>
      <p:bldP spid="3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224" y="1008085"/>
            <a:ext cx="3787803" cy="3694010"/>
          </a:xfrm>
          <a:prstGeom prst="rect">
            <a:avLst/>
          </a:prstGeom>
        </p:spPr>
      </p:pic>
      <p:sp>
        <p:nvSpPr>
          <p:cNvPr id="22" name="矩形 21"/>
          <p:cNvSpPr/>
          <p:nvPr/>
        </p:nvSpPr>
        <p:spPr>
          <a:xfrm>
            <a:off x="5613594" y="2834389"/>
            <a:ext cx="1826141" cy="338554"/>
          </a:xfrm>
          <a:prstGeom prst="rect">
            <a:avLst/>
          </a:prstGeom>
        </p:spPr>
        <p:txBody>
          <a:bodyPr wrap="none">
            <a:spAutoFit/>
          </a:bodyPr>
          <a:lstStyle/>
          <a:p>
            <a:r>
              <a:rPr lang="zh-CN" altLang="en-US" sz="1600" dirty="0" smtClean="0">
                <a:latin typeface="+mn-ea"/>
              </a:rPr>
              <a:t>点击输入文本信息</a:t>
            </a:r>
            <a:endParaRPr lang="zh-CN" altLang="en-US" sz="1600" dirty="0">
              <a:latin typeface="+mn-ea"/>
            </a:endParaRPr>
          </a:p>
        </p:txBody>
      </p:sp>
      <p:cxnSp>
        <p:nvCxnSpPr>
          <p:cNvPr id="23" name="直接连接符 22"/>
          <p:cNvCxnSpPr/>
          <p:nvPr/>
        </p:nvCxnSpPr>
        <p:spPr>
          <a:xfrm>
            <a:off x="5242874" y="3186830"/>
            <a:ext cx="2624509" cy="14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171434" y="3288040"/>
            <a:ext cx="2928958" cy="646331"/>
          </a:xfrm>
          <a:prstGeom prst="rect">
            <a:avLst/>
          </a:prstGeom>
        </p:spPr>
        <p:txBody>
          <a:bodyPr wrap="square">
            <a:spAutoFit/>
          </a:bodyPr>
          <a:lstStyle/>
          <a:p>
            <a:r>
              <a:rPr lang="zh-CN" altLang="en-US" sz="1200" kern="0" dirty="0" smtClean="0">
                <a:solidFill>
                  <a:schemeClr val="tx1">
                    <a:lumMod val="75000"/>
                    <a:lumOff val="25000"/>
                  </a:schemeClr>
                </a:solidFill>
                <a:latin typeface="+mn-ea"/>
              </a:rPr>
              <a:t>您的内容打在这里或者通过复制您的文本后在此框中选择粘贴您的内容打在这里或者通过复制您的文本后在此框中</a:t>
            </a:r>
            <a:endParaRPr lang="zh-CN" altLang="en-US" sz="1200" dirty="0">
              <a:latin typeface="+mn-ea"/>
            </a:endParaRPr>
          </a:p>
        </p:txBody>
      </p:sp>
      <p:pic>
        <p:nvPicPr>
          <p:cNvPr id="25" name="Picture 32" descr="06_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0413" y="2769582"/>
            <a:ext cx="431089" cy="47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组合 25"/>
          <p:cNvGrpSpPr/>
          <p:nvPr/>
        </p:nvGrpSpPr>
        <p:grpSpPr>
          <a:xfrm>
            <a:off x="2416967" y="1178534"/>
            <a:ext cx="945948" cy="851354"/>
            <a:chOff x="2344959" y="1093691"/>
            <a:chExt cx="945948" cy="945949"/>
          </a:xfrm>
        </p:grpSpPr>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44959" y="1093691"/>
              <a:ext cx="945948" cy="945949"/>
            </a:xfrm>
            <a:prstGeom prst="rect">
              <a:avLst/>
            </a:prstGeom>
          </p:spPr>
        </p:pic>
        <p:sp>
          <p:nvSpPr>
            <p:cNvPr id="28" name="TextBox 27"/>
            <p:cNvSpPr txBox="1"/>
            <p:nvPr/>
          </p:nvSpPr>
          <p:spPr>
            <a:xfrm>
              <a:off x="2485071" y="1266232"/>
              <a:ext cx="646769" cy="718146"/>
            </a:xfrm>
            <a:prstGeom prst="rect">
              <a:avLst/>
            </a:prstGeom>
            <a:noFill/>
          </p:spPr>
          <p:txBody>
            <a:bodyPr wrap="square" rtlCol="0">
              <a:spAutoFit/>
            </a:bodyPr>
            <a:lstStyle/>
            <a:p>
              <a:r>
                <a:rPr lang="zh-CN" altLang="en-US" dirty="0" smtClean="0">
                  <a:solidFill>
                    <a:srgbClr val="FFFF00"/>
                  </a:solidFill>
                </a:rPr>
                <a:t>文字内容</a:t>
              </a:r>
              <a:endParaRPr lang="zh-CN" altLang="en-US" dirty="0">
                <a:solidFill>
                  <a:srgbClr val="FFFF00"/>
                </a:solidFill>
              </a:endParaRPr>
            </a:p>
          </p:txBody>
        </p:sp>
      </p:grpSp>
      <p:sp>
        <p:nvSpPr>
          <p:cNvPr id="29" name="矩形 28"/>
          <p:cNvSpPr/>
          <p:nvPr/>
        </p:nvSpPr>
        <p:spPr>
          <a:xfrm>
            <a:off x="5613594" y="1640858"/>
            <a:ext cx="1826141" cy="338554"/>
          </a:xfrm>
          <a:prstGeom prst="rect">
            <a:avLst/>
          </a:prstGeom>
        </p:spPr>
        <p:txBody>
          <a:bodyPr wrap="none">
            <a:spAutoFit/>
          </a:bodyPr>
          <a:lstStyle/>
          <a:p>
            <a:r>
              <a:rPr lang="zh-CN" altLang="en-US" sz="1600" dirty="0" smtClean="0">
                <a:latin typeface="+mn-ea"/>
              </a:rPr>
              <a:t>点击输入文本信息</a:t>
            </a:r>
            <a:endParaRPr lang="zh-CN" altLang="en-US" sz="1600" dirty="0">
              <a:latin typeface="+mn-ea"/>
            </a:endParaRPr>
          </a:p>
        </p:txBody>
      </p:sp>
      <p:cxnSp>
        <p:nvCxnSpPr>
          <p:cNvPr id="30" name="直接连接符 29"/>
          <p:cNvCxnSpPr/>
          <p:nvPr/>
        </p:nvCxnSpPr>
        <p:spPr>
          <a:xfrm>
            <a:off x="5242874" y="1993299"/>
            <a:ext cx="2624509" cy="14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5171434" y="2056704"/>
            <a:ext cx="2928958" cy="646331"/>
          </a:xfrm>
          <a:prstGeom prst="rect">
            <a:avLst/>
          </a:prstGeom>
        </p:spPr>
        <p:txBody>
          <a:bodyPr wrap="square">
            <a:spAutoFit/>
          </a:bodyPr>
          <a:lstStyle/>
          <a:p>
            <a:r>
              <a:rPr lang="zh-CN" altLang="en-US" sz="1200" kern="0" dirty="0" smtClean="0">
                <a:solidFill>
                  <a:schemeClr val="tx1">
                    <a:lumMod val="75000"/>
                    <a:lumOff val="25000"/>
                  </a:schemeClr>
                </a:solidFill>
                <a:latin typeface="+mn-ea"/>
              </a:rPr>
              <a:t>您的内容打在这里或者通过复制您的文本后在此框中选择粘贴您的内容打在这里或者通过复制您的文本后在此框中</a:t>
            </a:r>
            <a:endParaRPr lang="zh-CN" altLang="en-US" sz="1200" dirty="0">
              <a:latin typeface="+mn-ea"/>
            </a:endParaRPr>
          </a:p>
        </p:txBody>
      </p:sp>
      <p:pic>
        <p:nvPicPr>
          <p:cNvPr id="32" name="Picture 32" descr="06_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0413" y="1576051"/>
            <a:ext cx="431089" cy="47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 name="组合 32"/>
          <p:cNvGrpSpPr/>
          <p:nvPr/>
        </p:nvGrpSpPr>
        <p:grpSpPr>
          <a:xfrm>
            <a:off x="1159978" y="2258040"/>
            <a:ext cx="945948" cy="851354"/>
            <a:chOff x="1087970" y="2293143"/>
            <a:chExt cx="945948" cy="945949"/>
          </a:xfrm>
        </p:grpSpPr>
        <p:pic>
          <p:nvPicPr>
            <p:cNvPr id="34" name="图片 3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7970" y="2293143"/>
              <a:ext cx="945948" cy="945949"/>
            </a:xfrm>
            <a:prstGeom prst="rect">
              <a:avLst/>
            </a:prstGeom>
          </p:spPr>
        </p:pic>
        <p:sp>
          <p:nvSpPr>
            <p:cNvPr id="35" name="TextBox 34"/>
            <p:cNvSpPr txBox="1"/>
            <p:nvPr/>
          </p:nvSpPr>
          <p:spPr>
            <a:xfrm>
              <a:off x="1237559" y="2442951"/>
              <a:ext cx="646769" cy="718146"/>
            </a:xfrm>
            <a:prstGeom prst="rect">
              <a:avLst/>
            </a:prstGeom>
            <a:noFill/>
          </p:spPr>
          <p:txBody>
            <a:bodyPr wrap="square" rtlCol="0">
              <a:spAutoFit/>
            </a:bodyPr>
            <a:lstStyle/>
            <a:p>
              <a:r>
                <a:rPr lang="zh-CN" altLang="en-US" dirty="0" smtClean="0">
                  <a:solidFill>
                    <a:srgbClr val="FFFF00"/>
                  </a:solidFill>
                </a:rPr>
                <a:t>文字内容</a:t>
              </a:r>
              <a:endParaRPr lang="zh-CN" altLang="en-US" dirty="0">
                <a:solidFill>
                  <a:srgbClr val="FFFF00"/>
                </a:solidFill>
              </a:endParaRPr>
            </a:p>
          </p:txBody>
        </p:sp>
      </p:grpSp>
      <p:grpSp>
        <p:nvGrpSpPr>
          <p:cNvPr id="36" name="组合 35"/>
          <p:cNvGrpSpPr/>
          <p:nvPr/>
        </p:nvGrpSpPr>
        <p:grpSpPr>
          <a:xfrm>
            <a:off x="3686127" y="2258040"/>
            <a:ext cx="945948" cy="851354"/>
            <a:chOff x="3614119" y="2293143"/>
            <a:chExt cx="945948" cy="945949"/>
          </a:xfrm>
        </p:grpSpPr>
        <p:pic>
          <p:nvPicPr>
            <p:cNvPr id="37" name="图片 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14119" y="2293143"/>
              <a:ext cx="945948" cy="945949"/>
            </a:xfrm>
            <a:prstGeom prst="rect">
              <a:avLst/>
            </a:prstGeom>
          </p:spPr>
        </p:pic>
        <p:sp>
          <p:nvSpPr>
            <p:cNvPr id="38" name="TextBox 37"/>
            <p:cNvSpPr txBox="1"/>
            <p:nvPr/>
          </p:nvSpPr>
          <p:spPr>
            <a:xfrm>
              <a:off x="3763708" y="2442133"/>
              <a:ext cx="646769" cy="718146"/>
            </a:xfrm>
            <a:prstGeom prst="rect">
              <a:avLst/>
            </a:prstGeom>
            <a:noFill/>
          </p:spPr>
          <p:txBody>
            <a:bodyPr wrap="square" rtlCol="0">
              <a:spAutoFit/>
            </a:bodyPr>
            <a:lstStyle/>
            <a:p>
              <a:r>
                <a:rPr lang="zh-CN" altLang="en-US" dirty="0" smtClean="0">
                  <a:solidFill>
                    <a:srgbClr val="FFFF00"/>
                  </a:solidFill>
                </a:rPr>
                <a:t>文字内容</a:t>
              </a:r>
              <a:endParaRPr lang="zh-CN" altLang="en-US" dirty="0">
                <a:solidFill>
                  <a:srgbClr val="FFFF00"/>
                </a:solidFill>
              </a:endParaRPr>
            </a:p>
          </p:txBody>
        </p:sp>
      </p:grpSp>
      <p:grpSp>
        <p:nvGrpSpPr>
          <p:cNvPr id="39" name="组合 38"/>
          <p:cNvGrpSpPr/>
          <p:nvPr/>
        </p:nvGrpSpPr>
        <p:grpSpPr>
          <a:xfrm>
            <a:off x="2416967" y="3394363"/>
            <a:ext cx="945948" cy="851354"/>
            <a:chOff x="2344959" y="3555724"/>
            <a:chExt cx="945948" cy="945949"/>
          </a:xfrm>
        </p:grpSpPr>
        <p:pic>
          <p:nvPicPr>
            <p:cNvPr id="40" name="图片 3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44959" y="3555724"/>
              <a:ext cx="945948" cy="945949"/>
            </a:xfrm>
            <a:prstGeom prst="rect">
              <a:avLst/>
            </a:prstGeom>
          </p:spPr>
        </p:pic>
        <p:sp>
          <p:nvSpPr>
            <p:cNvPr id="41" name="TextBox 40"/>
            <p:cNvSpPr txBox="1"/>
            <p:nvPr/>
          </p:nvSpPr>
          <p:spPr>
            <a:xfrm>
              <a:off x="2498730" y="3705532"/>
              <a:ext cx="646769" cy="718146"/>
            </a:xfrm>
            <a:prstGeom prst="rect">
              <a:avLst/>
            </a:prstGeom>
            <a:noFill/>
          </p:spPr>
          <p:txBody>
            <a:bodyPr wrap="square" rtlCol="0">
              <a:spAutoFit/>
            </a:bodyPr>
            <a:lstStyle/>
            <a:p>
              <a:r>
                <a:rPr lang="zh-CN" altLang="en-US" dirty="0" smtClean="0">
                  <a:solidFill>
                    <a:srgbClr val="FFFF00"/>
                  </a:solidFill>
                </a:rPr>
                <a:t>文字内容</a:t>
              </a:r>
              <a:endParaRPr lang="zh-CN" altLang="en-US" dirty="0">
                <a:solidFill>
                  <a:srgbClr val="FFFF00"/>
                </a:solidFill>
              </a:endParaRPr>
            </a:p>
          </p:txBody>
        </p:sp>
      </p:grpSp>
      <p:grpSp>
        <p:nvGrpSpPr>
          <p:cNvPr id="42" name="组合 41"/>
          <p:cNvGrpSpPr/>
          <p:nvPr/>
        </p:nvGrpSpPr>
        <p:grpSpPr>
          <a:xfrm>
            <a:off x="2354626" y="2209849"/>
            <a:ext cx="1078994" cy="971095"/>
            <a:chOff x="2282618" y="2239598"/>
            <a:chExt cx="1078994" cy="1078994"/>
          </a:xfrm>
        </p:grpSpPr>
        <p:pic>
          <p:nvPicPr>
            <p:cNvPr id="43" name="图片 4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82618" y="2239598"/>
              <a:ext cx="1078994" cy="1078994"/>
            </a:xfrm>
            <a:prstGeom prst="rect">
              <a:avLst/>
            </a:prstGeom>
          </p:spPr>
        </p:pic>
        <p:sp>
          <p:nvSpPr>
            <p:cNvPr id="44" name="TextBox 43"/>
            <p:cNvSpPr txBox="1"/>
            <p:nvPr/>
          </p:nvSpPr>
          <p:spPr>
            <a:xfrm>
              <a:off x="2498730" y="2442133"/>
              <a:ext cx="646769" cy="718145"/>
            </a:xfrm>
            <a:prstGeom prst="rect">
              <a:avLst/>
            </a:prstGeom>
            <a:noFill/>
          </p:spPr>
          <p:txBody>
            <a:bodyPr wrap="square" rtlCol="0">
              <a:spAutoFit/>
            </a:bodyPr>
            <a:lstStyle/>
            <a:p>
              <a:r>
                <a:rPr lang="zh-CN" altLang="en-US" dirty="0" smtClean="0">
                  <a:solidFill>
                    <a:srgbClr val="00B050"/>
                  </a:solidFill>
                </a:rPr>
                <a:t>文字内容</a:t>
              </a:r>
              <a:endParaRPr lang="zh-CN" altLang="en-US" dirty="0">
                <a:solidFill>
                  <a:srgbClr val="00B050"/>
                </a:solidFill>
              </a:endParaRPr>
            </a:p>
          </p:txBody>
        </p:sp>
      </p:grpSp>
      <p:pic>
        <p:nvPicPr>
          <p:cNvPr id="45" name="图片 4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86127" y="3885733"/>
            <a:ext cx="1459168" cy="824655"/>
          </a:xfrm>
          <a:prstGeom prst="rect">
            <a:avLst/>
          </a:prstGeom>
        </p:spPr>
      </p:pic>
      <p:pic>
        <p:nvPicPr>
          <p:cNvPr id="46" name="图片 4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79209" y="3967495"/>
            <a:ext cx="984587" cy="556443"/>
          </a:xfrm>
          <a:prstGeom prst="rect">
            <a:avLst/>
          </a:prstGeom>
        </p:spPr>
      </p:pic>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2500" advTm="10000">
        <p:checker/>
      </p:transition>
    </mc:Choice>
    <mc:Fallback xmlns="">
      <p:transition spd="slow" advTm="1000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4)">
                                      <p:cBhvr>
                                        <p:cTn id="7" dur="1000"/>
                                        <p:tgtEl>
                                          <p:spTgt spid="21"/>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childTnLst>
                          </p:cTn>
                        </p:par>
                        <p:par>
                          <p:cTn id="12" fill="hold">
                            <p:stCondLst>
                              <p:cond delay="1500"/>
                            </p:stCondLst>
                            <p:childTnLst>
                              <p:par>
                                <p:cTn id="13" presetID="49" presetClass="entr" presetSubtype="0" decel="10000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 calcmode="lin" valueType="num">
                                      <p:cBhvr>
                                        <p:cTn id="17" dur="500" fill="hold"/>
                                        <p:tgtEl>
                                          <p:spTgt spid="26"/>
                                        </p:tgtEl>
                                        <p:attrNameLst>
                                          <p:attrName>style.rotation</p:attrName>
                                        </p:attrNameLst>
                                      </p:cBhvr>
                                      <p:tavLst>
                                        <p:tav tm="0">
                                          <p:val>
                                            <p:fltVal val="360"/>
                                          </p:val>
                                        </p:tav>
                                        <p:tav tm="100000">
                                          <p:val>
                                            <p:fltVal val="0"/>
                                          </p:val>
                                        </p:tav>
                                      </p:tavLst>
                                    </p:anim>
                                    <p:animEffect transition="in" filter="fade">
                                      <p:cBhvr>
                                        <p:cTn id="18" dur="500"/>
                                        <p:tgtEl>
                                          <p:spTgt spid="26"/>
                                        </p:tgtEl>
                                      </p:cBhvr>
                                    </p:animEffect>
                                  </p:childTnLst>
                                </p:cTn>
                              </p:par>
                              <p:par>
                                <p:cTn id="19" presetID="49" presetClass="entr" presetSubtype="0" decel="10000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fltVal val="0"/>
                                          </p:val>
                                        </p:tav>
                                        <p:tav tm="100000">
                                          <p:val>
                                            <p:strVal val="#ppt_w"/>
                                          </p:val>
                                        </p:tav>
                                      </p:tavLst>
                                    </p:anim>
                                    <p:anim calcmode="lin" valueType="num">
                                      <p:cBhvr>
                                        <p:cTn id="22" dur="500" fill="hold"/>
                                        <p:tgtEl>
                                          <p:spTgt spid="36"/>
                                        </p:tgtEl>
                                        <p:attrNameLst>
                                          <p:attrName>ppt_h</p:attrName>
                                        </p:attrNameLst>
                                      </p:cBhvr>
                                      <p:tavLst>
                                        <p:tav tm="0">
                                          <p:val>
                                            <p:fltVal val="0"/>
                                          </p:val>
                                        </p:tav>
                                        <p:tav tm="100000">
                                          <p:val>
                                            <p:strVal val="#ppt_h"/>
                                          </p:val>
                                        </p:tav>
                                      </p:tavLst>
                                    </p:anim>
                                    <p:anim calcmode="lin" valueType="num">
                                      <p:cBhvr>
                                        <p:cTn id="23" dur="500" fill="hold"/>
                                        <p:tgtEl>
                                          <p:spTgt spid="36"/>
                                        </p:tgtEl>
                                        <p:attrNameLst>
                                          <p:attrName>style.rotation</p:attrName>
                                        </p:attrNameLst>
                                      </p:cBhvr>
                                      <p:tavLst>
                                        <p:tav tm="0">
                                          <p:val>
                                            <p:fltVal val="360"/>
                                          </p:val>
                                        </p:tav>
                                        <p:tav tm="100000">
                                          <p:val>
                                            <p:fltVal val="0"/>
                                          </p:val>
                                        </p:tav>
                                      </p:tavLst>
                                    </p:anim>
                                    <p:animEffect transition="in" filter="fade">
                                      <p:cBhvr>
                                        <p:cTn id="24" dur="500"/>
                                        <p:tgtEl>
                                          <p:spTgt spid="36"/>
                                        </p:tgtEl>
                                      </p:cBhvr>
                                    </p:animEffect>
                                  </p:childTnLst>
                                </p:cTn>
                              </p:par>
                              <p:par>
                                <p:cTn id="25" presetID="49" presetClass="entr" presetSubtype="0" decel="10000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ppt_w</p:attrName>
                                        </p:attrNameLst>
                                      </p:cBhvr>
                                      <p:tavLst>
                                        <p:tav tm="0">
                                          <p:val>
                                            <p:fltVal val="0"/>
                                          </p:val>
                                        </p:tav>
                                        <p:tav tm="100000">
                                          <p:val>
                                            <p:strVal val="#ppt_w"/>
                                          </p:val>
                                        </p:tav>
                                      </p:tavLst>
                                    </p:anim>
                                    <p:anim calcmode="lin" valueType="num">
                                      <p:cBhvr>
                                        <p:cTn id="28" dur="500" fill="hold"/>
                                        <p:tgtEl>
                                          <p:spTgt spid="42"/>
                                        </p:tgtEl>
                                        <p:attrNameLst>
                                          <p:attrName>ppt_h</p:attrName>
                                        </p:attrNameLst>
                                      </p:cBhvr>
                                      <p:tavLst>
                                        <p:tav tm="0">
                                          <p:val>
                                            <p:fltVal val="0"/>
                                          </p:val>
                                        </p:tav>
                                        <p:tav tm="100000">
                                          <p:val>
                                            <p:strVal val="#ppt_h"/>
                                          </p:val>
                                        </p:tav>
                                      </p:tavLst>
                                    </p:anim>
                                    <p:anim calcmode="lin" valueType="num">
                                      <p:cBhvr>
                                        <p:cTn id="29" dur="500" fill="hold"/>
                                        <p:tgtEl>
                                          <p:spTgt spid="42"/>
                                        </p:tgtEl>
                                        <p:attrNameLst>
                                          <p:attrName>style.rotation</p:attrName>
                                        </p:attrNameLst>
                                      </p:cBhvr>
                                      <p:tavLst>
                                        <p:tav tm="0">
                                          <p:val>
                                            <p:fltVal val="360"/>
                                          </p:val>
                                        </p:tav>
                                        <p:tav tm="100000">
                                          <p:val>
                                            <p:fltVal val="0"/>
                                          </p:val>
                                        </p:tav>
                                      </p:tavLst>
                                    </p:anim>
                                    <p:animEffect transition="in" filter="fade">
                                      <p:cBhvr>
                                        <p:cTn id="30" dur="500"/>
                                        <p:tgtEl>
                                          <p:spTgt spid="42"/>
                                        </p:tgtEl>
                                      </p:cBhvr>
                                    </p:animEffect>
                                  </p:childTnLst>
                                </p:cTn>
                              </p:par>
                              <p:par>
                                <p:cTn id="31" presetID="49" presetClass="entr" presetSubtype="0" decel="10000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 calcmode="lin" valueType="num">
                                      <p:cBhvr>
                                        <p:cTn id="35" dur="500" fill="hold"/>
                                        <p:tgtEl>
                                          <p:spTgt spid="39"/>
                                        </p:tgtEl>
                                        <p:attrNameLst>
                                          <p:attrName>style.rotation</p:attrName>
                                        </p:attrNameLst>
                                      </p:cBhvr>
                                      <p:tavLst>
                                        <p:tav tm="0">
                                          <p:val>
                                            <p:fltVal val="360"/>
                                          </p:val>
                                        </p:tav>
                                        <p:tav tm="100000">
                                          <p:val>
                                            <p:fltVal val="0"/>
                                          </p:val>
                                        </p:tav>
                                      </p:tavLst>
                                    </p:anim>
                                    <p:animEffect transition="in" filter="fade">
                                      <p:cBhvr>
                                        <p:cTn id="36" dur="500"/>
                                        <p:tgtEl>
                                          <p:spTgt spid="39"/>
                                        </p:tgtEl>
                                      </p:cBhvr>
                                    </p:animEffect>
                                  </p:childTnLst>
                                </p:cTn>
                              </p:par>
                              <p:par>
                                <p:cTn id="37" presetID="49" presetClass="entr" presetSubtype="0" decel="10000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fltVal val="0"/>
                                          </p:val>
                                        </p:tav>
                                        <p:tav tm="100000">
                                          <p:val>
                                            <p:strVal val="#ppt_w"/>
                                          </p:val>
                                        </p:tav>
                                      </p:tavLst>
                                    </p:anim>
                                    <p:anim calcmode="lin" valueType="num">
                                      <p:cBhvr>
                                        <p:cTn id="40" dur="500" fill="hold"/>
                                        <p:tgtEl>
                                          <p:spTgt spid="33"/>
                                        </p:tgtEl>
                                        <p:attrNameLst>
                                          <p:attrName>ppt_h</p:attrName>
                                        </p:attrNameLst>
                                      </p:cBhvr>
                                      <p:tavLst>
                                        <p:tav tm="0">
                                          <p:val>
                                            <p:fltVal val="0"/>
                                          </p:val>
                                        </p:tav>
                                        <p:tav tm="100000">
                                          <p:val>
                                            <p:strVal val="#ppt_h"/>
                                          </p:val>
                                        </p:tav>
                                      </p:tavLst>
                                    </p:anim>
                                    <p:anim calcmode="lin" valueType="num">
                                      <p:cBhvr>
                                        <p:cTn id="41" dur="500" fill="hold"/>
                                        <p:tgtEl>
                                          <p:spTgt spid="33"/>
                                        </p:tgtEl>
                                        <p:attrNameLst>
                                          <p:attrName>style.rotation</p:attrName>
                                        </p:attrNameLst>
                                      </p:cBhvr>
                                      <p:tavLst>
                                        <p:tav tm="0">
                                          <p:val>
                                            <p:fltVal val="360"/>
                                          </p:val>
                                        </p:tav>
                                        <p:tav tm="100000">
                                          <p:val>
                                            <p:fltVal val="0"/>
                                          </p:val>
                                        </p:tav>
                                      </p:tavLst>
                                    </p:anim>
                                    <p:animEffect transition="in" filter="fade">
                                      <p:cBhvr>
                                        <p:cTn id="42" dur="500"/>
                                        <p:tgtEl>
                                          <p:spTgt spid="33"/>
                                        </p:tgtEl>
                                      </p:cBhvr>
                                    </p:animEffect>
                                  </p:childTnLst>
                                </p:cTn>
                              </p:par>
                            </p:childTnLst>
                          </p:cTn>
                        </p:par>
                        <p:par>
                          <p:cTn id="43" fill="hold">
                            <p:stCondLst>
                              <p:cond delay="2000"/>
                            </p:stCondLst>
                            <p:childTnLst>
                              <p:par>
                                <p:cTn id="44" presetID="53" presetClass="entr" presetSubtype="16"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childTnLst>
                          </p:cTn>
                        </p:par>
                        <p:par>
                          <p:cTn id="49" fill="hold">
                            <p:stCondLst>
                              <p:cond delay="2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29"/>
                                        </p:tgtEl>
                                        <p:attrNameLst>
                                          <p:attrName>ppt_y</p:attrName>
                                        </p:attrNameLst>
                                      </p:cBhvr>
                                      <p:tavLst>
                                        <p:tav tm="0">
                                          <p:val>
                                            <p:strVal val="#ppt_y"/>
                                          </p:val>
                                        </p:tav>
                                        <p:tav tm="100000">
                                          <p:val>
                                            <p:strVal val="#ppt_y"/>
                                          </p:val>
                                        </p:tav>
                                      </p:tavLst>
                                    </p:anim>
                                    <p:anim calcmode="lin" valueType="num">
                                      <p:cBhvr>
                                        <p:cTn id="54"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29"/>
                                        </p:tgtEl>
                                      </p:cBhvr>
                                    </p:animEffect>
                                  </p:childTnLst>
                                </p:cTn>
                              </p:par>
                            </p:childTnLst>
                          </p:cTn>
                        </p:par>
                        <p:par>
                          <p:cTn id="57" fill="hold">
                            <p:stCondLst>
                              <p:cond delay="3350"/>
                            </p:stCondLst>
                            <p:childTnLst>
                              <p:par>
                                <p:cTn id="58" presetID="22" presetClass="entr" presetSubtype="8"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500"/>
                                        <p:tgtEl>
                                          <p:spTgt spid="30"/>
                                        </p:tgtEl>
                                      </p:cBhvr>
                                    </p:animEffect>
                                  </p:childTnLst>
                                </p:cTn>
                              </p:par>
                            </p:childTnLst>
                          </p:cTn>
                        </p:par>
                        <p:par>
                          <p:cTn id="61" fill="hold">
                            <p:stCondLst>
                              <p:cond delay="3850"/>
                            </p:stCondLst>
                            <p:childTnLst>
                              <p:par>
                                <p:cTn id="62" presetID="42" presetClass="entr" presetSubtype="0"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1000"/>
                                        <p:tgtEl>
                                          <p:spTgt spid="31"/>
                                        </p:tgtEl>
                                      </p:cBhvr>
                                    </p:animEffect>
                                    <p:anim calcmode="lin" valueType="num">
                                      <p:cBhvr>
                                        <p:cTn id="65" dur="1000" fill="hold"/>
                                        <p:tgtEl>
                                          <p:spTgt spid="31"/>
                                        </p:tgtEl>
                                        <p:attrNameLst>
                                          <p:attrName>ppt_x</p:attrName>
                                        </p:attrNameLst>
                                      </p:cBhvr>
                                      <p:tavLst>
                                        <p:tav tm="0">
                                          <p:val>
                                            <p:strVal val="#ppt_x"/>
                                          </p:val>
                                        </p:tav>
                                        <p:tav tm="100000">
                                          <p:val>
                                            <p:strVal val="#ppt_x"/>
                                          </p:val>
                                        </p:tav>
                                      </p:tavLst>
                                    </p:anim>
                                    <p:anim calcmode="lin" valueType="num">
                                      <p:cBhvr>
                                        <p:cTn id="66" dur="1000" fill="hold"/>
                                        <p:tgtEl>
                                          <p:spTgt spid="31"/>
                                        </p:tgtEl>
                                        <p:attrNameLst>
                                          <p:attrName>ppt_y</p:attrName>
                                        </p:attrNameLst>
                                      </p:cBhvr>
                                      <p:tavLst>
                                        <p:tav tm="0">
                                          <p:val>
                                            <p:strVal val="#ppt_y+.1"/>
                                          </p:val>
                                        </p:tav>
                                        <p:tav tm="100000">
                                          <p:val>
                                            <p:strVal val="#ppt_y"/>
                                          </p:val>
                                        </p:tav>
                                      </p:tavLst>
                                    </p:anim>
                                  </p:childTnLst>
                                </p:cTn>
                              </p:par>
                            </p:childTnLst>
                          </p:cTn>
                        </p:par>
                        <p:par>
                          <p:cTn id="67" fill="hold">
                            <p:stCondLst>
                              <p:cond delay="4850"/>
                            </p:stCondLst>
                            <p:childTnLst>
                              <p:par>
                                <p:cTn id="68" presetID="53" presetClass="entr" presetSubtype="16" fill="hold" nodeType="after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ppt_w</p:attrName>
                                        </p:attrNameLst>
                                      </p:cBhvr>
                                      <p:tavLst>
                                        <p:tav tm="0">
                                          <p:val>
                                            <p:fltVal val="0"/>
                                          </p:val>
                                        </p:tav>
                                        <p:tav tm="100000">
                                          <p:val>
                                            <p:strVal val="#ppt_w"/>
                                          </p:val>
                                        </p:tav>
                                      </p:tavLst>
                                    </p:anim>
                                    <p:anim calcmode="lin" valueType="num">
                                      <p:cBhvr>
                                        <p:cTn id="71" dur="500" fill="hold"/>
                                        <p:tgtEl>
                                          <p:spTgt spid="25"/>
                                        </p:tgtEl>
                                        <p:attrNameLst>
                                          <p:attrName>ppt_h</p:attrName>
                                        </p:attrNameLst>
                                      </p:cBhvr>
                                      <p:tavLst>
                                        <p:tav tm="0">
                                          <p:val>
                                            <p:fltVal val="0"/>
                                          </p:val>
                                        </p:tav>
                                        <p:tav tm="100000">
                                          <p:val>
                                            <p:strVal val="#ppt_h"/>
                                          </p:val>
                                        </p:tav>
                                      </p:tavLst>
                                    </p:anim>
                                    <p:animEffect transition="in" filter="fade">
                                      <p:cBhvr>
                                        <p:cTn id="72" dur="500"/>
                                        <p:tgtEl>
                                          <p:spTgt spid="25"/>
                                        </p:tgtEl>
                                      </p:cBhvr>
                                    </p:animEffect>
                                  </p:childTnLst>
                                </p:cTn>
                              </p:par>
                            </p:childTnLst>
                          </p:cTn>
                        </p:par>
                        <p:par>
                          <p:cTn id="73" fill="hold">
                            <p:stCondLst>
                              <p:cond delay="5350"/>
                            </p:stCondLst>
                            <p:childTnLst>
                              <p:par>
                                <p:cTn id="74" presetID="56" presetClass="entr" presetSubtype="0" fill="hold" grpId="0" nodeType="afterEffect">
                                  <p:stCondLst>
                                    <p:cond delay="0"/>
                                  </p:stCondLst>
                                  <p:iterate type="lt">
                                    <p:tmPct val="10000"/>
                                  </p:iterate>
                                  <p:childTnLst>
                                    <p:set>
                                      <p:cBhvr>
                                        <p:cTn id="75" dur="1" fill="hold">
                                          <p:stCondLst>
                                            <p:cond delay="0"/>
                                          </p:stCondLst>
                                        </p:cTn>
                                        <p:tgtEl>
                                          <p:spTgt spid="22"/>
                                        </p:tgtEl>
                                        <p:attrNameLst>
                                          <p:attrName>style.visibility</p:attrName>
                                        </p:attrNameLst>
                                      </p:cBhvr>
                                      <p:to>
                                        <p:strVal val="visible"/>
                                      </p:to>
                                    </p:set>
                                    <p:anim by="(-#ppt_w*2)" calcmode="lin" valueType="num">
                                      <p:cBhvr rctx="PPT">
                                        <p:cTn id="76" dur="500" autoRev="1" fill="hold">
                                          <p:stCondLst>
                                            <p:cond delay="0"/>
                                          </p:stCondLst>
                                        </p:cTn>
                                        <p:tgtEl>
                                          <p:spTgt spid="22"/>
                                        </p:tgtEl>
                                        <p:attrNameLst>
                                          <p:attrName>ppt_w</p:attrName>
                                        </p:attrNameLst>
                                      </p:cBhvr>
                                    </p:anim>
                                    <p:anim by="(#ppt_w*0.50)" calcmode="lin" valueType="num">
                                      <p:cBhvr>
                                        <p:cTn id="77" dur="500" decel="50000" autoRev="1" fill="hold">
                                          <p:stCondLst>
                                            <p:cond delay="0"/>
                                          </p:stCondLst>
                                        </p:cTn>
                                        <p:tgtEl>
                                          <p:spTgt spid="22"/>
                                        </p:tgtEl>
                                        <p:attrNameLst>
                                          <p:attrName>ppt_x</p:attrName>
                                        </p:attrNameLst>
                                      </p:cBhvr>
                                    </p:anim>
                                    <p:anim from="(-#ppt_h/2)" to="(#ppt_y)" calcmode="lin" valueType="num">
                                      <p:cBhvr>
                                        <p:cTn id="78" dur="1000" fill="hold">
                                          <p:stCondLst>
                                            <p:cond delay="0"/>
                                          </p:stCondLst>
                                        </p:cTn>
                                        <p:tgtEl>
                                          <p:spTgt spid="22"/>
                                        </p:tgtEl>
                                        <p:attrNameLst>
                                          <p:attrName>ppt_y</p:attrName>
                                        </p:attrNameLst>
                                      </p:cBhvr>
                                    </p:anim>
                                    <p:animRot by="21600000">
                                      <p:cBhvr>
                                        <p:cTn id="79" dur="1000" fill="hold">
                                          <p:stCondLst>
                                            <p:cond delay="0"/>
                                          </p:stCondLst>
                                        </p:cTn>
                                        <p:tgtEl>
                                          <p:spTgt spid="22"/>
                                        </p:tgtEl>
                                        <p:attrNameLst>
                                          <p:attrName>r</p:attrName>
                                        </p:attrNameLst>
                                      </p:cBhvr>
                                    </p:animRot>
                                  </p:childTnLst>
                                </p:cTn>
                              </p:par>
                            </p:childTnLst>
                          </p:cTn>
                        </p:par>
                        <p:par>
                          <p:cTn id="80" fill="hold">
                            <p:stCondLst>
                              <p:cond delay="7050"/>
                            </p:stCondLst>
                            <p:childTnLst>
                              <p:par>
                                <p:cTn id="81" presetID="22" presetClass="entr" presetSubtype="8" fill="hold"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500"/>
                                        <p:tgtEl>
                                          <p:spTgt spid="23"/>
                                        </p:tgtEl>
                                      </p:cBhvr>
                                    </p:animEffect>
                                  </p:childTnLst>
                                </p:cTn>
                              </p:par>
                            </p:childTnLst>
                          </p:cTn>
                        </p:par>
                        <p:par>
                          <p:cTn id="84" fill="hold">
                            <p:stCondLst>
                              <p:cond delay="7550"/>
                            </p:stCondLst>
                            <p:childTnLst>
                              <p:par>
                                <p:cTn id="85" presetID="42" presetClass="entr" presetSubtype="0"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1000"/>
                                        <p:tgtEl>
                                          <p:spTgt spid="24"/>
                                        </p:tgtEl>
                                      </p:cBhvr>
                                    </p:animEffect>
                                    <p:anim calcmode="lin" valueType="num">
                                      <p:cBhvr>
                                        <p:cTn id="88" dur="1000" fill="hold"/>
                                        <p:tgtEl>
                                          <p:spTgt spid="24"/>
                                        </p:tgtEl>
                                        <p:attrNameLst>
                                          <p:attrName>ppt_x</p:attrName>
                                        </p:attrNameLst>
                                      </p:cBhvr>
                                      <p:tavLst>
                                        <p:tav tm="0">
                                          <p:val>
                                            <p:strVal val="#ppt_x"/>
                                          </p:val>
                                        </p:tav>
                                        <p:tav tm="100000">
                                          <p:val>
                                            <p:strVal val="#ppt_x"/>
                                          </p:val>
                                        </p:tav>
                                      </p:tavLst>
                                    </p:anim>
                                    <p:anim calcmode="lin" valueType="num">
                                      <p:cBhvr>
                                        <p:cTn id="89" dur="1000" fill="hold"/>
                                        <p:tgtEl>
                                          <p:spTgt spid="24"/>
                                        </p:tgtEl>
                                        <p:attrNameLst>
                                          <p:attrName>ppt_y</p:attrName>
                                        </p:attrNameLst>
                                      </p:cBhvr>
                                      <p:tavLst>
                                        <p:tav tm="0">
                                          <p:val>
                                            <p:strVal val="#ppt_y+.1"/>
                                          </p:val>
                                        </p:tav>
                                        <p:tav tm="100000">
                                          <p:val>
                                            <p:strVal val="#ppt_y"/>
                                          </p:val>
                                        </p:tav>
                                      </p:tavLst>
                                    </p:anim>
                                  </p:childTnLst>
                                </p:cTn>
                              </p:par>
                            </p:childTnLst>
                          </p:cTn>
                        </p:par>
                        <p:par>
                          <p:cTn id="90" fill="hold">
                            <p:stCondLst>
                              <p:cond delay="8550"/>
                            </p:stCondLst>
                            <p:childTnLst>
                              <p:par>
                                <p:cTn id="91" presetID="47" presetClass="entr" presetSubtype="0" fill="hold" nodeType="afterEffect">
                                  <p:stCondLst>
                                    <p:cond delay="0"/>
                                  </p:stCondLst>
                                  <p:childTnLst>
                                    <p:set>
                                      <p:cBhvr>
                                        <p:cTn id="92" dur="1" fill="hold">
                                          <p:stCondLst>
                                            <p:cond delay="0"/>
                                          </p:stCondLst>
                                        </p:cTn>
                                        <p:tgtEl>
                                          <p:spTgt spid="45"/>
                                        </p:tgtEl>
                                        <p:attrNameLst>
                                          <p:attrName>style.visibility</p:attrName>
                                        </p:attrNameLst>
                                      </p:cBhvr>
                                      <p:to>
                                        <p:strVal val="visible"/>
                                      </p:to>
                                    </p:set>
                                    <p:animEffect transition="in" filter="fade">
                                      <p:cBhvr>
                                        <p:cTn id="93" dur="1000"/>
                                        <p:tgtEl>
                                          <p:spTgt spid="45"/>
                                        </p:tgtEl>
                                      </p:cBhvr>
                                    </p:animEffect>
                                    <p:anim calcmode="lin" valueType="num">
                                      <p:cBhvr>
                                        <p:cTn id="94" dur="1000" fill="hold"/>
                                        <p:tgtEl>
                                          <p:spTgt spid="45"/>
                                        </p:tgtEl>
                                        <p:attrNameLst>
                                          <p:attrName>ppt_x</p:attrName>
                                        </p:attrNameLst>
                                      </p:cBhvr>
                                      <p:tavLst>
                                        <p:tav tm="0">
                                          <p:val>
                                            <p:strVal val="#ppt_x"/>
                                          </p:val>
                                        </p:tav>
                                        <p:tav tm="100000">
                                          <p:val>
                                            <p:strVal val="#ppt_x"/>
                                          </p:val>
                                        </p:tav>
                                      </p:tavLst>
                                    </p:anim>
                                    <p:anim calcmode="lin" valueType="num">
                                      <p:cBhvr>
                                        <p:cTn id="95" dur="1000" fill="hold"/>
                                        <p:tgtEl>
                                          <p:spTgt spid="45"/>
                                        </p:tgtEl>
                                        <p:attrNameLst>
                                          <p:attrName>ppt_y</p:attrName>
                                        </p:attrNameLst>
                                      </p:cBhvr>
                                      <p:tavLst>
                                        <p:tav tm="0">
                                          <p:val>
                                            <p:strVal val="#ppt_y-.1"/>
                                          </p:val>
                                        </p:tav>
                                        <p:tav tm="100000">
                                          <p:val>
                                            <p:strVal val="#ppt_y"/>
                                          </p:val>
                                        </p:tav>
                                      </p:tavLst>
                                    </p:anim>
                                  </p:childTnLst>
                                </p:cTn>
                              </p:par>
                              <p:par>
                                <p:cTn id="96" presetID="47" presetClass="entr" presetSubtype="0" fill="hold" nodeType="withEffect">
                                  <p:stCondLst>
                                    <p:cond delay="0"/>
                                  </p:stCondLst>
                                  <p:childTnLst>
                                    <p:set>
                                      <p:cBhvr>
                                        <p:cTn id="97" dur="1" fill="hold">
                                          <p:stCondLst>
                                            <p:cond delay="0"/>
                                          </p:stCondLst>
                                        </p:cTn>
                                        <p:tgtEl>
                                          <p:spTgt spid="46"/>
                                        </p:tgtEl>
                                        <p:attrNameLst>
                                          <p:attrName>style.visibility</p:attrName>
                                        </p:attrNameLst>
                                      </p:cBhvr>
                                      <p:to>
                                        <p:strVal val="visible"/>
                                      </p:to>
                                    </p:set>
                                    <p:animEffect transition="in" filter="fade">
                                      <p:cBhvr>
                                        <p:cTn id="98" dur="1000"/>
                                        <p:tgtEl>
                                          <p:spTgt spid="46"/>
                                        </p:tgtEl>
                                      </p:cBhvr>
                                    </p:animEffect>
                                    <p:anim calcmode="lin" valueType="num">
                                      <p:cBhvr>
                                        <p:cTn id="99" dur="1000" fill="hold"/>
                                        <p:tgtEl>
                                          <p:spTgt spid="46"/>
                                        </p:tgtEl>
                                        <p:attrNameLst>
                                          <p:attrName>ppt_x</p:attrName>
                                        </p:attrNameLst>
                                      </p:cBhvr>
                                      <p:tavLst>
                                        <p:tav tm="0">
                                          <p:val>
                                            <p:strVal val="#ppt_x"/>
                                          </p:val>
                                        </p:tav>
                                        <p:tav tm="100000">
                                          <p:val>
                                            <p:strVal val="#ppt_x"/>
                                          </p:val>
                                        </p:tav>
                                      </p:tavLst>
                                    </p:anim>
                                    <p:anim calcmode="lin" valueType="num">
                                      <p:cBhvr>
                                        <p:cTn id="10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4" grpId="0"/>
      <p:bldP spid="29" grpId="0"/>
      <p:bldP spid="3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grpSp>
        <p:nvGrpSpPr>
          <p:cNvPr id="941" name="组合 940"/>
          <p:cNvGrpSpPr/>
          <p:nvPr/>
        </p:nvGrpSpPr>
        <p:grpSpPr>
          <a:xfrm>
            <a:off x="2987057" y="1249718"/>
            <a:ext cx="3695223" cy="3525477"/>
            <a:chOff x="2915816" y="1061933"/>
            <a:chExt cx="3695223" cy="3917197"/>
          </a:xfrm>
        </p:grpSpPr>
        <p:sp>
          <p:nvSpPr>
            <p:cNvPr id="942" name="Freeform 6"/>
            <p:cNvSpPr>
              <a:spLocks/>
            </p:cNvSpPr>
            <p:nvPr/>
          </p:nvSpPr>
          <p:spPr bwMode="auto">
            <a:xfrm>
              <a:off x="2915816" y="1066713"/>
              <a:ext cx="3695222" cy="3897654"/>
            </a:xfrm>
            <a:custGeom>
              <a:avLst/>
              <a:gdLst>
                <a:gd name="T0" fmla="*/ 151 w 456"/>
                <a:gd name="T1" fmla="*/ 0 h 481"/>
                <a:gd name="T2" fmla="*/ 214 w 456"/>
                <a:gd name="T3" fmla="*/ 58 h 481"/>
                <a:gd name="T4" fmla="*/ 214 w 456"/>
                <a:gd name="T5" fmla="*/ 56 h 481"/>
                <a:gd name="T6" fmla="*/ 294 w 456"/>
                <a:gd name="T7" fmla="*/ 106 h 481"/>
                <a:gd name="T8" fmla="*/ 294 w 456"/>
                <a:gd name="T9" fmla="*/ 106 h 481"/>
                <a:gd name="T10" fmla="*/ 349 w 456"/>
                <a:gd name="T11" fmla="*/ 91 h 481"/>
                <a:gd name="T12" fmla="*/ 456 w 456"/>
                <a:gd name="T13" fmla="*/ 198 h 481"/>
                <a:gd name="T14" fmla="*/ 349 w 456"/>
                <a:gd name="T15" fmla="*/ 305 h 481"/>
                <a:gd name="T16" fmla="*/ 346 w 456"/>
                <a:gd name="T17" fmla="*/ 304 h 481"/>
                <a:gd name="T18" fmla="*/ 349 w 456"/>
                <a:gd name="T19" fmla="*/ 305 h 481"/>
                <a:gd name="T20" fmla="*/ 329 w 456"/>
                <a:gd name="T21" fmla="*/ 388 h 481"/>
                <a:gd name="T22" fmla="*/ 329 w 456"/>
                <a:gd name="T23" fmla="*/ 387 h 481"/>
                <a:gd name="T24" fmla="*/ 344 w 456"/>
                <a:gd name="T25" fmla="*/ 426 h 481"/>
                <a:gd name="T26" fmla="*/ 288 w 456"/>
                <a:gd name="T27" fmla="*/ 481 h 481"/>
                <a:gd name="T28" fmla="*/ 233 w 456"/>
                <a:gd name="T29" fmla="*/ 426 h 481"/>
                <a:gd name="T30" fmla="*/ 269 w 456"/>
                <a:gd name="T31" fmla="*/ 374 h 481"/>
                <a:gd name="T32" fmla="*/ 268 w 456"/>
                <a:gd name="T33" fmla="*/ 374 h 481"/>
                <a:gd name="T34" fmla="*/ 296 w 456"/>
                <a:gd name="T35" fmla="*/ 291 h 481"/>
                <a:gd name="T36" fmla="*/ 285 w 456"/>
                <a:gd name="T37" fmla="*/ 283 h 481"/>
                <a:gd name="T38" fmla="*/ 287 w 456"/>
                <a:gd name="T39" fmla="*/ 284 h 481"/>
                <a:gd name="T40" fmla="*/ 200 w 456"/>
                <a:gd name="T41" fmla="*/ 353 h 481"/>
                <a:gd name="T42" fmla="*/ 200 w 456"/>
                <a:gd name="T43" fmla="*/ 352 h 481"/>
                <a:gd name="T44" fmla="*/ 200 w 456"/>
                <a:gd name="T45" fmla="*/ 359 h 481"/>
                <a:gd name="T46" fmla="*/ 143 w 456"/>
                <a:gd name="T47" fmla="*/ 416 h 481"/>
                <a:gd name="T48" fmla="*/ 86 w 456"/>
                <a:gd name="T49" fmla="*/ 359 h 481"/>
                <a:gd name="T50" fmla="*/ 143 w 456"/>
                <a:gd name="T51" fmla="*/ 302 h 481"/>
                <a:gd name="T52" fmla="*/ 160 w 456"/>
                <a:gd name="T53" fmla="*/ 305 h 481"/>
                <a:gd name="T54" fmla="*/ 160 w 456"/>
                <a:gd name="T55" fmla="*/ 304 h 481"/>
                <a:gd name="T56" fmla="*/ 249 w 456"/>
                <a:gd name="T57" fmla="*/ 236 h 481"/>
                <a:gd name="T58" fmla="*/ 245 w 456"/>
                <a:gd name="T59" fmla="*/ 224 h 481"/>
                <a:gd name="T60" fmla="*/ 246 w 456"/>
                <a:gd name="T61" fmla="*/ 227 h 481"/>
                <a:gd name="T62" fmla="*/ 139 w 456"/>
                <a:gd name="T63" fmla="*/ 240 h 481"/>
                <a:gd name="T64" fmla="*/ 139 w 456"/>
                <a:gd name="T65" fmla="*/ 239 h 481"/>
                <a:gd name="T66" fmla="*/ 75 w 456"/>
                <a:gd name="T67" fmla="*/ 274 h 481"/>
                <a:gd name="T68" fmla="*/ 0 w 456"/>
                <a:gd name="T69" fmla="*/ 199 h 481"/>
                <a:gd name="T70" fmla="*/ 75 w 456"/>
                <a:gd name="T71" fmla="*/ 123 h 481"/>
                <a:gd name="T72" fmla="*/ 141 w 456"/>
                <a:gd name="T73" fmla="*/ 161 h 481"/>
                <a:gd name="T74" fmla="*/ 141 w 456"/>
                <a:gd name="T75" fmla="*/ 161 h 481"/>
                <a:gd name="T76" fmla="*/ 246 w 456"/>
                <a:gd name="T77" fmla="*/ 170 h 481"/>
                <a:gd name="T78" fmla="*/ 157 w 456"/>
                <a:gd name="T79" fmla="*/ 127 h 481"/>
                <a:gd name="T80" fmla="*/ 157 w 456"/>
                <a:gd name="T81" fmla="*/ 127 h 481"/>
                <a:gd name="T82" fmla="*/ 151 w 456"/>
                <a:gd name="T83" fmla="*/ 128 h 481"/>
                <a:gd name="T84" fmla="*/ 87 w 456"/>
                <a:gd name="T85" fmla="*/ 64 h 481"/>
                <a:gd name="T86" fmla="*/ 151 w 456"/>
                <a:gd name="T87"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6" h="481">
                  <a:moveTo>
                    <a:pt x="151" y="0"/>
                  </a:moveTo>
                  <a:cubicBezTo>
                    <a:pt x="184" y="0"/>
                    <a:pt x="211" y="25"/>
                    <a:pt x="214" y="58"/>
                  </a:cubicBezTo>
                  <a:cubicBezTo>
                    <a:pt x="214" y="57"/>
                    <a:pt x="214" y="57"/>
                    <a:pt x="214" y="56"/>
                  </a:cubicBezTo>
                  <a:cubicBezTo>
                    <a:pt x="238" y="102"/>
                    <a:pt x="265" y="119"/>
                    <a:pt x="294" y="106"/>
                  </a:cubicBezTo>
                  <a:cubicBezTo>
                    <a:pt x="294" y="106"/>
                    <a:pt x="294" y="106"/>
                    <a:pt x="294" y="106"/>
                  </a:cubicBezTo>
                  <a:cubicBezTo>
                    <a:pt x="310" y="96"/>
                    <a:pt x="329" y="91"/>
                    <a:pt x="349" y="91"/>
                  </a:cubicBezTo>
                  <a:cubicBezTo>
                    <a:pt x="408" y="91"/>
                    <a:pt x="456" y="138"/>
                    <a:pt x="456" y="198"/>
                  </a:cubicBezTo>
                  <a:cubicBezTo>
                    <a:pt x="456" y="257"/>
                    <a:pt x="408" y="305"/>
                    <a:pt x="349" y="305"/>
                  </a:cubicBezTo>
                  <a:cubicBezTo>
                    <a:pt x="348" y="305"/>
                    <a:pt x="347" y="305"/>
                    <a:pt x="346" y="304"/>
                  </a:cubicBezTo>
                  <a:cubicBezTo>
                    <a:pt x="347" y="305"/>
                    <a:pt x="348" y="305"/>
                    <a:pt x="349" y="305"/>
                  </a:cubicBezTo>
                  <a:cubicBezTo>
                    <a:pt x="327" y="333"/>
                    <a:pt x="320" y="361"/>
                    <a:pt x="329" y="388"/>
                  </a:cubicBezTo>
                  <a:cubicBezTo>
                    <a:pt x="329" y="387"/>
                    <a:pt x="329" y="387"/>
                    <a:pt x="329" y="387"/>
                  </a:cubicBezTo>
                  <a:cubicBezTo>
                    <a:pt x="338" y="397"/>
                    <a:pt x="344" y="411"/>
                    <a:pt x="344" y="426"/>
                  </a:cubicBezTo>
                  <a:cubicBezTo>
                    <a:pt x="344" y="456"/>
                    <a:pt x="319" y="481"/>
                    <a:pt x="288" y="481"/>
                  </a:cubicBezTo>
                  <a:cubicBezTo>
                    <a:pt x="258" y="481"/>
                    <a:pt x="233" y="456"/>
                    <a:pt x="233" y="426"/>
                  </a:cubicBezTo>
                  <a:cubicBezTo>
                    <a:pt x="233" y="402"/>
                    <a:pt x="248" y="381"/>
                    <a:pt x="269" y="374"/>
                  </a:cubicBezTo>
                  <a:cubicBezTo>
                    <a:pt x="269" y="374"/>
                    <a:pt x="269" y="374"/>
                    <a:pt x="268" y="374"/>
                  </a:cubicBezTo>
                  <a:cubicBezTo>
                    <a:pt x="292" y="351"/>
                    <a:pt x="301" y="323"/>
                    <a:pt x="296" y="291"/>
                  </a:cubicBezTo>
                  <a:cubicBezTo>
                    <a:pt x="302" y="294"/>
                    <a:pt x="286" y="284"/>
                    <a:pt x="285" y="283"/>
                  </a:cubicBezTo>
                  <a:cubicBezTo>
                    <a:pt x="286" y="284"/>
                    <a:pt x="286" y="284"/>
                    <a:pt x="287" y="284"/>
                  </a:cubicBezTo>
                  <a:cubicBezTo>
                    <a:pt x="259" y="282"/>
                    <a:pt x="230" y="305"/>
                    <a:pt x="200" y="353"/>
                  </a:cubicBezTo>
                  <a:cubicBezTo>
                    <a:pt x="200" y="352"/>
                    <a:pt x="200" y="352"/>
                    <a:pt x="200" y="352"/>
                  </a:cubicBezTo>
                  <a:cubicBezTo>
                    <a:pt x="200" y="354"/>
                    <a:pt x="200" y="357"/>
                    <a:pt x="200" y="359"/>
                  </a:cubicBezTo>
                  <a:cubicBezTo>
                    <a:pt x="200" y="391"/>
                    <a:pt x="175" y="416"/>
                    <a:pt x="143" y="416"/>
                  </a:cubicBezTo>
                  <a:cubicBezTo>
                    <a:pt x="112" y="416"/>
                    <a:pt x="86" y="391"/>
                    <a:pt x="86" y="359"/>
                  </a:cubicBezTo>
                  <a:cubicBezTo>
                    <a:pt x="86" y="328"/>
                    <a:pt x="112" y="302"/>
                    <a:pt x="143" y="302"/>
                  </a:cubicBezTo>
                  <a:cubicBezTo>
                    <a:pt x="149" y="302"/>
                    <a:pt x="155" y="303"/>
                    <a:pt x="160" y="305"/>
                  </a:cubicBezTo>
                  <a:cubicBezTo>
                    <a:pt x="160" y="304"/>
                    <a:pt x="160" y="304"/>
                    <a:pt x="160" y="304"/>
                  </a:cubicBezTo>
                  <a:cubicBezTo>
                    <a:pt x="209" y="296"/>
                    <a:pt x="239" y="274"/>
                    <a:pt x="249" y="236"/>
                  </a:cubicBezTo>
                  <a:cubicBezTo>
                    <a:pt x="250" y="237"/>
                    <a:pt x="246" y="227"/>
                    <a:pt x="245" y="224"/>
                  </a:cubicBezTo>
                  <a:cubicBezTo>
                    <a:pt x="246" y="225"/>
                    <a:pt x="246" y="226"/>
                    <a:pt x="246" y="227"/>
                  </a:cubicBezTo>
                  <a:cubicBezTo>
                    <a:pt x="207" y="206"/>
                    <a:pt x="171" y="210"/>
                    <a:pt x="139" y="240"/>
                  </a:cubicBezTo>
                  <a:cubicBezTo>
                    <a:pt x="139" y="239"/>
                    <a:pt x="139" y="239"/>
                    <a:pt x="139" y="239"/>
                  </a:cubicBezTo>
                  <a:cubicBezTo>
                    <a:pt x="126" y="260"/>
                    <a:pt x="102" y="274"/>
                    <a:pt x="75" y="274"/>
                  </a:cubicBezTo>
                  <a:cubicBezTo>
                    <a:pt x="34" y="274"/>
                    <a:pt x="0" y="240"/>
                    <a:pt x="0" y="199"/>
                  </a:cubicBezTo>
                  <a:cubicBezTo>
                    <a:pt x="0" y="157"/>
                    <a:pt x="34" y="123"/>
                    <a:pt x="75" y="123"/>
                  </a:cubicBezTo>
                  <a:cubicBezTo>
                    <a:pt x="103" y="123"/>
                    <a:pt x="128" y="138"/>
                    <a:pt x="141" y="161"/>
                  </a:cubicBezTo>
                  <a:cubicBezTo>
                    <a:pt x="141" y="161"/>
                    <a:pt x="141" y="161"/>
                    <a:pt x="141" y="161"/>
                  </a:cubicBezTo>
                  <a:cubicBezTo>
                    <a:pt x="176" y="187"/>
                    <a:pt x="211" y="190"/>
                    <a:pt x="246" y="170"/>
                  </a:cubicBezTo>
                  <a:cubicBezTo>
                    <a:pt x="237" y="141"/>
                    <a:pt x="207" y="127"/>
                    <a:pt x="157" y="127"/>
                  </a:cubicBezTo>
                  <a:cubicBezTo>
                    <a:pt x="157" y="127"/>
                    <a:pt x="157" y="127"/>
                    <a:pt x="157" y="127"/>
                  </a:cubicBezTo>
                  <a:cubicBezTo>
                    <a:pt x="155" y="128"/>
                    <a:pt x="153" y="128"/>
                    <a:pt x="151" y="128"/>
                  </a:cubicBezTo>
                  <a:cubicBezTo>
                    <a:pt x="116" y="128"/>
                    <a:pt x="87" y="99"/>
                    <a:pt x="87" y="64"/>
                  </a:cubicBezTo>
                  <a:cubicBezTo>
                    <a:pt x="87" y="29"/>
                    <a:pt x="116" y="0"/>
                    <a:pt x="151" y="0"/>
                  </a:cubicBezTo>
                  <a:close/>
                </a:path>
              </a:pathLst>
            </a:custGeom>
            <a:solidFill>
              <a:srgbClr val="A6A8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943" name="椭圆 942"/>
            <p:cNvSpPr/>
            <p:nvPr/>
          </p:nvSpPr>
          <p:spPr>
            <a:xfrm>
              <a:off x="2916361" y="2065130"/>
              <a:ext cx="1224000" cy="1224000"/>
            </a:xfrm>
            <a:prstGeom prst="ellipse">
              <a:avLst/>
            </a:prstGeom>
            <a:gradFill flip="none" rotWithShape="1">
              <a:gsLst>
                <a:gs pos="50000">
                  <a:sysClr val="window" lastClr="FFFFFF">
                    <a:lumMod val="65000"/>
                  </a:sysClr>
                </a:gs>
                <a:gs pos="0">
                  <a:sysClr val="window" lastClr="FFFFFF">
                    <a:lumMod val="75000"/>
                  </a:sysClr>
                </a:gs>
              </a:gsLst>
              <a:lin ang="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944" name="椭圆 943"/>
            <p:cNvSpPr/>
            <p:nvPr/>
          </p:nvSpPr>
          <p:spPr>
            <a:xfrm>
              <a:off x="4898025" y="1809821"/>
              <a:ext cx="1713014" cy="1713014"/>
            </a:xfrm>
            <a:prstGeom prst="ellipse">
              <a:avLst/>
            </a:prstGeom>
            <a:gradFill flip="none" rotWithShape="1">
              <a:gsLst>
                <a:gs pos="38000">
                  <a:sysClr val="window" lastClr="FFFFFF">
                    <a:lumMod val="65000"/>
                  </a:sysClr>
                </a:gs>
                <a:gs pos="0">
                  <a:sysClr val="window" lastClr="FFFFFF">
                    <a:lumMod val="75000"/>
                  </a:sysClr>
                </a:gs>
              </a:gsLst>
              <a:lin ang="90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945" name="椭圆 944"/>
            <p:cNvSpPr/>
            <p:nvPr/>
          </p:nvSpPr>
          <p:spPr>
            <a:xfrm>
              <a:off x="3618180" y="1061933"/>
              <a:ext cx="1044000" cy="1044000"/>
            </a:xfrm>
            <a:prstGeom prst="ellipse">
              <a:avLst/>
            </a:prstGeom>
            <a:gradFill flip="none" rotWithShape="1">
              <a:gsLst>
                <a:gs pos="50000">
                  <a:sysClr val="window" lastClr="FFFFFF">
                    <a:lumMod val="65000"/>
                  </a:sysClr>
                </a:gs>
                <a:gs pos="0">
                  <a:sysClr val="window" lastClr="FFFFFF">
                    <a:lumMod val="75000"/>
                  </a:sysClr>
                </a:gs>
              </a:gsLst>
              <a:lin ang="27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cxnSp>
          <p:nvCxnSpPr>
            <p:cNvPr id="946" name="直接连接符 945"/>
            <p:cNvCxnSpPr/>
            <p:nvPr/>
          </p:nvCxnSpPr>
          <p:spPr>
            <a:xfrm rot="180000">
              <a:off x="4448190" y="1809821"/>
              <a:ext cx="771882" cy="490250"/>
            </a:xfrm>
            <a:prstGeom prst="line">
              <a:avLst/>
            </a:prstGeom>
            <a:noFill/>
            <a:ln w="9525" cap="flat" cmpd="sng" algn="ctr">
              <a:solidFill>
                <a:sysClr val="window" lastClr="FFFFFF"/>
              </a:solidFill>
              <a:prstDash val="dash"/>
            </a:ln>
            <a:effectLst/>
          </p:spPr>
        </p:cxnSp>
        <p:cxnSp>
          <p:nvCxnSpPr>
            <p:cNvPr id="947" name="直接连接符 946"/>
            <p:cNvCxnSpPr>
              <a:endCxn id="965" idx="2"/>
            </p:cNvCxnSpPr>
            <p:nvPr/>
          </p:nvCxnSpPr>
          <p:spPr>
            <a:xfrm flipV="1">
              <a:off x="3995168" y="2987876"/>
              <a:ext cx="1097036" cy="15896"/>
            </a:xfrm>
            <a:prstGeom prst="line">
              <a:avLst/>
            </a:prstGeom>
            <a:noFill/>
            <a:ln w="9525" cap="flat" cmpd="sng" algn="ctr">
              <a:solidFill>
                <a:sysClr val="window" lastClr="FFFFFF"/>
              </a:solidFill>
              <a:prstDash val="dash"/>
            </a:ln>
            <a:effectLst/>
          </p:spPr>
        </p:cxnSp>
        <p:sp>
          <p:nvSpPr>
            <p:cNvPr id="948" name="椭圆 947"/>
            <p:cNvSpPr/>
            <p:nvPr/>
          </p:nvSpPr>
          <p:spPr>
            <a:xfrm>
              <a:off x="3606367" y="3510025"/>
              <a:ext cx="936000" cy="936000"/>
            </a:xfrm>
            <a:prstGeom prst="ellipse">
              <a:avLst/>
            </a:prstGeom>
            <a:gradFill flip="none" rotWithShape="1">
              <a:gsLst>
                <a:gs pos="50000">
                  <a:sysClr val="window" lastClr="FFFFFF">
                    <a:lumMod val="65000"/>
                  </a:sysClr>
                </a:gs>
                <a:gs pos="0">
                  <a:sysClr val="window" lastClr="FFFFFF">
                    <a:lumMod val="75000"/>
                  </a:sysClr>
                </a:gs>
              </a:gsLst>
              <a:lin ang="20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cxnSp>
          <p:nvCxnSpPr>
            <p:cNvPr id="949" name="直接连接符 948"/>
            <p:cNvCxnSpPr/>
            <p:nvPr/>
          </p:nvCxnSpPr>
          <p:spPr>
            <a:xfrm rot="21480000" flipV="1">
              <a:off x="4211960" y="3028279"/>
              <a:ext cx="1065570" cy="852793"/>
            </a:xfrm>
            <a:prstGeom prst="line">
              <a:avLst/>
            </a:prstGeom>
            <a:noFill/>
            <a:ln w="9525" cap="flat" cmpd="sng" algn="ctr">
              <a:solidFill>
                <a:sysClr val="window" lastClr="FFFFFF"/>
              </a:solidFill>
              <a:prstDash val="dash"/>
            </a:ln>
            <a:effectLst/>
          </p:spPr>
        </p:cxnSp>
        <p:sp>
          <p:nvSpPr>
            <p:cNvPr id="950" name="椭圆 949"/>
            <p:cNvSpPr/>
            <p:nvPr/>
          </p:nvSpPr>
          <p:spPr>
            <a:xfrm>
              <a:off x="4787756" y="4042758"/>
              <a:ext cx="936372" cy="936372"/>
            </a:xfrm>
            <a:prstGeom prst="ellipse">
              <a:avLst/>
            </a:prstGeom>
            <a:gradFill flip="none" rotWithShape="1">
              <a:gsLst>
                <a:gs pos="50000">
                  <a:sysClr val="window" lastClr="FFFFFF">
                    <a:lumMod val="65000"/>
                  </a:sysClr>
                </a:gs>
                <a:gs pos="0">
                  <a:sysClr val="window" lastClr="FFFFFF">
                    <a:lumMod val="65000"/>
                  </a:sysClr>
                </a:gs>
              </a:gsLst>
              <a:lin ang="180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cxnSp>
          <p:nvCxnSpPr>
            <p:cNvPr id="951" name="直接连接符 950"/>
            <p:cNvCxnSpPr/>
            <p:nvPr/>
          </p:nvCxnSpPr>
          <p:spPr>
            <a:xfrm rot="19380000" flipV="1">
              <a:off x="4912582" y="3345271"/>
              <a:ext cx="1065570" cy="852793"/>
            </a:xfrm>
            <a:prstGeom prst="line">
              <a:avLst/>
            </a:prstGeom>
            <a:noFill/>
            <a:ln w="9525" cap="flat" cmpd="sng" algn="ctr">
              <a:solidFill>
                <a:sysClr val="window" lastClr="FFFFFF"/>
              </a:solidFill>
              <a:prstDash val="dash"/>
            </a:ln>
            <a:effectLst/>
          </p:spPr>
        </p:cxnSp>
      </p:grpSp>
      <p:grpSp>
        <p:nvGrpSpPr>
          <p:cNvPr id="952" name="组合 951"/>
          <p:cNvGrpSpPr/>
          <p:nvPr/>
        </p:nvGrpSpPr>
        <p:grpSpPr>
          <a:xfrm>
            <a:off x="3792954" y="1341468"/>
            <a:ext cx="846000" cy="788966"/>
            <a:chOff x="3721714" y="1163878"/>
            <a:chExt cx="846000" cy="876629"/>
          </a:xfrm>
        </p:grpSpPr>
        <p:sp>
          <p:nvSpPr>
            <p:cNvPr id="953" name="椭圆 952"/>
            <p:cNvSpPr/>
            <p:nvPr/>
          </p:nvSpPr>
          <p:spPr>
            <a:xfrm>
              <a:off x="3721714" y="1163878"/>
              <a:ext cx="846000" cy="846000"/>
            </a:xfrm>
            <a:prstGeom prst="ellipse">
              <a:avLst/>
            </a:prstGeom>
            <a:gradFill flip="none" rotWithShape="1">
              <a:gsLst>
                <a:gs pos="0">
                  <a:srgbClr val="71AD2F"/>
                </a:gs>
                <a:gs pos="100000">
                  <a:srgbClr val="8FCE4A"/>
                </a:gs>
              </a:gsLst>
              <a:lin ang="2700000" scaled="1"/>
              <a:tileRect/>
            </a:gradFill>
            <a:ln w="25400" cap="flat" cmpd="sng" algn="ctr">
              <a:noFill/>
              <a:prstDash val="solid"/>
            </a:ln>
            <a:effectLst>
              <a:outerShdw blurRad="50800" dist="50800" dir="24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954" name="TextBox 953"/>
            <p:cNvSpPr txBox="1"/>
            <p:nvPr/>
          </p:nvSpPr>
          <p:spPr>
            <a:xfrm>
              <a:off x="3810015" y="1322361"/>
              <a:ext cx="646331" cy="71814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smtClean="0">
                  <a:ln>
                    <a:noFill/>
                  </a:ln>
                  <a:solidFill>
                    <a:prstClr val="white"/>
                  </a:solidFill>
                  <a:effectLst>
                    <a:innerShdw blurRad="63500" dist="50800" dir="13500000">
                      <a:prstClr val="black">
                        <a:alpha val="50000"/>
                      </a:prstClr>
                    </a:innerShdw>
                  </a:effectLst>
                  <a:uLnTx/>
                  <a:uFillTx/>
                  <a:latin typeface="Kozuka Gothic Pro B" pitchFamily="34" charset="-128"/>
                  <a:ea typeface="Kozuka Gothic Pro B" pitchFamily="34" charset="-128"/>
                </a:rPr>
                <a:t>01</a:t>
              </a:r>
              <a:endParaRPr kumimoji="0" lang="zh-CN" altLang="en-US" sz="3600" b="0" i="0" u="none" strike="noStrike" kern="0" cap="none" spc="0" normalizeH="0" baseline="0" noProof="0" dirty="0" smtClean="0">
                <a:ln>
                  <a:noFill/>
                </a:ln>
                <a:solidFill>
                  <a:prstClr val="white"/>
                </a:solidFill>
                <a:effectLst>
                  <a:innerShdw blurRad="63500" dist="50800" dir="13500000">
                    <a:prstClr val="black">
                      <a:alpha val="50000"/>
                    </a:prstClr>
                  </a:innerShdw>
                </a:effectLst>
                <a:uLnTx/>
                <a:uFillTx/>
                <a:latin typeface="Kozuka Gothic Pro B" pitchFamily="34" charset="-128"/>
                <a:ea typeface="Kozuka Gothic Pro B" pitchFamily="34" charset="-128"/>
              </a:endParaRPr>
            </a:p>
          </p:txBody>
        </p:sp>
      </p:grpSp>
      <p:grpSp>
        <p:nvGrpSpPr>
          <p:cNvPr id="955" name="组合 954"/>
          <p:cNvGrpSpPr/>
          <p:nvPr/>
        </p:nvGrpSpPr>
        <p:grpSpPr>
          <a:xfrm>
            <a:off x="3093349" y="2244427"/>
            <a:ext cx="1026000" cy="944244"/>
            <a:chOff x="3022109" y="2167166"/>
            <a:chExt cx="1026000" cy="1049160"/>
          </a:xfrm>
        </p:grpSpPr>
        <p:sp>
          <p:nvSpPr>
            <p:cNvPr id="956" name="椭圆 955"/>
            <p:cNvSpPr/>
            <p:nvPr/>
          </p:nvSpPr>
          <p:spPr>
            <a:xfrm>
              <a:off x="3022109" y="2167166"/>
              <a:ext cx="1026000" cy="1026000"/>
            </a:xfrm>
            <a:prstGeom prst="ellipse">
              <a:avLst/>
            </a:prstGeom>
            <a:gradFill flip="none" rotWithShape="1">
              <a:gsLst>
                <a:gs pos="0">
                  <a:srgbClr val="DCA800"/>
                </a:gs>
                <a:gs pos="99000">
                  <a:srgbClr val="FFC819"/>
                </a:gs>
              </a:gsLst>
              <a:lin ang="0" scaled="0"/>
              <a:tileRect/>
            </a:gradFill>
            <a:ln w="25400" cap="flat" cmpd="sng" algn="ctr">
              <a:noFill/>
              <a:prstDash val="solid"/>
            </a:ln>
            <a:effectLst>
              <a:outerShdw blurRad="50800" dist="508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957" name="TextBox 956"/>
            <p:cNvSpPr txBox="1"/>
            <p:nvPr/>
          </p:nvSpPr>
          <p:spPr>
            <a:xfrm>
              <a:off x="3105671" y="2361392"/>
              <a:ext cx="748923" cy="85493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400" b="0" i="0" u="none" strike="noStrike" kern="0" cap="none" spc="0" normalizeH="0" baseline="0" noProof="0" dirty="0" smtClean="0">
                  <a:ln>
                    <a:noFill/>
                  </a:ln>
                  <a:solidFill>
                    <a:prstClr val="white"/>
                  </a:solidFill>
                  <a:effectLst>
                    <a:innerShdw blurRad="63500" dist="50800" dir="10800000">
                      <a:prstClr val="black">
                        <a:alpha val="50000"/>
                      </a:prstClr>
                    </a:innerShdw>
                  </a:effectLst>
                  <a:uLnTx/>
                  <a:uFillTx/>
                  <a:latin typeface="Kozuka Gothic Pro B" pitchFamily="34" charset="-128"/>
                  <a:ea typeface="Kozuka Gothic Pro B" pitchFamily="34" charset="-128"/>
                </a:rPr>
                <a:t>02</a:t>
              </a:r>
              <a:endParaRPr kumimoji="0" lang="zh-CN" altLang="en-US" sz="4400" b="0" i="0" u="none" strike="noStrike" kern="0" cap="none" spc="0" normalizeH="0" baseline="0" noProof="0" dirty="0" smtClean="0">
                <a:ln>
                  <a:noFill/>
                </a:ln>
                <a:solidFill>
                  <a:prstClr val="white"/>
                </a:solidFill>
                <a:effectLst>
                  <a:innerShdw blurRad="63500" dist="50800" dir="10800000">
                    <a:prstClr val="black">
                      <a:alpha val="50000"/>
                    </a:prstClr>
                  </a:innerShdw>
                </a:effectLst>
                <a:uLnTx/>
                <a:uFillTx/>
                <a:latin typeface="Kozuka Gothic Pro B" pitchFamily="34" charset="-128"/>
                <a:ea typeface="Kozuka Gothic Pro B" pitchFamily="34" charset="-128"/>
              </a:endParaRPr>
            </a:p>
          </p:txBody>
        </p:sp>
      </p:grpSp>
      <p:grpSp>
        <p:nvGrpSpPr>
          <p:cNvPr id="958" name="组合 957"/>
          <p:cNvGrpSpPr/>
          <p:nvPr/>
        </p:nvGrpSpPr>
        <p:grpSpPr>
          <a:xfrm>
            <a:off x="3763430" y="3537507"/>
            <a:ext cx="756000" cy="699611"/>
            <a:chOff x="3692190" y="3603924"/>
            <a:chExt cx="756000" cy="777346"/>
          </a:xfrm>
        </p:grpSpPr>
        <p:sp>
          <p:nvSpPr>
            <p:cNvPr id="959" name="椭圆 958"/>
            <p:cNvSpPr/>
            <p:nvPr/>
          </p:nvSpPr>
          <p:spPr>
            <a:xfrm>
              <a:off x="3692190" y="3603924"/>
              <a:ext cx="756000" cy="756000"/>
            </a:xfrm>
            <a:prstGeom prst="ellipse">
              <a:avLst/>
            </a:prstGeom>
            <a:gradFill flip="none" rotWithShape="1">
              <a:gsLst>
                <a:gs pos="0">
                  <a:srgbClr val="00A2DC"/>
                </a:gs>
                <a:gs pos="100000">
                  <a:srgbClr val="19C3FF"/>
                </a:gs>
              </a:gsLst>
              <a:lin ang="20400000" scaled="0"/>
              <a:tileRect/>
            </a:gradFill>
            <a:ln w="25400" cap="flat" cmpd="sng" algn="ctr">
              <a:noFill/>
              <a:prstDash val="solid"/>
            </a:ln>
            <a:effectLst>
              <a:outerShdw blurRad="50800" dist="50800" dir="20400000" algn="b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960" name="TextBox 959"/>
            <p:cNvSpPr txBox="1"/>
            <p:nvPr/>
          </p:nvSpPr>
          <p:spPr>
            <a:xfrm>
              <a:off x="3748530" y="3731520"/>
              <a:ext cx="595035" cy="64975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prstClr val="white"/>
                  </a:solidFill>
                  <a:effectLst>
                    <a:innerShdw blurRad="63500" dist="50800" dir="8100000">
                      <a:prstClr val="black">
                        <a:alpha val="50000"/>
                      </a:prstClr>
                    </a:innerShdw>
                  </a:effectLst>
                  <a:uLnTx/>
                  <a:uFillTx/>
                  <a:latin typeface="Kozuka Gothic Pro B" pitchFamily="34" charset="-128"/>
                  <a:ea typeface="Kozuka Gothic Pro B" pitchFamily="34" charset="-128"/>
                </a:rPr>
                <a:t>03</a:t>
              </a:r>
              <a:endParaRPr kumimoji="0" lang="zh-CN" altLang="en-US" sz="3200" b="0" i="0" u="none" strike="noStrike" kern="0" cap="none" spc="0" normalizeH="0" baseline="0" noProof="0" dirty="0" smtClean="0">
                <a:ln>
                  <a:noFill/>
                </a:ln>
                <a:solidFill>
                  <a:prstClr val="white"/>
                </a:solidFill>
                <a:effectLst>
                  <a:innerShdw blurRad="63500" dist="50800" dir="8100000">
                    <a:prstClr val="black">
                      <a:alpha val="50000"/>
                    </a:prstClr>
                  </a:innerShdw>
                </a:effectLst>
                <a:uLnTx/>
                <a:uFillTx/>
                <a:latin typeface="Kozuka Gothic Pro B" pitchFamily="34" charset="-128"/>
                <a:ea typeface="Kozuka Gothic Pro B" pitchFamily="34" charset="-128"/>
              </a:endParaRPr>
            </a:p>
          </p:txBody>
        </p:sp>
      </p:grpSp>
      <p:grpSp>
        <p:nvGrpSpPr>
          <p:cNvPr id="961" name="组合 960"/>
          <p:cNvGrpSpPr/>
          <p:nvPr/>
        </p:nvGrpSpPr>
        <p:grpSpPr>
          <a:xfrm>
            <a:off x="4953865" y="4017844"/>
            <a:ext cx="756160" cy="729264"/>
            <a:chOff x="4882625" y="4137627"/>
            <a:chExt cx="756160" cy="810293"/>
          </a:xfrm>
        </p:grpSpPr>
        <p:sp>
          <p:nvSpPr>
            <p:cNvPr id="962" name="椭圆 961"/>
            <p:cNvSpPr/>
            <p:nvPr/>
          </p:nvSpPr>
          <p:spPr>
            <a:xfrm>
              <a:off x="4882625" y="4137627"/>
              <a:ext cx="756160" cy="756160"/>
            </a:xfrm>
            <a:prstGeom prst="ellipse">
              <a:avLst/>
            </a:prstGeom>
            <a:gradFill flip="none" rotWithShape="1">
              <a:gsLst>
                <a:gs pos="0">
                  <a:srgbClr val="BC2063"/>
                </a:gs>
                <a:gs pos="100000">
                  <a:srgbClr val="DD3B80"/>
                </a:gs>
              </a:gsLst>
              <a:lin ang="18000000" scaled="0"/>
              <a:tileRect/>
            </a:gradFill>
            <a:ln w="25400" cap="flat" cmpd="sng" algn="ctr">
              <a:noFill/>
              <a:prstDash val="solid"/>
            </a:ln>
            <a:effectLst>
              <a:outerShdw blurRad="50800" dist="50800" dir="18000000" algn="b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963" name="TextBox 962"/>
            <p:cNvSpPr txBox="1"/>
            <p:nvPr/>
          </p:nvSpPr>
          <p:spPr>
            <a:xfrm>
              <a:off x="4933194" y="4298170"/>
              <a:ext cx="595035" cy="64975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prstClr val="white"/>
                  </a:solidFill>
                  <a:effectLst>
                    <a:innerShdw blurRad="63500" dist="50800" dir="5400000">
                      <a:prstClr val="black">
                        <a:alpha val="50000"/>
                      </a:prstClr>
                    </a:innerShdw>
                  </a:effectLst>
                  <a:uLnTx/>
                  <a:uFillTx/>
                  <a:latin typeface="Kozuka Gothic Pro B" pitchFamily="34" charset="-128"/>
                  <a:ea typeface="Kozuka Gothic Pro B" pitchFamily="34" charset="-128"/>
                </a:rPr>
                <a:t>04</a:t>
              </a:r>
              <a:endParaRPr kumimoji="0" lang="zh-CN" altLang="en-US" sz="3200" b="0" i="0" u="none" strike="noStrike" kern="0" cap="none" spc="0" normalizeH="0" baseline="0" noProof="0" dirty="0" smtClean="0">
                <a:ln>
                  <a:noFill/>
                </a:ln>
                <a:solidFill>
                  <a:prstClr val="white"/>
                </a:solidFill>
                <a:effectLst>
                  <a:innerShdw blurRad="63500" dist="50800" dir="5400000">
                    <a:prstClr val="black">
                      <a:alpha val="50000"/>
                    </a:prstClr>
                  </a:innerShdw>
                </a:effectLst>
                <a:uLnTx/>
                <a:uFillTx/>
                <a:latin typeface="Kozuka Gothic Pro B" pitchFamily="34" charset="-128"/>
                <a:ea typeface="Kozuka Gothic Pro B" pitchFamily="34" charset="-128"/>
              </a:endParaRPr>
            </a:p>
          </p:txBody>
        </p:sp>
      </p:grpSp>
      <p:grpSp>
        <p:nvGrpSpPr>
          <p:cNvPr id="964" name="组合 963"/>
          <p:cNvGrpSpPr/>
          <p:nvPr/>
        </p:nvGrpSpPr>
        <p:grpSpPr>
          <a:xfrm>
            <a:off x="5092204" y="2024888"/>
            <a:ext cx="1476000" cy="1328400"/>
            <a:chOff x="5020964" y="1923234"/>
            <a:chExt cx="1476000" cy="1476000"/>
          </a:xfrm>
        </p:grpSpPr>
        <p:sp>
          <p:nvSpPr>
            <p:cNvPr id="965" name="椭圆 964"/>
            <p:cNvSpPr/>
            <p:nvPr/>
          </p:nvSpPr>
          <p:spPr>
            <a:xfrm>
              <a:off x="5020964" y="1923234"/>
              <a:ext cx="1476000" cy="1476000"/>
            </a:xfrm>
            <a:prstGeom prst="ellipse">
              <a:avLst/>
            </a:prstGeom>
            <a:gradFill flip="none" rotWithShape="1">
              <a:gsLst>
                <a:gs pos="0">
                  <a:srgbClr val="8C8C8C"/>
                </a:gs>
                <a:gs pos="100000">
                  <a:sysClr val="window" lastClr="FFFFFF">
                    <a:lumMod val="65000"/>
                  </a:sysClr>
                </a:gs>
              </a:gsLst>
              <a:lin ang="9000000" scaled="0"/>
              <a:tileRect/>
            </a:gradFill>
            <a:ln w="25400" cap="flat" cmpd="sng" algn="ctr">
              <a:noFill/>
              <a:prstDash val="solid"/>
            </a:ln>
            <a:effectLst>
              <a:outerShdw blurRad="50800" dist="63500" dir="9000000" algn="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endParaRPr>
            </a:p>
          </p:txBody>
        </p:sp>
        <p:sp>
          <p:nvSpPr>
            <p:cNvPr id="966" name="TextBox 965"/>
            <p:cNvSpPr txBox="1"/>
            <p:nvPr/>
          </p:nvSpPr>
          <p:spPr>
            <a:xfrm>
              <a:off x="5307558" y="2410734"/>
              <a:ext cx="902811" cy="58135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2800" kern="0" noProof="0" dirty="0">
                  <a:solidFill>
                    <a:prstClr val="white"/>
                  </a:solidFill>
                  <a:effectLst>
                    <a:innerShdw blurRad="63500" dist="38100" dir="18900000">
                      <a:prstClr val="black">
                        <a:alpha val="50000"/>
                      </a:prstClr>
                    </a:innerShdw>
                  </a:effectLst>
                  <a:latin typeface="微软雅黑" panose="020B0503020204020204" pitchFamily="34" charset="-122"/>
                  <a:ea typeface="微软雅黑" panose="020B0503020204020204" pitchFamily="34" charset="-122"/>
                </a:rPr>
                <a:t>标题</a:t>
              </a:r>
              <a:endParaRPr kumimoji="0" lang="zh-CN" altLang="en-US" sz="2800" b="0" i="0" u="none" strike="noStrike" kern="0" cap="none" spc="0" normalizeH="0" baseline="0" noProof="0" dirty="0" smtClean="0">
                <a:ln>
                  <a:noFill/>
                </a:ln>
                <a:solidFill>
                  <a:prstClr val="white"/>
                </a:solidFill>
                <a:effectLst>
                  <a:innerShdw blurRad="63500" dist="38100" dir="18900000">
                    <a:prstClr val="black">
                      <a:alpha val="50000"/>
                    </a:prstClr>
                  </a:innerShdw>
                </a:effectLst>
                <a:uLnTx/>
                <a:uFillTx/>
                <a:latin typeface="微软雅黑" panose="020B0503020204020204" pitchFamily="34" charset="-122"/>
                <a:ea typeface="微软雅黑" panose="020B0503020204020204" pitchFamily="34" charset="-122"/>
              </a:endParaRPr>
            </a:p>
          </p:txBody>
        </p:sp>
      </p:grpSp>
      <p:grpSp>
        <p:nvGrpSpPr>
          <p:cNvPr id="967" name="组合 966"/>
          <p:cNvGrpSpPr/>
          <p:nvPr/>
        </p:nvGrpSpPr>
        <p:grpSpPr>
          <a:xfrm>
            <a:off x="610828" y="1182794"/>
            <a:ext cx="3253401" cy="586867"/>
            <a:chOff x="539587" y="987574"/>
            <a:chExt cx="3253401" cy="652075"/>
          </a:xfrm>
        </p:grpSpPr>
        <p:cxnSp>
          <p:nvCxnSpPr>
            <p:cNvPr id="968" name="直接连接符 967"/>
            <p:cNvCxnSpPr/>
            <p:nvPr/>
          </p:nvCxnSpPr>
          <p:spPr>
            <a:xfrm>
              <a:off x="539587" y="1632643"/>
              <a:ext cx="3253401" cy="0"/>
            </a:xfrm>
            <a:prstGeom prst="line">
              <a:avLst/>
            </a:prstGeom>
            <a:noFill/>
            <a:ln w="9525" cap="flat" cmpd="sng" algn="ctr">
              <a:solidFill>
                <a:srgbClr val="78B932">
                  <a:shade val="95000"/>
                  <a:satMod val="105000"/>
                </a:srgbClr>
              </a:solidFill>
              <a:prstDash val="dash"/>
            </a:ln>
            <a:effectLst/>
          </p:spPr>
        </p:cxnSp>
        <p:grpSp>
          <p:nvGrpSpPr>
            <p:cNvPr id="969" name="组合 968"/>
            <p:cNvGrpSpPr/>
            <p:nvPr/>
          </p:nvGrpSpPr>
          <p:grpSpPr>
            <a:xfrm>
              <a:off x="544412" y="1207646"/>
              <a:ext cx="368026" cy="327895"/>
              <a:chOff x="4370381" y="1766030"/>
              <a:chExt cx="368026" cy="327895"/>
            </a:xfrm>
            <a:solidFill>
              <a:srgbClr val="92D050"/>
            </a:solidFill>
          </p:grpSpPr>
          <p:sp>
            <p:nvSpPr>
              <p:cNvPr id="974" name="Freeform 46"/>
              <p:cNvSpPr>
                <a:spLocks/>
              </p:cNvSpPr>
              <p:nvPr/>
            </p:nvSpPr>
            <p:spPr bwMode="auto">
              <a:xfrm>
                <a:off x="4517682" y="2003172"/>
                <a:ext cx="73423" cy="51989"/>
              </a:xfrm>
              <a:custGeom>
                <a:avLst/>
                <a:gdLst>
                  <a:gd name="T0" fmla="*/ 135 w 161"/>
                  <a:gd name="T1" fmla="*/ 0 h 114"/>
                  <a:gd name="T2" fmla="*/ 26 w 161"/>
                  <a:gd name="T3" fmla="*/ 0 h 114"/>
                  <a:gd name="T4" fmla="*/ 0 w 161"/>
                  <a:gd name="T5" fmla="*/ 114 h 114"/>
                  <a:gd name="T6" fmla="*/ 161 w 161"/>
                  <a:gd name="T7" fmla="*/ 114 h 114"/>
                  <a:gd name="T8" fmla="*/ 135 w 161"/>
                  <a:gd name="T9" fmla="*/ 0 h 114"/>
                </a:gdLst>
                <a:ahLst/>
                <a:cxnLst>
                  <a:cxn ang="0">
                    <a:pos x="T0" y="T1"/>
                  </a:cxn>
                  <a:cxn ang="0">
                    <a:pos x="T2" y="T3"/>
                  </a:cxn>
                  <a:cxn ang="0">
                    <a:pos x="T4" y="T5"/>
                  </a:cxn>
                  <a:cxn ang="0">
                    <a:pos x="T6" y="T7"/>
                  </a:cxn>
                  <a:cxn ang="0">
                    <a:pos x="T8" y="T9"/>
                  </a:cxn>
                </a:cxnLst>
                <a:rect l="0" t="0" r="r" b="b"/>
                <a:pathLst>
                  <a:path w="161" h="114">
                    <a:moveTo>
                      <a:pt x="135" y="0"/>
                    </a:moveTo>
                    <a:lnTo>
                      <a:pt x="26" y="0"/>
                    </a:lnTo>
                    <a:lnTo>
                      <a:pt x="0" y="114"/>
                    </a:lnTo>
                    <a:lnTo>
                      <a:pt x="161" y="114"/>
                    </a:ln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975" name="Freeform 47"/>
              <p:cNvSpPr>
                <a:spLocks/>
              </p:cNvSpPr>
              <p:nvPr/>
            </p:nvSpPr>
            <p:spPr bwMode="auto">
              <a:xfrm>
                <a:off x="4517682" y="2003172"/>
                <a:ext cx="73423" cy="51989"/>
              </a:xfrm>
              <a:custGeom>
                <a:avLst/>
                <a:gdLst>
                  <a:gd name="T0" fmla="*/ 135 w 161"/>
                  <a:gd name="T1" fmla="*/ 0 h 114"/>
                  <a:gd name="T2" fmla="*/ 26 w 161"/>
                  <a:gd name="T3" fmla="*/ 0 h 114"/>
                  <a:gd name="T4" fmla="*/ 0 w 161"/>
                  <a:gd name="T5" fmla="*/ 114 h 114"/>
                  <a:gd name="T6" fmla="*/ 161 w 161"/>
                  <a:gd name="T7" fmla="*/ 114 h 114"/>
                  <a:gd name="T8" fmla="*/ 135 w 161"/>
                  <a:gd name="T9" fmla="*/ 0 h 114"/>
                </a:gdLst>
                <a:ahLst/>
                <a:cxnLst>
                  <a:cxn ang="0">
                    <a:pos x="T0" y="T1"/>
                  </a:cxn>
                  <a:cxn ang="0">
                    <a:pos x="T2" y="T3"/>
                  </a:cxn>
                  <a:cxn ang="0">
                    <a:pos x="T4" y="T5"/>
                  </a:cxn>
                  <a:cxn ang="0">
                    <a:pos x="T6" y="T7"/>
                  </a:cxn>
                  <a:cxn ang="0">
                    <a:pos x="T8" y="T9"/>
                  </a:cxn>
                </a:cxnLst>
                <a:rect l="0" t="0" r="r" b="b"/>
                <a:pathLst>
                  <a:path w="161" h="114">
                    <a:moveTo>
                      <a:pt x="135" y="0"/>
                    </a:moveTo>
                    <a:lnTo>
                      <a:pt x="26" y="0"/>
                    </a:lnTo>
                    <a:lnTo>
                      <a:pt x="0" y="114"/>
                    </a:lnTo>
                    <a:lnTo>
                      <a:pt x="161" y="114"/>
                    </a:lnTo>
                    <a:lnTo>
                      <a:pt x="13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976" name="Freeform 48"/>
              <p:cNvSpPr>
                <a:spLocks/>
              </p:cNvSpPr>
              <p:nvPr/>
            </p:nvSpPr>
            <p:spPr bwMode="auto">
              <a:xfrm>
                <a:off x="4430578" y="2063370"/>
                <a:ext cx="249911" cy="30555"/>
              </a:xfrm>
              <a:custGeom>
                <a:avLst/>
                <a:gdLst>
                  <a:gd name="T0" fmla="*/ 210 w 232"/>
                  <a:gd name="T1" fmla="*/ 0 h 28"/>
                  <a:gd name="T2" fmla="*/ 117 w 232"/>
                  <a:gd name="T3" fmla="*/ 0 h 28"/>
                  <a:gd name="T4" fmla="*/ 115 w 232"/>
                  <a:gd name="T5" fmla="*/ 0 h 28"/>
                  <a:gd name="T6" fmla="*/ 22 w 232"/>
                  <a:gd name="T7" fmla="*/ 0 h 28"/>
                  <a:gd name="T8" fmla="*/ 3 w 232"/>
                  <a:gd name="T9" fmla="*/ 9 h 28"/>
                  <a:gd name="T10" fmla="*/ 0 w 232"/>
                  <a:gd name="T11" fmla="*/ 21 h 28"/>
                  <a:gd name="T12" fmla="*/ 7 w 232"/>
                  <a:gd name="T13" fmla="*/ 28 h 28"/>
                  <a:gd name="T14" fmla="*/ 115 w 232"/>
                  <a:gd name="T15" fmla="*/ 28 h 28"/>
                  <a:gd name="T16" fmla="*/ 117 w 232"/>
                  <a:gd name="T17" fmla="*/ 28 h 28"/>
                  <a:gd name="T18" fmla="*/ 225 w 232"/>
                  <a:gd name="T19" fmla="*/ 28 h 28"/>
                  <a:gd name="T20" fmla="*/ 232 w 232"/>
                  <a:gd name="T21" fmla="*/ 21 h 28"/>
                  <a:gd name="T22" fmla="*/ 229 w 232"/>
                  <a:gd name="T23" fmla="*/ 9 h 28"/>
                  <a:gd name="T24" fmla="*/ 210 w 232"/>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28">
                    <a:moveTo>
                      <a:pt x="210" y="0"/>
                    </a:moveTo>
                    <a:cubicBezTo>
                      <a:pt x="117" y="0"/>
                      <a:pt x="117" y="0"/>
                      <a:pt x="117" y="0"/>
                    </a:cubicBezTo>
                    <a:cubicBezTo>
                      <a:pt x="115" y="0"/>
                      <a:pt x="115" y="0"/>
                      <a:pt x="115" y="0"/>
                    </a:cubicBezTo>
                    <a:cubicBezTo>
                      <a:pt x="22" y="0"/>
                      <a:pt x="22" y="0"/>
                      <a:pt x="22" y="0"/>
                    </a:cubicBezTo>
                    <a:cubicBezTo>
                      <a:pt x="13" y="0"/>
                      <a:pt x="5" y="2"/>
                      <a:pt x="3" y="9"/>
                    </a:cubicBezTo>
                    <a:cubicBezTo>
                      <a:pt x="0" y="21"/>
                      <a:pt x="0" y="21"/>
                      <a:pt x="0" y="21"/>
                    </a:cubicBezTo>
                    <a:cubicBezTo>
                      <a:pt x="0" y="25"/>
                      <a:pt x="3" y="28"/>
                      <a:pt x="7" y="28"/>
                    </a:cubicBezTo>
                    <a:cubicBezTo>
                      <a:pt x="115" y="28"/>
                      <a:pt x="115" y="28"/>
                      <a:pt x="115" y="28"/>
                    </a:cubicBezTo>
                    <a:cubicBezTo>
                      <a:pt x="117" y="28"/>
                      <a:pt x="117" y="28"/>
                      <a:pt x="117" y="28"/>
                    </a:cubicBezTo>
                    <a:cubicBezTo>
                      <a:pt x="225" y="28"/>
                      <a:pt x="225" y="28"/>
                      <a:pt x="225" y="28"/>
                    </a:cubicBezTo>
                    <a:cubicBezTo>
                      <a:pt x="229" y="28"/>
                      <a:pt x="232" y="25"/>
                      <a:pt x="232" y="21"/>
                    </a:cubicBezTo>
                    <a:cubicBezTo>
                      <a:pt x="229" y="9"/>
                      <a:pt x="229" y="9"/>
                      <a:pt x="229" y="9"/>
                    </a:cubicBezTo>
                    <a:cubicBezTo>
                      <a:pt x="227" y="2"/>
                      <a:pt x="219" y="0"/>
                      <a:pt x="2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977" name="Freeform 49"/>
              <p:cNvSpPr>
                <a:spLocks noEditPoints="1"/>
              </p:cNvSpPr>
              <p:nvPr/>
            </p:nvSpPr>
            <p:spPr bwMode="auto">
              <a:xfrm>
                <a:off x="4370381" y="1766030"/>
                <a:ext cx="368026" cy="228477"/>
              </a:xfrm>
              <a:custGeom>
                <a:avLst/>
                <a:gdLst>
                  <a:gd name="T0" fmla="*/ 35 w 342"/>
                  <a:gd name="T1" fmla="*/ 196 h 212"/>
                  <a:gd name="T2" fmla="*/ 22 w 342"/>
                  <a:gd name="T3" fmla="*/ 182 h 212"/>
                  <a:gd name="T4" fmla="*/ 16 w 342"/>
                  <a:gd name="T5" fmla="*/ 29 h 212"/>
                  <a:gd name="T6" fmla="*/ 28 w 342"/>
                  <a:gd name="T7" fmla="*/ 16 h 212"/>
                  <a:gd name="T8" fmla="*/ 314 w 342"/>
                  <a:gd name="T9" fmla="*/ 16 h 212"/>
                  <a:gd name="T10" fmla="*/ 326 w 342"/>
                  <a:gd name="T11" fmla="*/ 29 h 212"/>
                  <a:gd name="T12" fmla="*/ 320 w 342"/>
                  <a:gd name="T13" fmla="*/ 182 h 212"/>
                  <a:gd name="T14" fmla="*/ 307 w 342"/>
                  <a:gd name="T15" fmla="*/ 196 h 212"/>
                  <a:gd name="T16" fmla="*/ 35 w 342"/>
                  <a:gd name="T17" fmla="*/ 196 h 212"/>
                  <a:gd name="T18" fmla="*/ 328 w 342"/>
                  <a:gd name="T19" fmla="*/ 0 h 212"/>
                  <a:gd name="T20" fmla="*/ 14 w 342"/>
                  <a:gd name="T21" fmla="*/ 0 h 212"/>
                  <a:gd name="T22" fmla="*/ 0 w 342"/>
                  <a:gd name="T23" fmla="*/ 15 h 212"/>
                  <a:gd name="T24" fmla="*/ 7 w 342"/>
                  <a:gd name="T25" fmla="*/ 198 h 212"/>
                  <a:gd name="T26" fmla="*/ 22 w 342"/>
                  <a:gd name="T27" fmla="*/ 212 h 212"/>
                  <a:gd name="T28" fmla="*/ 320 w 342"/>
                  <a:gd name="T29" fmla="*/ 212 h 212"/>
                  <a:gd name="T30" fmla="*/ 335 w 342"/>
                  <a:gd name="T31" fmla="*/ 198 h 212"/>
                  <a:gd name="T32" fmla="*/ 342 w 342"/>
                  <a:gd name="T33" fmla="*/ 15 h 212"/>
                  <a:gd name="T34" fmla="*/ 328 w 342"/>
                  <a:gd name="T35"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2" h="212">
                    <a:moveTo>
                      <a:pt x="35" y="196"/>
                    </a:moveTo>
                    <a:cubicBezTo>
                      <a:pt x="28" y="196"/>
                      <a:pt x="22" y="189"/>
                      <a:pt x="22" y="182"/>
                    </a:cubicBezTo>
                    <a:cubicBezTo>
                      <a:pt x="16" y="29"/>
                      <a:pt x="16" y="29"/>
                      <a:pt x="16" y="29"/>
                    </a:cubicBezTo>
                    <a:cubicBezTo>
                      <a:pt x="16" y="22"/>
                      <a:pt x="21" y="16"/>
                      <a:pt x="28" y="16"/>
                    </a:cubicBezTo>
                    <a:cubicBezTo>
                      <a:pt x="314" y="16"/>
                      <a:pt x="314" y="16"/>
                      <a:pt x="314" y="16"/>
                    </a:cubicBezTo>
                    <a:cubicBezTo>
                      <a:pt x="321" y="16"/>
                      <a:pt x="326" y="22"/>
                      <a:pt x="326" y="29"/>
                    </a:cubicBezTo>
                    <a:cubicBezTo>
                      <a:pt x="320" y="182"/>
                      <a:pt x="320" y="182"/>
                      <a:pt x="320" y="182"/>
                    </a:cubicBezTo>
                    <a:cubicBezTo>
                      <a:pt x="320" y="189"/>
                      <a:pt x="314" y="196"/>
                      <a:pt x="307" y="196"/>
                    </a:cubicBezTo>
                    <a:cubicBezTo>
                      <a:pt x="35" y="196"/>
                      <a:pt x="35" y="196"/>
                      <a:pt x="35" y="196"/>
                    </a:cubicBezTo>
                    <a:moveTo>
                      <a:pt x="328" y="0"/>
                    </a:moveTo>
                    <a:cubicBezTo>
                      <a:pt x="14" y="0"/>
                      <a:pt x="14" y="0"/>
                      <a:pt x="14" y="0"/>
                    </a:cubicBezTo>
                    <a:cubicBezTo>
                      <a:pt x="6" y="0"/>
                      <a:pt x="0" y="7"/>
                      <a:pt x="0" y="15"/>
                    </a:cubicBezTo>
                    <a:cubicBezTo>
                      <a:pt x="7" y="198"/>
                      <a:pt x="7" y="198"/>
                      <a:pt x="7" y="198"/>
                    </a:cubicBezTo>
                    <a:cubicBezTo>
                      <a:pt x="7" y="206"/>
                      <a:pt x="14" y="212"/>
                      <a:pt x="22" y="212"/>
                    </a:cubicBezTo>
                    <a:cubicBezTo>
                      <a:pt x="320" y="212"/>
                      <a:pt x="320" y="212"/>
                      <a:pt x="320" y="212"/>
                    </a:cubicBezTo>
                    <a:cubicBezTo>
                      <a:pt x="328" y="212"/>
                      <a:pt x="335" y="206"/>
                      <a:pt x="335" y="198"/>
                    </a:cubicBezTo>
                    <a:cubicBezTo>
                      <a:pt x="342" y="15"/>
                      <a:pt x="342" y="15"/>
                      <a:pt x="342" y="15"/>
                    </a:cubicBezTo>
                    <a:cubicBezTo>
                      <a:pt x="342" y="7"/>
                      <a:pt x="336" y="0"/>
                      <a:pt x="3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978" name="Freeform 50"/>
              <p:cNvSpPr>
                <a:spLocks/>
              </p:cNvSpPr>
              <p:nvPr/>
            </p:nvSpPr>
            <p:spPr bwMode="auto">
              <a:xfrm>
                <a:off x="4399111" y="1796585"/>
                <a:ext cx="194274" cy="167824"/>
              </a:xfrm>
              <a:custGeom>
                <a:avLst/>
                <a:gdLst>
                  <a:gd name="T0" fmla="*/ 180 w 180"/>
                  <a:gd name="T1" fmla="*/ 0 h 156"/>
                  <a:gd name="T2" fmla="*/ 12 w 180"/>
                  <a:gd name="T3" fmla="*/ 0 h 156"/>
                  <a:gd name="T4" fmla="*/ 0 w 180"/>
                  <a:gd name="T5" fmla="*/ 12 h 156"/>
                  <a:gd name="T6" fmla="*/ 6 w 180"/>
                  <a:gd name="T7" fmla="*/ 143 h 156"/>
                  <a:gd name="T8" fmla="*/ 18 w 180"/>
                  <a:gd name="T9" fmla="*/ 156 h 156"/>
                  <a:gd name="T10" fmla="*/ 97 w 180"/>
                  <a:gd name="T11" fmla="*/ 156 h 156"/>
                  <a:gd name="T12" fmla="*/ 180 w 180"/>
                  <a:gd name="T13" fmla="*/ 0 h 156"/>
                </a:gdLst>
                <a:ahLst/>
                <a:cxnLst>
                  <a:cxn ang="0">
                    <a:pos x="T0" y="T1"/>
                  </a:cxn>
                  <a:cxn ang="0">
                    <a:pos x="T2" y="T3"/>
                  </a:cxn>
                  <a:cxn ang="0">
                    <a:pos x="T4" y="T5"/>
                  </a:cxn>
                  <a:cxn ang="0">
                    <a:pos x="T6" y="T7"/>
                  </a:cxn>
                  <a:cxn ang="0">
                    <a:pos x="T8" y="T9"/>
                  </a:cxn>
                  <a:cxn ang="0">
                    <a:pos x="T10" y="T11"/>
                  </a:cxn>
                  <a:cxn ang="0">
                    <a:pos x="T12" y="T13"/>
                  </a:cxn>
                </a:cxnLst>
                <a:rect l="0" t="0" r="r" b="b"/>
                <a:pathLst>
                  <a:path w="180" h="156">
                    <a:moveTo>
                      <a:pt x="180" y="0"/>
                    </a:moveTo>
                    <a:cubicBezTo>
                      <a:pt x="12" y="0"/>
                      <a:pt x="12" y="0"/>
                      <a:pt x="12" y="0"/>
                    </a:cubicBezTo>
                    <a:cubicBezTo>
                      <a:pt x="5" y="0"/>
                      <a:pt x="0" y="5"/>
                      <a:pt x="0" y="12"/>
                    </a:cubicBezTo>
                    <a:cubicBezTo>
                      <a:pt x="6" y="143"/>
                      <a:pt x="6" y="143"/>
                      <a:pt x="6" y="143"/>
                    </a:cubicBezTo>
                    <a:cubicBezTo>
                      <a:pt x="6" y="150"/>
                      <a:pt x="11" y="156"/>
                      <a:pt x="18" y="156"/>
                    </a:cubicBezTo>
                    <a:cubicBezTo>
                      <a:pt x="97" y="156"/>
                      <a:pt x="97" y="156"/>
                      <a:pt x="97" y="156"/>
                    </a:cubicBezTo>
                    <a:cubicBezTo>
                      <a:pt x="180" y="0"/>
                      <a:pt x="180" y="0"/>
                      <a:pt x="18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979" name="Freeform 51"/>
              <p:cNvSpPr>
                <a:spLocks/>
              </p:cNvSpPr>
              <p:nvPr/>
            </p:nvSpPr>
            <p:spPr bwMode="auto">
              <a:xfrm>
                <a:off x="4601594" y="1796585"/>
                <a:ext cx="108082" cy="167824"/>
              </a:xfrm>
              <a:custGeom>
                <a:avLst/>
                <a:gdLst>
                  <a:gd name="T0" fmla="*/ 88 w 100"/>
                  <a:gd name="T1" fmla="*/ 0 h 156"/>
                  <a:gd name="T2" fmla="*/ 85 w 100"/>
                  <a:gd name="T3" fmla="*/ 0 h 156"/>
                  <a:gd name="T4" fmla="*/ 0 w 100"/>
                  <a:gd name="T5" fmla="*/ 156 h 156"/>
                  <a:gd name="T6" fmla="*/ 82 w 100"/>
                  <a:gd name="T7" fmla="*/ 156 h 156"/>
                  <a:gd name="T8" fmla="*/ 94 w 100"/>
                  <a:gd name="T9" fmla="*/ 142 h 156"/>
                  <a:gd name="T10" fmla="*/ 100 w 100"/>
                  <a:gd name="T11" fmla="*/ 12 h 156"/>
                  <a:gd name="T12" fmla="*/ 88 w 100"/>
                  <a:gd name="T13" fmla="*/ 0 h 156"/>
                </a:gdLst>
                <a:ahLst/>
                <a:cxnLst>
                  <a:cxn ang="0">
                    <a:pos x="T0" y="T1"/>
                  </a:cxn>
                  <a:cxn ang="0">
                    <a:pos x="T2" y="T3"/>
                  </a:cxn>
                  <a:cxn ang="0">
                    <a:pos x="T4" y="T5"/>
                  </a:cxn>
                  <a:cxn ang="0">
                    <a:pos x="T6" y="T7"/>
                  </a:cxn>
                  <a:cxn ang="0">
                    <a:pos x="T8" y="T9"/>
                  </a:cxn>
                  <a:cxn ang="0">
                    <a:pos x="T10" y="T11"/>
                  </a:cxn>
                  <a:cxn ang="0">
                    <a:pos x="T12" y="T13"/>
                  </a:cxn>
                </a:cxnLst>
                <a:rect l="0" t="0" r="r" b="b"/>
                <a:pathLst>
                  <a:path w="100" h="156">
                    <a:moveTo>
                      <a:pt x="88" y="0"/>
                    </a:moveTo>
                    <a:cubicBezTo>
                      <a:pt x="85" y="0"/>
                      <a:pt x="85" y="0"/>
                      <a:pt x="85" y="0"/>
                    </a:cubicBezTo>
                    <a:cubicBezTo>
                      <a:pt x="0" y="156"/>
                      <a:pt x="0" y="156"/>
                      <a:pt x="0" y="156"/>
                    </a:cubicBezTo>
                    <a:cubicBezTo>
                      <a:pt x="82" y="156"/>
                      <a:pt x="82" y="156"/>
                      <a:pt x="82" y="156"/>
                    </a:cubicBezTo>
                    <a:cubicBezTo>
                      <a:pt x="89" y="156"/>
                      <a:pt x="94" y="149"/>
                      <a:pt x="94" y="142"/>
                    </a:cubicBezTo>
                    <a:cubicBezTo>
                      <a:pt x="100" y="12"/>
                      <a:pt x="100" y="12"/>
                      <a:pt x="100" y="12"/>
                    </a:cubicBezTo>
                    <a:cubicBezTo>
                      <a:pt x="100" y="5"/>
                      <a:pt x="95" y="0"/>
                      <a:pt x="8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grpSp>
        <p:grpSp>
          <p:nvGrpSpPr>
            <p:cNvPr id="970" name="组合 969"/>
            <p:cNvGrpSpPr/>
            <p:nvPr/>
          </p:nvGrpSpPr>
          <p:grpSpPr>
            <a:xfrm>
              <a:off x="1080945" y="987574"/>
              <a:ext cx="1569660" cy="652075"/>
              <a:chOff x="1022330" y="827205"/>
              <a:chExt cx="1569660" cy="652075"/>
            </a:xfrm>
          </p:grpSpPr>
          <p:sp>
            <p:nvSpPr>
              <p:cNvPr id="972" name="TextBox 971"/>
              <p:cNvSpPr txBox="1"/>
              <p:nvPr/>
            </p:nvSpPr>
            <p:spPr>
              <a:xfrm>
                <a:off x="1022330" y="827205"/>
                <a:ext cx="902811" cy="3419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添加标题</a:t>
                </a:r>
              </a:p>
            </p:txBody>
          </p:sp>
          <p:sp>
            <p:nvSpPr>
              <p:cNvPr id="973" name="TextBox 972"/>
              <p:cNvSpPr txBox="1"/>
              <p:nvPr/>
            </p:nvSpPr>
            <p:spPr>
              <a:xfrm>
                <a:off x="1022330" y="1068911"/>
                <a:ext cx="1569660" cy="41036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单击添加文本单击添加文本</a:t>
                </a:r>
                <a:endParaRPr kumimoji="0" lang="en-US" altLang="zh-CN" sz="9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单击添加文本单击添加文本</a:t>
                </a:r>
              </a:p>
            </p:txBody>
          </p:sp>
        </p:grpSp>
        <p:cxnSp>
          <p:nvCxnSpPr>
            <p:cNvPr id="971" name="直接连接符 970"/>
            <p:cNvCxnSpPr/>
            <p:nvPr/>
          </p:nvCxnSpPr>
          <p:spPr>
            <a:xfrm>
              <a:off x="971600" y="1061933"/>
              <a:ext cx="0" cy="486000"/>
            </a:xfrm>
            <a:prstGeom prst="line">
              <a:avLst/>
            </a:prstGeom>
            <a:noFill/>
            <a:ln w="9525" cap="flat" cmpd="sng" algn="ctr">
              <a:solidFill>
                <a:srgbClr val="78B932">
                  <a:shade val="95000"/>
                  <a:satMod val="105000"/>
                </a:srgbClr>
              </a:solidFill>
              <a:prstDash val="dash"/>
            </a:ln>
            <a:effectLst/>
          </p:spPr>
        </p:cxnSp>
      </p:grpSp>
      <p:grpSp>
        <p:nvGrpSpPr>
          <p:cNvPr id="980" name="组合 979"/>
          <p:cNvGrpSpPr/>
          <p:nvPr/>
        </p:nvGrpSpPr>
        <p:grpSpPr>
          <a:xfrm>
            <a:off x="539553" y="2207565"/>
            <a:ext cx="2556000" cy="586867"/>
            <a:chOff x="468313" y="2126209"/>
            <a:chExt cx="2556000" cy="652075"/>
          </a:xfrm>
        </p:grpSpPr>
        <p:cxnSp>
          <p:nvCxnSpPr>
            <p:cNvPr id="981" name="直接连接符 980"/>
            <p:cNvCxnSpPr/>
            <p:nvPr/>
          </p:nvCxnSpPr>
          <p:spPr>
            <a:xfrm>
              <a:off x="468313" y="2729192"/>
              <a:ext cx="2556000" cy="0"/>
            </a:xfrm>
            <a:prstGeom prst="line">
              <a:avLst/>
            </a:prstGeom>
            <a:noFill/>
            <a:ln w="9525" cap="flat" cmpd="sng" algn="ctr">
              <a:solidFill>
                <a:srgbClr val="FFC000"/>
              </a:solidFill>
              <a:prstDash val="dash"/>
            </a:ln>
            <a:effectLst/>
          </p:spPr>
        </p:cxnSp>
        <p:grpSp>
          <p:nvGrpSpPr>
            <p:cNvPr id="982" name="组合 981"/>
            <p:cNvGrpSpPr/>
            <p:nvPr/>
          </p:nvGrpSpPr>
          <p:grpSpPr>
            <a:xfrm>
              <a:off x="513990" y="2290229"/>
              <a:ext cx="413630" cy="327438"/>
              <a:chOff x="5090015" y="2481561"/>
              <a:chExt cx="413630" cy="327438"/>
            </a:xfrm>
            <a:solidFill>
              <a:srgbClr val="FFC000"/>
            </a:solidFill>
          </p:grpSpPr>
          <p:sp>
            <p:nvSpPr>
              <p:cNvPr id="987" name="Freeform 66"/>
              <p:cNvSpPr>
                <a:spLocks noEditPoints="1"/>
              </p:cNvSpPr>
              <p:nvPr/>
            </p:nvSpPr>
            <p:spPr bwMode="auto">
              <a:xfrm>
                <a:off x="5121026" y="2481561"/>
                <a:ext cx="353433" cy="228477"/>
              </a:xfrm>
              <a:custGeom>
                <a:avLst/>
                <a:gdLst>
                  <a:gd name="T0" fmla="*/ 29 w 328"/>
                  <a:gd name="T1" fmla="*/ 196 h 212"/>
                  <a:gd name="T2" fmla="*/ 16 w 328"/>
                  <a:gd name="T3" fmla="*/ 182 h 212"/>
                  <a:gd name="T4" fmla="*/ 17 w 328"/>
                  <a:gd name="T5" fmla="*/ 29 h 212"/>
                  <a:gd name="T6" fmla="*/ 29 w 328"/>
                  <a:gd name="T7" fmla="*/ 16 h 212"/>
                  <a:gd name="T8" fmla="*/ 300 w 328"/>
                  <a:gd name="T9" fmla="*/ 16 h 212"/>
                  <a:gd name="T10" fmla="*/ 313 w 328"/>
                  <a:gd name="T11" fmla="*/ 29 h 212"/>
                  <a:gd name="T12" fmla="*/ 314 w 328"/>
                  <a:gd name="T13" fmla="*/ 182 h 212"/>
                  <a:gd name="T14" fmla="*/ 301 w 328"/>
                  <a:gd name="T15" fmla="*/ 196 h 212"/>
                  <a:gd name="T16" fmla="*/ 29 w 328"/>
                  <a:gd name="T17" fmla="*/ 196 h 212"/>
                  <a:gd name="T18" fmla="*/ 314 w 328"/>
                  <a:gd name="T19" fmla="*/ 0 h 212"/>
                  <a:gd name="T20" fmla="*/ 14 w 328"/>
                  <a:gd name="T21" fmla="*/ 0 h 212"/>
                  <a:gd name="T22" fmla="*/ 0 w 328"/>
                  <a:gd name="T23" fmla="*/ 14 h 212"/>
                  <a:gd name="T24" fmla="*/ 0 w 328"/>
                  <a:gd name="T25" fmla="*/ 198 h 212"/>
                  <a:gd name="T26" fmla="*/ 14 w 328"/>
                  <a:gd name="T27" fmla="*/ 212 h 212"/>
                  <a:gd name="T28" fmla="*/ 314 w 328"/>
                  <a:gd name="T29" fmla="*/ 212 h 212"/>
                  <a:gd name="T30" fmla="*/ 328 w 328"/>
                  <a:gd name="T31" fmla="*/ 198 h 212"/>
                  <a:gd name="T32" fmla="*/ 328 w 328"/>
                  <a:gd name="T33" fmla="*/ 14 h 212"/>
                  <a:gd name="T34" fmla="*/ 314 w 328"/>
                  <a:gd name="T35"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8" h="212">
                    <a:moveTo>
                      <a:pt x="29" y="196"/>
                    </a:moveTo>
                    <a:cubicBezTo>
                      <a:pt x="22" y="196"/>
                      <a:pt x="16" y="189"/>
                      <a:pt x="16" y="182"/>
                    </a:cubicBezTo>
                    <a:cubicBezTo>
                      <a:pt x="17" y="29"/>
                      <a:pt x="17" y="29"/>
                      <a:pt x="17" y="29"/>
                    </a:cubicBezTo>
                    <a:cubicBezTo>
                      <a:pt x="17" y="22"/>
                      <a:pt x="22" y="16"/>
                      <a:pt x="29" y="16"/>
                    </a:cubicBezTo>
                    <a:cubicBezTo>
                      <a:pt x="300" y="16"/>
                      <a:pt x="300" y="16"/>
                      <a:pt x="300" y="16"/>
                    </a:cubicBezTo>
                    <a:cubicBezTo>
                      <a:pt x="307" y="16"/>
                      <a:pt x="313" y="22"/>
                      <a:pt x="313" y="29"/>
                    </a:cubicBezTo>
                    <a:cubicBezTo>
                      <a:pt x="314" y="182"/>
                      <a:pt x="314" y="182"/>
                      <a:pt x="314" y="182"/>
                    </a:cubicBezTo>
                    <a:cubicBezTo>
                      <a:pt x="314" y="189"/>
                      <a:pt x="308" y="196"/>
                      <a:pt x="301" y="196"/>
                    </a:cubicBezTo>
                    <a:cubicBezTo>
                      <a:pt x="29" y="196"/>
                      <a:pt x="29" y="196"/>
                      <a:pt x="29" y="196"/>
                    </a:cubicBezTo>
                    <a:moveTo>
                      <a:pt x="314" y="0"/>
                    </a:moveTo>
                    <a:cubicBezTo>
                      <a:pt x="14" y="0"/>
                      <a:pt x="14" y="0"/>
                      <a:pt x="14" y="0"/>
                    </a:cubicBezTo>
                    <a:cubicBezTo>
                      <a:pt x="6" y="0"/>
                      <a:pt x="0" y="6"/>
                      <a:pt x="0" y="14"/>
                    </a:cubicBezTo>
                    <a:cubicBezTo>
                      <a:pt x="0" y="198"/>
                      <a:pt x="0" y="198"/>
                      <a:pt x="0" y="198"/>
                    </a:cubicBezTo>
                    <a:cubicBezTo>
                      <a:pt x="0" y="206"/>
                      <a:pt x="6" y="212"/>
                      <a:pt x="14" y="212"/>
                    </a:cubicBezTo>
                    <a:cubicBezTo>
                      <a:pt x="314" y="212"/>
                      <a:pt x="314" y="212"/>
                      <a:pt x="314" y="212"/>
                    </a:cubicBezTo>
                    <a:cubicBezTo>
                      <a:pt x="322" y="212"/>
                      <a:pt x="328" y="206"/>
                      <a:pt x="328" y="198"/>
                    </a:cubicBezTo>
                    <a:cubicBezTo>
                      <a:pt x="328" y="14"/>
                      <a:pt x="328" y="14"/>
                      <a:pt x="328" y="14"/>
                    </a:cubicBezTo>
                    <a:cubicBezTo>
                      <a:pt x="328" y="6"/>
                      <a:pt x="322" y="0"/>
                      <a:pt x="3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988" name="Freeform 67"/>
              <p:cNvSpPr>
                <a:spLocks/>
              </p:cNvSpPr>
              <p:nvPr/>
            </p:nvSpPr>
            <p:spPr bwMode="auto">
              <a:xfrm>
                <a:off x="5148845" y="2511659"/>
                <a:ext cx="187433" cy="168280"/>
              </a:xfrm>
              <a:custGeom>
                <a:avLst/>
                <a:gdLst>
                  <a:gd name="T0" fmla="*/ 174 w 174"/>
                  <a:gd name="T1" fmla="*/ 0 h 156"/>
                  <a:gd name="T2" fmla="*/ 14 w 174"/>
                  <a:gd name="T3" fmla="*/ 0 h 156"/>
                  <a:gd name="T4" fmla="*/ 2 w 174"/>
                  <a:gd name="T5" fmla="*/ 12 h 156"/>
                  <a:gd name="T6" fmla="*/ 0 w 174"/>
                  <a:gd name="T7" fmla="*/ 143 h 156"/>
                  <a:gd name="T8" fmla="*/ 13 w 174"/>
                  <a:gd name="T9" fmla="*/ 156 h 156"/>
                  <a:gd name="T10" fmla="*/ 92 w 174"/>
                  <a:gd name="T11" fmla="*/ 156 h 156"/>
                  <a:gd name="T12" fmla="*/ 174 w 174"/>
                  <a:gd name="T13" fmla="*/ 0 h 156"/>
                </a:gdLst>
                <a:ahLst/>
                <a:cxnLst>
                  <a:cxn ang="0">
                    <a:pos x="T0" y="T1"/>
                  </a:cxn>
                  <a:cxn ang="0">
                    <a:pos x="T2" y="T3"/>
                  </a:cxn>
                  <a:cxn ang="0">
                    <a:pos x="T4" y="T5"/>
                  </a:cxn>
                  <a:cxn ang="0">
                    <a:pos x="T6" y="T7"/>
                  </a:cxn>
                  <a:cxn ang="0">
                    <a:pos x="T8" y="T9"/>
                  </a:cxn>
                  <a:cxn ang="0">
                    <a:pos x="T10" y="T11"/>
                  </a:cxn>
                  <a:cxn ang="0">
                    <a:pos x="T12" y="T13"/>
                  </a:cxn>
                </a:cxnLst>
                <a:rect l="0" t="0" r="r" b="b"/>
                <a:pathLst>
                  <a:path w="174" h="156">
                    <a:moveTo>
                      <a:pt x="174" y="0"/>
                    </a:moveTo>
                    <a:cubicBezTo>
                      <a:pt x="14" y="0"/>
                      <a:pt x="14" y="0"/>
                      <a:pt x="14" y="0"/>
                    </a:cubicBezTo>
                    <a:cubicBezTo>
                      <a:pt x="7" y="0"/>
                      <a:pt x="2" y="5"/>
                      <a:pt x="2" y="12"/>
                    </a:cubicBezTo>
                    <a:cubicBezTo>
                      <a:pt x="0" y="143"/>
                      <a:pt x="0" y="143"/>
                      <a:pt x="0" y="143"/>
                    </a:cubicBezTo>
                    <a:cubicBezTo>
                      <a:pt x="0" y="150"/>
                      <a:pt x="6" y="156"/>
                      <a:pt x="13" y="156"/>
                    </a:cubicBezTo>
                    <a:cubicBezTo>
                      <a:pt x="92" y="156"/>
                      <a:pt x="92" y="156"/>
                      <a:pt x="92" y="156"/>
                    </a:cubicBezTo>
                    <a:cubicBezTo>
                      <a:pt x="174" y="0"/>
                      <a:pt x="174" y="0"/>
                      <a:pt x="1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989" name="Freeform 68"/>
              <p:cNvSpPr>
                <a:spLocks/>
              </p:cNvSpPr>
              <p:nvPr/>
            </p:nvSpPr>
            <p:spPr bwMode="auto">
              <a:xfrm>
                <a:off x="5346311" y="2511659"/>
                <a:ext cx="101241" cy="168280"/>
              </a:xfrm>
              <a:custGeom>
                <a:avLst/>
                <a:gdLst>
                  <a:gd name="T0" fmla="*/ 81 w 94"/>
                  <a:gd name="T1" fmla="*/ 0 h 156"/>
                  <a:gd name="T2" fmla="*/ 77 w 94"/>
                  <a:gd name="T3" fmla="*/ 0 h 156"/>
                  <a:gd name="T4" fmla="*/ 0 w 94"/>
                  <a:gd name="T5" fmla="*/ 156 h 156"/>
                  <a:gd name="T6" fmla="*/ 82 w 94"/>
                  <a:gd name="T7" fmla="*/ 156 h 156"/>
                  <a:gd name="T8" fmla="*/ 94 w 94"/>
                  <a:gd name="T9" fmla="*/ 142 h 156"/>
                  <a:gd name="T10" fmla="*/ 93 w 94"/>
                  <a:gd name="T11" fmla="*/ 12 h 156"/>
                  <a:gd name="T12" fmla="*/ 81 w 94"/>
                  <a:gd name="T13" fmla="*/ 0 h 156"/>
                </a:gdLst>
                <a:ahLst/>
                <a:cxnLst>
                  <a:cxn ang="0">
                    <a:pos x="T0" y="T1"/>
                  </a:cxn>
                  <a:cxn ang="0">
                    <a:pos x="T2" y="T3"/>
                  </a:cxn>
                  <a:cxn ang="0">
                    <a:pos x="T4" y="T5"/>
                  </a:cxn>
                  <a:cxn ang="0">
                    <a:pos x="T6" y="T7"/>
                  </a:cxn>
                  <a:cxn ang="0">
                    <a:pos x="T8" y="T9"/>
                  </a:cxn>
                  <a:cxn ang="0">
                    <a:pos x="T10" y="T11"/>
                  </a:cxn>
                  <a:cxn ang="0">
                    <a:pos x="T12" y="T13"/>
                  </a:cxn>
                </a:cxnLst>
                <a:rect l="0" t="0" r="r" b="b"/>
                <a:pathLst>
                  <a:path w="94" h="156">
                    <a:moveTo>
                      <a:pt x="81" y="0"/>
                    </a:moveTo>
                    <a:cubicBezTo>
                      <a:pt x="77" y="0"/>
                      <a:pt x="77" y="0"/>
                      <a:pt x="77" y="0"/>
                    </a:cubicBezTo>
                    <a:cubicBezTo>
                      <a:pt x="0" y="156"/>
                      <a:pt x="0" y="156"/>
                      <a:pt x="0" y="156"/>
                    </a:cubicBezTo>
                    <a:cubicBezTo>
                      <a:pt x="82" y="156"/>
                      <a:pt x="82" y="156"/>
                      <a:pt x="82" y="156"/>
                    </a:cubicBezTo>
                    <a:cubicBezTo>
                      <a:pt x="89" y="156"/>
                      <a:pt x="94" y="149"/>
                      <a:pt x="94" y="142"/>
                    </a:cubicBezTo>
                    <a:cubicBezTo>
                      <a:pt x="93" y="12"/>
                      <a:pt x="93" y="12"/>
                      <a:pt x="93" y="12"/>
                    </a:cubicBezTo>
                    <a:cubicBezTo>
                      <a:pt x="93" y="5"/>
                      <a:pt x="88" y="0"/>
                      <a:pt x="8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990" name="Freeform 69"/>
              <p:cNvSpPr>
                <a:spLocks noEditPoints="1"/>
              </p:cNvSpPr>
              <p:nvPr/>
            </p:nvSpPr>
            <p:spPr bwMode="auto">
              <a:xfrm>
                <a:off x="5090015" y="2718703"/>
                <a:ext cx="413630" cy="90296"/>
              </a:xfrm>
              <a:custGeom>
                <a:avLst/>
                <a:gdLst>
                  <a:gd name="T0" fmla="*/ 59 w 384"/>
                  <a:gd name="T1" fmla="*/ 40 h 84"/>
                  <a:gd name="T2" fmla="*/ 61 w 384"/>
                  <a:gd name="T3" fmla="*/ 32 h 84"/>
                  <a:gd name="T4" fmla="*/ 323 w 384"/>
                  <a:gd name="T5" fmla="*/ 32 h 84"/>
                  <a:gd name="T6" fmla="*/ 325 w 384"/>
                  <a:gd name="T7" fmla="*/ 40 h 84"/>
                  <a:gd name="T8" fmla="*/ 59 w 384"/>
                  <a:gd name="T9" fmla="*/ 40 h 84"/>
                  <a:gd name="T10" fmla="*/ 64 w 384"/>
                  <a:gd name="T11" fmla="*/ 28 h 84"/>
                  <a:gd name="T12" fmla="*/ 66 w 384"/>
                  <a:gd name="T13" fmla="*/ 20 h 84"/>
                  <a:gd name="T14" fmla="*/ 318 w 384"/>
                  <a:gd name="T15" fmla="*/ 20 h 84"/>
                  <a:gd name="T16" fmla="*/ 320 w 384"/>
                  <a:gd name="T17" fmla="*/ 28 h 84"/>
                  <a:gd name="T18" fmla="*/ 64 w 384"/>
                  <a:gd name="T19" fmla="*/ 28 h 84"/>
                  <a:gd name="T20" fmla="*/ 340 w 384"/>
                  <a:gd name="T21" fmla="*/ 0 h 84"/>
                  <a:gd name="T22" fmla="*/ 44 w 384"/>
                  <a:gd name="T23" fmla="*/ 0 h 84"/>
                  <a:gd name="T24" fmla="*/ 21 w 384"/>
                  <a:gd name="T25" fmla="*/ 17 h 84"/>
                  <a:gd name="T26" fmla="*/ 3 w 384"/>
                  <a:gd name="T27" fmla="*/ 66 h 84"/>
                  <a:gd name="T28" fmla="*/ 16 w 384"/>
                  <a:gd name="T29" fmla="*/ 84 h 84"/>
                  <a:gd name="T30" fmla="*/ 368 w 384"/>
                  <a:gd name="T31" fmla="*/ 84 h 84"/>
                  <a:gd name="T32" fmla="*/ 381 w 384"/>
                  <a:gd name="T33" fmla="*/ 66 h 84"/>
                  <a:gd name="T34" fmla="*/ 363 w 384"/>
                  <a:gd name="T35" fmla="*/ 18 h 84"/>
                  <a:gd name="T36" fmla="*/ 340 w 384"/>
                  <a:gd name="T3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4" h="84">
                    <a:moveTo>
                      <a:pt x="59" y="40"/>
                    </a:moveTo>
                    <a:cubicBezTo>
                      <a:pt x="61" y="32"/>
                      <a:pt x="61" y="32"/>
                      <a:pt x="61" y="32"/>
                    </a:cubicBezTo>
                    <a:cubicBezTo>
                      <a:pt x="323" y="32"/>
                      <a:pt x="323" y="32"/>
                      <a:pt x="323" y="32"/>
                    </a:cubicBezTo>
                    <a:cubicBezTo>
                      <a:pt x="325" y="40"/>
                      <a:pt x="325" y="40"/>
                      <a:pt x="325" y="40"/>
                    </a:cubicBezTo>
                    <a:cubicBezTo>
                      <a:pt x="59" y="40"/>
                      <a:pt x="59" y="40"/>
                      <a:pt x="59" y="40"/>
                    </a:cubicBezTo>
                    <a:moveTo>
                      <a:pt x="64" y="28"/>
                    </a:moveTo>
                    <a:cubicBezTo>
                      <a:pt x="66" y="20"/>
                      <a:pt x="66" y="20"/>
                      <a:pt x="66" y="20"/>
                    </a:cubicBezTo>
                    <a:cubicBezTo>
                      <a:pt x="318" y="20"/>
                      <a:pt x="318" y="20"/>
                      <a:pt x="318" y="20"/>
                    </a:cubicBezTo>
                    <a:cubicBezTo>
                      <a:pt x="320" y="28"/>
                      <a:pt x="320" y="28"/>
                      <a:pt x="320" y="28"/>
                    </a:cubicBezTo>
                    <a:cubicBezTo>
                      <a:pt x="64" y="28"/>
                      <a:pt x="64" y="28"/>
                      <a:pt x="64" y="28"/>
                    </a:cubicBezTo>
                    <a:moveTo>
                      <a:pt x="340" y="0"/>
                    </a:moveTo>
                    <a:cubicBezTo>
                      <a:pt x="44" y="0"/>
                      <a:pt x="44" y="0"/>
                      <a:pt x="44" y="0"/>
                    </a:cubicBezTo>
                    <a:cubicBezTo>
                      <a:pt x="35" y="0"/>
                      <a:pt x="24" y="8"/>
                      <a:pt x="21" y="17"/>
                    </a:cubicBezTo>
                    <a:cubicBezTo>
                      <a:pt x="3" y="66"/>
                      <a:pt x="3" y="66"/>
                      <a:pt x="3" y="66"/>
                    </a:cubicBezTo>
                    <a:cubicBezTo>
                      <a:pt x="0" y="76"/>
                      <a:pt x="6" y="84"/>
                      <a:pt x="16" y="84"/>
                    </a:cubicBezTo>
                    <a:cubicBezTo>
                      <a:pt x="368" y="84"/>
                      <a:pt x="368" y="84"/>
                      <a:pt x="368" y="84"/>
                    </a:cubicBezTo>
                    <a:cubicBezTo>
                      <a:pt x="378" y="84"/>
                      <a:pt x="384" y="76"/>
                      <a:pt x="381" y="66"/>
                    </a:cubicBezTo>
                    <a:cubicBezTo>
                      <a:pt x="363" y="18"/>
                      <a:pt x="363" y="18"/>
                      <a:pt x="363" y="18"/>
                    </a:cubicBezTo>
                    <a:cubicBezTo>
                      <a:pt x="360" y="8"/>
                      <a:pt x="350" y="0"/>
                      <a:pt x="3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grpSp>
        <p:cxnSp>
          <p:nvCxnSpPr>
            <p:cNvPr id="983" name="直接连接符 982"/>
            <p:cNvCxnSpPr/>
            <p:nvPr/>
          </p:nvCxnSpPr>
          <p:spPr>
            <a:xfrm>
              <a:off x="971600" y="2196288"/>
              <a:ext cx="0" cy="486000"/>
            </a:xfrm>
            <a:prstGeom prst="line">
              <a:avLst/>
            </a:prstGeom>
            <a:noFill/>
            <a:ln w="9525" cap="flat" cmpd="sng" algn="ctr">
              <a:solidFill>
                <a:srgbClr val="FFC000"/>
              </a:solidFill>
              <a:prstDash val="dash"/>
            </a:ln>
            <a:effectLst/>
          </p:spPr>
        </p:cxnSp>
        <p:grpSp>
          <p:nvGrpSpPr>
            <p:cNvPr id="984" name="组合 983"/>
            <p:cNvGrpSpPr/>
            <p:nvPr/>
          </p:nvGrpSpPr>
          <p:grpSpPr>
            <a:xfrm>
              <a:off x="1080945" y="2126209"/>
              <a:ext cx="1569660" cy="652075"/>
              <a:chOff x="1022330" y="827205"/>
              <a:chExt cx="1569660" cy="652075"/>
            </a:xfrm>
          </p:grpSpPr>
          <p:sp>
            <p:nvSpPr>
              <p:cNvPr id="985" name="TextBox 984"/>
              <p:cNvSpPr txBox="1"/>
              <p:nvPr/>
            </p:nvSpPr>
            <p:spPr>
              <a:xfrm>
                <a:off x="1022330" y="827205"/>
                <a:ext cx="902811" cy="3419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添加标题</a:t>
                </a:r>
              </a:p>
            </p:txBody>
          </p:sp>
          <p:sp>
            <p:nvSpPr>
              <p:cNvPr id="986" name="TextBox 985"/>
              <p:cNvSpPr txBox="1"/>
              <p:nvPr/>
            </p:nvSpPr>
            <p:spPr>
              <a:xfrm>
                <a:off x="1022330" y="1068911"/>
                <a:ext cx="1569660" cy="41036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单击添加文本单击添加文本</a:t>
                </a:r>
                <a:endParaRPr kumimoji="0" lang="en-US" altLang="zh-CN" sz="9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单击添加文本单击添加文本</a:t>
                </a:r>
              </a:p>
            </p:txBody>
          </p:sp>
        </p:grpSp>
      </p:grpSp>
      <p:grpSp>
        <p:nvGrpSpPr>
          <p:cNvPr id="991" name="组合 990"/>
          <p:cNvGrpSpPr/>
          <p:nvPr/>
        </p:nvGrpSpPr>
        <p:grpSpPr>
          <a:xfrm>
            <a:off x="539552" y="3366934"/>
            <a:ext cx="3222000" cy="586867"/>
            <a:chOff x="468312" y="3414398"/>
            <a:chExt cx="3222000" cy="652075"/>
          </a:xfrm>
        </p:grpSpPr>
        <p:cxnSp>
          <p:nvCxnSpPr>
            <p:cNvPr id="992" name="直接连接符 991"/>
            <p:cNvCxnSpPr/>
            <p:nvPr/>
          </p:nvCxnSpPr>
          <p:spPr>
            <a:xfrm>
              <a:off x="468312" y="4023907"/>
              <a:ext cx="3222000" cy="0"/>
            </a:xfrm>
            <a:prstGeom prst="line">
              <a:avLst/>
            </a:prstGeom>
            <a:noFill/>
            <a:ln w="9525" cap="flat" cmpd="sng" algn="ctr">
              <a:solidFill>
                <a:srgbClr val="00B0F0"/>
              </a:solidFill>
              <a:prstDash val="dash"/>
            </a:ln>
            <a:effectLst/>
          </p:spPr>
        </p:cxnSp>
        <p:grpSp>
          <p:nvGrpSpPr>
            <p:cNvPr id="993" name="组合 992"/>
            <p:cNvGrpSpPr/>
            <p:nvPr/>
          </p:nvGrpSpPr>
          <p:grpSpPr>
            <a:xfrm>
              <a:off x="618876" y="3609262"/>
              <a:ext cx="228477" cy="362098"/>
              <a:chOff x="3707751" y="2464231"/>
              <a:chExt cx="228477" cy="362098"/>
            </a:xfrm>
            <a:solidFill>
              <a:srgbClr val="00B0F0"/>
            </a:solidFill>
          </p:grpSpPr>
          <p:sp>
            <p:nvSpPr>
              <p:cNvPr id="998" name="Freeform 55"/>
              <p:cNvSpPr>
                <a:spLocks noEditPoints="1"/>
              </p:cNvSpPr>
              <p:nvPr/>
            </p:nvSpPr>
            <p:spPr bwMode="auto">
              <a:xfrm>
                <a:off x="3707751" y="2464231"/>
                <a:ext cx="228477" cy="362098"/>
              </a:xfrm>
              <a:custGeom>
                <a:avLst/>
                <a:gdLst>
                  <a:gd name="T0" fmla="*/ 26 w 212"/>
                  <a:gd name="T1" fmla="*/ 304 h 336"/>
                  <a:gd name="T2" fmla="*/ 12 w 212"/>
                  <a:gd name="T3" fmla="*/ 290 h 336"/>
                  <a:gd name="T4" fmla="*/ 12 w 212"/>
                  <a:gd name="T5" fmla="*/ 34 h 336"/>
                  <a:gd name="T6" fmla="*/ 26 w 212"/>
                  <a:gd name="T7" fmla="*/ 20 h 336"/>
                  <a:gd name="T8" fmla="*/ 186 w 212"/>
                  <a:gd name="T9" fmla="*/ 20 h 336"/>
                  <a:gd name="T10" fmla="*/ 200 w 212"/>
                  <a:gd name="T11" fmla="*/ 34 h 336"/>
                  <a:gd name="T12" fmla="*/ 200 w 212"/>
                  <a:gd name="T13" fmla="*/ 290 h 336"/>
                  <a:gd name="T14" fmla="*/ 186 w 212"/>
                  <a:gd name="T15" fmla="*/ 304 h 336"/>
                  <a:gd name="T16" fmla="*/ 128 w 212"/>
                  <a:gd name="T17" fmla="*/ 304 h 336"/>
                  <a:gd name="T18" fmla="*/ 106 w 212"/>
                  <a:gd name="T19" fmla="*/ 326 h 336"/>
                  <a:gd name="T20" fmla="*/ 84 w 212"/>
                  <a:gd name="T21" fmla="*/ 304 h 336"/>
                  <a:gd name="T22" fmla="*/ 26 w 212"/>
                  <a:gd name="T23" fmla="*/ 304 h 336"/>
                  <a:gd name="T24" fmla="*/ 196 w 212"/>
                  <a:gd name="T25" fmla="*/ 0 h 336"/>
                  <a:gd name="T26" fmla="*/ 16 w 212"/>
                  <a:gd name="T27" fmla="*/ 0 h 336"/>
                  <a:gd name="T28" fmla="*/ 0 w 212"/>
                  <a:gd name="T29" fmla="*/ 16 h 336"/>
                  <a:gd name="T30" fmla="*/ 0 w 212"/>
                  <a:gd name="T31" fmla="*/ 320 h 336"/>
                  <a:gd name="T32" fmla="*/ 16 w 212"/>
                  <a:gd name="T33" fmla="*/ 336 h 336"/>
                  <a:gd name="T34" fmla="*/ 196 w 212"/>
                  <a:gd name="T35" fmla="*/ 336 h 336"/>
                  <a:gd name="T36" fmla="*/ 212 w 212"/>
                  <a:gd name="T37" fmla="*/ 320 h 336"/>
                  <a:gd name="T38" fmla="*/ 212 w 212"/>
                  <a:gd name="T39" fmla="*/ 16 h 336"/>
                  <a:gd name="T40" fmla="*/ 196 w 212"/>
                  <a:gd name="T41"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336">
                    <a:moveTo>
                      <a:pt x="26" y="304"/>
                    </a:moveTo>
                    <a:cubicBezTo>
                      <a:pt x="18" y="304"/>
                      <a:pt x="12" y="298"/>
                      <a:pt x="12" y="290"/>
                    </a:cubicBezTo>
                    <a:cubicBezTo>
                      <a:pt x="12" y="34"/>
                      <a:pt x="12" y="34"/>
                      <a:pt x="12" y="34"/>
                    </a:cubicBezTo>
                    <a:cubicBezTo>
                      <a:pt x="12" y="26"/>
                      <a:pt x="18" y="20"/>
                      <a:pt x="26" y="20"/>
                    </a:cubicBezTo>
                    <a:cubicBezTo>
                      <a:pt x="186" y="20"/>
                      <a:pt x="186" y="20"/>
                      <a:pt x="186" y="20"/>
                    </a:cubicBezTo>
                    <a:cubicBezTo>
                      <a:pt x="194" y="20"/>
                      <a:pt x="200" y="26"/>
                      <a:pt x="200" y="34"/>
                    </a:cubicBezTo>
                    <a:cubicBezTo>
                      <a:pt x="200" y="290"/>
                      <a:pt x="200" y="290"/>
                      <a:pt x="200" y="290"/>
                    </a:cubicBezTo>
                    <a:cubicBezTo>
                      <a:pt x="200" y="298"/>
                      <a:pt x="194" y="304"/>
                      <a:pt x="186" y="304"/>
                    </a:cubicBezTo>
                    <a:cubicBezTo>
                      <a:pt x="128" y="304"/>
                      <a:pt x="128" y="304"/>
                      <a:pt x="128" y="304"/>
                    </a:cubicBezTo>
                    <a:cubicBezTo>
                      <a:pt x="128" y="316"/>
                      <a:pt x="118" y="326"/>
                      <a:pt x="106" y="326"/>
                    </a:cubicBezTo>
                    <a:cubicBezTo>
                      <a:pt x="94" y="326"/>
                      <a:pt x="84" y="316"/>
                      <a:pt x="84" y="304"/>
                    </a:cubicBezTo>
                    <a:cubicBezTo>
                      <a:pt x="26" y="304"/>
                      <a:pt x="26" y="304"/>
                      <a:pt x="26" y="304"/>
                    </a:cubicBezTo>
                    <a:moveTo>
                      <a:pt x="196" y="0"/>
                    </a:moveTo>
                    <a:cubicBezTo>
                      <a:pt x="16" y="0"/>
                      <a:pt x="16" y="0"/>
                      <a:pt x="16" y="0"/>
                    </a:cubicBezTo>
                    <a:cubicBezTo>
                      <a:pt x="7" y="0"/>
                      <a:pt x="0" y="7"/>
                      <a:pt x="0" y="16"/>
                    </a:cubicBezTo>
                    <a:cubicBezTo>
                      <a:pt x="0" y="320"/>
                      <a:pt x="0" y="320"/>
                      <a:pt x="0" y="320"/>
                    </a:cubicBezTo>
                    <a:cubicBezTo>
                      <a:pt x="0" y="329"/>
                      <a:pt x="7" y="336"/>
                      <a:pt x="16" y="336"/>
                    </a:cubicBezTo>
                    <a:cubicBezTo>
                      <a:pt x="196" y="336"/>
                      <a:pt x="196" y="336"/>
                      <a:pt x="196" y="336"/>
                    </a:cubicBezTo>
                    <a:cubicBezTo>
                      <a:pt x="205" y="336"/>
                      <a:pt x="212" y="329"/>
                      <a:pt x="212" y="320"/>
                    </a:cubicBezTo>
                    <a:cubicBezTo>
                      <a:pt x="212" y="16"/>
                      <a:pt x="212" y="16"/>
                      <a:pt x="212" y="16"/>
                    </a:cubicBezTo>
                    <a:cubicBezTo>
                      <a:pt x="212" y="7"/>
                      <a:pt x="205" y="0"/>
                      <a:pt x="1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999" name="Oval 56"/>
              <p:cNvSpPr>
                <a:spLocks noChangeArrowheads="1"/>
              </p:cNvSpPr>
              <p:nvPr/>
            </p:nvSpPr>
            <p:spPr bwMode="auto">
              <a:xfrm>
                <a:off x="3805800" y="2775708"/>
                <a:ext cx="32379" cy="3237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1000" name="Freeform 57"/>
              <p:cNvSpPr>
                <a:spLocks/>
              </p:cNvSpPr>
              <p:nvPr/>
            </p:nvSpPr>
            <p:spPr bwMode="auto">
              <a:xfrm>
                <a:off x="3755180" y="2559088"/>
                <a:ext cx="38764" cy="38764"/>
              </a:xfrm>
              <a:custGeom>
                <a:avLst/>
                <a:gdLst>
                  <a:gd name="T0" fmla="*/ 30 w 36"/>
                  <a:gd name="T1" fmla="*/ 0 h 36"/>
                  <a:gd name="T2" fmla="*/ 6 w 36"/>
                  <a:gd name="T3" fmla="*/ 0 h 36"/>
                  <a:gd name="T4" fmla="*/ 0 w 36"/>
                  <a:gd name="T5" fmla="*/ 6 h 36"/>
                  <a:gd name="T6" fmla="*/ 0 w 36"/>
                  <a:gd name="T7" fmla="*/ 30 h 36"/>
                  <a:gd name="T8" fmla="*/ 6 w 36"/>
                  <a:gd name="T9" fmla="*/ 36 h 36"/>
                  <a:gd name="T10" fmla="*/ 30 w 36"/>
                  <a:gd name="T11" fmla="*/ 36 h 36"/>
                  <a:gd name="T12" fmla="*/ 36 w 36"/>
                  <a:gd name="T13" fmla="*/ 30 h 36"/>
                  <a:gd name="T14" fmla="*/ 36 w 36"/>
                  <a:gd name="T15" fmla="*/ 6 h 36"/>
                  <a:gd name="T16" fmla="*/ 30 w 3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6">
                    <a:moveTo>
                      <a:pt x="30" y="0"/>
                    </a:moveTo>
                    <a:cubicBezTo>
                      <a:pt x="6" y="0"/>
                      <a:pt x="6" y="0"/>
                      <a:pt x="6" y="0"/>
                    </a:cubicBezTo>
                    <a:cubicBezTo>
                      <a:pt x="3" y="0"/>
                      <a:pt x="0" y="3"/>
                      <a:pt x="0" y="6"/>
                    </a:cubicBezTo>
                    <a:cubicBezTo>
                      <a:pt x="0" y="30"/>
                      <a:pt x="0" y="30"/>
                      <a:pt x="0" y="30"/>
                    </a:cubicBezTo>
                    <a:cubicBezTo>
                      <a:pt x="0" y="33"/>
                      <a:pt x="3" y="36"/>
                      <a:pt x="6" y="36"/>
                    </a:cubicBezTo>
                    <a:cubicBezTo>
                      <a:pt x="30" y="36"/>
                      <a:pt x="30" y="36"/>
                      <a:pt x="30" y="36"/>
                    </a:cubicBezTo>
                    <a:cubicBezTo>
                      <a:pt x="33" y="36"/>
                      <a:pt x="36" y="33"/>
                      <a:pt x="36" y="30"/>
                    </a:cubicBezTo>
                    <a:cubicBezTo>
                      <a:pt x="36" y="6"/>
                      <a:pt x="36" y="6"/>
                      <a:pt x="36" y="6"/>
                    </a:cubicBezTo>
                    <a:cubicBezTo>
                      <a:pt x="36" y="3"/>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1001" name="Freeform 58"/>
              <p:cNvSpPr>
                <a:spLocks/>
              </p:cNvSpPr>
              <p:nvPr/>
            </p:nvSpPr>
            <p:spPr bwMode="auto">
              <a:xfrm>
                <a:off x="3802608" y="2559088"/>
                <a:ext cx="38764" cy="38764"/>
              </a:xfrm>
              <a:custGeom>
                <a:avLst/>
                <a:gdLst>
                  <a:gd name="T0" fmla="*/ 30 w 36"/>
                  <a:gd name="T1" fmla="*/ 0 h 36"/>
                  <a:gd name="T2" fmla="*/ 6 w 36"/>
                  <a:gd name="T3" fmla="*/ 0 h 36"/>
                  <a:gd name="T4" fmla="*/ 0 w 36"/>
                  <a:gd name="T5" fmla="*/ 6 h 36"/>
                  <a:gd name="T6" fmla="*/ 0 w 36"/>
                  <a:gd name="T7" fmla="*/ 30 h 36"/>
                  <a:gd name="T8" fmla="*/ 6 w 36"/>
                  <a:gd name="T9" fmla="*/ 36 h 36"/>
                  <a:gd name="T10" fmla="*/ 30 w 36"/>
                  <a:gd name="T11" fmla="*/ 36 h 36"/>
                  <a:gd name="T12" fmla="*/ 36 w 36"/>
                  <a:gd name="T13" fmla="*/ 30 h 36"/>
                  <a:gd name="T14" fmla="*/ 36 w 36"/>
                  <a:gd name="T15" fmla="*/ 6 h 36"/>
                  <a:gd name="T16" fmla="*/ 30 w 3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6">
                    <a:moveTo>
                      <a:pt x="30" y="0"/>
                    </a:moveTo>
                    <a:cubicBezTo>
                      <a:pt x="6" y="0"/>
                      <a:pt x="6" y="0"/>
                      <a:pt x="6" y="0"/>
                    </a:cubicBezTo>
                    <a:cubicBezTo>
                      <a:pt x="3" y="0"/>
                      <a:pt x="0" y="3"/>
                      <a:pt x="0" y="6"/>
                    </a:cubicBezTo>
                    <a:cubicBezTo>
                      <a:pt x="0" y="30"/>
                      <a:pt x="0" y="30"/>
                      <a:pt x="0" y="30"/>
                    </a:cubicBezTo>
                    <a:cubicBezTo>
                      <a:pt x="0" y="33"/>
                      <a:pt x="3" y="36"/>
                      <a:pt x="6" y="36"/>
                    </a:cubicBezTo>
                    <a:cubicBezTo>
                      <a:pt x="30" y="36"/>
                      <a:pt x="30" y="36"/>
                      <a:pt x="30" y="36"/>
                    </a:cubicBezTo>
                    <a:cubicBezTo>
                      <a:pt x="33" y="36"/>
                      <a:pt x="36" y="33"/>
                      <a:pt x="36" y="30"/>
                    </a:cubicBezTo>
                    <a:cubicBezTo>
                      <a:pt x="36" y="6"/>
                      <a:pt x="36" y="6"/>
                      <a:pt x="36" y="6"/>
                    </a:cubicBezTo>
                    <a:cubicBezTo>
                      <a:pt x="36" y="3"/>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1002" name="Freeform 59"/>
              <p:cNvSpPr>
                <a:spLocks/>
              </p:cNvSpPr>
              <p:nvPr/>
            </p:nvSpPr>
            <p:spPr bwMode="auto">
              <a:xfrm>
                <a:off x="3850037" y="2559088"/>
                <a:ext cx="38764" cy="38764"/>
              </a:xfrm>
              <a:custGeom>
                <a:avLst/>
                <a:gdLst>
                  <a:gd name="T0" fmla="*/ 30 w 36"/>
                  <a:gd name="T1" fmla="*/ 0 h 36"/>
                  <a:gd name="T2" fmla="*/ 6 w 36"/>
                  <a:gd name="T3" fmla="*/ 0 h 36"/>
                  <a:gd name="T4" fmla="*/ 0 w 36"/>
                  <a:gd name="T5" fmla="*/ 6 h 36"/>
                  <a:gd name="T6" fmla="*/ 0 w 36"/>
                  <a:gd name="T7" fmla="*/ 30 h 36"/>
                  <a:gd name="T8" fmla="*/ 6 w 36"/>
                  <a:gd name="T9" fmla="*/ 36 h 36"/>
                  <a:gd name="T10" fmla="*/ 30 w 36"/>
                  <a:gd name="T11" fmla="*/ 36 h 36"/>
                  <a:gd name="T12" fmla="*/ 36 w 36"/>
                  <a:gd name="T13" fmla="*/ 30 h 36"/>
                  <a:gd name="T14" fmla="*/ 36 w 36"/>
                  <a:gd name="T15" fmla="*/ 6 h 36"/>
                  <a:gd name="T16" fmla="*/ 30 w 3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6">
                    <a:moveTo>
                      <a:pt x="30" y="0"/>
                    </a:moveTo>
                    <a:cubicBezTo>
                      <a:pt x="6" y="0"/>
                      <a:pt x="6" y="0"/>
                      <a:pt x="6" y="0"/>
                    </a:cubicBezTo>
                    <a:cubicBezTo>
                      <a:pt x="3" y="0"/>
                      <a:pt x="0" y="3"/>
                      <a:pt x="0" y="6"/>
                    </a:cubicBezTo>
                    <a:cubicBezTo>
                      <a:pt x="0" y="30"/>
                      <a:pt x="0" y="30"/>
                      <a:pt x="0" y="30"/>
                    </a:cubicBezTo>
                    <a:cubicBezTo>
                      <a:pt x="0" y="33"/>
                      <a:pt x="3" y="36"/>
                      <a:pt x="6" y="36"/>
                    </a:cubicBezTo>
                    <a:cubicBezTo>
                      <a:pt x="30" y="36"/>
                      <a:pt x="30" y="36"/>
                      <a:pt x="30" y="36"/>
                    </a:cubicBezTo>
                    <a:cubicBezTo>
                      <a:pt x="33" y="36"/>
                      <a:pt x="36" y="33"/>
                      <a:pt x="36" y="30"/>
                    </a:cubicBezTo>
                    <a:cubicBezTo>
                      <a:pt x="36" y="6"/>
                      <a:pt x="36" y="6"/>
                      <a:pt x="36" y="6"/>
                    </a:cubicBezTo>
                    <a:cubicBezTo>
                      <a:pt x="36" y="3"/>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1003" name="Freeform 60"/>
              <p:cNvSpPr>
                <a:spLocks/>
              </p:cNvSpPr>
              <p:nvPr/>
            </p:nvSpPr>
            <p:spPr bwMode="auto">
              <a:xfrm>
                <a:off x="3755180" y="2606516"/>
                <a:ext cx="38764" cy="38764"/>
              </a:xfrm>
              <a:custGeom>
                <a:avLst/>
                <a:gdLst>
                  <a:gd name="T0" fmla="*/ 30 w 36"/>
                  <a:gd name="T1" fmla="*/ 0 h 36"/>
                  <a:gd name="T2" fmla="*/ 6 w 36"/>
                  <a:gd name="T3" fmla="*/ 0 h 36"/>
                  <a:gd name="T4" fmla="*/ 0 w 36"/>
                  <a:gd name="T5" fmla="*/ 6 h 36"/>
                  <a:gd name="T6" fmla="*/ 0 w 36"/>
                  <a:gd name="T7" fmla="*/ 30 h 36"/>
                  <a:gd name="T8" fmla="*/ 6 w 36"/>
                  <a:gd name="T9" fmla="*/ 36 h 36"/>
                  <a:gd name="T10" fmla="*/ 30 w 36"/>
                  <a:gd name="T11" fmla="*/ 36 h 36"/>
                  <a:gd name="T12" fmla="*/ 36 w 36"/>
                  <a:gd name="T13" fmla="*/ 30 h 36"/>
                  <a:gd name="T14" fmla="*/ 36 w 36"/>
                  <a:gd name="T15" fmla="*/ 6 h 36"/>
                  <a:gd name="T16" fmla="*/ 30 w 3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6">
                    <a:moveTo>
                      <a:pt x="30" y="0"/>
                    </a:moveTo>
                    <a:cubicBezTo>
                      <a:pt x="6" y="0"/>
                      <a:pt x="6" y="0"/>
                      <a:pt x="6" y="0"/>
                    </a:cubicBezTo>
                    <a:cubicBezTo>
                      <a:pt x="3" y="0"/>
                      <a:pt x="0" y="3"/>
                      <a:pt x="0" y="6"/>
                    </a:cubicBezTo>
                    <a:cubicBezTo>
                      <a:pt x="0" y="30"/>
                      <a:pt x="0" y="30"/>
                      <a:pt x="0" y="30"/>
                    </a:cubicBezTo>
                    <a:cubicBezTo>
                      <a:pt x="0" y="33"/>
                      <a:pt x="3" y="36"/>
                      <a:pt x="6" y="36"/>
                    </a:cubicBezTo>
                    <a:cubicBezTo>
                      <a:pt x="30" y="36"/>
                      <a:pt x="30" y="36"/>
                      <a:pt x="30" y="36"/>
                    </a:cubicBezTo>
                    <a:cubicBezTo>
                      <a:pt x="33" y="36"/>
                      <a:pt x="36" y="33"/>
                      <a:pt x="36" y="30"/>
                    </a:cubicBezTo>
                    <a:cubicBezTo>
                      <a:pt x="36" y="6"/>
                      <a:pt x="36" y="6"/>
                      <a:pt x="36" y="6"/>
                    </a:cubicBezTo>
                    <a:cubicBezTo>
                      <a:pt x="36" y="3"/>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1004" name="Freeform 61"/>
              <p:cNvSpPr>
                <a:spLocks/>
              </p:cNvSpPr>
              <p:nvPr/>
            </p:nvSpPr>
            <p:spPr bwMode="auto">
              <a:xfrm>
                <a:off x="3802608" y="2606516"/>
                <a:ext cx="38764" cy="38764"/>
              </a:xfrm>
              <a:custGeom>
                <a:avLst/>
                <a:gdLst>
                  <a:gd name="T0" fmla="*/ 30 w 36"/>
                  <a:gd name="T1" fmla="*/ 0 h 36"/>
                  <a:gd name="T2" fmla="*/ 6 w 36"/>
                  <a:gd name="T3" fmla="*/ 0 h 36"/>
                  <a:gd name="T4" fmla="*/ 0 w 36"/>
                  <a:gd name="T5" fmla="*/ 6 h 36"/>
                  <a:gd name="T6" fmla="*/ 0 w 36"/>
                  <a:gd name="T7" fmla="*/ 30 h 36"/>
                  <a:gd name="T8" fmla="*/ 6 w 36"/>
                  <a:gd name="T9" fmla="*/ 36 h 36"/>
                  <a:gd name="T10" fmla="*/ 30 w 36"/>
                  <a:gd name="T11" fmla="*/ 36 h 36"/>
                  <a:gd name="T12" fmla="*/ 36 w 36"/>
                  <a:gd name="T13" fmla="*/ 30 h 36"/>
                  <a:gd name="T14" fmla="*/ 36 w 36"/>
                  <a:gd name="T15" fmla="*/ 6 h 36"/>
                  <a:gd name="T16" fmla="*/ 30 w 3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6">
                    <a:moveTo>
                      <a:pt x="30" y="0"/>
                    </a:moveTo>
                    <a:cubicBezTo>
                      <a:pt x="6" y="0"/>
                      <a:pt x="6" y="0"/>
                      <a:pt x="6" y="0"/>
                    </a:cubicBezTo>
                    <a:cubicBezTo>
                      <a:pt x="3" y="0"/>
                      <a:pt x="0" y="3"/>
                      <a:pt x="0" y="6"/>
                    </a:cubicBezTo>
                    <a:cubicBezTo>
                      <a:pt x="0" y="30"/>
                      <a:pt x="0" y="30"/>
                      <a:pt x="0" y="30"/>
                    </a:cubicBezTo>
                    <a:cubicBezTo>
                      <a:pt x="0" y="33"/>
                      <a:pt x="3" y="36"/>
                      <a:pt x="6" y="36"/>
                    </a:cubicBezTo>
                    <a:cubicBezTo>
                      <a:pt x="30" y="36"/>
                      <a:pt x="30" y="36"/>
                      <a:pt x="30" y="36"/>
                    </a:cubicBezTo>
                    <a:cubicBezTo>
                      <a:pt x="33" y="36"/>
                      <a:pt x="36" y="33"/>
                      <a:pt x="36" y="30"/>
                    </a:cubicBezTo>
                    <a:cubicBezTo>
                      <a:pt x="36" y="6"/>
                      <a:pt x="36" y="6"/>
                      <a:pt x="36" y="6"/>
                    </a:cubicBezTo>
                    <a:cubicBezTo>
                      <a:pt x="36" y="3"/>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1005" name="Freeform 62"/>
              <p:cNvSpPr>
                <a:spLocks/>
              </p:cNvSpPr>
              <p:nvPr/>
            </p:nvSpPr>
            <p:spPr bwMode="auto">
              <a:xfrm>
                <a:off x="3850037" y="2606516"/>
                <a:ext cx="38764" cy="38764"/>
              </a:xfrm>
              <a:custGeom>
                <a:avLst/>
                <a:gdLst>
                  <a:gd name="T0" fmla="*/ 30 w 36"/>
                  <a:gd name="T1" fmla="*/ 0 h 36"/>
                  <a:gd name="T2" fmla="*/ 6 w 36"/>
                  <a:gd name="T3" fmla="*/ 0 h 36"/>
                  <a:gd name="T4" fmla="*/ 0 w 36"/>
                  <a:gd name="T5" fmla="*/ 6 h 36"/>
                  <a:gd name="T6" fmla="*/ 0 w 36"/>
                  <a:gd name="T7" fmla="*/ 30 h 36"/>
                  <a:gd name="T8" fmla="*/ 6 w 36"/>
                  <a:gd name="T9" fmla="*/ 36 h 36"/>
                  <a:gd name="T10" fmla="*/ 30 w 36"/>
                  <a:gd name="T11" fmla="*/ 36 h 36"/>
                  <a:gd name="T12" fmla="*/ 36 w 36"/>
                  <a:gd name="T13" fmla="*/ 30 h 36"/>
                  <a:gd name="T14" fmla="*/ 36 w 36"/>
                  <a:gd name="T15" fmla="*/ 6 h 36"/>
                  <a:gd name="T16" fmla="*/ 30 w 3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6">
                    <a:moveTo>
                      <a:pt x="30" y="0"/>
                    </a:moveTo>
                    <a:cubicBezTo>
                      <a:pt x="6" y="0"/>
                      <a:pt x="6" y="0"/>
                      <a:pt x="6" y="0"/>
                    </a:cubicBezTo>
                    <a:cubicBezTo>
                      <a:pt x="3" y="0"/>
                      <a:pt x="0" y="3"/>
                      <a:pt x="0" y="6"/>
                    </a:cubicBezTo>
                    <a:cubicBezTo>
                      <a:pt x="0" y="30"/>
                      <a:pt x="0" y="30"/>
                      <a:pt x="0" y="30"/>
                    </a:cubicBezTo>
                    <a:cubicBezTo>
                      <a:pt x="0" y="33"/>
                      <a:pt x="3" y="36"/>
                      <a:pt x="6" y="36"/>
                    </a:cubicBezTo>
                    <a:cubicBezTo>
                      <a:pt x="30" y="36"/>
                      <a:pt x="30" y="36"/>
                      <a:pt x="30" y="36"/>
                    </a:cubicBezTo>
                    <a:cubicBezTo>
                      <a:pt x="33" y="36"/>
                      <a:pt x="36" y="33"/>
                      <a:pt x="36" y="30"/>
                    </a:cubicBezTo>
                    <a:cubicBezTo>
                      <a:pt x="36" y="6"/>
                      <a:pt x="36" y="6"/>
                      <a:pt x="36" y="6"/>
                    </a:cubicBezTo>
                    <a:cubicBezTo>
                      <a:pt x="36" y="3"/>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1006" name="Freeform 63"/>
              <p:cNvSpPr>
                <a:spLocks/>
              </p:cNvSpPr>
              <p:nvPr/>
            </p:nvSpPr>
            <p:spPr bwMode="auto">
              <a:xfrm>
                <a:off x="3755180" y="2653945"/>
                <a:ext cx="38764" cy="38764"/>
              </a:xfrm>
              <a:custGeom>
                <a:avLst/>
                <a:gdLst>
                  <a:gd name="T0" fmla="*/ 30 w 36"/>
                  <a:gd name="T1" fmla="*/ 0 h 36"/>
                  <a:gd name="T2" fmla="*/ 6 w 36"/>
                  <a:gd name="T3" fmla="*/ 0 h 36"/>
                  <a:gd name="T4" fmla="*/ 0 w 36"/>
                  <a:gd name="T5" fmla="*/ 6 h 36"/>
                  <a:gd name="T6" fmla="*/ 0 w 36"/>
                  <a:gd name="T7" fmla="*/ 30 h 36"/>
                  <a:gd name="T8" fmla="*/ 6 w 36"/>
                  <a:gd name="T9" fmla="*/ 36 h 36"/>
                  <a:gd name="T10" fmla="*/ 30 w 36"/>
                  <a:gd name="T11" fmla="*/ 36 h 36"/>
                  <a:gd name="T12" fmla="*/ 36 w 36"/>
                  <a:gd name="T13" fmla="*/ 30 h 36"/>
                  <a:gd name="T14" fmla="*/ 36 w 36"/>
                  <a:gd name="T15" fmla="*/ 6 h 36"/>
                  <a:gd name="T16" fmla="*/ 30 w 3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6">
                    <a:moveTo>
                      <a:pt x="30" y="0"/>
                    </a:moveTo>
                    <a:cubicBezTo>
                      <a:pt x="6" y="0"/>
                      <a:pt x="6" y="0"/>
                      <a:pt x="6" y="0"/>
                    </a:cubicBezTo>
                    <a:cubicBezTo>
                      <a:pt x="3" y="0"/>
                      <a:pt x="0" y="3"/>
                      <a:pt x="0" y="6"/>
                    </a:cubicBezTo>
                    <a:cubicBezTo>
                      <a:pt x="0" y="30"/>
                      <a:pt x="0" y="30"/>
                      <a:pt x="0" y="30"/>
                    </a:cubicBezTo>
                    <a:cubicBezTo>
                      <a:pt x="0" y="33"/>
                      <a:pt x="3" y="36"/>
                      <a:pt x="6" y="36"/>
                    </a:cubicBezTo>
                    <a:cubicBezTo>
                      <a:pt x="30" y="36"/>
                      <a:pt x="30" y="36"/>
                      <a:pt x="30" y="36"/>
                    </a:cubicBezTo>
                    <a:cubicBezTo>
                      <a:pt x="33" y="36"/>
                      <a:pt x="36" y="33"/>
                      <a:pt x="36" y="30"/>
                    </a:cubicBezTo>
                    <a:cubicBezTo>
                      <a:pt x="36" y="6"/>
                      <a:pt x="36" y="6"/>
                      <a:pt x="36" y="6"/>
                    </a:cubicBezTo>
                    <a:cubicBezTo>
                      <a:pt x="36" y="3"/>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1007" name="Freeform 64"/>
              <p:cNvSpPr>
                <a:spLocks/>
              </p:cNvSpPr>
              <p:nvPr/>
            </p:nvSpPr>
            <p:spPr bwMode="auto">
              <a:xfrm>
                <a:off x="3802608" y="2653945"/>
                <a:ext cx="38764" cy="38764"/>
              </a:xfrm>
              <a:custGeom>
                <a:avLst/>
                <a:gdLst>
                  <a:gd name="T0" fmla="*/ 30 w 36"/>
                  <a:gd name="T1" fmla="*/ 0 h 36"/>
                  <a:gd name="T2" fmla="*/ 6 w 36"/>
                  <a:gd name="T3" fmla="*/ 0 h 36"/>
                  <a:gd name="T4" fmla="*/ 0 w 36"/>
                  <a:gd name="T5" fmla="*/ 6 h 36"/>
                  <a:gd name="T6" fmla="*/ 0 w 36"/>
                  <a:gd name="T7" fmla="*/ 30 h 36"/>
                  <a:gd name="T8" fmla="*/ 6 w 36"/>
                  <a:gd name="T9" fmla="*/ 36 h 36"/>
                  <a:gd name="T10" fmla="*/ 30 w 36"/>
                  <a:gd name="T11" fmla="*/ 36 h 36"/>
                  <a:gd name="T12" fmla="*/ 36 w 36"/>
                  <a:gd name="T13" fmla="*/ 30 h 36"/>
                  <a:gd name="T14" fmla="*/ 36 w 36"/>
                  <a:gd name="T15" fmla="*/ 6 h 36"/>
                  <a:gd name="T16" fmla="*/ 30 w 3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6">
                    <a:moveTo>
                      <a:pt x="30" y="0"/>
                    </a:moveTo>
                    <a:cubicBezTo>
                      <a:pt x="6" y="0"/>
                      <a:pt x="6" y="0"/>
                      <a:pt x="6" y="0"/>
                    </a:cubicBezTo>
                    <a:cubicBezTo>
                      <a:pt x="3" y="0"/>
                      <a:pt x="0" y="3"/>
                      <a:pt x="0" y="6"/>
                    </a:cubicBezTo>
                    <a:cubicBezTo>
                      <a:pt x="0" y="30"/>
                      <a:pt x="0" y="30"/>
                      <a:pt x="0" y="30"/>
                    </a:cubicBezTo>
                    <a:cubicBezTo>
                      <a:pt x="0" y="33"/>
                      <a:pt x="3" y="36"/>
                      <a:pt x="6" y="36"/>
                    </a:cubicBezTo>
                    <a:cubicBezTo>
                      <a:pt x="30" y="36"/>
                      <a:pt x="30" y="36"/>
                      <a:pt x="30" y="36"/>
                    </a:cubicBezTo>
                    <a:cubicBezTo>
                      <a:pt x="33" y="36"/>
                      <a:pt x="36" y="33"/>
                      <a:pt x="36" y="30"/>
                    </a:cubicBezTo>
                    <a:cubicBezTo>
                      <a:pt x="36" y="6"/>
                      <a:pt x="36" y="6"/>
                      <a:pt x="36" y="6"/>
                    </a:cubicBezTo>
                    <a:cubicBezTo>
                      <a:pt x="36" y="3"/>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1008" name="Freeform 65"/>
              <p:cNvSpPr>
                <a:spLocks/>
              </p:cNvSpPr>
              <p:nvPr/>
            </p:nvSpPr>
            <p:spPr bwMode="auto">
              <a:xfrm>
                <a:off x="3850037" y="2653945"/>
                <a:ext cx="38764" cy="38764"/>
              </a:xfrm>
              <a:custGeom>
                <a:avLst/>
                <a:gdLst>
                  <a:gd name="T0" fmla="*/ 30 w 36"/>
                  <a:gd name="T1" fmla="*/ 0 h 36"/>
                  <a:gd name="T2" fmla="*/ 6 w 36"/>
                  <a:gd name="T3" fmla="*/ 0 h 36"/>
                  <a:gd name="T4" fmla="*/ 0 w 36"/>
                  <a:gd name="T5" fmla="*/ 6 h 36"/>
                  <a:gd name="T6" fmla="*/ 0 w 36"/>
                  <a:gd name="T7" fmla="*/ 30 h 36"/>
                  <a:gd name="T8" fmla="*/ 6 w 36"/>
                  <a:gd name="T9" fmla="*/ 36 h 36"/>
                  <a:gd name="T10" fmla="*/ 30 w 36"/>
                  <a:gd name="T11" fmla="*/ 36 h 36"/>
                  <a:gd name="T12" fmla="*/ 36 w 36"/>
                  <a:gd name="T13" fmla="*/ 30 h 36"/>
                  <a:gd name="T14" fmla="*/ 36 w 36"/>
                  <a:gd name="T15" fmla="*/ 6 h 36"/>
                  <a:gd name="T16" fmla="*/ 30 w 3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6">
                    <a:moveTo>
                      <a:pt x="30" y="0"/>
                    </a:moveTo>
                    <a:cubicBezTo>
                      <a:pt x="6" y="0"/>
                      <a:pt x="6" y="0"/>
                      <a:pt x="6" y="0"/>
                    </a:cubicBezTo>
                    <a:cubicBezTo>
                      <a:pt x="3" y="0"/>
                      <a:pt x="0" y="3"/>
                      <a:pt x="0" y="6"/>
                    </a:cubicBezTo>
                    <a:cubicBezTo>
                      <a:pt x="0" y="30"/>
                      <a:pt x="0" y="30"/>
                      <a:pt x="0" y="30"/>
                    </a:cubicBezTo>
                    <a:cubicBezTo>
                      <a:pt x="0" y="33"/>
                      <a:pt x="3" y="36"/>
                      <a:pt x="6" y="36"/>
                    </a:cubicBezTo>
                    <a:cubicBezTo>
                      <a:pt x="30" y="36"/>
                      <a:pt x="30" y="36"/>
                      <a:pt x="30" y="36"/>
                    </a:cubicBezTo>
                    <a:cubicBezTo>
                      <a:pt x="33" y="36"/>
                      <a:pt x="36" y="33"/>
                      <a:pt x="36" y="30"/>
                    </a:cubicBezTo>
                    <a:cubicBezTo>
                      <a:pt x="36" y="6"/>
                      <a:pt x="36" y="6"/>
                      <a:pt x="36" y="6"/>
                    </a:cubicBezTo>
                    <a:cubicBezTo>
                      <a:pt x="36" y="3"/>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grpSp>
        <p:cxnSp>
          <p:nvCxnSpPr>
            <p:cNvPr id="994" name="直接连接符 993"/>
            <p:cNvCxnSpPr/>
            <p:nvPr/>
          </p:nvCxnSpPr>
          <p:spPr>
            <a:xfrm>
              <a:off x="971600" y="3506263"/>
              <a:ext cx="0" cy="486000"/>
            </a:xfrm>
            <a:prstGeom prst="line">
              <a:avLst/>
            </a:prstGeom>
            <a:noFill/>
            <a:ln w="9525" cap="flat" cmpd="sng" algn="ctr">
              <a:solidFill>
                <a:srgbClr val="00B0F0"/>
              </a:solidFill>
              <a:prstDash val="dash"/>
            </a:ln>
            <a:effectLst/>
          </p:spPr>
        </p:cxnSp>
        <p:grpSp>
          <p:nvGrpSpPr>
            <p:cNvPr id="995" name="组合 994"/>
            <p:cNvGrpSpPr/>
            <p:nvPr/>
          </p:nvGrpSpPr>
          <p:grpSpPr>
            <a:xfrm>
              <a:off x="1080945" y="3414398"/>
              <a:ext cx="1569660" cy="652075"/>
              <a:chOff x="1022330" y="827205"/>
              <a:chExt cx="1569660" cy="652075"/>
            </a:xfrm>
          </p:grpSpPr>
          <p:sp>
            <p:nvSpPr>
              <p:cNvPr id="996" name="TextBox 995"/>
              <p:cNvSpPr txBox="1"/>
              <p:nvPr/>
            </p:nvSpPr>
            <p:spPr>
              <a:xfrm>
                <a:off x="1022330" y="827205"/>
                <a:ext cx="902811" cy="3419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添加标题</a:t>
                </a:r>
              </a:p>
            </p:txBody>
          </p:sp>
          <p:sp>
            <p:nvSpPr>
              <p:cNvPr id="997" name="TextBox 996"/>
              <p:cNvSpPr txBox="1"/>
              <p:nvPr/>
            </p:nvSpPr>
            <p:spPr>
              <a:xfrm>
                <a:off x="1022330" y="1068911"/>
                <a:ext cx="1569660" cy="41036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单击添加文本单击添加文本</a:t>
                </a:r>
                <a:endParaRPr kumimoji="0" lang="en-US" altLang="zh-CN" sz="9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单击添加文本单击添加文本</a:t>
                </a:r>
              </a:p>
            </p:txBody>
          </p:sp>
        </p:grpSp>
      </p:grpSp>
      <p:grpSp>
        <p:nvGrpSpPr>
          <p:cNvPr id="1009" name="组合 1008"/>
          <p:cNvGrpSpPr/>
          <p:nvPr/>
        </p:nvGrpSpPr>
        <p:grpSpPr>
          <a:xfrm>
            <a:off x="5705731" y="3822641"/>
            <a:ext cx="3042000" cy="586867"/>
            <a:chOff x="5634491" y="3920739"/>
            <a:chExt cx="3042000" cy="652075"/>
          </a:xfrm>
        </p:grpSpPr>
        <p:cxnSp>
          <p:nvCxnSpPr>
            <p:cNvPr id="1010" name="直接连接符 1009"/>
            <p:cNvCxnSpPr/>
            <p:nvPr/>
          </p:nvCxnSpPr>
          <p:spPr>
            <a:xfrm>
              <a:off x="5634491" y="4510943"/>
              <a:ext cx="3042000" cy="0"/>
            </a:xfrm>
            <a:prstGeom prst="line">
              <a:avLst/>
            </a:prstGeom>
            <a:noFill/>
            <a:ln w="9525" cap="flat" cmpd="sng" algn="ctr">
              <a:solidFill>
                <a:srgbClr val="E1518F"/>
              </a:solidFill>
              <a:prstDash val="dash"/>
            </a:ln>
            <a:effectLst/>
          </p:spPr>
        </p:cxnSp>
        <p:grpSp>
          <p:nvGrpSpPr>
            <p:cNvPr id="1011" name="组合 1010"/>
            <p:cNvGrpSpPr/>
            <p:nvPr/>
          </p:nvGrpSpPr>
          <p:grpSpPr>
            <a:xfrm>
              <a:off x="8247564" y="4087491"/>
              <a:ext cx="286081" cy="356142"/>
              <a:chOff x="4431490" y="3235398"/>
              <a:chExt cx="245807" cy="306005"/>
            </a:xfrm>
            <a:solidFill>
              <a:srgbClr val="E1518F"/>
            </a:solidFill>
          </p:grpSpPr>
          <p:sp>
            <p:nvSpPr>
              <p:cNvPr id="1016" name="Freeform 52"/>
              <p:cNvSpPr>
                <a:spLocks/>
              </p:cNvSpPr>
              <p:nvPr/>
            </p:nvSpPr>
            <p:spPr bwMode="auto">
              <a:xfrm>
                <a:off x="4431490" y="3463876"/>
                <a:ext cx="245807" cy="77527"/>
              </a:xfrm>
              <a:custGeom>
                <a:avLst/>
                <a:gdLst>
                  <a:gd name="T0" fmla="*/ 228 w 228"/>
                  <a:gd name="T1" fmla="*/ 0 h 72"/>
                  <a:gd name="T2" fmla="*/ 184 w 228"/>
                  <a:gd name="T3" fmla="*/ 0 h 72"/>
                  <a:gd name="T4" fmla="*/ 184 w 228"/>
                  <a:gd name="T5" fmla="*/ 36 h 72"/>
                  <a:gd name="T6" fmla="*/ 116 w 228"/>
                  <a:gd name="T7" fmla="*/ 36 h 72"/>
                  <a:gd name="T8" fmla="*/ 113 w 228"/>
                  <a:gd name="T9" fmla="*/ 36 h 72"/>
                  <a:gd name="T10" fmla="*/ 44 w 228"/>
                  <a:gd name="T11" fmla="*/ 36 h 72"/>
                  <a:gd name="T12" fmla="*/ 44 w 228"/>
                  <a:gd name="T13" fmla="*/ 0 h 72"/>
                  <a:gd name="T14" fmla="*/ 0 w 228"/>
                  <a:gd name="T15" fmla="*/ 0 h 72"/>
                  <a:gd name="T16" fmla="*/ 0 w 228"/>
                  <a:gd name="T17" fmla="*/ 58 h 72"/>
                  <a:gd name="T18" fmla="*/ 13 w 228"/>
                  <a:gd name="T19" fmla="*/ 72 h 72"/>
                  <a:gd name="T20" fmla="*/ 46 w 228"/>
                  <a:gd name="T21" fmla="*/ 72 h 72"/>
                  <a:gd name="T22" fmla="*/ 113 w 228"/>
                  <a:gd name="T23" fmla="*/ 72 h 72"/>
                  <a:gd name="T24" fmla="*/ 116 w 228"/>
                  <a:gd name="T25" fmla="*/ 72 h 72"/>
                  <a:gd name="T26" fmla="*/ 183 w 228"/>
                  <a:gd name="T27" fmla="*/ 72 h 72"/>
                  <a:gd name="T28" fmla="*/ 216 w 228"/>
                  <a:gd name="T29" fmla="*/ 72 h 72"/>
                  <a:gd name="T30" fmla="*/ 228 w 228"/>
                  <a:gd name="T31" fmla="*/ 58 h 72"/>
                  <a:gd name="T32" fmla="*/ 228 w 228"/>
                  <a:gd name="T3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72">
                    <a:moveTo>
                      <a:pt x="228" y="0"/>
                    </a:moveTo>
                    <a:cubicBezTo>
                      <a:pt x="184" y="0"/>
                      <a:pt x="184" y="0"/>
                      <a:pt x="184" y="0"/>
                    </a:cubicBezTo>
                    <a:cubicBezTo>
                      <a:pt x="184" y="36"/>
                      <a:pt x="184" y="36"/>
                      <a:pt x="184" y="36"/>
                    </a:cubicBezTo>
                    <a:cubicBezTo>
                      <a:pt x="116" y="36"/>
                      <a:pt x="116" y="36"/>
                      <a:pt x="116" y="36"/>
                    </a:cubicBezTo>
                    <a:cubicBezTo>
                      <a:pt x="113" y="36"/>
                      <a:pt x="113" y="36"/>
                      <a:pt x="113" y="36"/>
                    </a:cubicBezTo>
                    <a:cubicBezTo>
                      <a:pt x="44" y="36"/>
                      <a:pt x="44" y="36"/>
                      <a:pt x="44" y="36"/>
                    </a:cubicBezTo>
                    <a:cubicBezTo>
                      <a:pt x="44" y="0"/>
                      <a:pt x="44" y="0"/>
                      <a:pt x="44" y="0"/>
                    </a:cubicBezTo>
                    <a:cubicBezTo>
                      <a:pt x="0" y="0"/>
                      <a:pt x="0" y="0"/>
                      <a:pt x="0" y="0"/>
                    </a:cubicBezTo>
                    <a:cubicBezTo>
                      <a:pt x="0" y="58"/>
                      <a:pt x="0" y="58"/>
                      <a:pt x="0" y="58"/>
                    </a:cubicBezTo>
                    <a:cubicBezTo>
                      <a:pt x="0" y="58"/>
                      <a:pt x="2" y="72"/>
                      <a:pt x="13" y="72"/>
                    </a:cubicBezTo>
                    <a:cubicBezTo>
                      <a:pt x="24" y="72"/>
                      <a:pt x="46" y="72"/>
                      <a:pt x="46" y="72"/>
                    </a:cubicBezTo>
                    <a:cubicBezTo>
                      <a:pt x="113" y="72"/>
                      <a:pt x="113" y="72"/>
                      <a:pt x="113" y="72"/>
                    </a:cubicBezTo>
                    <a:cubicBezTo>
                      <a:pt x="116" y="72"/>
                      <a:pt x="116" y="72"/>
                      <a:pt x="116" y="72"/>
                    </a:cubicBezTo>
                    <a:cubicBezTo>
                      <a:pt x="183" y="72"/>
                      <a:pt x="183" y="72"/>
                      <a:pt x="183" y="72"/>
                    </a:cubicBezTo>
                    <a:cubicBezTo>
                      <a:pt x="183" y="72"/>
                      <a:pt x="205" y="72"/>
                      <a:pt x="216" y="72"/>
                    </a:cubicBezTo>
                    <a:cubicBezTo>
                      <a:pt x="227" y="72"/>
                      <a:pt x="228" y="58"/>
                      <a:pt x="228" y="58"/>
                    </a:cubicBezTo>
                    <a:cubicBezTo>
                      <a:pt x="228" y="0"/>
                      <a:pt x="228" y="0"/>
                      <a:pt x="2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1017" name="Freeform 53"/>
              <p:cNvSpPr>
                <a:spLocks/>
              </p:cNvSpPr>
              <p:nvPr/>
            </p:nvSpPr>
            <p:spPr bwMode="auto">
              <a:xfrm>
                <a:off x="4468430" y="3274162"/>
                <a:ext cx="179681" cy="189714"/>
              </a:xfrm>
              <a:custGeom>
                <a:avLst/>
                <a:gdLst>
                  <a:gd name="T0" fmla="*/ 119 w 167"/>
                  <a:gd name="T1" fmla="*/ 0 h 176"/>
                  <a:gd name="T2" fmla="*/ 47 w 167"/>
                  <a:gd name="T3" fmla="*/ 0 h 176"/>
                  <a:gd name="T4" fmla="*/ 38 w 167"/>
                  <a:gd name="T5" fmla="*/ 10 h 176"/>
                  <a:gd name="T6" fmla="*/ 38 w 167"/>
                  <a:gd name="T7" fmla="*/ 92 h 176"/>
                  <a:gd name="T8" fmla="*/ 12 w 167"/>
                  <a:gd name="T9" fmla="*/ 92 h 176"/>
                  <a:gd name="T10" fmla="*/ 6 w 167"/>
                  <a:gd name="T11" fmla="*/ 104 h 176"/>
                  <a:gd name="T12" fmla="*/ 71 w 167"/>
                  <a:gd name="T13" fmla="*/ 171 h 176"/>
                  <a:gd name="T14" fmla="*/ 83 w 167"/>
                  <a:gd name="T15" fmla="*/ 176 h 176"/>
                  <a:gd name="T16" fmla="*/ 96 w 167"/>
                  <a:gd name="T17" fmla="*/ 171 h 176"/>
                  <a:gd name="T18" fmla="*/ 160 w 167"/>
                  <a:gd name="T19" fmla="*/ 104 h 176"/>
                  <a:gd name="T20" fmla="*/ 154 w 167"/>
                  <a:gd name="T21" fmla="*/ 92 h 176"/>
                  <a:gd name="T22" fmla="*/ 126 w 167"/>
                  <a:gd name="T23" fmla="*/ 92 h 176"/>
                  <a:gd name="T24" fmla="*/ 126 w 167"/>
                  <a:gd name="T25" fmla="*/ 10 h 176"/>
                  <a:gd name="T26" fmla="*/ 119 w 167"/>
                  <a:gd name="T2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7" h="176">
                    <a:moveTo>
                      <a:pt x="119" y="0"/>
                    </a:moveTo>
                    <a:cubicBezTo>
                      <a:pt x="47" y="0"/>
                      <a:pt x="47" y="0"/>
                      <a:pt x="47" y="0"/>
                    </a:cubicBezTo>
                    <a:cubicBezTo>
                      <a:pt x="42" y="0"/>
                      <a:pt x="38" y="5"/>
                      <a:pt x="38" y="10"/>
                    </a:cubicBezTo>
                    <a:cubicBezTo>
                      <a:pt x="38" y="92"/>
                      <a:pt x="38" y="92"/>
                      <a:pt x="38" y="92"/>
                    </a:cubicBezTo>
                    <a:cubicBezTo>
                      <a:pt x="12" y="92"/>
                      <a:pt x="12" y="92"/>
                      <a:pt x="12" y="92"/>
                    </a:cubicBezTo>
                    <a:cubicBezTo>
                      <a:pt x="2" y="92"/>
                      <a:pt x="0" y="97"/>
                      <a:pt x="6" y="104"/>
                    </a:cubicBezTo>
                    <a:cubicBezTo>
                      <a:pt x="71" y="171"/>
                      <a:pt x="71" y="171"/>
                      <a:pt x="71" y="171"/>
                    </a:cubicBezTo>
                    <a:cubicBezTo>
                      <a:pt x="74" y="174"/>
                      <a:pt x="79" y="176"/>
                      <a:pt x="83" y="176"/>
                    </a:cubicBezTo>
                    <a:cubicBezTo>
                      <a:pt x="88" y="176"/>
                      <a:pt x="92" y="174"/>
                      <a:pt x="96" y="171"/>
                    </a:cubicBezTo>
                    <a:cubicBezTo>
                      <a:pt x="160" y="104"/>
                      <a:pt x="160" y="104"/>
                      <a:pt x="160" y="104"/>
                    </a:cubicBezTo>
                    <a:cubicBezTo>
                      <a:pt x="167" y="97"/>
                      <a:pt x="164" y="92"/>
                      <a:pt x="154" y="92"/>
                    </a:cubicBezTo>
                    <a:cubicBezTo>
                      <a:pt x="126" y="92"/>
                      <a:pt x="126" y="92"/>
                      <a:pt x="126" y="92"/>
                    </a:cubicBezTo>
                    <a:cubicBezTo>
                      <a:pt x="126" y="10"/>
                      <a:pt x="126" y="10"/>
                      <a:pt x="126" y="10"/>
                    </a:cubicBezTo>
                    <a:cubicBezTo>
                      <a:pt x="126" y="5"/>
                      <a:pt x="124" y="0"/>
                      <a:pt x="1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sp>
            <p:nvSpPr>
              <p:cNvPr id="1018" name="Freeform 54"/>
              <p:cNvSpPr>
                <a:spLocks/>
              </p:cNvSpPr>
              <p:nvPr/>
            </p:nvSpPr>
            <p:spPr bwMode="auto">
              <a:xfrm>
                <a:off x="4509018" y="3235398"/>
                <a:ext cx="94857" cy="30555"/>
              </a:xfrm>
              <a:custGeom>
                <a:avLst/>
                <a:gdLst>
                  <a:gd name="T0" fmla="*/ 79 w 88"/>
                  <a:gd name="T1" fmla="*/ 0 h 28"/>
                  <a:gd name="T2" fmla="*/ 9 w 88"/>
                  <a:gd name="T3" fmla="*/ 0 h 28"/>
                  <a:gd name="T4" fmla="*/ 0 w 88"/>
                  <a:gd name="T5" fmla="*/ 9 h 28"/>
                  <a:gd name="T6" fmla="*/ 0 w 88"/>
                  <a:gd name="T7" fmla="*/ 19 h 28"/>
                  <a:gd name="T8" fmla="*/ 9 w 88"/>
                  <a:gd name="T9" fmla="*/ 28 h 28"/>
                  <a:gd name="T10" fmla="*/ 79 w 88"/>
                  <a:gd name="T11" fmla="*/ 28 h 28"/>
                  <a:gd name="T12" fmla="*/ 88 w 88"/>
                  <a:gd name="T13" fmla="*/ 19 h 28"/>
                  <a:gd name="T14" fmla="*/ 88 w 88"/>
                  <a:gd name="T15" fmla="*/ 9 h 28"/>
                  <a:gd name="T16" fmla="*/ 79 w 8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28">
                    <a:moveTo>
                      <a:pt x="79" y="0"/>
                    </a:moveTo>
                    <a:cubicBezTo>
                      <a:pt x="9" y="0"/>
                      <a:pt x="9" y="0"/>
                      <a:pt x="9" y="0"/>
                    </a:cubicBezTo>
                    <a:cubicBezTo>
                      <a:pt x="4" y="0"/>
                      <a:pt x="0" y="4"/>
                      <a:pt x="0" y="9"/>
                    </a:cubicBezTo>
                    <a:cubicBezTo>
                      <a:pt x="0" y="19"/>
                      <a:pt x="0" y="19"/>
                      <a:pt x="0" y="19"/>
                    </a:cubicBezTo>
                    <a:cubicBezTo>
                      <a:pt x="0" y="24"/>
                      <a:pt x="4" y="28"/>
                      <a:pt x="9" y="28"/>
                    </a:cubicBezTo>
                    <a:cubicBezTo>
                      <a:pt x="79" y="28"/>
                      <a:pt x="79" y="28"/>
                      <a:pt x="79" y="28"/>
                    </a:cubicBezTo>
                    <a:cubicBezTo>
                      <a:pt x="84" y="28"/>
                      <a:pt x="88" y="24"/>
                      <a:pt x="88" y="19"/>
                    </a:cubicBezTo>
                    <a:cubicBezTo>
                      <a:pt x="88" y="9"/>
                      <a:pt x="88" y="9"/>
                      <a:pt x="88" y="9"/>
                    </a:cubicBezTo>
                    <a:cubicBezTo>
                      <a:pt x="88" y="4"/>
                      <a:pt x="84" y="0"/>
                      <a:pt x="7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grpSp>
        <p:grpSp>
          <p:nvGrpSpPr>
            <p:cNvPr id="1012" name="组合 1011"/>
            <p:cNvGrpSpPr/>
            <p:nvPr/>
          </p:nvGrpSpPr>
          <p:grpSpPr>
            <a:xfrm>
              <a:off x="6450808" y="3920739"/>
              <a:ext cx="1569660" cy="652075"/>
              <a:chOff x="1022330" y="827205"/>
              <a:chExt cx="1569660" cy="652075"/>
            </a:xfrm>
          </p:grpSpPr>
          <p:sp>
            <p:nvSpPr>
              <p:cNvPr id="1014" name="TextBox 1013"/>
              <p:cNvSpPr txBox="1"/>
              <p:nvPr/>
            </p:nvSpPr>
            <p:spPr>
              <a:xfrm>
                <a:off x="1022330" y="827205"/>
                <a:ext cx="902811" cy="34197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添加标题</a:t>
                </a:r>
              </a:p>
            </p:txBody>
          </p:sp>
          <p:sp>
            <p:nvSpPr>
              <p:cNvPr id="1015" name="TextBox 1014"/>
              <p:cNvSpPr txBox="1"/>
              <p:nvPr/>
            </p:nvSpPr>
            <p:spPr>
              <a:xfrm>
                <a:off x="1022330" y="1068911"/>
                <a:ext cx="1569660" cy="41036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单击添加文本单击添加文本</a:t>
                </a:r>
                <a:endParaRPr kumimoji="0" lang="en-US" altLang="zh-CN" sz="9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单击添加文本单击添加文本</a:t>
                </a:r>
              </a:p>
            </p:txBody>
          </p:sp>
        </p:grpSp>
        <p:cxnSp>
          <p:nvCxnSpPr>
            <p:cNvPr id="1013" name="直接连接符 1012"/>
            <p:cNvCxnSpPr/>
            <p:nvPr/>
          </p:nvCxnSpPr>
          <p:spPr>
            <a:xfrm>
              <a:off x="8113092" y="3967516"/>
              <a:ext cx="0" cy="486000"/>
            </a:xfrm>
            <a:prstGeom prst="line">
              <a:avLst/>
            </a:prstGeom>
            <a:noFill/>
            <a:ln w="9525" cap="flat" cmpd="sng" algn="ctr">
              <a:solidFill>
                <a:srgbClr val="E1518F"/>
              </a:solidFill>
              <a:prstDash val="dash"/>
            </a:ln>
            <a:effectLst/>
          </p:spPr>
        </p:cxnSp>
      </p:grpSp>
      <p:pic>
        <p:nvPicPr>
          <p:cNvPr id="1020" name="图片 10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2240" y="1163521"/>
            <a:ext cx="2189646" cy="1212431"/>
          </a:xfrm>
          <a:prstGeom prst="rect">
            <a:avLst/>
          </a:prstGeom>
        </p:spPr>
      </p:pic>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938"/>
                                        </p:tgtEl>
                                        <p:attrNameLst>
                                          <p:attrName>style.visibility</p:attrName>
                                        </p:attrNameLst>
                                      </p:cBhvr>
                                      <p:to>
                                        <p:strVal val="visible"/>
                                      </p:to>
                                    </p:set>
                                    <p:animEffect transition="in" filter="wheel(4)">
                                      <p:cBhvr>
                                        <p:cTn id="7" dur="1000"/>
                                        <p:tgtEl>
                                          <p:spTgt spid="938"/>
                                        </p:tgtEl>
                                      </p:cBhvr>
                                    </p:animEffect>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249"/>
                                          </p:stCondLst>
                                        </p:cTn>
                                        <p:tgtEl>
                                          <p:spTgt spid="941"/>
                                        </p:tgtEl>
                                        <p:attrNameLst>
                                          <p:attrName>style.visibility</p:attrName>
                                        </p:attrNameLst>
                                      </p:cBhvr>
                                      <p:to>
                                        <p:strVal val="visible"/>
                                      </p:to>
                                    </p:set>
                                  </p:childTnLst>
                                </p:cTn>
                              </p:par>
                            </p:childTnLst>
                          </p:cTn>
                        </p:par>
                        <p:par>
                          <p:cTn id="11" fill="hold">
                            <p:stCondLst>
                              <p:cond delay="1250"/>
                            </p:stCondLst>
                            <p:childTnLst>
                              <p:par>
                                <p:cTn id="12" presetID="2" presetClass="entr" presetSubtype="2" fill="hold" nodeType="afterEffect">
                                  <p:stCondLst>
                                    <p:cond delay="0"/>
                                  </p:stCondLst>
                                  <p:childTnLst>
                                    <p:set>
                                      <p:cBhvr>
                                        <p:cTn id="13" dur="1" fill="hold">
                                          <p:stCondLst>
                                            <p:cond delay="0"/>
                                          </p:stCondLst>
                                        </p:cTn>
                                        <p:tgtEl>
                                          <p:spTgt spid="964"/>
                                        </p:tgtEl>
                                        <p:attrNameLst>
                                          <p:attrName>style.visibility</p:attrName>
                                        </p:attrNameLst>
                                      </p:cBhvr>
                                      <p:to>
                                        <p:strVal val="visible"/>
                                      </p:to>
                                    </p:set>
                                    <p:anim calcmode="lin" valueType="num">
                                      <p:cBhvr additive="base">
                                        <p:cTn id="14" dur="750" fill="hold"/>
                                        <p:tgtEl>
                                          <p:spTgt spid="964"/>
                                        </p:tgtEl>
                                        <p:attrNameLst>
                                          <p:attrName>ppt_x</p:attrName>
                                        </p:attrNameLst>
                                      </p:cBhvr>
                                      <p:tavLst>
                                        <p:tav tm="0">
                                          <p:val>
                                            <p:strVal val="1+#ppt_w/2"/>
                                          </p:val>
                                        </p:tav>
                                        <p:tav tm="100000">
                                          <p:val>
                                            <p:strVal val="#ppt_x"/>
                                          </p:val>
                                        </p:tav>
                                      </p:tavLst>
                                    </p:anim>
                                    <p:anim calcmode="lin" valueType="num">
                                      <p:cBhvr additive="base">
                                        <p:cTn id="15" dur="750" fill="hold"/>
                                        <p:tgtEl>
                                          <p:spTgt spid="964"/>
                                        </p:tgtEl>
                                        <p:attrNameLst>
                                          <p:attrName>ppt_y</p:attrName>
                                        </p:attrNameLst>
                                      </p:cBhvr>
                                      <p:tavLst>
                                        <p:tav tm="0">
                                          <p:val>
                                            <p:strVal val="#ppt_y"/>
                                          </p:val>
                                        </p:tav>
                                        <p:tav tm="100000">
                                          <p:val>
                                            <p:strVal val="#ppt_y"/>
                                          </p:val>
                                        </p:tav>
                                      </p:tavLst>
                                    </p:anim>
                                  </p:childTnLst>
                                </p:cTn>
                              </p:par>
                              <p:par>
                                <p:cTn id="16" presetID="2" presetClass="entr" presetSubtype="1" fill="hold" nodeType="withEffect">
                                  <p:stCondLst>
                                    <p:cond delay="0"/>
                                  </p:stCondLst>
                                  <p:childTnLst>
                                    <p:set>
                                      <p:cBhvr>
                                        <p:cTn id="17" dur="1" fill="hold">
                                          <p:stCondLst>
                                            <p:cond delay="0"/>
                                          </p:stCondLst>
                                        </p:cTn>
                                        <p:tgtEl>
                                          <p:spTgt spid="952"/>
                                        </p:tgtEl>
                                        <p:attrNameLst>
                                          <p:attrName>style.visibility</p:attrName>
                                        </p:attrNameLst>
                                      </p:cBhvr>
                                      <p:to>
                                        <p:strVal val="visible"/>
                                      </p:to>
                                    </p:set>
                                    <p:anim calcmode="lin" valueType="num">
                                      <p:cBhvr additive="base">
                                        <p:cTn id="18" dur="750" fill="hold"/>
                                        <p:tgtEl>
                                          <p:spTgt spid="952"/>
                                        </p:tgtEl>
                                        <p:attrNameLst>
                                          <p:attrName>ppt_x</p:attrName>
                                        </p:attrNameLst>
                                      </p:cBhvr>
                                      <p:tavLst>
                                        <p:tav tm="0">
                                          <p:val>
                                            <p:strVal val="#ppt_x"/>
                                          </p:val>
                                        </p:tav>
                                        <p:tav tm="100000">
                                          <p:val>
                                            <p:strVal val="#ppt_x"/>
                                          </p:val>
                                        </p:tav>
                                      </p:tavLst>
                                    </p:anim>
                                    <p:anim calcmode="lin" valueType="num">
                                      <p:cBhvr additive="base">
                                        <p:cTn id="19" dur="750" fill="hold"/>
                                        <p:tgtEl>
                                          <p:spTgt spid="952"/>
                                        </p:tgtEl>
                                        <p:attrNameLst>
                                          <p:attrName>ppt_y</p:attrName>
                                        </p:attrNameLst>
                                      </p:cBhvr>
                                      <p:tavLst>
                                        <p:tav tm="0">
                                          <p:val>
                                            <p:strVal val="0-#ppt_h/2"/>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955"/>
                                        </p:tgtEl>
                                        <p:attrNameLst>
                                          <p:attrName>style.visibility</p:attrName>
                                        </p:attrNameLst>
                                      </p:cBhvr>
                                      <p:to>
                                        <p:strVal val="visible"/>
                                      </p:to>
                                    </p:set>
                                    <p:anim calcmode="lin" valueType="num">
                                      <p:cBhvr additive="base">
                                        <p:cTn id="22" dur="750" fill="hold"/>
                                        <p:tgtEl>
                                          <p:spTgt spid="955"/>
                                        </p:tgtEl>
                                        <p:attrNameLst>
                                          <p:attrName>ppt_x</p:attrName>
                                        </p:attrNameLst>
                                      </p:cBhvr>
                                      <p:tavLst>
                                        <p:tav tm="0">
                                          <p:val>
                                            <p:strVal val="0-#ppt_w/2"/>
                                          </p:val>
                                        </p:tav>
                                        <p:tav tm="100000">
                                          <p:val>
                                            <p:strVal val="#ppt_x"/>
                                          </p:val>
                                        </p:tav>
                                      </p:tavLst>
                                    </p:anim>
                                    <p:anim calcmode="lin" valueType="num">
                                      <p:cBhvr additive="base">
                                        <p:cTn id="23" dur="750" fill="hold"/>
                                        <p:tgtEl>
                                          <p:spTgt spid="955"/>
                                        </p:tgtEl>
                                        <p:attrNameLst>
                                          <p:attrName>ppt_y</p:attrName>
                                        </p:attrNameLst>
                                      </p:cBhvr>
                                      <p:tavLst>
                                        <p:tav tm="0">
                                          <p:val>
                                            <p:strVal val="#ppt_y"/>
                                          </p:val>
                                        </p:tav>
                                        <p:tav tm="100000">
                                          <p:val>
                                            <p:strVal val="#ppt_y"/>
                                          </p:val>
                                        </p:tav>
                                      </p:tavLst>
                                    </p:anim>
                                  </p:childTnLst>
                                </p:cTn>
                              </p:par>
                              <p:par>
                                <p:cTn id="24" presetID="2" presetClass="entr" presetSubtype="12" fill="hold" nodeType="withEffect">
                                  <p:stCondLst>
                                    <p:cond delay="0"/>
                                  </p:stCondLst>
                                  <p:childTnLst>
                                    <p:set>
                                      <p:cBhvr>
                                        <p:cTn id="25" dur="1" fill="hold">
                                          <p:stCondLst>
                                            <p:cond delay="0"/>
                                          </p:stCondLst>
                                        </p:cTn>
                                        <p:tgtEl>
                                          <p:spTgt spid="958"/>
                                        </p:tgtEl>
                                        <p:attrNameLst>
                                          <p:attrName>style.visibility</p:attrName>
                                        </p:attrNameLst>
                                      </p:cBhvr>
                                      <p:to>
                                        <p:strVal val="visible"/>
                                      </p:to>
                                    </p:set>
                                    <p:anim calcmode="lin" valueType="num">
                                      <p:cBhvr additive="base">
                                        <p:cTn id="26" dur="750" fill="hold"/>
                                        <p:tgtEl>
                                          <p:spTgt spid="958"/>
                                        </p:tgtEl>
                                        <p:attrNameLst>
                                          <p:attrName>ppt_x</p:attrName>
                                        </p:attrNameLst>
                                      </p:cBhvr>
                                      <p:tavLst>
                                        <p:tav tm="0">
                                          <p:val>
                                            <p:strVal val="0-#ppt_w/2"/>
                                          </p:val>
                                        </p:tav>
                                        <p:tav tm="100000">
                                          <p:val>
                                            <p:strVal val="#ppt_x"/>
                                          </p:val>
                                        </p:tav>
                                      </p:tavLst>
                                    </p:anim>
                                    <p:anim calcmode="lin" valueType="num">
                                      <p:cBhvr additive="base">
                                        <p:cTn id="27" dur="750" fill="hold"/>
                                        <p:tgtEl>
                                          <p:spTgt spid="958"/>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961"/>
                                        </p:tgtEl>
                                        <p:attrNameLst>
                                          <p:attrName>style.visibility</p:attrName>
                                        </p:attrNameLst>
                                      </p:cBhvr>
                                      <p:to>
                                        <p:strVal val="visible"/>
                                      </p:to>
                                    </p:set>
                                    <p:anim calcmode="lin" valueType="num">
                                      <p:cBhvr additive="base">
                                        <p:cTn id="30" dur="750" fill="hold"/>
                                        <p:tgtEl>
                                          <p:spTgt spid="961"/>
                                        </p:tgtEl>
                                        <p:attrNameLst>
                                          <p:attrName>ppt_x</p:attrName>
                                        </p:attrNameLst>
                                      </p:cBhvr>
                                      <p:tavLst>
                                        <p:tav tm="0">
                                          <p:val>
                                            <p:strVal val="#ppt_x"/>
                                          </p:val>
                                        </p:tav>
                                        <p:tav tm="100000">
                                          <p:val>
                                            <p:strVal val="#ppt_x"/>
                                          </p:val>
                                        </p:tav>
                                      </p:tavLst>
                                    </p:anim>
                                    <p:anim calcmode="lin" valueType="num">
                                      <p:cBhvr additive="base">
                                        <p:cTn id="31" dur="750" fill="hold"/>
                                        <p:tgtEl>
                                          <p:spTgt spid="961"/>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967"/>
                                        </p:tgtEl>
                                        <p:attrNameLst>
                                          <p:attrName>style.visibility</p:attrName>
                                        </p:attrNameLst>
                                      </p:cBhvr>
                                      <p:to>
                                        <p:strVal val="visible"/>
                                      </p:to>
                                    </p:set>
                                    <p:anim calcmode="lin" valueType="num">
                                      <p:cBhvr>
                                        <p:cTn id="35" dur="500" fill="hold"/>
                                        <p:tgtEl>
                                          <p:spTgt spid="967"/>
                                        </p:tgtEl>
                                        <p:attrNameLst>
                                          <p:attrName>ppt_w</p:attrName>
                                        </p:attrNameLst>
                                      </p:cBhvr>
                                      <p:tavLst>
                                        <p:tav tm="0">
                                          <p:val>
                                            <p:fltVal val="0"/>
                                          </p:val>
                                        </p:tav>
                                        <p:tav tm="100000">
                                          <p:val>
                                            <p:strVal val="#ppt_w"/>
                                          </p:val>
                                        </p:tav>
                                      </p:tavLst>
                                    </p:anim>
                                    <p:anim calcmode="lin" valueType="num">
                                      <p:cBhvr>
                                        <p:cTn id="36" dur="500" fill="hold"/>
                                        <p:tgtEl>
                                          <p:spTgt spid="967"/>
                                        </p:tgtEl>
                                        <p:attrNameLst>
                                          <p:attrName>ppt_h</p:attrName>
                                        </p:attrNameLst>
                                      </p:cBhvr>
                                      <p:tavLst>
                                        <p:tav tm="0">
                                          <p:val>
                                            <p:fltVal val="0"/>
                                          </p:val>
                                        </p:tav>
                                        <p:tav tm="100000">
                                          <p:val>
                                            <p:strVal val="#ppt_h"/>
                                          </p:val>
                                        </p:tav>
                                      </p:tavLst>
                                    </p:anim>
                                    <p:animEffect transition="in" filter="fade">
                                      <p:cBhvr>
                                        <p:cTn id="37" dur="500"/>
                                        <p:tgtEl>
                                          <p:spTgt spid="967"/>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980"/>
                                        </p:tgtEl>
                                        <p:attrNameLst>
                                          <p:attrName>style.visibility</p:attrName>
                                        </p:attrNameLst>
                                      </p:cBhvr>
                                      <p:to>
                                        <p:strVal val="visible"/>
                                      </p:to>
                                    </p:set>
                                    <p:anim calcmode="lin" valueType="num">
                                      <p:cBhvr>
                                        <p:cTn id="41" dur="500" fill="hold"/>
                                        <p:tgtEl>
                                          <p:spTgt spid="980"/>
                                        </p:tgtEl>
                                        <p:attrNameLst>
                                          <p:attrName>ppt_w</p:attrName>
                                        </p:attrNameLst>
                                      </p:cBhvr>
                                      <p:tavLst>
                                        <p:tav tm="0">
                                          <p:val>
                                            <p:fltVal val="0"/>
                                          </p:val>
                                        </p:tav>
                                        <p:tav tm="100000">
                                          <p:val>
                                            <p:strVal val="#ppt_w"/>
                                          </p:val>
                                        </p:tav>
                                      </p:tavLst>
                                    </p:anim>
                                    <p:anim calcmode="lin" valueType="num">
                                      <p:cBhvr>
                                        <p:cTn id="42" dur="500" fill="hold"/>
                                        <p:tgtEl>
                                          <p:spTgt spid="980"/>
                                        </p:tgtEl>
                                        <p:attrNameLst>
                                          <p:attrName>ppt_h</p:attrName>
                                        </p:attrNameLst>
                                      </p:cBhvr>
                                      <p:tavLst>
                                        <p:tav tm="0">
                                          <p:val>
                                            <p:fltVal val="0"/>
                                          </p:val>
                                        </p:tav>
                                        <p:tav tm="100000">
                                          <p:val>
                                            <p:strVal val="#ppt_h"/>
                                          </p:val>
                                        </p:tav>
                                      </p:tavLst>
                                    </p:anim>
                                    <p:animEffect transition="in" filter="fade">
                                      <p:cBhvr>
                                        <p:cTn id="43" dur="500"/>
                                        <p:tgtEl>
                                          <p:spTgt spid="980"/>
                                        </p:tgtEl>
                                      </p:cBhvr>
                                    </p:animEffect>
                                  </p:childTnLst>
                                </p:cTn>
                              </p:par>
                            </p:childTnLst>
                          </p:cTn>
                        </p:par>
                        <p:par>
                          <p:cTn id="44" fill="hold">
                            <p:stCondLst>
                              <p:cond delay="3000"/>
                            </p:stCondLst>
                            <p:childTnLst>
                              <p:par>
                                <p:cTn id="45" presetID="53" presetClass="entr" presetSubtype="16" fill="hold" nodeType="afterEffect">
                                  <p:stCondLst>
                                    <p:cond delay="0"/>
                                  </p:stCondLst>
                                  <p:childTnLst>
                                    <p:set>
                                      <p:cBhvr>
                                        <p:cTn id="46" dur="1" fill="hold">
                                          <p:stCondLst>
                                            <p:cond delay="0"/>
                                          </p:stCondLst>
                                        </p:cTn>
                                        <p:tgtEl>
                                          <p:spTgt spid="991"/>
                                        </p:tgtEl>
                                        <p:attrNameLst>
                                          <p:attrName>style.visibility</p:attrName>
                                        </p:attrNameLst>
                                      </p:cBhvr>
                                      <p:to>
                                        <p:strVal val="visible"/>
                                      </p:to>
                                    </p:set>
                                    <p:anim calcmode="lin" valueType="num">
                                      <p:cBhvr>
                                        <p:cTn id="47" dur="500" fill="hold"/>
                                        <p:tgtEl>
                                          <p:spTgt spid="991"/>
                                        </p:tgtEl>
                                        <p:attrNameLst>
                                          <p:attrName>ppt_w</p:attrName>
                                        </p:attrNameLst>
                                      </p:cBhvr>
                                      <p:tavLst>
                                        <p:tav tm="0">
                                          <p:val>
                                            <p:fltVal val="0"/>
                                          </p:val>
                                        </p:tav>
                                        <p:tav tm="100000">
                                          <p:val>
                                            <p:strVal val="#ppt_w"/>
                                          </p:val>
                                        </p:tav>
                                      </p:tavLst>
                                    </p:anim>
                                    <p:anim calcmode="lin" valueType="num">
                                      <p:cBhvr>
                                        <p:cTn id="48" dur="500" fill="hold"/>
                                        <p:tgtEl>
                                          <p:spTgt spid="991"/>
                                        </p:tgtEl>
                                        <p:attrNameLst>
                                          <p:attrName>ppt_h</p:attrName>
                                        </p:attrNameLst>
                                      </p:cBhvr>
                                      <p:tavLst>
                                        <p:tav tm="0">
                                          <p:val>
                                            <p:fltVal val="0"/>
                                          </p:val>
                                        </p:tav>
                                        <p:tav tm="100000">
                                          <p:val>
                                            <p:strVal val="#ppt_h"/>
                                          </p:val>
                                        </p:tav>
                                      </p:tavLst>
                                    </p:anim>
                                    <p:animEffect transition="in" filter="fade">
                                      <p:cBhvr>
                                        <p:cTn id="49" dur="500"/>
                                        <p:tgtEl>
                                          <p:spTgt spid="991"/>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009"/>
                                        </p:tgtEl>
                                        <p:attrNameLst>
                                          <p:attrName>style.visibility</p:attrName>
                                        </p:attrNameLst>
                                      </p:cBhvr>
                                      <p:to>
                                        <p:strVal val="visible"/>
                                      </p:to>
                                    </p:set>
                                    <p:anim calcmode="lin" valueType="num">
                                      <p:cBhvr>
                                        <p:cTn id="53" dur="500" fill="hold"/>
                                        <p:tgtEl>
                                          <p:spTgt spid="1009"/>
                                        </p:tgtEl>
                                        <p:attrNameLst>
                                          <p:attrName>ppt_w</p:attrName>
                                        </p:attrNameLst>
                                      </p:cBhvr>
                                      <p:tavLst>
                                        <p:tav tm="0">
                                          <p:val>
                                            <p:fltVal val="0"/>
                                          </p:val>
                                        </p:tav>
                                        <p:tav tm="100000">
                                          <p:val>
                                            <p:strVal val="#ppt_w"/>
                                          </p:val>
                                        </p:tav>
                                      </p:tavLst>
                                    </p:anim>
                                    <p:anim calcmode="lin" valueType="num">
                                      <p:cBhvr>
                                        <p:cTn id="54" dur="500" fill="hold"/>
                                        <p:tgtEl>
                                          <p:spTgt spid="1009"/>
                                        </p:tgtEl>
                                        <p:attrNameLst>
                                          <p:attrName>ppt_h</p:attrName>
                                        </p:attrNameLst>
                                      </p:cBhvr>
                                      <p:tavLst>
                                        <p:tav tm="0">
                                          <p:val>
                                            <p:fltVal val="0"/>
                                          </p:val>
                                        </p:tav>
                                        <p:tav tm="100000">
                                          <p:val>
                                            <p:strVal val="#ppt_h"/>
                                          </p:val>
                                        </p:tav>
                                      </p:tavLst>
                                    </p:anim>
                                    <p:animEffect transition="in" filter="fade">
                                      <p:cBhvr>
                                        <p:cTn id="55" dur="500"/>
                                        <p:tgtEl>
                                          <p:spTgt spid="1009"/>
                                        </p:tgtEl>
                                      </p:cBhvr>
                                    </p:animEffect>
                                  </p:childTnLst>
                                </p:cTn>
                              </p:par>
                            </p:childTnLst>
                          </p:cTn>
                        </p:par>
                        <p:par>
                          <p:cTn id="56" fill="hold">
                            <p:stCondLst>
                              <p:cond delay="4000"/>
                            </p:stCondLst>
                            <p:childTnLst>
                              <p:par>
                                <p:cTn id="57" presetID="26" presetClass="entr" presetSubtype="0" fill="hold" nodeType="afterEffect">
                                  <p:stCondLst>
                                    <p:cond delay="0"/>
                                  </p:stCondLst>
                                  <p:childTnLst>
                                    <p:set>
                                      <p:cBhvr>
                                        <p:cTn id="58" dur="1" fill="hold">
                                          <p:stCondLst>
                                            <p:cond delay="0"/>
                                          </p:stCondLst>
                                        </p:cTn>
                                        <p:tgtEl>
                                          <p:spTgt spid="1020"/>
                                        </p:tgtEl>
                                        <p:attrNameLst>
                                          <p:attrName>style.visibility</p:attrName>
                                        </p:attrNameLst>
                                      </p:cBhvr>
                                      <p:to>
                                        <p:strVal val="visible"/>
                                      </p:to>
                                    </p:set>
                                    <p:animEffect transition="in" filter="wipe(down)">
                                      <p:cBhvr>
                                        <p:cTn id="59" dur="580">
                                          <p:stCondLst>
                                            <p:cond delay="0"/>
                                          </p:stCondLst>
                                        </p:cTn>
                                        <p:tgtEl>
                                          <p:spTgt spid="1020"/>
                                        </p:tgtEl>
                                      </p:cBhvr>
                                    </p:animEffect>
                                    <p:anim calcmode="lin" valueType="num">
                                      <p:cBhvr>
                                        <p:cTn id="60" dur="1822" tmFilter="0,0; 0.14,0.36; 0.43,0.73; 0.71,0.91; 1.0,1.0">
                                          <p:stCondLst>
                                            <p:cond delay="0"/>
                                          </p:stCondLst>
                                        </p:cTn>
                                        <p:tgtEl>
                                          <p:spTgt spid="1020"/>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1020"/>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1020"/>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1020"/>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1020"/>
                                        </p:tgtEl>
                                        <p:attrNameLst>
                                          <p:attrName>ppt_y</p:attrName>
                                        </p:attrNameLst>
                                      </p:cBhvr>
                                      <p:tavLst>
                                        <p:tav tm="0" fmla="#ppt_y-sin(pi*$)/81">
                                          <p:val>
                                            <p:fltVal val="0"/>
                                          </p:val>
                                        </p:tav>
                                        <p:tav tm="100000">
                                          <p:val>
                                            <p:fltVal val="1"/>
                                          </p:val>
                                        </p:tav>
                                      </p:tavLst>
                                    </p:anim>
                                    <p:animScale>
                                      <p:cBhvr>
                                        <p:cTn id="65" dur="26">
                                          <p:stCondLst>
                                            <p:cond delay="650"/>
                                          </p:stCondLst>
                                        </p:cTn>
                                        <p:tgtEl>
                                          <p:spTgt spid="1020"/>
                                        </p:tgtEl>
                                      </p:cBhvr>
                                      <p:to x="100000" y="60000"/>
                                    </p:animScale>
                                    <p:animScale>
                                      <p:cBhvr>
                                        <p:cTn id="66" dur="166" decel="50000">
                                          <p:stCondLst>
                                            <p:cond delay="676"/>
                                          </p:stCondLst>
                                        </p:cTn>
                                        <p:tgtEl>
                                          <p:spTgt spid="1020"/>
                                        </p:tgtEl>
                                      </p:cBhvr>
                                      <p:to x="100000" y="100000"/>
                                    </p:animScale>
                                    <p:animScale>
                                      <p:cBhvr>
                                        <p:cTn id="67" dur="26">
                                          <p:stCondLst>
                                            <p:cond delay="1312"/>
                                          </p:stCondLst>
                                        </p:cTn>
                                        <p:tgtEl>
                                          <p:spTgt spid="1020"/>
                                        </p:tgtEl>
                                      </p:cBhvr>
                                      <p:to x="100000" y="80000"/>
                                    </p:animScale>
                                    <p:animScale>
                                      <p:cBhvr>
                                        <p:cTn id="68" dur="166" decel="50000">
                                          <p:stCondLst>
                                            <p:cond delay="1338"/>
                                          </p:stCondLst>
                                        </p:cTn>
                                        <p:tgtEl>
                                          <p:spTgt spid="1020"/>
                                        </p:tgtEl>
                                      </p:cBhvr>
                                      <p:to x="100000" y="100000"/>
                                    </p:animScale>
                                    <p:animScale>
                                      <p:cBhvr>
                                        <p:cTn id="69" dur="26">
                                          <p:stCondLst>
                                            <p:cond delay="1642"/>
                                          </p:stCondLst>
                                        </p:cTn>
                                        <p:tgtEl>
                                          <p:spTgt spid="1020"/>
                                        </p:tgtEl>
                                      </p:cBhvr>
                                      <p:to x="100000" y="90000"/>
                                    </p:animScale>
                                    <p:animScale>
                                      <p:cBhvr>
                                        <p:cTn id="70" dur="166" decel="50000">
                                          <p:stCondLst>
                                            <p:cond delay="1668"/>
                                          </p:stCondLst>
                                        </p:cTn>
                                        <p:tgtEl>
                                          <p:spTgt spid="1020"/>
                                        </p:tgtEl>
                                      </p:cBhvr>
                                      <p:to x="100000" y="100000"/>
                                    </p:animScale>
                                    <p:animScale>
                                      <p:cBhvr>
                                        <p:cTn id="71" dur="26">
                                          <p:stCondLst>
                                            <p:cond delay="1808"/>
                                          </p:stCondLst>
                                        </p:cTn>
                                        <p:tgtEl>
                                          <p:spTgt spid="1020"/>
                                        </p:tgtEl>
                                      </p:cBhvr>
                                      <p:to x="100000" y="95000"/>
                                    </p:animScale>
                                    <p:animScale>
                                      <p:cBhvr>
                                        <p:cTn id="72" dur="166" decel="50000">
                                          <p:stCondLst>
                                            <p:cond delay="1834"/>
                                          </p:stCondLst>
                                        </p:cTn>
                                        <p:tgtEl>
                                          <p:spTgt spid="10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grpSp>
        <p:nvGrpSpPr>
          <p:cNvPr id="13" name="组合 12"/>
          <p:cNvGrpSpPr/>
          <p:nvPr/>
        </p:nvGrpSpPr>
        <p:grpSpPr>
          <a:xfrm>
            <a:off x="374736" y="975626"/>
            <a:ext cx="5424227" cy="3713300"/>
            <a:chOff x="374736" y="975626"/>
            <a:chExt cx="5424227" cy="3713300"/>
          </a:xfrm>
        </p:grpSpPr>
        <p:grpSp>
          <p:nvGrpSpPr>
            <p:cNvPr id="19" name="组合 18"/>
            <p:cNvGrpSpPr/>
            <p:nvPr/>
          </p:nvGrpSpPr>
          <p:grpSpPr>
            <a:xfrm rot="994578">
              <a:off x="3507799" y="975626"/>
              <a:ext cx="2291164" cy="1748178"/>
              <a:chOff x="3995936" y="692696"/>
              <a:chExt cx="2520280" cy="2563995"/>
            </a:xfrm>
          </p:grpSpPr>
          <p:sp>
            <p:nvSpPr>
              <p:cNvPr id="37" name="椭圆 36"/>
              <p:cNvSpPr/>
              <p:nvPr/>
            </p:nvSpPr>
            <p:spPr>
              <a:xfrm>
                <a:off x="3995936" y="692696"/>
                <a:ext cx="2520280" cy="2460273"/>
              </a:xfrm>
              <a:prstGeom prst="ellipse">
                <a:avLst/>
              </a:prstGeom>
              <a:gradFill flip="none" rotWithShape="1">
                <a:gsLst>
                  <a:gs pos="48000">
                    <a:srgbClr val="C45400"/>
                  </a:gs>
                  <a:gs pos="99000">
                    <a:srgbClr val="FF7915"/>
                  </a:gs>
                </a:gsLst>
                <a:path path="circle">
                  <a:fillToRect l="50000" t="50000" r="50000" b="50000"/>
                </a:path>
                <a:tileRect/>
              </a:gradFill>
              <a:ln w="25400" cap="flat" cmpd="sng" algn="ctr">
                <a:noFill/>
                <a:prstDash val="solid"/>
              </a:ln>
              <a:effectLst/>
              <a:scene3d>
                <a:camera prst="orthographicFront">
                  <a:rot lat="0" lon="0" rev="0"/>
                </a:camera>
                <a:lightRig rig="glow" dir="t">
                  <a:rot lat="0" lon="0" rev="4800000"/>
                </a:lightRig>
              </a:scene3d>
              <a:sp3d prstMaterial="matte">
                <a:bevelT w="412750" h="20955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8" name="泪滴形 37"/>
              <p:cNvSpPr/>
              <p:nvPr/>
            </p:nvSpPr>
            <p:spPr>
              <a:xfrm rot="10102102">
                <a:off x="4063848" y="1075906"/>
                <a:ext cx="2180785" cy="2180785"/>
              </a:xfrm>
              <a:prstGeom prst="teardrop">
                <a:avLst>
                  <a:gd name="adj" fmla="val 102147"/>
                </a:avLst>
              </a:prstGeom>
              <a:gradFill flip="none" rotWithShape="1">
                <a:gsLst>
                  <a:gs pos="100000">
                    <a:sysClr val="window" lastClr="FFFFFF">
                      <a:lumMod val="95000"/>
                      <a:shade val="67500"/>
                      <a:satMod val="115000"/>
                    </a:sysClr>
                  </a:gs>
                  <a:gs pos="55000">
                    <a:srgbClr val="F7F7F7"/>
                  </a:gs>
                </a:gsLst>
                <a:path path="circle">
                  <a:fillToRect l="50000" t="50000" r="50000" b="50000"/>
                </a:path>
                <a:tileRect/>
              </a:gra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 lastClr="FFFFFF"/>
                  </a:solidFill>
                  <a:effectLst/>
                  <a:uLnTx/>
                  <a:uFillTx/>
                  <a:latin typeface="Calibri"/>
                  <a:ea typeface="+mn-ea"/>
                  <a:cs typeface="+mn-cs"/>
                </a:endParaRPr>
              </a:p>
            </p:txBody>
          </p:sp>
        </p:grpSp>
        <p:grpSp>
          <p:nvGrpSpPr>
            <p:cNvPr id="20" name="组合 19"/>
            <p:cNvGrpSpPr/>
            <p:nvPr/>
          </p:nvGrpSpPr>
          <p:grpSpPr>
            <a:xfrm rot="17194578">
              <a:off x="2169645" y="1152188"/>
              <a:ext cx="1129216" cy="1531737"/>
              <a:chOff x="3995936" y="692696"/>
              <a:chExt cx="2520280" cy="2563995"/>
            </a:xfrm>
          </p:grpSpPr>
          <p:sp>
            <p:nvSpPr>
              <p:cNvPr id="35" name="椭圆 34"/>
              <p:cNvSpPr/>
              <p:nvPr/>
            </p:nvSpPr>
            <p:spPr>
              <a:xfrm>
                <a:off x="3995936" y="692696"/>
                <a:ext cx="2520280" cy="2460273"/>
              </a:xfrm>
              <a:prstGeom prst="ellipse">
                <a:avLst/>
              </a:prstGeom>
              <a:gradFill flip="none" rotWithShape="1">
                <a:gsLst>
                  <a:gs pos="0">
                    <a:srgbClr val="92D050"/>
                  </a:gs>
                  <a:gs pos="37000">
                    <a:srgbClr val="469626"/>
                  </a:gs>
                </a:gsLst>
                <a:path path="circle">
                  <a:fillToRect l="50000" t="50000" r="50000" b="50000"/>
                </a:path>
                <a:tileRect/>
              </a:gradFill>
              <a:ln w="25400" cap="flat" cmpd="sng" algn="ctr">
                <a:noFill/>
                <a:prstDash val="solid"/>
              </a:ln>
              <a:effectLst/>
              <a:scene3d>
                <a:camera prst="orthographicFront">
                  <a:rot lat="0" lon="0" rev="0"/>
                </a:camera>
                <a:lightRig rig="glow" dir="t">
                  <a:rot lat="0" lon="0" rev="4800000"/>
                </a:lightRig>
              </a:scene3d>
              <a:sp3d prstMaterial="matte">
                <a:bevelT w="412750" h="20955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6" name="泪滴形 35"/>
              <p:cNvSpPr/>
              <p:nvPr/>
            </p:nvSpPr>
            <p:spPr>
              <a:xfrm rot="10102102">
                <a:off x="4063848" y="1075906"/>
                <a:ext cx="2180785" cy="2180785"/>
              </a:xfrm>
              <a:prstGeom prst="teardrop">
                <a:avLst>
                  <a:gd name="adj" fmla="val 102147"/>
                </a:avLst>
              </a:prstGeom>
              <a:gradFill flip="none" rotWithShape="1">
                <a:gsLst>
                  <a:gs pos="100000">
                    <a:sysClr val="window" lastClr="FFFFFF">
                      <a:lumMod val="95000"/>
                      <a:shade val="67500"/>
                      <a:satMod val="115000"/>
                    </a:sysClr>
                  </a:gs>
                  <a:gs pos="55000">
                    <a:srgbClr val="F7F7F7"/>
                  </a:gs>
                </a:gsLst>
                <a:path path="circle">
                  <a:fillToRect l="50000" t="50000" r="50000" b="50000"/>
                </a:path>
                <a:tileRect/>
              </a:gra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 lastClr="FFFFFF"/>
                  </a:solidFill>
                  <a:effectLst/>
                  <a:uLnTx/>
                  <a:uFillTx/>
                  <a:latin typeface="Calibri"/>
                  <a:ea typeface="+mn-ea"/>
                  <a:cs typeface="+mn-cs"/>
                </a:endParaRPr>
              </a:p>
            </p:txBody>
          </p:sp>
        </p:grpSp>
        <p:grpSp>
          <p:nvGrpSpPr>
            <p:cNvPr id="21" name="组合 20"/>
            <p:cNvGrpSpPr/>
            <p:nvPr/>
          </p:nvGrpSpPr>
          <p:grpSpPr>
            <a:xfrm rot="6633208">
              <a:off x="3665909" y="2531175"/>
              <a:ext cx="1431277" cy="1941470"/>
              <a:chOff x="3995936" y="692696"/>
              <a:chExt cx="2520280" cy="2563995"/>
            </a:xfrm>
          </p:grpSpPr>
          <p:sp>
            <p:nvSpPr>
              <p:cNvPr id="33" name="椭圆 32"/>
              <p:cNvSpPr/>
              <p:nvPr/>
            </p:nvSpPr>
            <p:spPr>
              <a:xfrm>
                <a:off x="3995936" y="692696"/>
                <a:ext cx="2520280" cy="2460273"/>
              </a:xfrm>
              <a:prstGeom prst="ellipse">
                <a:avLst/>
              </a:prstGeom>
              <a:gradFill flip="none" rotWithShape="1">
                <a:gsLst>
                  <a:gs pos="0">
                    <a:srgbClr val="00B0F0"/>
                  </a:gs>
                  <a:gs pos="37000">
                    <a:srgbClr val="0070C0"/>
                  </a:gs>
                </a:gsLst>
                <a:path path="circle">
                  <a:fillToRect l="50000" t="50000" r="50000" b="50000"/>
                </a:path>
                <a:tileRect/>
              </a:gradFill>
              <a:ln w="25400" cap="flat" cmpd="sng" algn="ctr">
                <a:noFill/>
                <a:prstDash val="solid"/>
              </a:ln>
              <a:effectLst/>
              <a:scene3d>
                <a:camera prst="orthographicFront">
                  <a:rot lat="0" lon="0" rev="0"/>
                </a:camera>
                <a:lightRig rig="glow" dir="t">
                  <a:rot lat="0" lon="0" rev="4800000"/>
                </a:lightRig>
              </a:scene3d>
              <a:sp3d prstMaterial="matte">
                <a:bevelT w="412750" h="20955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4" name="泪滴形 33"/>
              <p:cNvSpPr/>
              <p:nvPr/>
            </p:nvSpPr>
            <p:spPr>
              <a:xfrm rot="10102102">
                <a:off x="4063848" y="1075906"/>
                <a:ext cx="2180785" cy="2180785"/>
              </a:xfrm>
              <a:prstGeom prst="teardrop">
                <a:avLst>
                  <a:gd name="adj" fmla="val 102147"/>
                </a:avLst>
              </a:prstGeom>
              <a:gradFill flip="none" rotWithShape="1">
                <a:gsLst>
                  <a:gs pos="100000">
                    <a:sysClr val="window" lastClr="FFFFFF">
                      <a:lumMod val="95000"/>
                      <a:shade val="67500"/>
                      <a:satMod val="115000"/>
                    </a:sysClr>
                  </a:gs>
                  <a:gs pos="55000">
                    <a:srgbClr val="F7F7F7"/>
                  </a:gs>
                </a:gsLst>
                <a:path path="circle">
                  <a:fillToRect l="50000" t="50000" r="50000" b="50000"/>
                </a:path>
                <a:tileRect/>
              </a:gra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 lastClr="FFFFFF"/>
                  </a:solidFill>
                  <a:effectLst/>
                  <a:uLnTx/>
                  <a:uFillTx/>
                  <a:latin typeface="Calibri"/>
                  <a:ea typeface="+mn-ea"/>
                  <a:cs typeface="+mn-cs"/>
                </a:endParaRPr>
              </a:p>
            </p:txBody>
          </p:sp>
        </p:grpSp>
        <p:grpSp>
          <p:nvGrpSpPr>
            <p:cNvPr id="22" name="组合 21"/>
            <p:cNvGrpSpPr/>
            <p:nvPr/>
          </p:nvGrpSpPr>
          <p:grpSpPr>
            <a:xfrm rot="11988521">
              <a:off x="374736" y="2373468"/>
              <a:ext cx="3034641" cy="2315458"/>
              <a:chOff x="3995936" y="692696"/>
              <a:chExt cx="2520280" cy="2563995"/>
            </a:xfrm>
          </p:grpSpPr>
          <p:sp>
            <p:nvSpPr>
              <p:cNvPr id="31" name="椭圆 30"/>
              <p:cNvSpPr/>
              <p:nvPr/>
            </p:nvSpPr>
            <p:spPr>
              <a:xfrm>
                <a:off x="3995936" y="692696"/>
                <a:ext cx="2520280" cy="2460273"/>
              </a:xfrm>
              <a:prstGeom prst="ellipse">
                <a:avLst/>
              </a:prstGeom>
              <a:gradFill flip="none" rotWithShape="1">
                <a:gsLst>
                  <a:gs pos="48000">
                    <a:srgbClr val="911B6F"/>
                  </a:gs>
                  <a:gs pos="99000">
                    <a:srgbClr val="E93FAC"/>
                  </a:gs>
                </a:gsLst>
                <a:path path="circle">
                  <a:fillToRect l="50000" t="50000" r="50000" b="50000"/>
                </a:path>
                <a:tileRect/>
              </a:gradFill>
              <a:ln w="25400" cap="flat" cmpd="sng" algn="ctr">
                <a:noFill/>
                <a:prstDash val="solid"/>
              </a:ln>
              <a:effectLst/>
              <a:scene3d>
                <a:camera prst="orthographicFront">
                  <a:rot lat="0" lon="0" rev="0"/>
                </a:camera>
                <a:lightRig rig="glow" dir="t">
                  <a:rot lat="0" lon="0" rev="4800000"/>
                </a:lightRig>
              </a:scene3d>
              <a:sp3d prstMaterial="matte">
                <a:bevelT w="412750" h="20955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2" name="泪滴形 31"/>
              <p:cNvSpPr/>
              <p:nvPr/>
            </p:nvSpPr>
            <p:spPr>
              <a:xfrm rot="10102102">
                <a:off x="4063848" y="1075906"/>
                <a:ext cx="2180785" cy="2180785"/>
              </a:xfrm>
              <a:prstGeom prst="teardrop">
                <a:avLst>
                  <a:gd name="adj" fmla="val 102147"/>
                </a:avLst>
              </a:prstGeom>
              <a:gradFill flip="none" rotWithShape="1">
                <a:gsLst>
                  <a:gs pos="100000">
                    <a:sysClr val="window" lastClr="FFFFFF">
                      <a:lumMod val="95000"/>
                      <a:shade val="67500"/>
                      <a:satMod val="115000"/>
                    </a:sysClr>
                  </a:gs>
                  <a:gs pos="55000">
                    <a:srgbClr val="F7F7F7"/>
                  </a:gs>
                </a:gsLst>
                <a:path path="circle">
                  <a:fillToRect l="50000" t="50000" r="50000" b="50000"/>
                </a:path>
                <a:tileRect/>
              </a:gra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 lastClr="FFFFFF"/>
                  </a:solidFill>
                  <a:effectLst/>
                  <a:uLnTx/>
                  <a:uFillTx/>
                  <a:latin typeface="Calibri"/>
                  <a:ea typeface="+mn-ea"/>
                  <a:cs typeface="+mn-cs"/>
                </a:endParaRPr>
              </a:p>
            </p:txBody>
          </p:sp>
        </p:grpSp>
        <p:sp>
          <p:nvSpPr>
            <p:cNvPr id="23" name="空心弧 22"/>
            <p:cNvSpPr/>
            <p:nvPr/>
          </p:nvSpPr>
          <p:spPr>
            <a:xfrm rot="994578">
              <a:off x="2796426" y="2688655"/>
              <a:ext cx="556425" cy="417319"/>
            </a:xfrm>
            <a:prstGeom prst="blockArc">
              <a:avLst>
                <a:gd name="adj1" fmla="val 10909062"/>
                <a:gd name="adj2" fmla="val 10894827"/>
                <a:gd name="adj3" fmla="val 8332"/>
              </a:avLst>
            </a:prstGeom>
            <a:solidFill>
              <a:srgbClr val="AF2186"/>
            </a:solidFill>
            <a:ln w="25400" cap="flat" cmpd="sng" algn="ctr">
              <a:noFill/>
              <a:prstDash val="solid"/>
            </a:ln>
            <a:effectLst>
              <a:outerShdw dist="25400" dir="5400000" algn="t" rotWithShape="0">
                <a:sysClr val="window" lastClr="FFFFFF"/>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4" name="空心弧 23"/>
            <p:cNvSpPr/>
            <p:nvPr/>
          </p:nvSpPr>
          <p:spPr>
            <a:xfrm rot="994578">
              <a:off x="2966759" y="2158040"/>
              <a:ext cx="442693" cy="332020"/>
            </a:xfrm>
            <a:prstGeom prst="blockArc">
              <a:avLst>
                <a:gd name="adj1" fmla="val 10909062"/>
                <a:gd name="adj2" fmla="val 10894827"/>
                <a:gd name="adj3" fmla="val 8332"/>
              </a:avLst>
            </a:prstGeom>
            <a:solidFill>
              <a:srgbClr val="469626"/>
            </a:solidFill>
            <a:ln w="25400" cap="flat" cmpd="sng" algn="ctr">
              <a:noFill/>
              <a:prstDash val="solid"/>
            </a:ln>
            <a:effectLst>
              <a:outerShdw dist="25400" dir="5400000" algn="t" rotWithShape="0">
                <a:sysClr val="window" lastClr="FFFFFF"/>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5" name="空心弧 24"/>
            <p:cNvSpPr/>
            <p:nvPr/>
          </p:nvSpPr>
          <p:spPr>
            <a:xfrm rot="994578">
              <a:off x="3617596" y="2177407"/>
              <a:ext cx="492050" cy="369037"/>
            </a:xfrm>
            <a:prstGeom prst="blockArc">
              <a:avLst>
                <a:gd name="adj1" fmla="val 10909062"/>
                <a:gd name="adj2" fmla="val 10894827"/>
                <a:gd name="adj3" fmla="val 8332"/>
              </a:avLst>
            </a:prstGeom>
            <a:solidFill>
              <a:srgbClr val="F79646">
                <a:lumMod val="75000"/>
              </a:srgbClr>
            </a:solidFill>
            <a:ln w="25400" cap="flat" cmpd="sng" algn="ctr">
              <a:noFill/>
              <a:prstDash val="solid"/>
            </a:ln>
            <a:effectLst>
              <a:outerShdw dist="25400" dir="5400000" algn="t" rotWithShape="0">
                <a:sysClr val="window" lastClr="FFFFFF"/>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6" name="空心弧 25"/>
            <p:cNvSpPr/>
            <p:nvPr/>
          </p:nvSpPr>
          <p:spPr>
            <a:xfrm rot="994578">
              <a:off x="3579804" y="2753982"/>
              <a:ext cx="444998" cy="333749"/>
            </a:xfrm>
            <a:prstGeom prst="blockArc">
              <a:avLst>
                <a:gd name="adj1" fmla="val 10909062"/>
                <a:gd name="adj2" fmla="val 10894827"/>
                <a:gd name="adj3" fmla="val 8332"/>
              </a:avLst>
            </a:prstGeom>
            <a:solidFill>
              <a:srgbClr val="0070C0"/>
            </a:solidFill>
            <a:ln w="25400" cap="flat" cmpd="sng" algn="ctr">
              <a:noFill/>
              <a:prstDash val="solid"/>
            </a:ln>
            <a:effectLst>
              <a:outerShdw dist="25400" dir="5400000" algn="t" rotWithShape="0">
                <a:sysClr val="window" lastClr="FFFFFF"/>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7" name="TextBox 26"/>
            <p:cNvSpPr txBox="1"/>
            <p:nvPr/>
          </p:nvSpPr>
          <p:spPr>
            <a:xfrm rot="994578" flipH="1">
              <a:off x="2956375" y="2160512"/>
              <a:ext cx="406643" cy="397312"/>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2400" b="1" i="0" u="none" strike="noStrike" kern="0" cap="none" spc="0" normalizeH="0" baseline="0" noProof="0" dirty="0" smtClean="0">
                  <a:ln w="18415" cmpd="sng">
                    <a:noFill/>
                    <a:prstDash val="solid"/>
                  </a:ln>
                  <a:solidFill>
                    <a:srgbClr val="469626"/>
                  </a:solidFill>
                  <a:uLnTx/>
                  <a:uFillTx/>
                  <a:latin typeface="Arial Rounded MT Bold" pitchFamily="34" charset="0"/>
                </a:rPr>
                <a:t>4</a:t>
              </a:r>
              <a:endParaRPr kumimoji="0" lang="zh-CN" altLang="en-US" sz="2400" b="1" i="0" u="none" strike="noStrike" kern="0" cap="none" spc="0" normalizeH="0" baseline="0" noProof="0" dirty="0">
                <a:ln w="18415" cmpd="sng">
                  <a:noFill/>
                  <a:prstDash val="solid"/>
                </a:ln>
                <a:solidFill>
                  <a:srgbClr val="469626"/>
                </a:solidFill>
                <a:uLnTx/>
                <a:uFillTx/>
                <a:latin typeface="Arial Rounded MT Bold" pitchFamily="34" charset="0"/>
              </a:endParaRPr>
            </a:p>
          </p:txBody>
        </p:sp>
        <p:sp>
          <p:nvSpPr>
            <p:cNvPr id="28" name="TextBox 27"/>
            <p:cNvSpPr txBox="1"/>
            <p:nvPr/>
          </p:nvSpPr>
          <p:spPr>
            <a:xfrm rot="994578" flipH="1">
              <a:off x="2847796" y="2726844"/>
              <a:ext cx="406643" cy="442079"/>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2800" b="1" i="0" u="none" strike="noStrike" kern="0" cap="none" spc="0" normalizeH="0" baseline="0" noProof="0" dirty="0" smtClean="0">
                  <a:ln w="18415" cmpd="sng">
                    <a:noFill/>
                    <a:prstDash val="solid"/>
                  </a:ln>
                  <a:solidFill>
                    <a:srgbClr val="911B6F"/>
                  </a:solidFill>
                  <a:uLnTx/>
                  <a:uFillTx/>
                  <a:latin typeface="Arial Rounded MT Bold" pitchFamily="34" charset="0"/>
                </a:rPr>
                <a:t>1</a:t>
              </a:r>
              <a:endParaRPr kumimoji="0" lang="zh-CN" altLang="en-US" sz="2800" b="1" i="0" u="none" strike="noStrike" kern="0" cap="none" spc="0" normalizeH="0" baseline="0" noProof="0" dirty="0">
                <a:ln w="18415" cmpd="sng">
                  <a:noFill/>
                  <a:prstDash val="solid"/>
                </a:ln>
                <a:solidFill>
                  <a:srgbClr val="911B6F"/>
                </a:solidFill>
                <a:uLnTx/>
                <a:uFillTx/>
                <a:latin typeface="Arial Rounded MT Bold" pitchFamily="34" charset="0"/>
              </a:endParaRPr>
            </a:p>
          </p:txBody>
        </p:sp>
        <p:sp>
          <p:nvSpPr>
            <p:cNvPr id="29" name="TextBox 28"/>
            <p:cNvSpPr txBox="1"/>
            <p:nvPr/>
          </p:nvSpPr>
          <p:spPr>
            <a:xfrm rot="994578" flipH="1">
              <a:off x="3588495" y="2751334"/>
              <a:ext cx="406643" cy="397312"/>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2400" b="1" i="0" u="none" strike="noStrike" kern="0" cap="none" spc="0" normalizeH="0" baseline="0" noProof="0" dirty="0" smtClean="0">
                  <a:ln w="18415" cmpd="sng">
                    <a:noFill/>
                    <a:prstDash val="solid"/>
                  </a:ln>
                  <a:solidFill>
                    <a:srgbClr val="0070C0"/>
                  </a:solidFill>
                  <a:uLnTx/>
                  <a:uFillTx/>
                  <a:latin typeface="Arial Rounded MT Bold" pitchFamily="34" charset="0"/>
                </a:rPr>
                <a:t>2</a:t>
              </a:r>
              <a:endParaRPr kumimoji="0" lang="zh-CN" altLang="en-US" sz="2400" b="1" i="0" u="none" strike="noStrike" kern="0" cap="none" spc="0" normalizeH="0" baseline="0" noProof="0" dirty="0">
                <a:ln w="18415" cmpd="sng">
                  <a:noFill/>
                  <a:prstDash val="solid"/>
                </a:ln>
                <a:solidFill>
                  <a:srgbClr val="0070C0"/>
                </a:solidFill>
                <a:uLnTx/>
                <a:uFillTx/>
                <a:latin typeface="Arial Rounded MT Bold" pitchFamily="34" charset="0"/>
              </a:endParaRPr>
            </a:p>
          </p:txBody>
        </p:sp>
        <p:sp>
          <p:nvSpPr>
            <p:cNvPr id="30" name="TextBox 29"/>
            <p:cNvSpPr txBox="1"/>
            <p:nvPr/>
          </p:nvSpPr>
          <p:spPr>
            <a:xfrm rot="994578" flipH="1">
              <a:off x="3659707" y="2210205"/>
              <a:ext cx="406643" cy="397312"/>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2400" b="1" i="0" u="none" strike="noStrike" kern="0" cap="none" spc="0" normalizeH="0" baseline="0" noProof="0" dirty="0" smtClean="0">
                  <a:ln w="18415" cmpd="sng">
                    <a:noFill/>
                    <a:prstDash val="solid"/>
                  </a:ln>
                  <a:solidFill>
                    <a:srgbClr val="F79646">
                      <a:lumMod val="75000"/>
                    </a:srgbClr>
                  </a:solidFill>
                  <a:effectLst/>
                  <a:uLnTx/>
                  <a:uFillTx/>
                  <a:latin typeface="Arial Rounded MT Bold" pitchFamily="34" charset="0"/>
                  <a:ea typeface="微软雅黑" pitchFamily="34" charset="-122"/>
                </a:rPr>
                <a:t>3</a:t>
              </a:r>
              <a:endParaRPr kumimoji="0" lang="zh-CN" altLang="en-US" sz="2400" b="1" i="0" u="none" strike="noStrike" kern="0" cap="none" spc="0" normalizeH="0" baseline="0" noProof="0" dirty="0">
                <a:ln w="18415" cmpd="sng">
                  <a:noFill/>
                  <a:prstDash val="solid"/>
                </a:ln>
                <a:solidFill>
                  <a:srgbClr val="F79646">
                    <a:lumMod val="75000"/>
                  </a:srgbClr>
                </a:solidFill>
                <a:effectLst/>
                <a:uLnTx/>
                <a:uFillTx/>
                <a:latin typeface="Arial Rounded MT Bold" pitchFamily="34" charset="0"/>
                <a:ea typeface="微软雅黑" pitchFamily="34" charset="-122"/>
              </a:endParaRPr>
            </a:p>
          </p:txBody>
        </p:sp>
      </p:grpSp>
      <p:sp>
        <p:nvSpPr>
          <p:cNvPr id="39" name="TextBox 38"/>
          <p:cNvSpPr txBox="1"/>
          <p:nvPr/>
        </p:nvSpPr>
        <p:spPr>
          <a:xfrm rot="994578">
            <a:off x="1196448" y="3029353"/>
            <a:ext cx="1814609" cy="830997"/>
          </a:xfrm>
          <a:prstGeom prst="rect">
            <a:avLst/>
          </a:prstGeom>
          <a:noFill/>
        </p:spPr>
        <p:txBody>
          <a:bodyPr wrap="square" rtlCol="0">
            <a:spAutoFit/>
          </a:bodyPr>
          <a:lstStyle/>
          <a:p>
            <a:pPr>
              <a:defRPr/>
            </a:pPr>
            <a:r>
              <a:rPr lang="zh-CN" altLang="en-US" sz="12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 点击添加文字内容点击添加文字内容 点击添加文字内容</a:t>
            </a:r>
            <a:endParaRPr lang="en-US" altLang="zh-CN" sz="12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40" name="TextBox 39"/>
          <p:cNvSpPr txBox="1"/>
          <p:nvPr/>
        </p:nvSpPr>
        <p:spPr>
          <a:xfrm rot="994578">
            <a:off x="3851128" y="1482447"/>
            <a:ext cx="1571084" cy="830997"/>
          </a:xfrm>
          <a:prstGeom prst="rect">
            <a:avLst/>
          </a:prstGeom>
          <a:noFill/>
        </p:spPr>
        <p:txBody>
          <a:bodyPr wrap="square" rtlCol="0">
            <a:spAutoFit/>
          </a:bodyPr>
          <a:lstStyle/>
          <a:p>
            <a:pPr>
              <a:defRPr/>
            </a:pPr>
            <a:r>
              <a:rPr lang="zh-CN" altLang="en-US" sz="12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 点击添加文字内容点击添加文字内容 点击添加文字内容</a:t>
            </a:r>
            <a:endParaRPr lang="en-US" altLang="zh-CN" sz="12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41" name="TextBox 40"/>
          <p:cNvSpPr txBox="1"/>
          <p:nvPr/>
        </p:nvSpPr>
        <p:spPr>
          <a:xfrm rot="994578">
            <a:off x="3864923" y="3091977"/>
            <a:ext cx="1115780" cy="830997"/>
          </a:xfrm>
          <a:prstGeom prst="rect">
            <a:avLst/>
          </a:prstGeom>
          <a:noFill/>
        </p:spPr>
        <p:txBody>
          <a:bodyPr wrap="square" rtlCol="0">
            <a:spAutoFit/>
          </a:bodyPr>
          <a:lstStyle/>
          <a:p>
            <a:pPr>
              <a:defRPr/>
            </a:pPr>
            <a:r>
              <a:rPr lang="zh-CN" altLang="en-US" sz="12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 点击添加文字内容点击</a:t>
            </a:r>
            <a:r>
              <a:rPr lang="zh-CN" altLang="en-US" sz="1200" kern="0" dirty="0" smtClean="0">
                <a:solidFill>
                  <a:sysClr val="windowText" lastClr="000000">
                    <a:lumMod val="75000"/>
                    <a:lumOff val="25000"/>
                  </a:sysClr>
                </a:solidFill>
                <a:latin typeface="Arial" pitchFamily="34" charset="0"/>
                <a:ea typeface="微软雅黑" pitchFamily="34" charset="-122"/>
                <a:cs typeface="Arial" pitchFamily="34" charset="0"/>
              </a:rPr>
              <a:t>添加</a:t>
            </a:r>
            <a:endParaRPr lang="en-US" altLang="zh-CN" sz="12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42" name="TextBox 41"/>
          <p:cNvSpPr txBox="1"/>
          <p:nvPr/>
        </p:nvSpPr>
        <p:spPr>
          <a:xfrm rot="994578">
            <a:off x="2304317" y="1635413"/>
            <a:ext cx="1035347" cy="646331"/>
          </a:xfrm>
          <a:prstGeom prst="rect">
            <a:avLst/>
          </a:prstGeom>
          <a:noFill/>
        </p:spPr>
        <p:txBody>
          <a:bodyPr wrap="square" rtlCol="0">
            <a:spAutoFit/>
          </a:bodyPr>
          <a:lstStyle/>
          <a:p>
            <a:pPr>
              <a:defRPr/>
            </a:pPr>
            <a:r>
              <a:rPr lang="zh-CN" altLang="en-US" sz="1200" kern="0" dirty="0">
                <a:solidFill>
                  <a:sysClr val="windowText" lastClr="000000">
                    <a:lumMod val="75000"/>
                    <a:lumOff val="25000"/>
                  </a:sysClr>
                </a:solidFill>
                <a:latin typeface="Arial" pitchFamily="34" charset="0"/>
                <a:ea typeface="微软雅黑" pitchFamily="34" charset="-122"/>
                <a:cs typeface="Arial" pitchFamily="34" charset="0"/>
              </a:rPr>
              <a:t>点击添加文字内容 点击添加</a:t>
            </a:r>
            <a:r>
              <a:rPr lang="zh-CN" altLang="en-US" sz="1200" kern="0" dirty="0" smtClean="0">
                <a:solidFill>
                  <a:sysClr val="windowText" lastClr="000000">
                    <a:lumMod val="75000"/>
                    <a:lumOff val="25000"/>
                  </a:sysClr>
                </a:solidFill>
                <a:latin typeface="Arial" pitchFamily="34" charset="0"/>
                <a:ea typeface="微软雅黑" pitchFamily="34" charset="-122"/>
                <a:cs typeface="Arial" pitchFamily="34" charset="0"/>
              </a:rPr>
              <a:t>文字</a:t>
            </a:r>
            <a:endParaRPr lang="en-US" altLang="zh-CN" sz="1200" kern="0" dirty="0">
              <a:solidFill>
                <a:sysClr val="windowText" lastClr="000000">
                  <a:lumMod val="75000"/>
                  <a:lumOff val="25000"/>
                </a:sysClr>
              </a:solidFill>
              <a:latin typeface="Arial" pitchFamily="34" charset="0"/>
              <a:ea typeface="微软雅黑" pitchFamily="34" charset="-122"/>
              <a:cs typeface="Arial" pitchFamily="34" charset="0"/>
            </a:endParaRPr>
          </a:p>
        </p:txBody>
      </p:sp>
      <p:pic>
        <p:nvPicPr>
          <p:cNvPr id="43" name="Picture 25" descr="手握手团结人物"/>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9220" y="1851670"/>
            <a:ext cx="3263260" cy="2980587"/>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6" descr="球"/>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3691" y="2717344"/>
            <a:ext cx="1685302" cy="1571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1400" advTm="8000">
        <p14:doors dir="vert"/>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4)">
                                      <p:cBhvr>
                                        <p:cTn id="7" dur="1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5"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anim calcmode="lin" valueType="num">
                                      <p:cBhvr>
                                        <p:cTn id="13" dur="2000" fill="hold"/>
                                        <p:tgtEl>
                                          <p:spTgt spid="13"/>
                                        </p:tgtEl>
                                        <p:attrNameLst>
                                          <p:attrName>style.rotation</p:attrName>
                                        </p:attrNameLst>
                                      </p:cBhvr>
                                      <p:tavLst>
                                        <p:tav tm="0">
                                          <p:val>
                                            <p:fltVal val="720"/>
                                          </p:val>
                                        </p:tav>
                                        <p:tav tm="100000">
                                          <p:val>
                                            <p:fltVal val="0"/>
                                          </p:val>
                                        </p:tav>
                                      </p:tavLst>
                                    </p:anim>
                                    <p:anim calcmode="lin" valueType="num">
                                      <p:cBhvr>
                                        <p:cTn id="14" dur="2000" fill="hold"/>
                                        <p:tgtEl>
                                          <p:spTgt spid="13"/>
                                        </p:tgtEl>
                                        <p:attrNameLst>
                                          <p:attrName>ppt_h</p:attrName>
                                        </p:attrNameLst>
                                      </p:cBhvr>
                                      <p:tavLst>
                                        <p:tav tm="0">
                                          <p:val>
                                            <p:fltVal val="0"/>
                                          </p:val>
                                        </p:tav>
                                        <p:tav tm="100000">
                                          <p:val>
                                            <p:strVal val="#ppt_h"/>
                                          </p:val>
                                        </p:tav>
                                      </p:tavLst>
                                    </p:anim>
                                    <p:anim calcmode="lin" valueType="num">
                                      <p:cBhvr>
                                        <p:cTn id="15" dur="2000" fill="hold"/>
                                        <p:tgtEl>
                                          <p:spTgt spid="13"/>
                                        </p:tgtEl>
                                        <p:attrNameLst>
                                          <p:attrName>ppt_w</p:attrName>
                                        </p:attrNameLst>
                                      </p:cBhvr>
                                      <p:tavLst>
                                        <p:tav tm="0">
                                          <p:val>
                                            <p:fltVal val="0"/>
                                          </p:val>
                                        </p:tav>
                                        <p:tav tm="100000">
                                          <p:val>
                                            <p:strVal val="#ppt_w"/>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wipe(left)">
                                      <p:cBhvr>
                                        <p:cTn id="20" dur="500"/>
                                        <p:tgtEl>
                                          <p:spTgt spid="4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left)">
                                      <p:cBhvr>
                                        <p:cTn id="23" dur="500"/>
                                        <p:tgtEl>
                                          <p:spTgt spid="40"/>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wipe(left)">
                                      <p:cBhvr>
                                        <p:cTn id="29" dur="500"/>
                                        <p:tgtEl>
                                          <p:spTgt spid="39"/>
                                        </p:tgtEl>
                                      </p:cBhvr>
                                    </p:animEffect>
                                  </p:childTnLst>
                                </p:cTn>
                              </p:par>
                            </p:childTnLst>
                          </p:cTn>
                        </p:par>
                        <p:par>
                          <p:cTn id="30" fill="hold">
                            <p:stCondLst>
                              <p:cond delay="500"/>
                            </p:stCondLst>
                            <p:childTnLst>
                              <p:par>
                                <p:cTn id="31" presetID="23" presetClass="entr" presetSubtype="16"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500" fill="hold"/>
                                        <p:tgtEl>
                                          <p:spTgt spid="44"/>
                                        </p:tgtEl>
                                        <p:attrNameLst>
                                          <p:attrName>ppt_w</p:attrName>
                                        </p:attrNameLst>
                                      </p:cBhvr>
                                      <p:tavLst>
                                        <p:tav tm="0">
                                          <p:val>
                                            <p:fltVal val="0"/>
                                          </p:val>
                                        </p:tav>
                                        <p:tav tm="100000">
                                          <p:val>
                                            <p:strVal val="#ppt_w"/>
                                          </p:val>
                                        </p:tav>
                                      </p:tavLst>
                                    </p:anim>
                                    <p:anim calcmode="lin" valueType="num">
                                      <p:cBhvr>
                                        <p:cTn id="34" dur="500" fill="hold"/>
                                        <p:tgtEl>
                                          <p:spTgt spid="44"/>
                                        </p:tgtEl>
                                        <p:attrNameLst>
                                          <p:attrName>ppt_h</p:attrName>
                                        </p:attrNameLst>
                                      </p:cBhvr>
                                      <p:tavLst>
                                        <p:tav tm="0">
                                          <p:val>
                                            <p:fltVal val="0"/>
                                          </p:val>
                                        </p:tav>
                                        <p:tav tm="100000">
                                          <p:val>
                                            <p:strVal val="#ppt_h"/>
                                          </p:val>
                                        </p:tav>
                                      </p:tavLst>
                                    </p:anim>
                                  </p:childTnLst>
                                </p:cTn>
                              </p:par>
                              <p:par>
                                <p:cTn id="35" presetID="8" presetClass="emph" presetSubtype="0" repeatCount="indefinite" fill="hold" nodeType="withEffect">
                                  <p:stCondLst>
                                    <p:cond delay="0"/>
                                  </p:stCondLst>
                                  <p:endCondLst>
                                    <p:cond evt="onNext" delay="0">
                                      <p:tgtEl>
                                        <p:sldTgt/>
                                      </p:tgtEl>
                                    </p:cond>
                                  </p:endCondLst>
                                  <p:childTnLst>
                                    <p:animRot by="21600000">
                                      <p:cBhvr>
                                        <p:cTn id="36" dur="2000" fill="hold"/>
                                        <p:tgtEl>
                                          <p:spTgt spid="44"/>
                                        </p:tgtEl>
                                        <p:attrNameLst>
                                          <p:attrName>r</p:attrName>
                                        </p:attrNameLst>
                                      </p:cBhvr>
                                    </p:animRot>
                                  </p:childTnLst>
                                </p:cTn>
                              </p:par>
                              <p:par>
                                <p:cTn id="37" presetID="23" presetClass="entr" presetSubtype="16" fill="hold" nodeType="withEffect">
                                  <p:stCondLst>
                                    <p:cond delay="400"/>
                                  </p:stCondLst>
                                  <p:childTnLst>
                                    <p:set>
                                      <p:cBhvr>
                                        <p:cTn id="38" dur="1" fill="hold">
                                          <p:stCondLst>
                                            <p:cond delay="0"/>
                                          </p:stCondLst>
                                        </p:cTn>
                                        <p:tgtEl>
                                          <p:spTgt spid="43"/>
                                        </p:tgtEl>
                                        <p:attrNameLst>
                                          <p:attrName>style.visibility</p:attrName>
                                        </p:attrNameLst>
                                      </p:cBhvr>
                                      <p:to>
                                        <p:strVal val="visible"/>
                                      </p:to>
                                    </p:set>
                                    <p:anim calcmode="lin" valueType="num">
                                      <p:cBhvr>
                                        <p:cTn id="39" dur="1000" fill="hold"/>
                                        <p:tgtEl>
                                          <p:spTgt spid="43"/>
                                        </p:tgtEl>
                                        <p:attrNameLst>
                                          <p:attrName>ppt_w</p:attrName>
                                        </p:attrNameLst>
                                      </p:cBhvr>
                                      <p:tavLst>
                                        <p:tav tm="0">
                                          <p:val>
                                            <p:fltVal val="0"/>
                                          </p:val>
                                        </p:tav>
                                        <p:tav tm="100000">
                                          <p:val>
                                            <p:strVal val="#ppt_w"/>
                                          </p:val>
                                        </p:tav>
                                      </p:tavLst>
                                    </p:anim>
                                    <p:anim calcmode="lin" valueType="num">
                                      <p:cBhvr>
                                        <p:cTn id="40" dur="1000" fill="hold"/>
                                        <p:tgtEl>
                                          <p:spTgt spid="4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9" grpId="0"/>
      <p:bldP spid="40" grpId="0"/>
      <p:bldP spid="41" grpId="0"/>
      <p:bldP spid="4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grpSp>
        <p:nvGrpSpPr>
          <p:cNvPr id="49" name="组合 424"/>
          <p:cNvGrpSpPr/>
          <p:nvPr/>
        </p:nvGrpSpPr>
        <p:grpSpPr>
          <a:xfrm>
            <a:off x="1146738" y="1122508"/>
            <a:ext cx="1272039" cy="2220251"/>
            <a:chOff x="967058" y="1348737"/>
            <a:chExt cx="1521423" cy="2950591"/>
          </a:xfrm>
        </p:grpSpPr>
        <p:sp>
          <p:nvSpPr>
            <p:cNvPr id="51" name="圆角矩形 50"/>
            <p:cNvSpPr/>
            <p:nvPr/>
          </p:nvSpPr>
          <p:spPr>
            <a:xfrm rot="5400000">
              <a:off x="252474" y="2063321"/>
              <a:ext cx="2950591" cy="1521423"/>
            </a:xfrm>
            <a:prstGeom prst="roundRect">
              <a:avLst>
                <a:gd name="adj" fmla="val 50000"/>
              </a:avLst>
            </a:prstGeom>
            <a:gradFill>
              <a:gsLst>
                <a:gs pos="99000">
                  <a:srgbClr val="00B0F0"/>
                </a:gs>
                <a:gs pos="0">
                  <a:srgbClr val="0070C0"/>
                </a:gs>
              </a:gsLst>
              <a:lin ang="16200000" scaled="1"/>
            </a:gradFill>
            <a:ln w="34925">
              <a:solidFill>
                <a:srgbClr val="FFFFFF"/>
              </a:solidFill>
            </a:ln>
            <a:effectLst/>
            <a:scene3d>
              <a:camera prst="orthographicFront"/>
              <a:lightRig rig="threePt" dir="t"/>
            </a:scene3d>
            <a:sp3d extrusionH="349250"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2" name="椭圆 51"/>
            <p:cNvSpPr/>
            <p:nvPr/>
          </p:nvSpPr>
          <p:spPr>
            <a:xfrm>
              <a:off x="1119728" y="1525492"/>
              <a:ext cx="1189128" cy="1189128"/>
            </a:xfrm>
            <a:prstGeom prst="ellipse">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 Box 39"/>
            <p:cNvSpPr txBox="1">
              <a:spLocks noChangeArrowheads="1"/>
            </p:cNvSpPr>
            <p:nvPr/>
          </p:nvSpPr>
          <p:spPr bwMode="auto">
            <a:xfrm>
              <a:off x="1092836" y="1500174"/>
              <a:ext cx="1307517" cy="1104349"/>
            </a:xfrm>
            <a:prstGeom prst="rect">
              <a:avLst/>
            </a:prstGeom>
            <a:noFill/>
            <a:ln w="9525">
              <a:noFill/>
              <a:miter lim="800000"/>
              <a:headEnd/>
              <a:tailEnd/>
            </a:ln>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50000"/>
                </a:lnSpc>
                <a:buClr>
                  <a:schemeClr val="bg1"/>
                </a:buClr>
              </a:pPr>
              <a:r>
                <a:rPr lang="en-US" altLang="zh-CN" sz="3200" b="1" spc="50" dirty="0" smtClean="0">
                  <a:ln w="11430"/>
                  <a:solidFill>
                    <a:srgbClr val="0070C0"/>
                  </a:solidFill>
                  <a:effectLst>
                    <a:outerShdw blurRad="76200" dist="50800" dir="5400000" algn="tl" rotWithShape="0">
                      <a:srgbClr val="000000">
                        <a:alpha val="65000"/>
                      </a:srgbClr>
                    </a:outerShdw>
                  </a:effectLst>
                  <a:latin typeface="微软雅黑" pitchFamily="34" charset="-122"/>
                  <a:ea typeface="微软雅黑" pitchFamily="34" charset="-122"/>
                </a:rPr>
                <a:t>1</a:t>
              </a:r>
            </a:p>
          </p:txBody>
        </p:sp>
        <p:sp>
          <p:nvSpPr>
            <p:cNvPr id="54" name="矩形 53"/>
            <p:cNvSpPr/>
            <p:nvPr/>
          </p:nvSpPr>
          <p:spPr>
            <a:xfrm>
              <a:off x="1197354" y="2122895"/>
              <a:ext cx="1079808" cy="552174"/>
            </a:xfrm>
            <a:prstGeom prst="rect">
              <a:avLst/>
            </a:prstGeom>
          </p:spPr>
          <p:txBody>
            <a:bodyPr wrap="none">
              <a:spAutoFit/>
            </a:bodyPr>
            <a:lstStyle/>
            <a:p>
              <a:pPr algn="ctr">
                <a:lnSpc>
                  <a:spcPct val="150000"/>
                </a:lnSpc>
                <a:buClr>
                  <a:schemeClr val="bg1"/>
                </a:buClr>
              </a:pPr>
              <a:r>
                <a:rPr lang="zh-CN" altLang="en-US" sz="1400" b="1" dirty="0" smtClean="0">
                  <a:solidFill>
                    <a:srgbClr val="0070C0"/>
                  </a:solidFill>
                  <a:latin typeface="微软雅黑" pitchFamily="34" charset="-122"/>
                  <a:ea typeface="微软雅黑" pitchFamily="34" charset="-122"/>
                </a:rPr>
                <a:t>添加文字</a:t>
              </a:r>
              <a:endParaRPr lang="en-US" altLang="zh-CN" sz="1400" b="1" dirty="0" smtClean="0">
                <a:solidFill>
                  <a:srgbClr val="0070C0"/>
                </a:solidFill>
                <a:latin typeface="微软雅黑" pitchFamily="34" charset="-122"/>
                <a:ea typeface="微软雅黑" pitchFamily="34" charset="-122"/>
              </a:endParaRPr>
            </a:p>
          </p:txBody>
        </p:sp>
        <p:sp>
          <p:nvSpPr>
            <p:cNvPr id="55" name="Text Box 39"/>
            <p:cNvSpPr txBox="1">
              <a:spLocks noChangeArrowheads="1"/>
            </p:cNvSpPr>
            <p:nvPr/>
          </p:nvSpPr>
          <p:spPr bwMode="auto">
            <a:xfrm>
              <a:off x="1067111" y="2928933"/>
              <a:ext cx="1361749" cy="1135025"/>
            </a:xfrm>
            <a:prstGeom prst="rect">
              <a:avLst/>
            </a:prstGeom>
            <a:noFill/>
            <a:ln w="9525">
              <a:noFill/>
              <a:miter lim="800000"/>
              <a:headEnd/>
              <a:tailEnd/>
            </a:ln>
          </p:spPr>
          <p:txBody>
            <a:bodyPr wrap="square">
              <a:spAutoFit/>
            </a:bodyPr>
            <a:lstStyle/>
            <a:p>
              <a:pPr algn="ctr">
                <a:lnSpc>
                  <a:spcPct val="150000"/>
                </a:lnSpc>
                <a:buClr>
                  <a:schemeClr val="tx1"/>
                </a:buClr>
              </a:pPr>
              <a:r>
                <a:rPr lang="zh-CN" altLang="en-US" sz="1100" b="1" dirty="0" smtClean="0">
                  <a:solidFill>
                    <a:schemeClr val="bg1"/>
                  </a:solidFill>
                  <a:latin typeface="微软雅黑" pitchFamily="34" charset="-122"/>
                  <a:ea typeface="微软雅黑" pitchFamily="34" charset="-122"/>
                </a:rPr>
                <a:t>点击添加内容文字点击添加内容文字</a:t>
              </a:r>
              <a:endParaRPr lang="en-US" altLang="zh-CN" sz="1100" b="1" dirty="0" smtClean="0">
                <a:solidFill>
                  <a:schemeClr val="bg1"/>
                </a:solidFill>
                <a:latin typeface="微软雅黑" pitchFamily="34" charset="-122"/>
                <a:ea typeface="微软雅黑" pitchFamily="34" charset="-122"/>
              </a:endParaRPr>
            </a:p>
          </p:txBody>
        </p:sp>
      </p:grpSp>
      <p:grpSp>
        <p:nvGrpSpPr>
          <p:cNvPr id="56" name="组合 430"/>
          <p:cNvGrpSpPr/>
          <p:nvPr/>
        </p:nvGrpSpPr>
        <p:grpSpPr>
          <a:xfrm>
            <a:off x="2966211" y="1122508"/>
            <a:ext cx="1272039" cy="2220251"/>
            <a:chOff x="967058" y="1348737"/>
            <a:chExt cx="1521423" cy="2950591"/>
          </a:xfrm>
        </p:grpSpPr>
        <p:sp>
          <p:nvSpPr>
            <p:cNvPr id="57" name="圆角矩形 56"/>
            <p:cNvSpPr/>
            <p:nvPr/>
          </p:nvSpPr>
          <p:spPr>
            <a:xfrm rot="5400000">
              <a:off x="252474" y="2063321"/>
              <a:ext cx="2950591" cy="1521423"/>
            </a:xfrm>
            <a:prstGeom prst="roundRect">
              <a:avLst>
                <a:gd name="adj" fmla="val 50000"/>
              </a:avLst>
            </a:prstGeom>
            <a:gradFill>
              <a:gsLst>
                <a:gs pos="99000">
                  <a:srgbClr val="70D34D"/>
                </a:gs>
                <a:gs pos="0">
                  <a:srgbClr val="339933"/>
                </a:gs>
              </a:gsLst>
              <a:lin ang="16200000" scaled="1"/>
            </a:gradFill>
            <a:ln w="34925">
              <a:solidFill>
                <a:srgbClr val="FFFFFF"/>
              </a:solidFill>
            </a:ln>
            <a:effectLst/>
            <a:scene3d>
              <a:camera prst="orthographicFront"/>
              <a:lightRig rig="threePt" dir="t"/>
            </a:scene3d>
            <a:sp3d extrusionH="349250"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8" name="椭圆 57"/>
            <p:cNvSpPr/>
            <p:nvPr/>
          </p:nvSpPr>
          <p:spPr>
            <a:xfrm>
              <a:off x="1119728" y="1525492"/>
              <a:ext cx="1189128" cy="1189128"/>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 Box 39"/>
            <p:cNvSpPr txBox="1">
              <a:spLocks noChangeArrowheads="1"/>
            </p:cNvSpPr>
            <p:nvPr/>
          </p:nvSpPr>
          <p:spPr bwMode="auto">
            <a:xfrm>
              <a:off x="1092836" y="1500174"/>
              <a:ext cx="1307517" cy="1104349"/>
            </a:xfrm>
            <a:prstGeom prst="rect">
              <a:avLst/>
            </a:prstGeom>
            <a:noFill/>
            <a:ln w="9525">
              <a:noFill/>
              <a:miter lim="800000"/>
              <a:headEnd/>
              <a:tailEnd/>
            </a:ln>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50000"/>
                </a:lnSpc>
                <a:buClr>
                  <a:schemeClr val="bg1"/>
                </a:buClr>
              </a:pPr>
              <a:r>
                <a:rPr lang="en-US" altLang="zh-CN" sz="3200" b="1" spc="50" dirty="0" smtClean="0">
                  <a:ln w="11430"/>
                  <a:solidFill>
                    <a:srgbClr val="339933"/>
                  </a:solidFill>
                  <a:effectLst>
                    <a:outerShdw blurRad="76200" dist="50800" dir="5400000" algn="tl" rotWithShape="0">
                      <a:srgbClr val="000000">
                        <a:alpha val="65000"/>
                      </a:srgbClr>
                    </a:outerShdw>
                  </a:effectLst>
                  <a:latin typeface="微软雅黑" pitchFamily="34" charset="-122"/>
                  <a:ea typeface="微软雅黑" pitchFamily="34" charset="-122"/>
                </a:rPr>
                <a:t>2</a:t>
              </a:r>
            </a:p>
          </p:txBody>
        </p:sp>
        <p:sp>
          <p:nvSpPr>
            <p:cNvPr id="60" name="矩形 59"/>
            <p:cNvSpPr/>
            <p:nvPr/>
          </p:nvSpPr>
          <p:spPr>
            <a:xfrm>
              <a:off x="1197354" y="2122895"/>
              <a:ext cx="1079808" cy="552174"/>
            </a:xfrm>
            <a:prstGeom prst="rect">
              <a:avLst/>
            </a:prstGeom>
          </p:spPr>
          <p:txBody>
            <a:bodyPr wrap="none">
              <a:spAutoFit/>
            </a:bodyPr>
            <a:lstStyle/>
            <a:p>
              <a:pPr algn="ctr">
                <a:lnSpc>
                  <a:spcPct val="150000"/>
                </a:lnSpc>
                <a:buClr>
                  <a:schemeClr val="bg1"/>
                </a:buClr>
              </a:pPr>
              <a:r>
                <a:rPr lang="zh-CN" altLang="en-US" sz="1400" b="1" dirty="0" smtClean="0">
                  <a:solidFill>
                    <a:srgbClr val="339933"/>
                  </a:solidFill>
                  <a:latin typeface="微软雅黑" pitchFamily="34" charset="-122"/>
                  <a:ea typeface="微软雅黑" pitchFamily="34" charset="-122"/>
                </a:rPr>
                <a:t>添加文字</a:t>
              </a:r>
              <a:endParaRPr lang="en-US" altLang="zh-CN" sz="1400" b="1" dirty="0" smtClean="0">
                <a:solidFill>
                  <a:srgbClr val="339933"/>
                </a:solidFill>
                <a:latin typeface="微软雅黑" pitchFamily="34" charset="-122"/>
                <a:ea typeface="微软雅黑" pitchFamily="34" charset="-122"/>
              </a:endParaRPr>
            </a:p>
          </p:txBody>
        </p:sp>
        <p:sp>
          <p:nvSpPr>
            <p:cNvPr id="61" name="Text Box 39"/>
            <p:cNvSpPr txBox="1">
              <a:spLocks noChangeArrowheads="1"/>
            </p:cNvSpPr>
            <p:nvPr/>
          </p:nvSpPr>
          <p:spPr bwMode="auto">
            <a:xfrm>
              <a:off x="1067111" y="2928933"/>
              <a:ext cx="1361749" cy="1135025"/>
            </a:xfrm>
            <a:prstGeom prst="rect">
              <a:avLst/>
            </a:prstGeom>
            <a:noFill/>
            <a:ln w="9525">
              <a:noFill/>
              <a:miter lim="800000"/>
              <a:headEnd/>
              <a:tailEnd/>
            </a:ln>
          </p:spPr>
          <p:txBody>
            <a:bodyPr wrap="square">
              <a:spAutoFit/>
            </a:bodyPr>
            <a:lstStyle/>
            <a:p>
              <a:pPr algn="ctr">
                <a:lnSpc>
                  <a:spcPct val="150000"/>
                </a:lnSpc>
                <a:buClr>
                  <a:schemeClr val="tx1"/>
                </a:buClr>
              </a:pPr>
              <a:r>
                <a:rPr lang="zh-CN" altLang="en-US" sz="1100" b="1" dirty="0" smtClean="0">
                  <a:solidFill>
                    <a:schemeClr val="bg1"/>
                  </a:solidFill>
                  <a:latin typeface="微软雅黑" pitchFamily="34" charset="-122"/>
                  <a:ea typeface="微软雅黑" pitchFamily="34" charset="-122"/>
                </a:rPr>
                <a:t>点击添加内容文字点击添加内容文字</a:t>
              </a:r>
              <a:endParaRPr lang="en-US" altLang="zh-CN" sz="1100" b="1" dirty="0" smtClean="0">
                <a:solidFill>
                  <a:schemeClr val="bg1"/>
                </a:solidFill>
                <a:latin typeface="微软雅黑" pitchFamily="34" charset="-122"/>
                <a:ea typeface="微软雅黑" pitchFamily="34" charset="-122"/>
              </a:endParaRPr>
            </a:p>
          </p:txBody>
        </p:sp>
      </p:grpSp>
      <p:grpSp>
        <p:nvGrpSpPr>
          <p:cNvPr id="62" name="组合 436"/>
          <p:cNvGrpSpPr/>
          <p:nvPr/>
        </p:nvGrpSpPr>
        <p:grpSpPr>
          <a:xfrm>
            <a:off x="2460758" y="2051477"/>
            <a:ext cx="437200" cy="215022"/>
            <a:chOff x="2214546" y="2169250"/>
            <a:chExt cx="522914" cy="285752"/>
          </a:xfrm>
          <a:solidFill>
            <a:srgbClr val="0070C0"/>
          </a:solidFill>
        </p:grpSpPr>
        <p:sp>
          <p:nvSpPr>
            <p:cNvPr id="63" name="燕尾形 62"/>
            <p:cNvSpPr/>
            <p:nvPr/>
          </p:nvSpPr>
          <p:spPr>
            <a:xfrm>
              <a:off x="2214546" y="2169250"/>
              <a:ext cx="285752" cy="28575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燕尾形 63"/>
            <p:cNvSpPr/>
            <p:nvPr/>
          </p:nvSpPr>
          <p:spPr>
            <a:xfrm>
              <a:off x="2451708" y="2169250"/>
              <a:ext cx="285752" cy="28575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5" name="组合 439"/>
          <p:cNvGrpSpPr/>
          <p:nvPr/>
        </p:nvGrpSpPr>
        <p:grpSpPr>
          <a:xfrm>
            <a:off x="4790160" y="1122508"/>
            <a:ext cx="1272039" cy="2220251"/>
            <a:chOff x="967058" y="1348737"/>
            <a:chExt cx="1521423" cy="2950591"/>
          </a:xfrm>
        </p:grpSpPr>
        <p:sp>
          <p:nvSpPr>
            <p:cNvPr id="66" name="圆角矩形 65"/>
            <p:cNvSpPr/>
            <p:nvPr/>
          </p:nvSpPr>
          <p:spPr>
            <a:xfrm rot="5400000">
              <a:off x="252474" y="2063321"/>
              <a:ext cx="2950591" cy="1521423"/>
            </a:xfrm>
            <a:prstGeom prst="roundRect">
              <a:avLst>
                <a:gd name="adj" fmla="val 50000"/>
              </a:avLst>
            </a:prstGeom>
            <a:gradFill>
              <a:gsLst>
                <a:gs pos="99000">
                  <a:srgbClr val="7030A0"/>
                </a:gs>
                <a:gs pos="0">
                  <a:srgbClr val="7030A0"/>
                </a:gs>
              </a:gsLst>
              <a:lin ang="16200000" scaled="1"/>
            </a:gradFill>
            <a:ln w="34925">
              <a:solidFill>
                <a:srgbClr val="FFFFFF"/>
              </a:solidFill>
            </a:ln>
            <a:effectLst/>
            <a:scene3d>
              <a:camera prst="orthographicFront"/>
              <a:lightRig rig="threePt" dir="t"/>
            </a:scene3d>
            <a:sp3d extrusionH="349250"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7" name="椭圆 66"/>
            <p:cNvSpPr/>
            <p:nvPr/>
          </p:nvSpPr>
          <p:spPr>
            <a:xfrm>
              <a:off x="1119728" y="1525492"/>
              <a:ext cx="1189128" cy="1189128"/>
            </a:xfrm>
            <a:prstGeom prst="ellipse">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 Box 39"/>
            <p:cNvSpPr txBox="1">
              <a:spLocks noChangeArrowheads="1"/>
            </p:cNvSpPr>
            <p:nvPr/>
          </p:nvSpPr>
          <p:spPr bwMode="auto">
            <a:xfrm>
              <a:off x="1092836" y="1500174"/>
              <a:ext cx="1307517" cy="1104349"/>
            </a:xfrm>
            <a:prstGeom prst="rect">
              <a:avLst/>
            </a:prstGeom>
            <a:noFill/>
            <a:ln w="9525">
              <a:noFill/>
              <a:miter lim="800000"/>
              <a:headEnd/>
              <a:tailEnd/>
            </a:ln>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50000"/>
                </a:lnSpc>
                <a:buClr>
                  <a:schemeClr val="bg1"/>
                </a:buClr>
              </a:pPr>
              <a:r>
                <a:rPr lang="en-US" altLang="zh-CN" sz="3200" b="1" spc="50" dirty="0" smtClean="0">
                  <a:ln w="11430"/>
                  <a:solidFill>
                    <a:srgbClr val="7030A0"/>
                  </a:solidFill>
                  <a:effectLst>
                    <a:outerShdw blurRad="76200" dist="50800" dir="5400000" algn="tl" rotWithShape="0">
                      <a:srgbClr val="000000">
                        <a:alpha val="65000"/>
                      </a:srgbClr>
                    </a:outerShdw>
                  </a:effectLst>
                  <a:latin typeface="微软雅黑" pitchFamily="34" charset="-122"/>
                  <a:ea typeface="微软雅黑" pitchFamily="34" charset="-122"/>
                </a:rPr>
                <a:t>3</a:t>
              </a:r>
            </a:p>
          </p:txBody>
        </p:sp>
        <p:sp>
          <p:nvSpPr>
            <p:cNvPr id="69" name="矩形 68"/>
            <p:cNvSpPr/>
            <p:nvPr/>
          </p:nvSpPr>
          <p:spPr>
            <a:xfrm>
              <a:off x="1197354" y="2122895"/>
              <a:ext cx="1079808" cy="552174"/>
            </a:xfrm>
            <a:prstGeom prst="rect">
              <a:avLst/>
            </a:prstGeom>
          </p:spPr>
          <p:txBody>
            <a:bodyPr wrap="none">
              <a:spAutoFit/>
            </a:bodyPr>
            <a:lstStyle/>
            <a:p>
              <a:pPr algn="ctr">
                <a:lnSpc>
                  <a:spcPct val="150000"/>
                </a:lnSpc>
                <a:buClr>
                  <a:schemeClr val="bg1"/>
                </a:buClr>
              </a:pPr>
              <a:r>
                <a:rPr lang="zh-CN" altLang="en-US" sz="1400" b="1" dirty="0" smtClean="0">
                  <a:solidFill>
                    <a:srgbClr val="7030A0"/>
                  </a:solidFill>
                  <a:latin typeface="微软雅黑" pitchFamily="34" charset="-122"/>
                  <a:ea typeface="微软雅黑" pitchFamily="34" charset="-122"/>
                </a:rPr>
                <a:t>添加文字</a:t>
              </a:r>
              <a:endParaRPr lang="en-US" altLang="zh-CN" sz="1400" b="1" dirty="0" smtClean="0">
                <a:solidFill>
                  <a:srgbClr val="7030A0"/>
                </a:solidFill>
                <a:latin typeface="微软雅黑" pitchFamily="34" charset="-122"/>
                <a:ea typeface="微软雅黑" pitchFamily="34" charset="-122"/>
              </a:endParaRPr>
            </a:p>
          </p:txBody>
        </p:sp>
        <p:sp>
          <p:nvSpPr>
            <p:cNvPr id="70" name="Text Box 39"/>
            <p:cNvSpPr txBox="1">
              <a:spLocks noChangeArrowheads="1"/>
            </p:cNvSpPr>
            <p:nvPr/>
          </p:nvSpPr>
          <p:spPr bwMode="auto">
            <a:xfrm>
              <a:off x="1067111" y="2928933"/>
              <a:ext cx="1361749" cy="1135025"/>
            </a:xfrm>
            <a:prstGeom prst="rect">
              <a:avLst/>
            </a:prstGeom>
            <a:noFill/>
            <a:ln w="9525">
              <a:noFill/>
              <a:miter lim="800000"/>
              <a:headEnd/>
              <a:tailEnd/>
            </a:ln>
          </p:spPr>
          <p:txBody>
            <a:bodyPr wrap="square">
              <a:spAutoFit/>
            </a:bodyPr>
            <a:lstStyle/>
            <a:p>
              <a:pPr algn="ctr">
                <a:lnSpc>
                  <a:spcPct val="150000"/>
                </a:lnSpc>
                <a:buClr>
                  <a:schemeClr val="tx1"/>
                </a:buClr>
              </a:pPr>
              <a:r>
                <a:rPr lang="zh-CN" altLang="en-US" sz="1100" b="1" dirty="0" smtClean="0">
                  <a:solidFill>
                    <a:schemeClr val="bg1"/>
                  </a:solidFill>
                  <a:latin typeface="微软雅黑" pitchFamily="34" charset="-122"/>
                  <a:ea typeface="微软雅黑" pitchFamily="34" charset="-122"/>
                </a:rPr>
                <a:t>点击添加内容文字点击添加内容文字</a:t>
              </a:r>
              <a:endParaRPr lang="en-US" altLang="zh-CN" sz="1100" b="1" dirty="0" smtClean="0">
                <a:solidFill>
                  <a:schemeClr val="bg1"/>
                </a:solidFill>
                <a:latin typeface="微软雅黑" pitchFamily="34" charset="-122"/>
                <a:ea typeface="微软雅黑" pitchFamily="34" charset="-122"/>
              </a:endParaRPr>
            </a:p>
          </p:txBody>
        </p:sp>
      </p:grpSp>
      <p:grpSp>
        <p:nvGrpSpPr>
          <p:cNvPr id="71" name="组合 445"/>
          <p:cNvGrpSpPr/>
          <p:nvPr/>
        </p:nvGrpSpPr>
        <p:grpSpPr>
          <a:xfrm>
            <a:off x="6564261" y="1122508"/>
            <a:ext cx="1272039" cy="2220251"/>
            <a:chOff x="967058" y="1348737"/>
            <a:chExt cx="1521423" cy="2950591"/>
          </a:xfrm>
        </p:grpSpPr>
        <p:sp>
          <p:nvSpPr>
            <p:cNvPr id="72" name="圆角矩形 71"/>
            <p:cNvSpPr/>
            <p:nvPr/>
          </p:nvSpPr>
          <p:spPr>
            <a:xfrm rot="5400000">
              <a:off x="252474" y="2063321"/>
              <a:ext cx="2950591" cy="1521423"/>
            </a:xfrm>
            <a:prstGeom prst="roundRect">
              <a:avLst>
                <a:gd name="adj" fmla="val 50000"/>
              </a:avLst>
            </a:prstGeom>
            <a:gradFill>
              <a:gsLst>
                <a:gs pos="99000">
                  <a:srgbClr val="FFC000"/>
                </a:gs>
                <a:gs pos="0">
                  <a:schemeClr val="accent6">
                    <a:lumMod val="75000"/>
                  </a:schemeClr>
                </a:gs>
              </a:gsLst>
              <a:lin ang="16200000" scaled="1"/>
            </a:gradFill>
            <a:ln w="34925">
              <a:solidFill>
                <a:srgbClr val="FFFFFF"/>
              </a:solidFill>
            </a:ln>
            <a:effectLst/>
            <a:scene3d>
              <a:camera prst="orthographicFront"/>
              <a:lightRig rig="threePt" dir="t"/>
            </a:scene3d>
            <a:sp3d extrusionH="349250"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3" name="椭圆 72"/>
            <p:cNvSpPr/>
            <p:nvPr/>
          </p:nvSpPr>
          <p:spPr>
            <a:xfrm>
              <a:off x="1119728" y="1525492"/>
              <a:ext cx="1189128" cy="1189128"/>
            </a:xfrm>
            <a:prstGeom prst="ellipse">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Text Box 39"/>
            <p:cNvSpPr txBox="1">
              <a:spLocks noChangeArrowheads="1"/>
            </p:cNvSpPr>
            <p:nvPr/>
          </p:nvSpPr>
          <p:spPr bwMode="auto">
            <a:xfrm>
              <a:off x="1092836" y="1500174"/>
              <a:ext cx="1307517" cy="1104349"/>
            </a:xfrm>
            <a:prstGeom prst="rect">
              <a:avLst/>
            </a:prstGeom>
            <a:noFill/>
            <a:ln w="9525">
              <a:noFill/>
              <a:miter lim="800000"/>
              <a:headEnd/>
              <a:tailEnd/>
            </a:ln>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50000"/>
                </a:lnSpc>
                <a:buClr>
                  <a:schemeClr val="bg1"/>
                </a:buClr>
              </a:pPr>
              <a:r>
                <a:rPr lang="en-US" altLang="zh-CN" sz="3200" b="1" spc="50" dirty="0" smtClean="0">
                  <a:ln w="11430"/>
                  <a:solidFill>
                    <a:schemeClr val="accent6">
                      <a:lumMod val="75000"/>
                    </a:schemeClr>
                  </a:solidFill>
                  <a:effectLst>
                    <a:outerShdw blurRad="76200" dist="50800" dir="5400000" algn="tl" rotWithShape="0">
                      <a:srgbClr val="000000">
                        <a:alpha val="65000"/>
                      </a:srgbClr>
                    </a:outerShdw>
                  </a:effectLst>
                  <a:latin typeface="微软雅黑" pitchFamily="34" charset="-122"/>
                  <a:ea typeface="微软雅黑" pitchFamily="34" charset="-122"/>
                </a:rPr>
                <a:t>4</a:t>
              </a:r>
            </a:p>
          </p:txBody>
        </p:sp>
        <p:sp>
          <p:nvSpPr>
            <p:cNvPr id="75" name="矩形 74"/>
            <p:cNvSpPr/>
            <p:nvPr/>
          </p:nvSpPr>
          <p:spPr>
            <a:xfrm>
              <a:off x="1197354" y="2122895"/>
              <a:ext cx="1079808" cy="552174"/>
            </a:xfrm>
            <a:prstGeom prst="rect">
              <a:avLst/>
            </a:prstGeom>
          </p:spPr>
          <p:txBody>
            <a:bodyPr wrap="none">
              <a:spAutoFit/>
            </a:bodyPr>
            <a:lstStyle/>
            <a:p>
              <a:pPr algn="ctr">
                <a:lnSpc>
                  <a:spcPct val="150000"/>
                </a:lnSpc>
                <a:buClr>
                  <a:schemeClr val="bg1"/>
                </a:buClr>
              </a:pPr>
              <a:r>
                <a:rPr lang="zh-CN" altLang="en-US" sz="1400" b="1" dirty="0" smtClean="0">
                  <a:solidFill>
                    <a:schemeClr val="accent6">
                      <a:lumMod val="75000"/>
                    </a:schemeClr>
                  </a:solidFill>
                  <a:latin typeface="微软雅黑" pitchFamily="34" charset="-122"/>
                  <a:ea typeface="微软雅黑" pitchFamily="34" charset="-122"/>
                </a:rPr>
                <a:t>添加文字</a:t>
              </a:r>
              <a:endParaRPr lang="en-US" altLang="zh-CN" sz="1400" b="1" dirty="0" smtClean="0">
                <a:solidFill>
                  <a:schemeClr val="accent6">
                    <a:lumMod val="75000"/>
                  </a:schemeClr>
                </a:solidFill>
                <a:latin typeface="微软雅黑" pitchFamily="34" charset="-122"/>
                <a:ea typeface="微软雅黑" pitchFamily="34" charset="-122"/>
              </a:endParaRPr>
            </a:p>
          </p:txBody>
        </p:sp>
        <p:sp>
          <p:nvSpPr>
            <p:cNvPr id="76" name="Text Box 39"/>
            <p:cNvSpPr txBox="1">
              <a:spLocks noChangeArrowheads="1"/>
            </p:cNvSpPr>
            <p:nvPr/>
          </p:nvSpPr>
          <p:spPr bwMode="auto">
            <a:xfrm>
              <a:off x="1067111" y="2928933"/>
              <a:ext cx="1361749" cy="1135025"/>
            </a:xfrm>
            <a:prstGeom prst="rect">
              <a:avLst/>
            </a:prstGeom>
            <a:noFill/>
            <a:ln w="9525">
              <a:noFill/>
              <a:miter lim="800000"/>
              <a:headEnd/>
              <a:tailEnd/>
            </a:ln>
          </p:spPr>
          <p:txBody>
            <a:bodyPr wrap="square">
              <a:spAutoFit/>
            </a:bodyPr>
            <a:lstStyle/>
            <a:p>
              <a:pPr algn="ctr">
                <a:lnSpc>
                  <a:spcPct val="150000"/>
                </a:lnSpc>
                <a:buClr>
                  <a:schemeClr val="tx1"/>
                </a:buClr>
              </a:pPr>
              <a:r>
                <a:rPr lang="zh-CN" altLang="en-US" sz="1100" b="1" dirty="0" smtClean="0">
                  <a:solidFill>
                    <a:schemeClr val="bg1"/>
                  </a:solidFill>
                  <a:latin typeface="微软雅黑" pitchFamily="34" charset="-122"/>
                  <a:ea typeface="微软雅黑" pitchFamily="34" charset="-122"/>
                </a:rPr>
                <a:t>点击添加内容文字点击添加内容文字</a:t>
              </a:r>
              <a:endParaRPr lang="en-US" altLang="zh-CN" sz="1100" b="1" dirty="0" smtClean="0">
                <a:solidFill>
                  <a:schemeClr val="bg1"/>
                </a:solidFill>
                <a:latin typeface="微软雅黑" pitchFamily="34" charset="-122"/>
                <a:ea typeface="微软雅黑" pitchFamily="34" charset="-122"/>
              </a:endParaRPr>
            </a:p>
          </p:txBody>
        </p:sp>
      </p:grpSp>
      <p:grpSp>
        <p:nvGrpSpPr>
          <p:cNvPr id="77" name="组合 451"/>
          <p:cNvGrpSpPr/>
          <p:nvPr/>
        </p:nvGrpSpPr>
        <p:grpSpPr>
          <a:xfrm>
            <a:off x="6104180" y="2051477"/>
            <a:ext cx="437200" cy="215022"/>
            <a:chOff x="2214546" y="2169250"/>
            <a:chExt cx="522914" cy="285752"/>
          </a:xfrm>
          <a:solidFill>
            <a:srgbClr val="7030A0"/>
          </a:solidFill>
        </p:grpSpPr>
        <p:sp>
          <p:nvSpPr>
            <p:cNvPr id="78" name="燕尾形 77"/>
            <p:cNvSpPr/>
            <p:nvPr/>
          </p:nvSpPr>
          <p:spPr>
            <a:xfrm>
              <a:off x="2214546" y="2169250"/>
              <a:ext cx="285752" cy="28575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燕尾形 78"/>
            <p:cNvSpPr/>
            <p:nvPr/>
          </p:nvSpPr>
          <p:spPr>
            <a:xfrm>
              <a:off x="2451708" y="2169250"/>
              <a:ext cx="285752" cy="28575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0" name="组合 454"/>
          <p:cNvGrpSpPr/>
          <p:nvPr/>
        </p:nvGrpSpPr>
        <p:grpSpPr>
          <a:xfrm>
            <a:off x="4312333" y="2051477"/>
            <a:ext cx="437200" cy="215022"/>
            <a:chOff x="2214546" y="2169250"/>
            <a:chExt cx="522914" cy="285752"/>
          </a:xfrm>
          <a:solidFill>
            <a:srgbClr val="339933"/>
          </a:solidFill>
        </p:grpSpPr>
        <p:sp>
          <p:nvSpPr>
            <p:cNvPr id="81" name="燕尾形 80"/>
            <p:cNvSpPr/>
            <p:nvPr/>
          </p:nvSpPr>
          <p:spPr>
            <a:xfrm>
              <a:off x="2214546" y="2169250"/>
              <a:ext cx="285752" cy="28575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2" name="燕尾形 81"/>
            <p:cNvSpPr/>
            <p:nvPr/>
          </p:nvSpPr>
          <p:spPr>
            <a:xfrm>
              <a:off x="2451708" y="2169250"/>
              <a:ext cx="285752" cy="285752"/>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83" name="右箭头 82"/>
          <p:cNvSpPr/>
          <p:nvPr/>
        </p:nvSpPr>
        <p:spPr>
          <a:xfrm>
            <a:off x="1357953" y="3496372"/>
            <a:ext cx="691132" cy="604363"/>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 Box 39"/>
          <p:cNvSpPr txBox="1">
            <a:spLocks noChangeArrowheads="1"/>
          </p:cNvSpPr>
          <p:nvPr/>
        </p:nvSpPr>
        <p:spPr bwMode="auto">
          <a:xfrm>
            <a:off x="2180897" y="3690794"/>
            <a:ext cx="4241027" cy="369332"/>
          </a:xfrm>
          <a:prstGeom prst="rect">
            <a:avLst/>
          </a:prstGeom>
          <a:noFill/>
          <a:ln w="9525">
            <a:noFill/>
            <a:miter lim="800000"/>
            <a:headEnd/>
            <a:tailEnd/>
          </a:ln>
        </p:spPr>
        <p:txBody>
          <a:bodyPr wrap="square">
            <a:spAutoFit/>
          </a:bodyPr>
          <a:lstStyle/>
          <a:p>
            <a:pPr>
              <a:lnSpc>
                <a:spcPct val="150000"/>
              </a:lnSpc>
            </a:pPr>
            <a:r>
              <a:rPr lang="zh-CN" altLang="en-US" sz="1200" b="0" dirty="0">
                <a:latin typeface="微软雅黑" pitchFamily="34" charset="-122"/>
                <a:ea typeface="微软雅黑" pitchFamily="34" charset="-122"/>
              </a:rPr>
              <a:t>点击此处添加您要的内容</a:t>
            </a:r>
            <a:r>
              <a:rPr lang="zh-CN" altLang="en-US" sz="1200" b="0" dirty="0" smtClean="0">
                <a:latin typeface="微软雅黑" pitchFamily="34" charset="-122"/>
                <a:ea typeface="微软雅黑" pitchFamily="34" charset="-122"/>
              </a:rPr>
              <a:t>文字点击</a:t>
            </a:r>
            <a:r>
              <a:rPr lang="zh-CN" altLang="en-US" sz="1200" b="0" dirty="0">
                <a:latin typeface="微软雅黑" pitchFamily="34" charset="-122"/>
                <a:ea typeface="微软雅黑" pitchFamily="34" charset="-122"/>
              </a:rPr>
              <a:t>此处添加您要的内容</a:t>
            </a:r>
            <a:r>
              <a:rPr lang="zh-CN" altLang="en-US" sz="1200" b="0" dirty="0" smtClean="0">
                <a:latin typeface="微软雅黑" pitchFamily="34" charset="-122"/>
                <a:ea typeface="微软雅黑" pitchFamily="34" charset="-122"/>
              </a:rPr>
              <a:t>文字</a:t>
            </a:r>
            <a:endParaRPr lang="en-US" altLang="zh-CN" sz="1200" b="0" dirty="0" smtClean="0">
              <a:latin typeface="微软雅黑" pitchFamily="34" charset="-122"/>
              <a:ea typeface="微软雅黑" pitchFamily="34" charset="-122"/>
            </a:endParaRPr>
          </a:p>
        </p:txBody>
      </p:sp>
      <p:sp>
        <p:nvSpPr>
          <p:cNvPr id="85" name="Text Box 39"/>
          <p:cNvSpPr txBox="1">
            <a:spLocks noChangeArrowheads="1"/>
          </p:cNvSpPr>
          <p:nvPr/>
        </p:nvSpPr>
        <p:spPr bwMode="auto">
          <a:xfrm>
            <a:off x="2180896" y="3496373"/>
            <a:ext cx="3143272" cy="369332"/>
          </a:xfrm>
          <a:prstGeom prst="rect">
            <a:avLst/>
          </a:prstGeom>
          <a:noFill/>
          <a:ln w="9525">
            <a:noFill/>
            <a:miter lim="800000"/>
            <a:headEnd/>
            <a:tailEnd/>
          </a:ln>
        </p:spPr>
        <p:txBody>
          <a:bodyPr wrap="square">
            <a:spAutoFit/>
          </a:bodyPr>
          <a:lstStyle/>
          <a:p>
            <a:pPr>
              <a:lnSpc>
                <a:spcPct val="150000"/>
              </a:lnSpc>
            </a:pPr>
            <a:r>
              <a:rPr lang="zh-CN" altLang="en-US" sz="1200" b="1" dirty="0">
                <a:latin typeface="微软雅黑" pitchFamily="34" charset="-122"/>
                <a:ea typeface="微软雅黑" pitchFamily="34" charset="-122"/>
              </a:rPr>
              <a:t>点击此处添加您要的内容</a:t>
            </a:r>
            <a:r>
              <a:rPr lang="zh-CN" altLang="en-US" sz="1200" b="1" dirty="0" smtClean="0">
                <a:latin typeface="微软雅黑" pitchFamily="34" charset="-122"/>
                <a:ea typeface="微软雅黑" pitchFamily="34" charset="-122"/>
              </a:rPr>
              <a:t>文字</a:t>
            </a:r>
            <a:endParaRPr lang="zh-CN" altLang="en-US" sz="1200" b="1" dirty="0">
              <a:latin typeface="微软雅黑" pitchFamily="34" charset="-122"/>
              <a:ea typeface="微软雅黑" pitchFamily="34" charset="-122"/>
            </a:endParaRPr>
          </a:p>
        </p:txBody>
      </p:sp>
      <p:sp>
        <p:nvSpPr>
          <p:cNvPr id="86" name="Text Box 39"/>
          <p:cNvSpPr txBox="1">
            <a:spLocks noChangeArrowheads="1"/>
          </p:cNvSpPr>
          <p:nvPr/>
        </p:nvSpPr>
        <p:spPr bwMode="auto">
          <a:xfrm>
            <a:off x="1243200" y="3617255"/>
            <a:ext cx="866258" cy="415498"/>
          </a:xfrm>
          <a:prstGeom prst="rect">
            <a:avLst/>
          </a:prstGeom>
          <a:noFill/>
          <a:ln w="9525">
            <a:noFill/>
            <a:miter lim="800000"/>
            <a:headEnd/>
            <a:tailEnd/>
          </a:ln>
        </p:spPr>
        <p:txBody>
          <a:bodyPr wrap="square">
            <a:spAutoFit/>
          </a:bodyPr>
          <a:lstStyle/>
          <a:p>
            <a:pPr algn="ctr">
              <a:lnSpc>
                <a:spcPct val="150000"/>
              </a:lnSpc>
            </a:pPr>
            <a:r>
              <a:rPr lang="zh-CN" altLang="en-US" sz="1400" b="1" dirty="0" smtClean="0">
                <a:latin typeface="微软雅黑" pitchFamily="34" charset="-122"/>
                <a:ea typeface="微软雅黑" pitchFamily="34" charset="-122"/>
              </a:rPr>
              <a:t>文字</a:t>
            </a:r>
            <a:endParaRPr lang="zh-CN" altLang="en-US" sz="1400" b="1" dirty="0">
              <a:latin typeface="微软雅黑" pitchFamily="34" charset="-122"/>
              <a:ea typeface="微软雅黑" pitchFamily="34" charset="-122"/>
            </a:endParaRPr>
          </a:p>
        </p:txBody>
      </p:sp>
      <p:sp>
        <p:nvSpPr>
          <p:cNvPr id="87" name="右箭头 86"/>
          <p:cNvSpPr/>
          <p:nvPr/>
        </p:nvSpPr>
        <p:spPr>
          <a:xfrm>
            <a:off x="1357953" y="4177056"/>
            <a:ext cx="691132" cy="604363"/>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Text Box 39"/>
          <p:cNvSpPr txBox="1">
            <a:spLocks noChangeArrowheads="1"/>
          </p:cNvSpPr>
          <p:nvPr/>
        </p:nvSpPr>
        <p:spPr bwMode="auto">
          <a:xfrm>
            <a:off x="2180897" y="4338866"/>
            <a:ext cx="4241027" cy="369332"/>
          </a:xfrm>
          <a:prstGeom prst="rect">
            <a:avLst/>
          </a:prstGeom>
          <a:noFill/>
          <a:ln w="9525">
            <a:noFill/>
            <a:miter lim="800000"/>
            <a:headEnd/>
            <a:tailEnd/>
          </a:ln>
        </p:spPr>
        <p:txBody>
          <a:bodyPr wrap="square">
            <a:spAutoFit/>
          </a:bodyPr>
          <a:lstStyle/>
          <a:p>
            <a:pPr>
              <a:lnSpc>
                <a:spcPct val="150000"/>
              </a:lnSpc>
            </a:pPr>
            <a:r>
              <a:rPr lang="zh-CN" altLang="en-US" sz="1200" b="0" dirty="0">
                <a:latin typeface="微软雅黑" pitchFamily="34" charset="-122"/>
                <a:ea typeface="微软雅黑" pitchFamily="34" charset="-122"/>
              </a:rPr>
              <a:t>点击此处添加您要的内容</a:t>
            </a:r>
            <a:r>
              <a:rPr lang="zh-CN" altLang="en-US" sz="1200" b="0" dirty="0" smtClean="0">
                <a:latin typeface="微软雅黑" pitchFamily="34" charset="-122"/>
                <a:ea typeface="微软雅黑" pitchFamily="34" charset="-122"/>
              </a:rPr>
              <a:t>文字点击</a:t>
            </a:r>
            <a:r>
              <a:rPr lang="zh-CN" altLang="en-US" sz="1200" b="0" dirty="0">
                <a:latin typeface="微软雅黑" pitchFamily="34" charset="-122"/>
                <a:ea typeface="微软雅黑" pitchFamily="34" charset="-122"/>
              </a:rPr>
              <a:t>此处添加您要的内容</a:t>
            </a:r>
            <a:r>
              <a:rPr lang="zh-CN" altLang="en-US" sz="1200" b="0" dirty="0" smtClean="0">
                <a:latin typeface="微软雅黑" pitchFamily="34" charset="-122"/>
                <a:ea typeface="微软雅黑" pitchFamily="34" charset="-122"/>
              </a:rPr>
              <a:t>文字</a:t>
            </a:r>
            <a:endParaRPr lang="en-US" altLang="zh-CN" sz="1200" b="0" dirty="0" smtClean="0">
              <a:latin typeface="微软雅黑" pitchFamily="34" charset="-122"/>
              <a:ea typeface="微软雅黑" pitchFamily="34" charset="-122"/>
            </a:endParaRPr>
          </a:p>
        </p:txBody>
      </p:sp>
      <p:sp>
        <p:nvSpPr>
          <p:cNvPr id="89" name="Text Box 39"/>
          <p:cNvSpPr txBox="1">
            <a:spLocks noChangeArrowheads="1"/>
          </p:cNvSpPr>
          <p:nvPr/>
        </p:nvSpPr>
        <p:spPr bwMode="auto">
          <a:xfrm>
            <a:off x="2180896" y="4165455"/>
            <a:ext cx="3143272" cy="369332"/>
          </a:xfrm>
          <a:prstGeom prst="rect">
            <a:avLst/>
          </a:prstGeom>
          <a:noFill/>
          <a:ln w="9525">
            <a:noFill/>
            <a:miter lim="800000"/>
            <a:headEnd/>
            <a:tailEnd/>
          </a:ln>
        </p:spPr>
        <p:txBody>
          <a:bodyPr wrap="square">
            <a:spAutoFit/>
          </a:bodyPr>
          <a:lstStyle/>
          <a:p>
            <a:pPr>
              <a:lnSpc>
                <a:spcPct val="150000"/>
              </a:lnSpc>
            </a:pPr>
            <a:r>
              <a:rPr lang="zh-CN" altLang="en-US" sz="1200" b="1" dirty="0">
                <a:latin typeface="微软雅黑" pitchFamily="34" charset="-122"/>
                <a:ea typeface="微软雅黑" pitchFamily="34" charset="-122"/>
              </a:rPr>
              <a:t>点击此处添加您要的内容</a:t>
            </a:r>
            <a:r>
              <a:rPr lang="zh-CN" altLang="en-US" sz="1200" b="1" dirty="0" smtClean="0">
                <a:latin typeface="微软雅黑" pitchFamily="34" charset="-122"/>
                <a:ea typeface="微软雅黑" pitchFamily="34" charset="-122"/>
              </a:rPr>
              <a:t>文字</a:t>
            </a:r>
            <a:endParaRPr lang="zh-CN" altLang="en-US" sz="1200" b="1" dirty="0">
              <a:latin typeface="微软雅黑" pitchFamily="34" charset="-122"/>
              <a:ea typeface="微软雅黑" pitchFamily="34" charset="-122"/>
            </a:endParaRPr>
          </a:p>
        </p:txBody>
      </p:sp>
      <p:sp>
        <p:nvSpPr>
          <p:cNvPr id="90" name="Text Box 39"/>
          <p:cNvSpPr txBox="1">
            <a:spLocks noChangeArrowheads="1"/>
          </p:cNvSpPr>
          <p:nvPr/>
        </p:nvSpPr>
        <p:spPr bwMode="auto">
          <a:xfrm>
            <a:off x="1243200" y="4297939"/>
            <a:ext cx="866258" cy="415498"/>
          </a:xfrm>
          <a:prstGeom prst="rect">
            <a:avLst/>
          </a:prstGeom>
          <a:noFill/>
          <a:ln w="9525">
            <a:noFill/>
            <a:miter lim="800000"/>
            <a:headEnd/>
            <a:tailEnd/>
          </a:ln>
        </p:spPr>
        <p:txBody>
          <a:bodyPr wrap="square">
            <a:spAutoFit/>
          </a:bodyPr>
          <a:lstStyle/>
          <a:p>
            <a:pPr algn="ctr">
              <a:lnSpc>
                <a:spcPct val="150000"/>
              </a:lnSpc>
            </a:pPr>
            <a:r>
              <a:rPr lang="zh-CN" altLang="en-US" sz="1400" b="1" dirty="0" smtClean="0">
                <a:latin typeface="微软雅黑" pitchFamily="34" charset="-122"/>
                <a:ea typeface="微软雅黑" pitchFamily="34" charset="-122"/>
              </a:rPr>
              <a:t>文字</a:t>
            </a:r>
            <a:endParaRPr lang="zh-CN" altLang="en-US" sz="1400" b="1" dirty="0">
              <a:latin typeface="微软雅黑" pitchFamily="34" charset="-122"/>
              <a:ea typeface="微软雅黑" pitchFamily="34" charset="-122"/>
            </a:endParaRPr>
          </a:p>
        </p:txBody>
      </p:sp>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1600" advTm="8000">
        <p14:prism isInverted="1"/>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heel(4)">
                                      <p:cBhvr>
                                        <p:cTn id="7" dur="1000"/>
                                        <p:tgtEl>
                                          <p:spTgt spid="50"/>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0-#ppt_w/2"/>
                                          </p:val>
                                        </p:tav>
                                        <p:tav tm="100000">
                                          <p:val>
                                            <p:strVal val="#ppt_x"/>
                                          </p:val>
                                        </p:tav>
                                      </p:tavLst>
                                    </p:anim>
                                    <p:anim calcmode="lin" valueType="num">
                                      <p:cBhvr additive="base">
                                        <p:cTn id="12" dur="500" fill="hold"/>
                                        <p:tgtEl>
                                          <p:spTgt spid="49"/>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wipe(left)">
                                      <p:cBhvr>
                                        <p:cTn id="16" dur="500"/>
                                        <p:tgtEl>
                                          <p:spTgt spid="62"/>
                                        </p:tgtEl>
                                      </p:cBhvr>
                                    </p:animEffect>
                                  </p:childTnLst>
                                </p:cTn>
                              </p:par>
                            </p:childTnLst>
                          </p:cTn>
                        </p:par>
                        <p:par>
                          <p:cTn id="17" fill="hold">
                            <p:stCondLst>
                              <p:cond delay="2000"/>
                            </p:stCondLst>
                            <p:childTnLst>
                              <p:par>
                                <p:cTn id="18" presetID="2" presetClass="entr" presetSubtype="8" fill="hold" nodeType="afterEffect">
                                  <p:stCondLst>
                                    <p:cond delay="0"/>
                                  </p:stCondLst>
                                  <p:childTnLst>
                                    <p:set>
                                      <p:cBhvr>
                                        <p:cTn id="19" dur="1" fill="hold">
                                          <p:stCondLst>
                                            <p:cond delay="0"/>
                                          </p:stCondLst>
                                        </p:cTn>
                                        <p:tgtEl>
                                          <p:spTgt spid="56"/>
                                        </p:tgtEl>
                                        <p:attrNameLst>
                                          <p:attrName>style.visibility</p:attrName>
                                        </p:attrNameLst>
                                      </p:cBhvr>
                                      <p:to>
                                        <p:strVal val="visible"/>
                                      </p:to>
                                    </p:set>
                                    <p:anim calcmode="lin" valueType="num">
                                      <p:cBhvr additive="base">
                                        <p:cTn id="20" dur="500" fill="hold"/>
                                        <p:tgtEl>
                                          <p:spTgt spid="56"/>
                                        </p:tgtEl>
                                        <p:attrNameLst>
                                          <p:attrName>ppt_x</p:attrName>
                                        </p:attrNameLst>
                                      </p:cBhvr>
                                      <p:tavLst>
                                        <p:tav tm="0">
                                          <p:val>
                                            <p:strVal val="0-#ppt_w/2"/>
                                          </p:val>
                                        </p:tav>
                                        <p:tav tm="100000">
                                          <p:val>
                                            <p:strVal val="#ppt_x"/>
                                          </p:val>
                                        </p:tav>
                                      </p:tavLst>
                                    </p:anim>
                                    <p:anim calcmode="lin" valueType="num">
                                      <p:cBhvr additive="base">
                                        <p:cTn id="21" dur="500" fill="hold"/>
                                        <p:tgtEl>
                                          <p:spTgt spid="56"/>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left)">
                                      <p:cBhvr>
                                        <p:cTn id="25" dur="500"/>
                                        <p:tgtEl>
                                          <p:spTgt spid="80"/>
                                        </p:tgtEl>
                                      </p:cBhvr>
                                    </p:animEffect>
                                  </p:childTnLst>
                                </p:cTn>
                              </p:par>
                            </p:childTnLst>
                          </p:cTn>
                        </p:par>
                        <p:par>
                          <p:cTn id="26" fill="hold">
                            <p:stCondLst>
                              <p:cond delay="3000"/>
                            </p:stCondLst>
                            <p:childTnLst>
                              <p:par>
                                <p:cTn id="27" presetID="2" presetClass="entr" presetSubtype="8" fill="hold" nodeType="afterEffect">
                                  <p:stCondLst>
                                    <p:cond delay="0"/>
                                  </p:stCondLst>
                                  <p:childTnLst>
                                    <p:set>
                                      <p:cBhvr>
                                        <p:cTn id="28" dur="1" fill="hold">
                                          <p:stCondLst>
                                            <p:cond delay="0"/>
                                          </p:stCondLst>
                                        </p:cTn>
                                        <p:tgtEl>
                                          <p:spTgt spid="65"/>
                                        </p:tgtEl>
                                        <p:attrNameLst>
                                          <p:attrName>style.visibility</p:attrName>
                                        </p:attrNameLst>
                                      </p:cBhvr>
                                      <p:to>
                                        <p:strVal val="visible"/>
                                      </p:to>
                                    </p:set>
                                    <p:anim calcmode="lin" valueType="num">
                                      <p:cBhvr additive="base">
                                        <p:cTn id="29" dur="500" fill="hold"/>
                                        <p:tgtEl>
                                          <p:spTgt spid="65"/>
                                        </p:tgtEl>
                                        <p:attrNameLst>
                                          <p:attrName>ppt_x</p:attrName>
                                        </p:attrNameLst>
                                      </p:cBhvr>
                                      <p:tavLst>
                                        <p:tav tm="0">
                                          <p:val>
                                            <p:strVal val="0-#ppt_w/2"/>
                                          </p:val>
                                        </p:tav>
                                        <p:tav tm="100000">
                                          <p:val>
                                            <p:strVal val="#ppt_x"/>
                                          </p:val>
                                        </p:tav>
                                      </p:tavLst>
                                    </p:anim>
                                    <p:anim calcmode="lin" valueType="num">
                                      <p:cBhvr additive="base">
                                        <p:cTn id="30" dur="500" fill="hold"/>
                                        <p:tgtEl>
                                          <p:spTgt spid="65"/>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 presetClass="entr" presetSubtype="8" fill="hold" nodeType="afterEffect">
                                  <p:stCondLst>
                                    <p:cond delay="0"/>
                                  </p:stCondLst>
                                  <p:childTnLst>
                                    <p:set>
                                      <p:cBhvr>
                                        <p:cTn id="33" dur="1" fill="hold">
                                          <p:stCondLst>
                                            <p:cond delay="0"/>
                                          </p:stCondLst>
                                        </p:cTn>
                                        <p:tgtEl>
                                          <p:spTgt spid="77"/>
                                        </p:tgtEl>
                                        <p:attrNameLst>
                                          <p:attrName>style.visibility</p:attrName>
                                        </p:attrNameLst>
                                      </p:cBhvr>
                                      <p:to>
                                        <p:strVal val="visible"/>
                                      </p:to>
                                    </p:set>
                                    <p:anim calcmode="lin" valueType="num">
                                      <p:cBhvr additive="base">
                                        <p:cTn id="34" dur="500" fill="hold"/>
                                        <p:tgtEl>
                                          <p:spTgt spid="77"/>
                                        </p:tgtEl>
                                        <p:attrNameLst>
                                          <p:attrName>ppt_x</p:attrName>
                                        </p:attrNameLst>
                                      </p:cBhvr>
                                      <p:tavLst>
                                        <p:tav tm="0">
                                          <p:val>
                                            <p:strVal val="0-#ppt_w/2"/>
                                          </p:val>
                                        </p:tav>
                                        <p:tav tm="100000">
                                          <p:val>
                                            <p:strVal val="#ppt_x"/>
                                          </p:val>
                                        </p:tav>
                                      </p:tavLst>
                                    </p:anim>
                                    <p:anim calcmode="lin" valueType="num">
                                      <p:cBhvr additive="base">
                                        <p:cTn id="35" dur="500" fill="hold"/>
                                        <p:tgtEl>
                                          <p:spTgt spid="77"/>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 presetClass="entr" presetSubtype="8" fill="hold" nodeType="afterEffect">
                                  <p:stCondLst>
                                    <p:cond delay="0"/>
                                  </p:stCondLst>
                                  <p:childTnLst>
                                    <p:set>
                                      <p:cBhvr>
                                        <p:cTn id="38" dur="1" fill="hold">
                                          <p:stCondLst>
                                            <p:cond delay="0"/>
                                          </p:stCondLst>
                                        </p:cTn>
                                        <p:tgtEl>
                                          <p:spTgt spid="71"/>
                                        </p:tgtEl>
                                        <p:attrNameLst>
                                          <p:attrName>style.visibility</p:attrName>
                                        </p:attrNameLst>
                                      </p:cBhvr>
                                      <p:to>
                                        <p:strVal val="visible"/>
                                      </p:to>
                                    </p:set>
                                    <p:anim calcmode="lin" valueType="num">
                                      <p:cBhvr additive="base">
                                        <p:cTn id="39" dur="500" fill="hold"/>
                                        <p:tgtEl>
                                          <p:spTgt spid="71"/>
                                        </p:tgtEl>
                                        <p:attrNameLst>
                                          <p:attrName>ppt_x</p:attrName>
                                        </p:attrNameLst>
                                      </p:cBhvr>
                                      <p:tavLst>
                                        <p:tav tm="0">
                                          <p:val>
                                            <p:strVal val="0-#ppt_w/2"/>
                                          </p:val>
                                        </p:tav>
                                        <p:tav tm="100000">
                                          <p:val>
                                            <p:strVal val="#ppt_x"/>
                                          </p:val>
                                        </p:tav>
                                      </p:tavLst>
                                    </p:anim>
                                    <p:anim calcmode="lin" valueType="num">
                                      <p:cBhvr additive="base">
                                        <p:cTn id="40" dur="500" fill="hold"/>
                                        <p:tgtEl>
                                          <p:spTgt spid="71"/>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8" fill="hold" grpId="0" nodeType="afterEffect">
                                  <p:stCondLst>
                                    <p:cond delay="0"/>
                                  </p:stCondLst>
                                  <p:childTnLst>
                                    <p:set>
                                      <p:cBhvr>
                                        <p:cTn id="43" dur="1" fill="hold">
                                          <p:stCondLst>
                                            <p:cond delay="0"/>
                                          </p:stCondLst>
                                        </p:cTn>
                                        <p:tgtEl>
                                          <p:spTgt spid="83"/>
                                        </p:tgtEl>
                                        <p:attrNameLst>
                                          <p:attrName>style.visibility</p:attrName>
                                        </p:attrNameLst>
                                      </p:cBhvr>
                                      <p:to>
                                        <p:strVal val="visible"/>
                                      </p:to>
                                    </p:set>
                                    <p:anim calcmode="lin" valueType="num">
                                      <p:cBhvr additive="base">
                                        <p:cTn id="44" dur="500" fill="hold"/>
                                        <p:tgtEl>
                                          <p:spTgt spid="83"/>
                                        </p:tgtEl>
                                        <p:attrNameLst>
                                          <p:attrName>ppt_x</p:attrName>
                                        </p:attrNameLst>
                                      </p:cBhvr>
                                      <p:tavLst>
                                        <p:tav tm="0">
                                          <p:val>
                                            <p:strVal val="0-#ppt_w/2"/>
                                          </p:val>
                                        </p:tav>
                                        <p:tav tm="100000">
                                          <p:val>
                                            <p:strVal val="#ppt_x"/>
                                          </p:val>
                                        </p:tav>
                                      </p:tavLst>
                                    </p:anim>
                                    <p:anim calcmode="lin" valueType="num">
                                      <p:cBhvr additive="base">
                                        <p:cTn id="45" dur="500" fill="hold"/>
                                        <p:tgtEl>
                                          <p:spTgt spid="83"/>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87"/>
                                        </p:tgtEl>
                                        <p:attrNameLst>
                                          <p:attrName>style.visibility</p:attrName>
                                        </p:attrNameLst>
                                      </p:cBhvr>
                                      <p:to>
                                        <p:strVal val="visible"/>
                                      </p:to>
                                    </p:set>
                                    <p:anim calcmode="lin" valueType="num">
                                      <p:cBhvr additive="base">
                                        <p:cTn id="48" dur="500" fill="hold"/>
                                        <p:tgtEl>
                                          <p:spTgt spid="87"/>
                                        </p:tgtEl>
                                        <p:attrNameLst>
                                          <p:attrName>ppt_x</p:attrName>
                                        </p:attrNameLst>
                                      </p:cBhvr>
                                      <p:tavLst>
                                        <p:tav tm="0">
                                          <p:val>
                                            <p:strVal val="0-#ppt_w/2"/>
                                          </p:val>
                                        </p:tav>
                                        <p:tav tm="100000">
                                          <p:val>
                                            <p:strVal val="#ppt_x"/>
                                          </p:val>
                                        </p:tav>
                                      </p:tavLst>
                                    </p:anim>
                                    <p:anim calcmode="lin" valueType="num">
                                      <p:cBhvr additive="base">
                                        <p:cTn id="49" dur="500" fill="hold"/>
                                        <p:tgtEl>
                                          <p:spTgt spid="87"/>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86"/>
                                        </p:tgtEl>
                                        <p:attrNameLst>
                                          <p:attrName>style.visibility</p:attrName>
                                        </p:attrNameLst>
                                      </p:cBhvr>
                                      <p:to>
                                        <p:strVal val="visible"/>
                                      </p:to>
                                    </p:set>
                                    <p:anim calcmode="lin" valueType="num">
                                      <p:cBhvr additive="base">
                                        <p:cTn id="52" dur="500" fill="hold"/>
                                        <p:tgtEl>
                                          <p:spTgt spid="86"/>
                                        </p:tgtEl>
                                        <p:attrNameLst>
                                          <p:attrName>ppt_x</p:attrName>
                                        </p:attrNameLst>
                                      </p:cBhvr>
                                      <p:tavLst>
                                        <p:tav tm="0">
                                          <p:val>
                                            <p:strVal val="1+#ppt_w/2"/>
                                          </p:val>
                                        </p:tav>
                                        <p:tav tm="100000">
                                          <p:val>
                                            <p:strVal val="#ppt_x"/>
                                          </p:val>
                                        </p:tav>
                                      </p:tavLst>
                                    </p:anim>
                                    <p:anim calcmode="lin" valueType="num">
                                      <p:cBhvr additive="base">
                                        <p:cTn id="53" dur="500" fill="hold"/>
                                        <p:tgtEl>
                                          <p:spTgt spid="86"/>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90"/>
                                        </p:tgtEl>
                                        <p:attrNameLst>
                                          <p:attrName>style.visibility</p:attrName>
                                        </p:attrNameLst>
                                      </p:cBhvr>
                                      <p:to>
                                        <p:strVal val="visible"/>
                                      </p:to>
                                    </p:set>
                                    <p:anim calcmode="lin" valueType="num">
                                      <p:cBhvr additive="base">
                                        <p:cTn id="56" dur="500" fill="hold"/>
                                        <p:tgtEl>
                                          <p:spTgt spid="90"/>
                                        </p:tgtEl>
                                        <p:attrNameLst>
                                          <p:attrName>ppt_x</p:attrName>
                                        </p:attrNameLst>
                                      </p:cBhvr>
                                      <p:tavLst>
                                        <p:tav tm="0">
                                          <p:val>
                                            <p:strVal val="1+#ppt_w/2"/>
                                          </p:val>
                                        </p:tav>
                                        <p:tav tm="100000">
                                          <p:val>
                                            <p:strVal val="#ppt_x"/>
                                          </p:val>
                                        </p:tav>
                                      </p:tavLst>
                                    </p:anim>
                                    <p:anim calcmode="lin" valueType="num">
                                      <p:cBhvr additive="base">
                                        <p:cTn id="57" dur="500" fill="hold"/>
                                        <p:tgtEl>
                                          <p:spTgt spid="90"/>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85"/>
                                        </p:tgtEl>
                                        <p:attrNameLst>
                                          <p:attrName>style.visibility</p:attrName>
                                        </p:attrNameLst>
                                      </p:cBhvr>
                                      <p:to>
                                        <p:strVal val="visible"/>
                                      </p:to>
                                    </p:set>
                                    <p:anim calcmode="lin" valueType="num">
                                      <p:cBhvr>
                                        <p:cTn id="61" dur="5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85"/>
                                        </p:tgtEl>
                                        <p:attrNameLst>
                                          <p:attrName>ppt_y</p:attrName>
                                        </p:attrNameLst>
                                      </p:cBhvr>
                                      <p:tavLst>
                                        <p:tav tm="0">
                                          <p:val>
                                            <p:strVal val="#ppt_y"/>
                                          </p:val>
                                        </p:tav>
                                        <p:tav tm="100000">
                                          <p:val>
                                            <p:strVal val="#ppt_y"/>
                                          </p:val>
                                        </p:tav>
                                      </p:tavLst>
                                    </p:anim>
                                    <p:anim calcmode="lin" valueType="num">
                                      <p:cBhvr>
                                        <p:cTn id="63" dur="5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85"/>
                                        </p:tgtEl>
                                      </p:cBhvr>
                                    </p:animEffect>
                                  </p:childTnLst>
                                </p:cTn>
                              </p:par>
                              <p:par>
                                <p:cTn id="66" presetID="41" presetClass="entr" presetSubtype="0" fill="hold" grpId="0" nodeType="withEffect">
                                  <p:stCondLst>
                                    <p:cond delay="0"/>
                                  </p:stCondLst>
                                  <p:iterate type="lt">
                                    <p:tmPct val="10000"/>
                                  </p:iterate>
                                  <p:childTnLst>
                                    <p:set>
                                      <p:cBhvr>
                                        <p:cTn id="67" dur="1" fill="hold">
                                          <p:stCondLst>
                                            <p:cond delay="0"/>
                                          </p:stCondLst>
                                        </p:cTn>
                                        <p:tgtEl>
                                          <p:spTgt spid="89"/>
                                        </p:tgtEl>
                                        <p:attrNameLst>
                                          <p:attrName>style.visibility</p:attrName>
                                        </p:attrNameLst>
                                      </p:cBhvr>
                                      <p:to>
                                        <p:strVal val="visible"/>
                                      </p:to>
                                    </p:set>
                                    <p:anim calcmode="lin" valueType="num">
                                      <p:cBhvr>
                                        <p:cTn id="68" dur="500" fill="hold"/>
                                        <p:tgtEl>
                                          <p:spTgt spid="89"/>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89"/>
                                        </p:tgtEl>
                                        <p:attrNameLst>
                                          <p:attrName>ppt_y</p:attrName>
                                        </p:attrNameLst>
                                      </p:cBhvr>
                                      <p:tavLst>
                                        <p:tav tm="0">
                                          <p:val>
                                            <p:strVal val="#ppt_y"/>
                                          </p:val>
                                        </p:tav>
                                        <p:tav tm="100000">
                                          <p:val>
                                            <p:strVal val="#ppt_y"/>
                                          </p:val>
                                        </p:tav>
                                      </p:tavLst>
                                    </p:anim>
                                    <p:anim calcmode="lin" valueType="num">
                                      <p:cBhvr>
                                        <p:cTn id="70" dur="500" fill="hold"/>
                                        <p:tgtEl>
                                          <p:spTgt spid="89"/>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89"/>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89"/>
                                        </p:tgtEl>
                                      </p:cBhvr>
                                    </p:animEffect>
                                  </p:childTnLst>
                                </p:cTn>
                              </p:par>
                              <p:par>
                                <p:cTn id="73" presetID="41" presetClass="entr" presetSubtype="0" fill="hold" grpId="0" nodeType="withEffect">
                                  <p:stCondLst>
                                    <p:cond delay="0"/>
                                  </p:stCondLst>
                                  <p:iterate type="lt">
                                    <p:tmPct val="10000"/>
                                  </p:iterate>
                                  <p:childTnLst>
                                    <p:set>
                                      <p:cBhvr>
                                        <p:cTn id="74" dur="1" fill="hold">
                                          <p:stCondLst>
                                            <p:cond delay="0"/>
                                          </p:stCondLst>
                                        </p:cTn>
                                        <p:tgtEl>
                                          <p:spTgt spid="84"/>
                                        </p:tgtEl>
                                        <p:attrNameLst>
                                          <p:attrName>style.visibility</p:attrName>
                                        </p:attrNameLst>
                                      </p:cBhvr>
                                      <p:to>
                                        <p:strVal val="visible"/>
                                      </p:to>
                                    </p:set>
                                    <p:anim calcmode="lin" valueType="num">
                                      <p:cBhvr>
                                        <p:cTn id="75"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84"/>
                                        </p:tgtEl>
                                        <p:attrNameLst>
                                          <p:attrName>ppt_y</p:attrName>
                                        </p:attrNameLst>
                                      </p:cBhvr>
                                      <p:tavLst>
                                        <p:tav tm="0">
                                          <p:val>
                                            <p:strVal val="#ppt_y"/>
                                          </p:val>
                                        </p:tav>
                                        <p:tav tm="100000">
                                          <p:val>
                                            <p:strVal val="#ppt_y"/>
                                          </p:val>
                                        </p:tav>
                                      </p:tavLst>
                                    </p:anim>
                                    <p:anim calcmode="lin" valueType="num">
                                      <p:cBhvr>
                                        <p:cTn id="77"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84"/>
                                        </p:tgtEl>
                                      </p:cBhvr>
                                    </p:animEffect>
                                  </p:childTnLst>
                                </p:cTn>
                              </p:par>
                              <p:par>
                                <p:cTn id="80" presetID="41" presetClass="entr" presetSubtype="0" fill="hold" grpId="0" nodeType="withEffect">
                                  <p:stCondLst>
                                    <p:cond delay="0"/>
                                  </p:stCondLst>
                                  <p:iterate type="lt">
                                    <p:tmPct val="10000"/>
                                  </p:iterate>
                                  <p:childTnLst>
                                    <p:set>
                                      <p:cBhvr>
                                        <p:cTn id="81" dur="1" fill="hold">
                                          <p:stCondLst>
                                            <p:cond delay="0"/>
                                          </p:stCondLst>
                                        </p:cTn>
                                        <p:tgtEl>
                                          <p:spTgt spid="88"/>
                                        </p:tgtEl>
                                        <p:attrNameLst>
                                          <p:attrName>style.visibility</p:attrName>
                                        </p:attrNameLst>
                                      </p:cBhvr>
                                      <p:to>
                                        <p:strVal val="visible"/>
                                      </p:to>
                                    </p:set>
                                    <p:anim calcmode="lin" valueType="num">
                                      <p:cBhvr>
                                        <p:cTn id="82" dur="500" fill="hold"/>
                                        <p:tgtEl>
                                          <p:spTgt spid="88"/>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88"/>
                                        </p:tgtEl>
                                        <p:attrNameLst>
                                          <p:attrName>ppt_y</p:attrName>
                                        </p:attrNameLst>
                                      </p:cBhvr>
                                      <p:tavLst>
                                        <p:tav tm="0">
                                          <p:val>
                                            <p:strVal val="#ppt_y"/>
                                          </p:val>
                                        </p:tav>
                                        <p:tav tm="100000">
                                          <p:val>
                                            <p:strVal val="#ppt_y"/>
                                          </p:val>
                                        </p:tav>
                                      </p:tavLst>
                                    </p:anim>
                                    <p:anim calcmode="lin" valueType="num">
                                      <p:cBhvr>
                                        <p:cTn id="84" dur="500" fill="hold"/>
                                        <p:tgtEl>
                                          <p:spTgt spid="88"/>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88"/>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83" grpId="0" animBg="1"/>
      <p:bldP spid="84" grpId="0"/>
      <p:bldP spid="85" grpId="0"/>
      <p:bldP spid="86" grpId="0"/>
      <p:bldP spid="87" grpId="0" animBg="1"/>
      <p:bldP spid="88" grpId="0"/>
      <p:bldP spid="89" grpId="0"/>
      <p:bldP spid="9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pic>
        <p:nvPicPr>
          <p:cNvPr id="27" name="图片 26" descr="未标题-2.png"/>
          <p:cNvPicPr>
            <a:picLocks noChangeAspect="1"/>
          </p:cNvPicPr>
          <p:nvPr/>
        </p:nvPicPr>
        <p:blipFill>
          <a:blip r:embed="rId3"/>
          <a:stretch>
            <a:fillRect/>
          </a:stretch>
        </p:blipFill>
        <p:spPr>
          <a:xfrm>
            <a:off x="5692039" y="1573412"/>
            <a:ext cx="1514602" cy="2942389"/>
          </a:xfrm>
          <a:prstGeom prst="rect">
            <a:avLst/>
          </a:prstGeom>
        </p:spPr>
      </p:pic>
      <p:pic>
        <p:nvPicPr>
          <p:cNvPr id="28" name="图片 27" descr="未标题-2.png"/>
          <p:cNvPicPr>
            <a:picLocks noChangeAspect="1"/>
          </p:cNvPicPr>
          <p:nvPr/>
        </p:nvPicPr>
        <p:blipFill>
          <a:blip r:embed="rId4"/>
          <a:stretch>
            <a:fillRect/>
          </a:stretch>
        </p:blipFill>
        <p:spPr>
          <a:xfrm>
            <a:off x="4791959" y="1737984"/>
            <a:ext cx="1514602" cy="2179106"/>
          </a:xfrm>
          <a:prstGeom prst="rect">
            <a:avLst/>
          </a:prstGeom>
        </p:spPr>
      </p:pic>
      <p:pic>
        <p:nvPicPr>
          <p:cNvPr id="29" name="图片 28" descr="未标题-2.png"/>
          <p:cNvPicPr>
            <a:picLocks noChangeAspect="1"/>
          </p:cNvPicPr>
          <p:nvPr/>
        </p:nvPicPr>
        <p:blipFill>
          <a:blip r:embed="rId5"/>
          <a:stretch>
            <a:fillRect/>
          </a:stretch>
        </p:blipFill>
        <p:spPr>
          <a:xfrm>
            <a:off x="3951884" y="1954003"/>
            <a:ext cx="1454596" cy="1631930"/>
          </a:xfrm>
          <a:prstGeom prst="rect">
            <a:avLst/>
          </a:prstGeom>
        </p:spPr>
      </p:pic>
      <p:pic>
        <p:nvPicPr>
          <p:cNvPr id="30" name="图片 29" descr="未标题-2.png"/>
          <p:cNvPicPr>
            <a:picLocks noChangeAspect="1"/>
          </p:cNvPicPr>
          <p:nvPr/>
        </p:nvPicPr>
        <p:blipFill>
          <a:blip r:embed="rId6"/>
          <a:stretch>
            <a:fillRect/>
          </a:stretch>
        </p:blipFill>
        <p:spPr>
          <a:xfrm>
            <a:off x="6652124" y="2637138"/>
            <a:ext cx="1514602" cy="2179106"/>
          </a:xfrm>
          <a:prstGeom prst="rect">
            <a:avLst/>
          </a:prstGeom>
        </p:spPr>
      </p:pic>
      <p:pic>
        <p:nvPicPr>
          <p:cNvPr id="31" name="图片 30" descr="未标题-2.png"/>
          <p:cNvPicPr>
            <a:picLocks noChangeAspect="1"/>
          </p:cNvPicPr>
          <p:nvPr/>
        </p:nvPicPr>
        <p:blipFill>
          <a:blip r:embed="rId7"/>
          <a:stretch>
            <a:fillRect/>
          </a:stretch>
        </p:blipFill>
        <p:spPr>
          <a:xfrm>
            <a:off x="7238033" y="1959177"/>
            <a:ext cx="722835" cy="1039966"/>
          </a:xfrm>
          <a:prstGeom prst="rect">
            <a:avLst/>
          </a:prstGeom>
        </p:spPr>
      </p:pic>
      <p:pic>
        <p:nvPicPr>
          <p:cNvPr id="32" name="图片 31" descr="未标题-2.png"/>
          <p:cNvPicPr>
            <a:picLocks noChangeAspect="1"/>
          </p:cNvPicPr>
          <p:nvPr/>
        </p:nvPicPr>
        <p:blipFill>
          <a:blip r:embed="rId8"/>
          <a:stretch>
            <a:fillRect/>
          </a:stretch>
        </p:blipFill>
        <p:spPr>
          <a:xfrm>
            <a:off x="6380776" y="981302"/>
            <a:ext cx="687274" cy="988803"/>
          </a:xfrm>
          <a:prstGeom prst="rect">
            <a:avLst/>
          </a:prstGeom>
        </p:spPr>
      </p:pic>
      <p:pic>
        <p:nvPicPr>
          <p:cNvPr id="33" name="图片 32" descr="未标题-2.png"/>
          <p:cNvPicPr>
            <a:picLocks noChangeAspect="1"/>
          </p:cNvPicPr>
          <p:nvPr/>
        </p:nvPicPr>
        <p:blipFill>
          <a:blip r:embed="rId9"/>
          <a:stretch>
            <a:fillRect/>
          </a:stretch>
        </p:blipFill>
        <p:spPr>
          <a:xfrm>
            <a:off x="4523388" y="1187647"/>
            <a:ext cx="740774" cy="1065776"/>
          </a:xfrm>
          <a:prstGeom prst="rect">
            <a:avLst/>
          </a:prstGeom>
        </p:spPr>
      </p:pic>
      <p:pic>
        <p:nvPicPr>
          <p:cNvPr id="34" name="图片 33" descr="未标题-2.png"/>
          <p:cNvPicPr>
            <a:picLocks noChangeAspect="1"/>
          </p:cNvPicPr>
          <p:nvPr/>
        </p:nvPicPr>
        <p:blipFill>
          <a:blip r:embed="rId10"/>
          <a:stretch>
            <a:fillRect/>
          </a:stretch>
        </p:blipFill>
        <p:spPr>
          <a:xfrm>
            <a:off x="5452082" y="1059058"/>
            <a:ext cx="714380" cy="1027802"/>
          </a:xfrm>
          <a:prstGeom prst="rect">
            <a:avLst/>
          </a:prstGeom>
        </p:spPr>
      </p:pic>
      <p:sp>
        <p:nvSpPr>
          <p:cNvPr id="35" name="TextBox 34"/>
          <p:cNvSpPr txBox="1"/>
          <p:nvPr/>
        </p:nvSpPr>
        <p:spPr>
          <a:xfrm>
            <a:off x="2165934" y="2537825"/>
            <a:ext cx="2071702" cy="276999"/>
          </a:xfrm>
          <a:prstGeom prst="rect">
            <a:avLst/>
          </a:prstGeom>
          <a:noFill/>
        </p:spPr>
        <p:txBody>
          <a:bodyPr wrap="square" rtlCol="0">
            <a:spAutoFit/>
          </a:bodyPr>
          <a:lstStyle/>
          <a:p>
            <a:r>
              <a:rPr lang="zh-CN" altLang="en-US" sz="1200" dirty="0" smtClean="0">
                <a:solidFill>
                  <a:srgbClr val="000000"/>
                </a:solidFill>
                <a:latin typeface="微软雅黑"/>
                <a:ea typeface="微软雅黑"/>
              </a:rPr>
              <a:t>单击此处添加段落文字内容</a:t>
            </a:r>
            <a:endParaRPr lang="en-US" altLang="zh-CN" sz="1200" dirty="0" smtClean="0">
              <a:solidFill>
                <a:srgbClr val="000000"/>
              </a:solidFill>
              <a:latin typeface="微软雅黑"/>
              <a:ea typeface="微软雅黑"/>
            </a:endParaRPr>
          </a:p>
        </p:txBody>
      </p:sp>
      <p:cxnSp>
        <p:nvCxnSpPr>
          <p:cNvPr id="36" name="直接连接符 35"/>
          <p:cNvCxnSpPr/>
          <p:nvPr/>
        </p:nvCxnSpPr>
        <p:spPr>
          <a:xfrm rot="10800000" flipV="1">
            <a:off x="2165935" y="2795001"/>
            <a:ext cx="2428891" cy="1429"/>
          </a:xfrm>
          <a:prstGeom prst="line">
            <a:avLst/>
          </a:prstGeom>
          <a:noFill/>
          <a:ln w="9525" cap="flat" cmpd="sng" algn="ctr">
            <a:solidFill>
              <a:srgbClr val="92D050"/>
            </a:solidFill>
            <a:prstDash val="solid"/>
            <a:headEnd type="oval" w="med" len="med"/>
            <a:tailEnd type="none" w="med" len="med"/>
          </a:ln>
          <a:effectLst/>
        </p:spPr>
      </p:cxnSp>
      <p:sp>
        <p:nvSpPr>
          <p:cNvPr id="37" name="TextBox 36"/>
          <p:cNvSpPr txBox="1"/>
          <p:nvPr/>
        </p:nvSpPr>
        <p:spPr>
          <a:xfrm>
            <a:off x="2666000" y="3052179"/>
            <a:ext cx="2071702" cy="276999"/>
          </a:xfrm>
          <a:prstGeom prst="rect">
            <a:avLst/>
          </a:prstGeom>
          <a:noFill/>
        </p:spPr>
        <p:txBody>
          <a:bodyPr wrap="square" rtlCol="0">
            <a:spAutoFit/>
          </a:bodyPr>
          <a:lstStyle/>
          <a:p>
            <a:r>
              <a:rPr lang="zh-CN" altLang="en-US" sz="1200" dirty="0" smtClean="0">
                <a:solidFill>
                  <a:srgbClr val="000000"/>
                </a:solidFill>
                <a:latin typeface="微软雅黑"/>
                <a:ea typeface="微软雅黑"/>
              </a:rPr>
              <a:t>单击此处添加段落文字内容</a:t>
            </a:r>
            <a:endParaRPr lang="zh-CN" altLang="en-US" dirty="0"/>
          </a:p>
        </p:txBody>
      </p:sp>
      <p:cxnSp>
        <p:nvCxnSpPr>
          <p:cNvPr id="38" name="直接连接符 37"/>
          <p:cNvCxnSpPr/>
          <p:nvPr/>
        </p:nvCxnSpPr>
        <p:spPr>
          <a:xfrm rot="10800000">
            <a:off x="2808876" y="3309355"/>
            <a:ext cx="2786082" cy="1429"/>
          </a:xfrm>
          <a:prstGeom prst="line">
            <a:avLst/>
          </a:prstGeom>
          <a:noFill/>
          <a:ln w="9525" cap="flat" cmpd="sng" algn="ctr">
            <a:solidFill>
              <a:srgbClr val="00B0F0"/>
            </a:solidFill>
            <a:prstDash val="solid"/>
            <a:headEnd type="oval" w="med" len="med"/>
            <a:tailEnd type="none" w="med" len="med"/>
          </a:ln>
          <a:effectLst/>
        </p:spPr>
      </p:cxnSp>
      <p:sp>
        <p:nvSpPr>
          <p:cNvPr id="39" name="TextBox 38"/>
          <p:cNvSpPr txBox="1"/>
          <p:nvPr/>
        </p:nvSpPr>
        <p:spPr>
          <a:xfrm>
            <a:off x="3023190" y="3630826"/>
            <a:ext cx="2071702" cy="276999"/>
          </a:xfrm>
          <a:prstGeom prst="rect">
            <a:avLst/>
          </a:prstGeom>
          <a:noFill/>
        </p:spPr>
        <p:txBody>
          <a:bodyPr wrap="square" rtlCol="0">
            <a:spAutoFit/>
          </a:bodyPr>
          <a:lstStyle/>
          <a:p>
            <a:r>
              <a:rPr lang="zh-CN" altLang="en-US" sz="1200" dirty="0" smtClean="0">
                <a:solidFill>
                  <a:srgbClr val="000000"/>
                </a:solidFill>
                <a:latin typeface="微软雅黑"/>
                <a:ea typeface="微软雅黑"/>
              </a:rPr>
              <a:t>单击此处添加段落文字内容</a:t>
            </a:r>
            <a:endParaRPr lang="zh-CN" altLang="en-US" dirty="0"/>
          </a:p>
        </p:txBody>
      </p:sp>
      <p:cxnSp>
        <p:nvCxnSpPr>
          <p:cNvPr id="40" name="直接连接符 39"/>
          <p:cNvCxnSpPr/>
          <p:nvPr/>
        </p:nvCxnSpPr>
        <p:spPr>
          <a:xfrm rot="10800000">
            <a:off x="3166066" y="3888003"/>
            <a:ext cx="3500462" cy="1429"/>
          </a:xfrm>
          <a:prstGeom prst="line">
            <a:avLst/>
          </a:prstGeom>
          <a:noFill/>
          <a:ln w="9525" cap="flat" cmpd="sng" algn="ctr">
            <a:solidFill>
              <a:srgbClr val="FFFF00"/>
            </a:solidFill>
            <a:prstDash val="solid"/>
            <a:headEnd type="oval" w="med" len="med"/>
            <a:tailEnd type="none" w="med" len="med"/>
          </a:ln>
          <a:effectLst/>
        </p:spPr>
      </p:cxnSp>
      <p:sp>
        <p:nvSpPr>
          <p:cNvPr id="41" name="TextBox 40"/>
          <p:cNvSpPr txBox="1"/>
          <p:nvPr/>
        </p:nvSpPr>
        <p:spPr>
          <a:xfrm>
            <a:off x="4023322" y="4080886"/>
            <a:ext cx="2071702" cy="276999"/>
          </a:xfrm>
          <a:prstGeom prst="rect">
            <a:avLst/>
          </a:prstGeom>
          <a:noFill/>
        </p:spPr>
        <p:txBody>
          <a:bodyPr wrap="square" rtlCol="0">
            <a:spAutoFit/>
          </a:bodyPr>
          <a:lstStyle/>
          <a:p>
            <a:r>
              <a:rPr lang="zh-CN" altLang="en-US" sz="1200" dirty="0" smtClean="0">
                <a:solidFill>
                  <a:srgbClr val="000000"/>
                </a:solidFill>
                <a:latin typeface="微软雅黑"/>
                <a:ea typeface="微软雅黑"/>
              </a:rPr>
              <a:t>单击此处添加段落文字内容</a:t>
            </a:r>
            <a:endParaRPr lang="zh-CN" altLang="en-US" dirty="0"/>
          </a:p>
        </p:txBody>
      </p:sp>
      <p:cxnSp>
        <p:nvCxnSpPr>
          <p:cNvPr id="42" name="直接连接符 41"/>
          <p:cNvCxnSpPr/>
          <p:nvPr/>
        </p:nvCxnSpPr>
        <p:spPr>
          <a:xfrm rot="10800000">
            <a:off x="4094761" y="4273768"/>
            <a:ext cx="3623243" cy="29111"/>
          </a:xfrm>
          <a:prstGeom prst="line">
            <a:avLst/>
          </a:prstGeom>
          <a:noFill/>
          <a:ln w="9525" cap="flat" cmpd="sng" algn="ctr">
            <a:solidFill>
              <a:srgbClr val="FFC000"/>
            </a:solidFill>
            <a:prstDash val="solid"/>
            <a:headEnd type="oval" w="med" len="med"/>
            <a:tailEnd type="none" w="med" len="med"/>
          </a:ln>
          <a:effectLst/>
        </p:spPr>
      </p:cxnSp>
      <p:pic>
        <p:nvPicPr>
          <p:cNvPr id="43" name="图片 42" descr="未标题-2.png"/>
          <p:cNvPicPr>
            <a:picLocks noChangeAspect="1"/>
          </p:cNvPicPr>
          <p:nvPr/>
        </p:nvPicPr>
        <p:blipFill>
          <a:blip r:embed="rId11"/>
          <a:stretch>
            <a:fillRect/>
          </a:stretch>
        </p:blipFill>
        <p:spPr>
          <a:xfrm>
            <a:off x="880051" y="1573412"/>
            <a:ext cx="1803175" cy="2594286"/>
          </a:xfrm>
          <a:prstGeom prst="rect">
            <a:avLst/>
          </a:prstGeom>
        </p:spPr>
      </p:pic>
      <p:sp>
        <p:nvSpPr>
          <p:cNvPr id="44" name="Rectangle 11"/>
          <p:cNvSpPr>
            <a:spLocks noChangeArrowheads="1"/>
          </p:cNvSpPr>
          <p:nvPr/>
        </p:nvSpPr>
        <p:spPr bwMode="gray">
          <a:xfrm>
            <a:off x="880051" y="1637706"/>
            <a:ext cx="2043113" cy="369332"/>
          </a:xfrm>
          <a:prstGeom prst="rect">
            <a:avLst/>
          </a:prstGeom>
          <a:noFill/>
          <a:ln w="9525" algn="ctr">
            <a:noFill/>
            <a:miter lim="800000"/>
            <a:headEnd/>
            <a:tailEnd/>
          </a:ln>
        </p:spPr>
        <p:txBody>
          <a:bodyPr>
            <a:spAutoFit/>
          </a:bodyPr>
          <a:lstStyle/>
          <a:p>
            <a:pPr algn="ctr" eaLnBrk="0" hangingPunct="0">
              <a:defRPr/>
            </a:pPr>
            <a:r>
              <a:rPr lang="zh-CN" altLang="en-US" dirty="0">
                <a:solidFill>
                  <a:srgbClr val="FFFBFC"/>
                </a:solidFill>
                <a:effectLst>
                  <a:reflection blurRad="6350" stA="55000" endA="50" endPos="85000" dist="60007" dir="5400000" sy="-100000" algn="bl" rotWithShape="0"/>
                </a:effectLst>
                <a:latin typeface="微软雅黑" pitchFamily="34" charset="-122"/>
                <a:ea typeface="微软雅黑" pitchFamily="34" charset="-122"/>
              </a:rPr>
              <a:t>添加标题</a:t>
            </a:r>
            <a:endParaRPr lang="en-US" altLang="zh-CN" dirty="0">
              <a:solidFill>
                <a:srgbClr val="FFFBFC"/>
              </a:solidFill>
              <a:effectLst>
                <a:reflection blurRad="6350" stA="55000" endA="50" endPos="85000" dist="60007" dir="5400000" sy="-100000" algn="bl" rotWithShape="0"/>
              </a:effectLst>
              <a:latin typeface="微软雅黑" pitchFamily="34" charset="-122"/>
              <a:ea typeface="微软雅黑" pitchFamily="34" charset="-122"/>
            </a:endParaRPr>
          </a:p>
        </p:txBody>
      </p:sp>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2500" advTm="16000">
        <p:checker/>
      </p:transition>
    </mc:Choice>
    <mc:Fallback xmlns="">
      <p:transition spd="slow" advTm="1600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wheel(4)">
                                      <p:cBhvr>
                                        <p:cTn id="7" dur="1000"/>
                                        <p:tgtEl>
                                          <p:spTgt spid="10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500"/>
                                        <p:tgtEl>
                                          <p:spTgt spid="30"/>
                                        </p:tgtEl>
                                      </p:cBhvr>
                                    </p:animEffect>
                                  </p:childTnLst>
                                </p:cTn>
                              </p:par>
                            </p:childTnLst>
                          </p:cTn>
                        </p:par>
                        <p:par>
                          <p:cTn id="12" fill="hold">
                            <p:stCondLst>
                              <p:cond delay="1500"/>
                            </p:stCondLst>
                            <p:childTnLst>
                              <p:par>
                                <p:cTn id="13" presetID="47"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1000" fill="hold"/>
                                        <p:tgtEl>
                                          <p:spTgt spid="31"/>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22" presetClass="entr" presetSubtype="8"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wipe(left)">
                                      <p:cBhvr>
                                        <p:cTn id="21" dur="500"/>
                                        <p:tgtEl>
                                          <p:spTgt spid="42"/>
                                        </p:tgtEl>
                                      </p:cBhvr>
                                    </p:animEffect>
                                  </p:childTnLst>
                                </p:cTn>
                              </p:par>
                            </p:childTnLst>
                          </p:cTn>
                        </p:par>
                        <p:par>
                          <p:cTn id="22" fill="hold">
                            <p:stCondLst>
                              <p:cond delay="3000"/>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41"/>
                                        </p:tgtEl>
                                        <p:attrNameLst>
                                          <p:attrName>style.visibility</p:attrName>
                                        </p:attrNameLst>
                                      </p:cBhvr>
                                      <p:to>
                                        <p:strVal val="visible"/>
                                      </p:to>
                                    </p:set>
                                    <p:anim calcmode="discrete" valueType="clr">
                                      <p:cBhvr override="childStyle">
                                        <p:cTn id="25" dur="80"/>
                                        <p:tgtEl>
                                          <p:spTgt spid="41"/>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41"/>
                                        </p:tgtEl>
                                        <p:attrNameLst>
                                          <p:attrName>fillcolor</p:attrName>
                                        </p:attrNameLst>
                                      </p:cBhvr>
                                      <p:tavLst>
                                        <p:tav tm="0">
                                          <p:val>
                                            <p:clrVal>
                                              <a:schemeClr val="accent2"/>
                                            </p:clrVal>
                                          </p:val>
                                        </p:tav>
                                        <p:tav tm="50000">
                                          <p:val>
                                            <p:clrVal>
                                              <a:schemeClr val="hlink"/>
                                            </p:clrVal>
                                          </p:val>
                                        </p:tav>
                                      </p:tavLst>
                                    </p:anim>
                                    <p:set>
                                      <p:cBhvr>
                                        <p:cTn id="27" dur="80"/>
                                        <p:tgtEl>
                                          <p:spTgt spid="41"/>
                                        </p:tgtEl>
                                        <p:attrNameLst>
                                          <p:attrName>fill.type</p:attrName>
                                        </p:attrNameLst>
                                      </p:cBhvr>
                                      <p:to>
                                        <p:strVal val="solid"/>
                                      </p:to>
                                    </p:set>
                                  </p:childTnLst>
                                </p:cTn>
                              </p:par>
                            </p:childTnLst>
                          </p:cTn>
                        </p:par>
                        <p:par>
                          <p:cTn id="28" fill="hold">
                            <p:stCondLst>
                              <p:cond delay="3520"/>
                            </p:stCondLst>
                            <p:childTnLst>
                              <p:par>
                                <p:cTn id="29" presetID="22" presetClass="entr" presetSubtype="4"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down)">
                                      <p:cBhvr>
                                        <p:cTn id="31" dur="500"/>
                                        <p:tgtEl>
                                          <p:spTgt spid="27"/>
                                        </p:tgtEl>
                                      </p:cBhvr>
                                    </p:animEffect>
                                  </p:childTnLst>
                                </p:cTn>
                              </p:par>
                            </p:childTnLst>
                          </p:cTn>
                        </p:par>
                        <p:par>
                          <p:cTn id="32" fill="hold">
                            <p:stCondLst>
                              <p:cond delay="4020"/>
                            </p:stCondLst>
                            <p:childTnLst>
                              <p:par>
                                <p:cTn id="33" presetID="47" presetClass="entr" presetSubtype="0"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1000"/>
                                        <p:tgtEl>
                                          <p:spTgt spid="32"/>
                                        </p:tgtEl>
                                      </p:cBhvr>
                                    </p:animEffect>
                                    <p:anim calcmode="lin" valueType="num">
                                      <p:cBhvr>
                                        <p:cTn id="36" dur="1000" fill="hold"/>
                                        <p:tgtEl>
                                          <p:spTgt spid="32"/>
                                        </p:tgtEl>
                                        <p:attrNameLst>
                                          <p:attrName>ppt_x</p:attrName>
                                        </p:attrNameLst>
                                      </p:cBhvr>
                                      <p:tavLst>
                                        <p:tav tm="0">
                                          <p:val>
                                            <p:strVal val="#ppt_x"/>
                                          </p:val>
                                        </p:tav>
                                        <p:tav tm="100000">
                                          <p:val>
                                            <p:strVal val="#ppt_x"/>
                                          </p:val>
                                        </p:tav>
                                      </p:tavLst>
                                    </p:anim>
                                    <p:anim calcmode="lin" valueType="num">
                                      <p:cBhvr>
                                        <p:cTn id="37" dur="1000" fill="hold"/>
                                        <p:tgtEl>
                                          <p:spTgt spid="32"/>
                                        </p:tgtEl>
                                        <p:attrNameLst>
                                          <p:attrName>ppt_y</p:attrName>
                                        </p:attrNameLst>
                                      </p:cBhvr>
                                      <p:tavLst>
                                        <p:tav tm="0">
                                          <p:val>
                                            <p:strVal val="#ppt_y-.1"/>
                                          </p:val>
                                        </p:tav>
                                        <p:tav tm="100000">
                                          <p:val>
                                            <p:strVal val="#ppt_y"/>
                                          </p:val>
                                        </p:tav>
                                      </p:tavLst>
                                    </p:anim>
                                  </p:childTnLst>
                                </p:cTn>
                              </p:par>
                            </p:childTnLst>
                          </p:cTn>
                        </p:par>
                        <p:par>
                          <p:cTn id="38" fill="hold">
                            <p:stCondLst>
                              <p:cond delay="5020"/>
                            </p:stCondLst>
                            <p:childTnLst>
                              <p:par>
                                <p:cTn id="39" presetID="22" presetClass="entr" presetSubtype="8"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childTnLst>
                          </p:cTn>
                        </p:par>
                        <p:par>
                          <p:cTn id="42" fill="hold">
                            <p:stCondLst>
                              <p:cond delay="5520"/>
                            </p:stCondLst>
                            <p:childTnLst>
                              <p:par>
                                <p:cTn id="43" presetID="27" presetClass="entr" presetSubtype="0" fill="hold" grpId="0" nodeType="afterEffect">
                                  <p:stCondLst>
                                    <p:cond delay="0"/>
                                  </p:stCondLst>
                                  <p:iterate type="lt">
                                    <p:tmPct val="50000"/>
                                  </p:iterate>
                                  <p:childTnLst>
                                    <p:set>
                                      <p:cBhvr>
                                        <p:cTn id="44" dur="1" fill="hold">
                                          <p:stCondLst>
                                            <p:cond delay="0"/>
                                          </p:stCondLst>
                                        </p:cTn>
                                        <p:tgtEl>
                                          <p:spTgt spid="39"/>
                                        </p:tgtEl>
                                        <p:attrNameLst>
                                          <p:attrName>style.visibility</p:attrName>
                                        </p:attrNameLst>
                                      </p:cBhvr>
                                      <p:to>
                                        <p:strVal val="visible"/>
                                      </p:to>
                                    </p:set>
                                    <p:anim calcmode="discrete" valueType="clr">
                                      <p:cBhvr override="childStyle">
                                        <p:cTn id="45" dur="80"/>
                                        <p:tgtEl>
                                          <p:spTgt spid="39"/>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39"/>
                                        </p:tgtEl>
                                        <p:attrNameLst>
                                          <p:attrName>fillcolor</p:attrName>
                                        </p:attrNameLst>
                                      </p:cBhvr>
                                      <p:tavLst>
                                        <p:tav tm="0">
                                          <p:val>
                                            <p:clrVal>
                                              <a:schemeClr val="accent2"/>
                                            </p:clrVal>
                                          </p:val>
                                        </p:tav>
                                        <p:tav tm="50000">
                                          <p:val>
                                            <p:clrVal>
                                              <a:schemeClr val="hlink"/>
                                            </p:clrVal>
                                          </p:val>
                                        </p:tav>
                                      </p:tavLst>
                                    </p:anim>
                                    <p:set>
                                      <p:cBhvr>
                                        <p:cTn id="47" dur="80"/>
                                        <p:tgtEl>
                                          <p:spTgt spid="39"/>
                                        </p:tgtEl>
                                        <p:attrNameLst>
                                          <p:attrName>fill.type</p:attrName>
                                        </p:attrNameLst>
                                      </p:cBhvr>
                                      <p:to>
                                        <p:strVal val="solid"/>
                                      </p:to>
                                    </p:set>
                                  </p:childTnLst>
                                </p:cTn>
                              </p:par>
                            </p:childTnLst>
                          </p:cTn>
                        </p:par>
                        <p:par>
                          <p:cTn id="48" fill="hold">
                            <p:stCondLst>
                              <p:cond delay="6040"/>
                            </p:stCondLst>
                            <p:childTnLst>
                              <p:par>
                                <p:cTn id="49" presetID="22" presetClass="entr" presetSubtype="4"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down)">
                                      <p:cBhvr>
                                        <p:cTn id="51" dur="500"/>
                                        <p:tgtEl>
                                          <p:spTgt spid="28"/>
                                        </p:tgtEl>
                                      </p:cBhvr>
                                    </p:animEffect>
                                  </p:childTnLst>
                                </p:cTn>
                              </p:par>
                            </p:childTnLst>
                          </p:cTn>
                        </p:par>
                        <p:par>
                          <p:cTn id="52" fill="hold">
                            <p:stCondLst>
                              <p:cond delay="6540"/>
                            </p:stCondLst>
                            <p:childTnLst>
                              <p:par>
                                <p:cTn id="53" presetID="47" presetClass="entr" presetSubtype="0" fill="hold"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1000"/>
                                        <p:tgtEl>
                                          <p:spTgt spid="34"/>
                                        </p:tgtEl>
                                      </p:cBhvr>
                                    </p:animEffect>
                                    <p:anim calcmode="lin" valueType="num">
                                      <p:cBhvr>
                                        <p:cTn id="56" dur="1000" fill="hold"/>
                                        <p:tgtEl>
                                          <p:spTgt spid="34"/>
                                        </p:tgtEl>
                                        <p:attrNameLst>
                                          <p:attrName>ppt_x</p:attrName>
                                        </p:attrNameLst>
                                      </p:cBhvr>
                                      <p:tavLst>
                                        <p:tav tm="0">
                                          <p:val>
                                            <p:strVal val="#ppt_x"/>
                                          </p:val>
                                        </p:tav>
                                        <p:tav tm="100000">
                                          <p:val>
                                            <p:strVal val="#ppt_x"/>
                                          </p:val>
                                        </p:tav>
                                      </p:tavLst>
                                    </p:anim>
                                    <p:anim calcmode="lin" valueType="num">
                                      <p:cBhvr>
                                        <p:cTn id="57" dur="1000" fill="hold"/>
                                        <p:tgtEl>
                                          <p:spTgt spid="34"/>
                                        </p:tgtEl>
                                        <p:attrNameLst>
                                          <p:attrName>ppt_y</p:attrName>
                                        </p:attrNameLst>
                                      </p:cBhvr>
                                      <p:tavLst>
                                        <p:tav tm="0">
                                          <p:val>
                                            <p:strVal val="#ppt_y-.1"/>
                                          </p:val>
                                        </p:tav>
                                        <p:tav tm="100000">
                                          <p:val>
                                            <p:strVal val="#ppt_y"/>
                                          </p:val>
                                        </p:tav>
                                      </p:tavLst>
                                    </p:anim>
                                  </p:childTnLst>
                                </p:cTn>
                              </p:par>
                            </p:childTnLst>
                          </p:cTn>
                        </p:par>
                        <p:par>
                          <p:cTn id="58" fill="hold">
                            <p:stCondLst>
                              <p:cond delay="7540"/>
                            </p:stCondLst>
                            <p:childTnLst>
                              <p:par>
                                <p:cTn id="59" presetID="22" presetClass="entr" presetSubtype="8"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wipe(left)">
                                      <p:cBhvr>
                                        <p:cTn id="61" dur="500"/>
                                        <p:tgtEl>
                                          <p:spTgt spid="38"/>
                                        </p:tgtEl>
                                      </p:cBhvr>
                                    </p:animEffect>
                                  </p:childTnLst>
                                </p:cTn>
                              </p:par>
                            </p:childTnLst>
                          </p:cTn>
                        </p:par>
                        <p:par>
                          <p:cTn id="62" fill="hold">
                            <p:stCondLst>
                              <p:cond delay="8040"/>
                            </p:stCondLst>
                            <p:childTnLst>
                              <p:par>
                                <p:cTn id="63" presetID="27" presetClass="entr" presetSubtype="0" fill="hold" grpId="0" nodeType="afterEffect">
                                  <p:stCondLst>
                                    <p:cond delay="0"/>
                                  </p:stCondLst>
                                  <p:iterate type="lt">
                                    <p:tmPct val="50000"/>
                                  </p:iterate>
                                  <p:childTnLst>
                                    <p:set>
                                      <p:cBhvr>
                                        <p:cTn id="64" dur="1" fill="hold">
                                          <p:stCondLst>
                                            <p:cond delay="0"/>
                                          </p:stCondLst>
                                        </p:cTn>
                                        <p:tgtEl>
                                          <p:spTgt spid="37"/>
                                        </p:tgtEl>
                                        <p:attrNameLst>
                                          <p:attrName>style.visibility</p:attrName>
                                        </p:attrNameLst>
                                      </p:cBhvr>
                                      <p:to>
                                        <p:strVal val="visible"/>
                                      </p:to>
                                    </p:set>
                                    <p:anim calcmode="discrete" valueType="clr">
                                      <p:cBhvr override="childStyle">
                                        <p:cTn id="65" dur="80"/>
                                        <p:tgtEl>
                                          <p:spTgt spid="37"/>
                                        </p:tgtEl>
                                        <p:attrNameLst>
                                          <p:attrName>style.color</p:attrName>
                                        </p:attrNameLst>
                                      </p:cBhvr>
                                      <p:tavLst>
                                        <p:tav tm="0">
                                          <p:val>
                                            <p:clrVal>
                                              <a:schemeClr val="accent2"/>
                                            </p:clrVal>
                                          </p:val>
                                        </p:tav>
                                        <p:tav tm="50000">
                                          <p:val>
                                            <p:clrVal>
                                              <a:schemeClr val="hlink"/>
                                            </p:clrVal>
                                          </p:val>
                                        </p:tav>
                                      </p:tavLst>
                                    </p:anim>
                                    <p:anim calcmode="discrete" valueType="clr">
                                      <p:cBhvr>
                                        <p:cTn id="66" dur="80"/>
                                        <p:tgtEl>
                                          <p:spTgt spid="37"/>
                                        </p:tgtEl>
                                        <p:attrNameLst>
                                          <p:attrName>fillcolor</p:attrName>
                                        </p:attrNameLst>
                                      </p:cBhvr>
                                      <p:tavLst>
                                        <p:tav tm="0">
                                          <p:val>
                                            <p:clrVal>
                                              <a:schemeClr val="accent2"/>
                                            </p:clrVal>
                                          </p:val>
                                        </p:tav>
                                        <p:tav tm="50000">
                                          <p:val>
                                            <p:clrVal>
                                              <a:schemeClr val="hlink"/>
                                            </p:clrVal>
                                          </p:val>
                                        </p:tav>
                                      </p:tavLst>
                                    </p:anim>
                                    <p:set>
                                      <p:cBhvr>
                                        <p:cTn id="67" dur="80"/>
                                        <p:tgtEl>
                                          <p:spTgt spid="37"/>
                                        </p:tgtEl>
                                        <p:attrNameLst>
                                          <p:attrName>fill.type</p:attrName>
                                        </p:attrNameLst>
                                      </p:cBhvr>
                                      <p:to>
                                        <p:strVal val="solid"/>
                                      </p:to>
                                    </p:set>
                                  </p:childTnLst>
                                </p:cTn>
                              </p:par>
                            </p:childTnLst>
                          </p:cTn>
                        </p:par>
                        <p:par>
                          <p:cTn id="68" fill="hold">
                            <p:stCondLst>
                              <p:cond delay="8560"/>
                            </p:stCondLst>
                            <p:childTnLst>
                              <p:par>
                                <p:cTn id="69" presetID="22" presetClass="entr" presetSubtype="4"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down)">
                                      <p:cBhvr>
                                        <p:cTn id="71" dur="500"/>
                                        <p:tgtEl>
                                          <p:spTgt spid="29"/>
                                        </p:tgtEl>
                                      </p:cBhvr>
                                    </p:animEffect>
                                  </p:childTnLst>
                                </p:cTn>
                              </p:par>
                            </p:childTnLst>
                          </p:cTn>
                        </p:par>
                        <p:par>
                          <p:cTn id="72" fill="hold">
                            <p:stCondLst>
                              <p:cond delay="9060"/>
                            </p:stCondLst>
                            <p:childTnLst>
                              <p:par>
                                <p:cTn id="73" presetID="47" presetClass="entr" presetSubtype="0" fill="hold"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1000"/>
                                        <p:tgtEl>
                                          <p:spTgt spid="33"/>
                                        </p:tgtEl>
                                      </p:cBhvr>
                                    </p:animEffect>
                                    <p:anim calcmode="lin" valueType="num">
                                      <p:cBhvr>
                                        <p:cTn id="76" dur="1000" fill="hold"/>
                                        <p:tgtEl>
                                          <p:spTgt spid="33"/>
                                        </p:tgtEl>
                                        <p:attrNameLst>
                                          <p:attrName>ppt_x</p:attrName>
                                        </p:attrNameLst>
                                      </p:cBhvr>
                                      <p:tavLst>
                                        <p:tav tm="0">
                                          <p:val>
                                            <p:strVal val="#ppt_x"/>
                                          </p:val>
                                        </p:tav>
                                        <p:tav tm="100000">
                                          <p:val>
                                            <p:strVal val="#ppt_x"/>
                                          </p:val>
                                        </p:tav>
                                      </p:tavLst>
                                    </p:anim>
                                    <p:anim calcmode="lin" valueType="num">
                                      <p:cBhvr>
                                        <p:cTn id="77" dur="1000" fill="hold"/>
                                        <p:tgtEl>
                                          <p:spTgt spid="33"/>
                                        </p:tgtEl>
                                        <p:attrNameLst>
                                          <p:attrName>ppt_y</p:attrName>
                                        </p:attrNameLst>
                                      </p:cBhvr>
                                      <p:tavLst>
                                        <p:tav tm="0">
                                          <p:val>
                                            <p:strVal val="#ppt_y-.1"/>
                                          </p:val>
                                        </p:tav>
                                        <p:tav tm="100000">
                                          <p:val>
                                            <p:strVal val="#ppt_y"/>
                                          </p:val>
                                        </p:tav>
                                      </p:tavLst>
                                    </p:anim>
                                  </p:childTnLst>
                                </p:cTn>
                              </p:par>
                            </p:childTnLst>
                          </p:cTn>
                        </p:par>
                        <p:par>
                          <p:cTn id="78" fill="hold">
                            <p:stCondLst>
                              <p:cond delay="10060"/>
                            </p:stCondLst>
                            <p:childTnLst>
                              <p:par>
                                <p:cTn id="79" presetID="22" presetClass="entr" presetSubtype="8" fill="hold"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wipe(left)">
                                      <p:cBhvr>
                                        <p:cTn id="81" dur="500"/>
                                        <p:tgtEl>
                                          <p:spTgt spid="36"/>
                                        </p:tgtEl>
                                      </p:cBhvr>
                                    </p:animEffect>
                                  </p:childTnLst>
                                </p:cTn>
                              </p:par>
                            </p:childTnLst>
                          </p:cTn>
                        </p:par>
                        <p:par>
                          <p:cTn id="82" fill="hold">
                            <p:stCondLst>
                              <p:cond delay="10560"/>
                            </p:stCondLst>
                            <p:childTnLst>
                              <p:par>
                                <p:cTn id="83" presetID="27" presetClass="entr" presetSubtype="0" fill="hold" grpId="0" nodeType="afterEffect">
                                  <p:stCondLst>
                                    <p:cond delay="0"/>
                                  </p:stCondLst>
                                  <p:iterate type="lt">
                                    <p:tmPct val="50000"/>
                                  </p:iterate>
                                  <p:childTnLst>
                                    <p:set>
                                      <p:cBhvr>
                                        <p:cTn id="84" dur="1" fill="hold">
                                          <p:stCondLst>
                                            <p:cond delay="0"/>
                                          </p:stCondLst>
                                        </p:cTn>
                                        <p:tgtEl>
                                          <p:spTgt spid="35"/>
                                        </p:tgtEl>
                                        <p:attrNameLst>
                                          <p:attrName>style.visibility</p:attrName>
                                        </p:attrNameLst>
                                      </p:cBhvr>
                                      <p:to>
                                        <p:strVal val="visible"/>
                                      </p:to>
                                    </p:set>
                                    <p:anim calcmode="discrete" valueType="clr">
                                      <p:cBhvr override="childStyle">
                                        <p:cTn id="85" dur="80"/>
                                        <p:tgtEl>
                                          <p:spTgt spid="35"/>
                                        </p:tgtEl>
                                        <p:attrNameLst>
                                          <p:attrName>style.color</p:attrName>
                                        </p:attrNameLst>
                                      </p:cBhvr>
                                      <p:tavLst>
                                        <p:tav tm="0">
                                          <p:val>
                                            <p:clrVal>
                                              <a:schemeClr val="accent2"/>
                                            </p:clrVal>
                                          </p:val>
                                        </p:tav>
                                        <p:tav tm="50000">
                                          <p:val>
                                            <p:clrVal>
                                              <a:schemeClr val="hlink"/>
                                            </p:clrVal>
                                          </p:val>
                                        </p:tav>
                                      </p:tavLst>
                                    </p:anim>
                                    <p:anim calcmode="discrete" valueType="clr">
                                      <p:cBhvr>
                                        <p:cTn id="86" dur="80"/>
                                        <p:tgtEl>
                                          <p:spTgt spid="35"/>
                                        </p:tgtEl>
                                        <p:attrNameLst>
                                          <p:attrName>fillcolor</p:attrName>
                                        </p:attrNameLst>
                                      </p:cBhvr>
                                      <p:tavLst>
                                        <p:tav tm="0">
                                          <p:val>
                                            <p:clrVal>
                                              <a:schemeClr val="accent2"/>
                                            </p:clrVal>
                                          </p:val>
                                        </p:tav>
                                        <p:tav tm="50000">
                                          <p:val>
                                            <p:clrVal>
                                              <a:schemeClr val="hlink"/>
                                            </p:clrVal>
                                          </p:val>
                                        </p:tav>
                                      </p:tavLst>
                                    </p:anim>
                                    <p:set>
                                      <p:cBhvr>
                                        <p:cTn id="87" dur="80"/>
                                        <p:tgtEl>
                                          <p:spTgt spid="35"/>
                                        </p:tgtEl>
                                        <p:attrNameLst>
                                          <p:attrName>fill.type</p:attrName>
                                        </p:attrNameLst>
                                      </p:cBhvr>
                                      <p:to>
                                        <p:strVal val="solid"/>
                                      </p:to>
                                    </p:set>
                                  </p:childTnLst>
                                </p:cTn>
                              </p:par>
                            </p:childTnLst>
                          </p:cTn>
                        </p:par>
                        <p:par>
                          <p:cTn id="88" fill="hold">
                            <p:stCondLst>
                              <p:cond delay="11080"/>
                            </p:stCondLst>
                            <p:childTnLst>
                              <p:par>
                                <p:cTn id="89" presetID="29" presetClass="entr" presetSubtype="0" fill="hold" nodeType="after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1000" fill="hold"/>
                                        <p:tgtEl>
                                          <p:spTgt spid="43"/>
                                        </p:tgtEl>
                                        <p:attrNameLst>
                                          <p:attrName>ppt_x</p:attrName>
                                        </p:attrNameLst>
                                      </p:cBhvr>
                                      <p:tavLst>
                                        <p:tav tm="0">
                                          <p:val>
                                            <p:strVal val="#ppt_x-.2"/>
                                          </p:val>
                                        </p:tav>
                                        <p:tav tm="100000">
                                          <p:val>
                                            <p:strVal val="#ppt_x"/>
                                          </p:val>
                                        </p:tav>
                                      </p:tavLst>
                                    </p:anim>
                                    <p:anim calcmode="lin" valueType="num">
                                      <p:cBhvr>
                                        <p:cTn id="92" dur="1000" fill="hold"/>
                                        <p:tgtEl>
                                          <p:spTgt spid="43"/>
                                        </p:tgtEl>
                                        <p:attrNameLst>
                                          <p:attrName>ppt_y</p:attrName>
                                        </p:attrNameLst>
                                      </p:cBhvr>
                                      <p:tavLst>
                                        <p:tav tm="0">
                                          <p:val>
                                            <p:strVal val="#ppt_y"/>
                                          </p:val>
                                        </p:tav>
                                        <p:tav tm="100000">
                                          <p:val>
                                            <p:strVal val="#ppt_y"/>
                                          </p:val>
                                        </p:tav>
                                      </p:tavLst>
                                    </p:anim>
                                    <p:animEffect transition="in" filter="wipe(right)" prLst="gradientSize: 0.1">
                                      <p:cBhvr>
                                        <p:cTn id="93" dur="1000"/>
                                        <p:tgtEl>
                                          <p:spTgt spid="43"/>
                                        </p:tgtEl>
                                      </p:cBhvr>
                                    </p:animEffect>
                                  </p:childTnLst>
                                </p:cTn>
                              </p:par>
                            </p:childTnLst>
                          </p:cTn>
                        </p:par>
                        <p:par>
                          <p:cTn id="94" fill="hold">
                            <p:stCondLst>
                              <p:cond delay="12080"/>
                            </p:stCondLst>
                            <p:childTnLst>
                              <p:par>
                                <p:cTn id="95" presetID="45" presetClass="entr" presetSubtype="0" fill="hold" grpId="0" nodeType="afterEffect">
                                  <p:stCondLst>
                                    <p:cond delay="0"/>
                                  </p:stCondLst>
                                  <p:iterate type="lt">
                                    <p:tmPct val="10000"/>
                                  </p:iterate>
                                  <p:childTnLst>
                                    <p:set>
                                      <p:cBhvr>
                                        <p:cTn id="96" dur="1" fill="hold">
                                          <p:stCondLst>
                                            <p:cond delay="0"/>
                                          </p:stCondLst>
                                        </p:cTn>
                                        <p:tgtEl>
                                          <p:spTgt spid="44"/>
                                        </p:tgtEl>
                                        <p:attrNameLst>
                                          <p:attrName>style.visibility</p:attrName>
                                        </p:attrNameLst>
                                      </p:cBhvr>
                                      <p:to>
                                        <p:strVal val="visible"/>
                                      </p:to>
                                    </p:set>
                                    <p:animEffect transition="in" filter="fade">
                                      <p:cBhvr>
                                        <p:cTn id="97" dur="2000"/>
                                        <p:tgtEl>
                                          <p:spTgt spid="44"/>
                                        </p:tgtEl>
                                      </p:cBhvr>
                                    </p:animEffect>
                                    <p:anim calcmode="lin" valueType="num">
                                      <p:cBhvr>
                                        <p:cTn id="98" dur="2000" fill="hold"/>
                                        <p:tgtEl>
                                          <p:spTgt spid="44"/>
                                        </p:tgtEl>
                                        <p:attrNameLst>
                                          <p:attrName>ppt_w</p:attrName>
                                        </p:attrNameLst>
                                      </p:cBhvr>
                                      <p:tavLst>
                                        <p:tav tm="0" fmla="#ppt_w*sin(2.5*pi*$)">
                                          <p:val>
                                            <p:fltVal val="0"/>
                                          </p:val>
                                        </p:tav>
                                        <p:tav tm="100000">
                                          <p:val>
                                            <p:fltVal val="1"/>
                                          </p:val>
                                        </p:tav>
                                      </p:tavLst>
                                    </p:anim>
                                    <p:anim calcmode="lin" valueType="num">
                                      <p:cBhvr>
                                        <p:cTn id="99" dur="2000" fill="hold"/>
                                        <p:tgtEl>
                                          <p:spTgt spid="4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35" grpId="0"/>
      <p:bldP spid="37" grpId="0"/>
      <p:bldP spid="39" grpId="0"/>
      <p:bldP spid="41" grpId="0"/>
      <p:bldP spid="4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pic>
        <p:nvPicPr>
          <p:cNvPr id="21" name="Picture 132" descr="aa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915566"/>
            <a:ext cx="3098262" cy="243764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38" descr="aa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3738" y="952067"/>
            <a:ext cx="3096675" cy="243764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35" descr="aa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6189" y="939371"/>
            <a:ext cx="2120532" cy="2413843"/>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燕尾形 50"/>
          <p:cNvGrpSpPr>
            <a:grpSpLocks/>
          </p:cNvGrpSpPr>
          <p:nvPr/>
        </p:nvGrpSpPr>
        <p:grpSpPr bwMode="auto">
          <a:xfrm>
            <a:off x="3060971" y="1920143"/>
            <a:ext cx="493626" cy="409449"/>
            <a:chOff x="1801" y="2066"/>
            <a:chExt cx="372" cy="411"/>
          </a:xfrm>
        </p:grpSpPr>
        <p:pic>
          <p:nvPicPr>
            <p:cNvPr id="27" name="燕尾形 5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1" y="2066"/>
              <a:ext cx="372" cy="411"/>
            </a:xfrm>
            <a:prstGeom prst="rect">
              <a:avLst/>
            </a:prstGeom>
            <a:noFill/>
            <a:extLst>
              <a:ext uri="{909E8E84-426E-40DD-AFC4-6F175D3DCCD1}">
                <a14:hiddenFill xmlns:a14="http://schemas.microsoft.com/office/drawing/2010/main">
                  <a:solidFill>
                    <a:srgbClr val="FFFFFF"/>
                  </a:solidFill>
                </a14:hiddenFill>
              </a:ext>
            </a:extLst>
          </p:spPr>
        </p:pic>
        <p:sp>
          <p:nvSpPr>
            <p:cNvPr id="28" name="Text Box 123"/>
            <p:cNvSpPr txBox="1">
              <a:spLocks noChangeArrowheads="1"/>
            </p:cNvSpPr>
            <p:nvPr/>
          </p:nvSpPr>
          <p:spPr bwMode="auto">
            <a:xfrm>
              <a:off x="1850" y="2115"/>
              <a:ext cx="276"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47" tIns="40823" rIns="81647" bIns="40823" anchor="ctr"/>
            <a:lstStyle>
              <a:lvl1pPr defTabSz="815975" eaLnBrk="0" hangingPunct="0">
                <a:defRPr>
                  <a:solidFill>
                    <a:schemeClr val="tx1"/>
                  </a:solidFill>
                  <a:latin typeface="Arial" charset="0"/>
                </a:defRPr>
              </a:lvl1pPr>
              <a:lvl2pPr marL="663575" indent="-255588" defTabSz="815975" eaLnBrk="0" hangingPunct="0">
                <a:defRPr>
                  <a:solidFill>
                    <a:schemeClr val="tx1"/>
                  </a:solidFill>
                  <a:latin typeface="Arial" charset="0"/>
                </a:defRPr>
              </a:lvl2pPr>
              <a:lvl3pPr marL="1020763" indent="-204788" defTabSz="815975" eaLnBrk="0" hangingPunct="0">
                <a:defRPr>
                  <a:solidFill>
                    <a:schemeClr val="tx1"/>
                  </a:solidFill>
                  <a:latin typeface="Arial" charset="0"/>
                </a:defRPr>
              </a:lvl3pPr>
              <a:lvl4pPr marL="1428750" indent="-204788" defTabSz="815975" eaLnBrk="0" hangingPunct="0">
                <a:defRPr>
                  <a:solidFill>
                    <a:schemeClr val="tx1"/>
                  </a:solidFill>
                  <a:latin typeface="Arial" charset="0"/>
                </a:defRPr>
              </a:lvl4pPr>
              <a:lvl5pPr marL="1836738" indent="-204788" defTabSz="815975" eaLnBrk="0" hangingPunct="0">
                <a:defRPr>
                  <a:solidFill>
                    <a:schemeClr val="tx1"/>
                  </a:solidFill>
                  <a:latin typeface="Arial" charset="0"/>
                </a:defRPr>
              </a:lvl5pPr>
              <a:lvl6pPr marL="2293938" indent="-204788" algn="ctr" defTabSz="815975" eaLnBrk="0" fontAlgn="base" hangingPunct="0">
                <a:spcBef>
                  <a:spcPct val="0"/>
                </a:spcBef>
                <a:spcAft>
                  <a:spcPct val="0"/>
                </a:spcAft>
                <a:defRPr>
                  <a:solidFill>
                    <a:schemeClr val="tx1"/>
                  </a:solidFill>
                  <a:latin typeface="Arial" charset="0"/>
                </a:defRPr>
              </a:lvl6pPr>
              <a:lvl7pPr marL="2751138" indent="-204788" algn="ctr" defTabSz="815975" eaLnBrk="0" fontAlgn="base" hangingPunct="0">
                <a:spcBef>
                  <a:spcPct val="0"/>
                </a:spcBef>
                <a:spcAft>
                  <a:spcPct val="0"/>
                </a:spcAft>
                <a:defRPr>
                  <a:solidFill>
                    <a:schemeClr val="tx1"/>
                  </a:solidFill>
                  <a:latin typeface="Arial" charset="0"/>
                </a:defRPr>
              </a:lvl7pPr>
              <a:lvl8pPr marL="3208338" indent="-204788" algn="ctr" defTabSz="815975" eaLnBrk="0" fontAlgn="base" hangingPunct="0">
                <a:spcBef>
                  <a:spcPct val="0"/>
                </a:spcBef>
                <a:spcAft>
                  <a:spcPct val="0"/>
                </a:spcAft>
                <a:defRPr>
                  <a:solidFill>
                    <a:schemeClr val="tx1"/>
                  </a:solidFill>
                  <a:latin typeface="Arial" charset="0"/>
                </a:defRPr>
              </a:lvl8pPr>
              <a:lvl9pPr marL="3665538" indent="-204788" algn="ctr" defTabSz="815975" eaLnBrk="0" fontAlgn="base" hangingPunct="0">
                <a:spcBef>
                  <a:spcPct val="0"/>
                </a:spcBef>
                <a:spcAft>
                  <a:spcPct val="0"/>
                </a:spcAft>
                <a:defRPr>
                  <a:solidFill>
                    <a:schemeClr val="tx1"/>
                  </a:solidFill>
                  <a:latin typeface="Arial"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grpSp>
        <p:nvGrpSpPr>
          <p:cNvPr id="29" name="燕尾形 72"/>
          <p:cNvGrpSpPr>
            <a:grpSpLocks/>
          </p:cNvGrpSpPr>
          <p:nvPr/>
        </p:nvGrpSpPr>
        <p:grpSpPr bwMode="auto">
          <a:xfrm>
            <a:off x="5471964" y="1920143"/>
            <a:ext cx="495214" cy="409449"/>
            <a:chOff x="3617" y="2066"/>
            <a:chExt cx="373" cy="411"/>
          </a:xfrm>
        </p:grpSpPr>
        <p:pic>
          <p:nvPicPr>
            <p:cNvPr id="30" name="燕尾形 7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17" y="2066"/>
              <a:ext cx="373" cy="411"/>
            </a:xfrm>
            <a:prstGeom prst="rect">
              <a:avLst/>
            </a:prstGeom>
            <a:noFill/>
            <a:extLst>
              <a:ext uri="{909E8E84-426E-40DD-AFC4-6F175D3DCCD1}">
                <a14:hiddenFill xmlns:a14="http://schemas.microsoft.com/office/drawing/2010/main">
                  <a:solidFill>
                    <a:srgbClr val="FFFFFF"/>
                  </a:solidFill>
                </a14:hiddenFill>
              </a:ext>
            </a:extLst>
          </p:spPr>
        </p:pic>
        <p:sp>
          <p:nvSpPr>
            <p:cNvPr id="31" name="Text Box 127"/>
            <p:cNvSpPr txBox="1">
              <a:spLocks noChangeArrowheads="1"/>
            </p:cNvSpPr>
            <p:nvPr/>
          </p:nvSpPr>
          <p:spPr bwMode="auto">
            <a:xfrm>
              <a:off x="3668" y="2115"/>
              <a:ext cx="275"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47" tIns="40823" rIns="81647" bIns="40823" anchor="ctr"/>
            <a:lstStyle>
              <a:lvl1pPr defTabSz="815975" eaLnBrk="0" hangingPunct="0">
                <a:defRPr>
                  <a:solidFill>
                    <a:schemeClr val="tx1"/>
                  </a:solidFill>
                  <a:latin typeface="Arial" charset="0"/>
                </a:defRPr>
              </a:lvl1pPr>
              <a:lvl2pPr marL="663575" indent="-255588" defTabSz="815975" eaLnBrk="0" hangingPunct="0">
                <a:defRPr>
                  <a:solidFill>
                    <a:schemeClr val="tx1"/>
                  </a:solidFill>
                  <a:latin typeface="Arial" charset="0"/>
                </a:defRPr>
              </a:lvl2pPr>
              <a:lvl3pPr marL="1020763" indent="-204788" defTabSz="815975" eaLnBrk="0" hangingPunct="0">
                <a:defRPr>
                  <a:solidFill>
                    <a:schemeClr val="tx1"/>
                  </a:solidFill>
                  <a:latin typeface="Arial" charset="0"/>
                </a:defRPr>
              </a:lvl3pPr>
              <a:lvl4pPr marL="1428750" indent="-204788" defTabSz="815975" eaLnBrk="0" hangingPunct="0">
                <a:defRPr>
                  <a:solidFill>
                    <a:schemeClr val="tx1"/>
                  </a:solidFill>
                  <a:latin typeface="Arial" charset="0"/>
                </a:defRPr>
              </a:lvl4pPr>
              <a:lvl5pPr marL="1836738" indent="-204788" defTabSz="815975" eaLnBrk="0" hangingPunct="0">
                <a:defRPr>
                  <a:solidFill>
                    <a:schemeClr val="tx1"/>
                  </a:solidFill>
                  <a:latin typeface="Arial" charset="0"/>
                </a:defRPr>
              </a:lvl5pPr>
              <a:lvl6pPr marL="2293938" indent="-204788" algn="ctr" defTabSz="815975" eaLnBrk="0" fontAlgn="base" hangingPunct="0">
                <a:spcBef>
                  <a:spcPct val="0"/>
                </a:spcBef>
                <a:spcAft>
                  <a:spcPct val="0"/>
                </a:spcAft>
                <a:defRPr>
                  <a:solidFill>
                    <a:schemeClr val="tx1"/>
                  </a:solidFill>
                  <a:latin typeface="Arial" charset="0"/>
                </a:defRPr>
              </a:lvl6pPr>
              <a:lvl7pPr marL="2751138" indent="-204788" algn="ctr" defTabSz="815975" eaLnBrk="0" fontAlgn="base" hangingPunct="0">
                <a:spcBef>
                  <a:spcPct val="0"/>
                </a:spcBef>
                <a:spcAft>
                  <a:spcPct val="0"/>
                </a:spcAft>
                <a:defRPr>
                  <a:solidFill>
                    <a:schemeClr val="tx1"/>
                  </a:solidFill>
                  <a:latin typeface="Arial" charset="0"/>
                </a:defRPr>
              </a:lvl7pPr>
              <a:lvl8pPr marL="3208338" indent="-204788" algn="ctr" defTabSz="815975" eaLnBrk="0" fontAlgn="base" hangingPunct="0">
                <a:spcBef>
                  <a:spcPct val="0"/>
                </a:spcBef>
                <a:spcAft>
                  <a:spcPct val="0"/>
                </a:spcAft>
                <a:defRPr>
                  <a:solidFill>
                    <a:schemeClr val="tx1"/>
                  </a:solidFill>
                  <a:latin typeface="Arial" charset="0"/>
                </a:defRPr>
              </a:lvl8pPr>
              <a:lvl9pPr marL="3665538" indent="-204788" algn="ctr" defTabSz="815975" eaLnBrk="0" fontAlgn="base" hangingPunct="0">
                <a:spcBef>
                  <a:spcPct val="0"/>
                </a:spcBef>
                <a:spcAft>
                  <a:spcPct val="0"/>
                </a:spcAft>
                <a:defRPr>
                  <a:solidFill>
                    <a:schemeClr val="tx1"/>
                  </a:solidFill>
                  <a:latin typeface="Arial"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pic>
        <p:nvPicPr>
          <p:cNvPr id="32" name="Picture 130" descr="ssss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56234" y="3422190"/>
            <a:ext cx="3299942" cy="1597832"/>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4"/>
          <p:cNvSpPr txBox="1">
            <a:spLocks noChangeArrowheads="1"/>
          </p:cNvSpPr>
          <p:nvPr/>
        </p:nvSpPr>
        <p:spPr bwMode="auto">
          <a:xfrm>
            <a:off x="1626121" y="942545"/>
            <a:ext cx="1068201" cy="63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3" tIns="40811" rIns="81623" bIns="40811">
            <a:spAutoFit/>
          </a:bodyPr>
          <a:lstStyle>
            <a:lvl1pPr defTabSz="815975" eaLnBrk="0" hangingPunct="0">
              <a:defRPr>
                <a:solidFill>
                  <a:schemeClr val="tx1"/>
                </a:solidFill>
                <a:latin typeface="Arial" charset="0"/>
              </a:defRPr>
            </a:lvl1pPr>
            <a:lvl2pPr marL="663575" indent="-255588" defTabSz="815975" eaLnBrk="0" hangingPunct="0">
              <a:defRPr>
                <a:solidFill>
                  <a:schemeClr val="tx1"/>
                </a:solidFill>
                <a:latin typeface="Arial" charset="0"/>
              </a:defRPr>
            </a:lvl2pPr>
            <a:lvl3pPr marL="1020763" indent="-204788" defTabSz="815975" eaLnBrk="0" hangingPunct="0">
              <a:defRPr>
                <a:solidFill>
                  <a:schemeClr val="tx1"/>
                </a:solidFill>
                <a:latin typeface="Arial" charset="0"/>
              </a:defRPr>
            </a:lvl3pPr>
            <a:lvl4pPr marL="1428750" indent="-204788" defTabSz="815975" eaLnBrk="0" hangingPunct="0">
              <a:defRPr>
                <a:solidFill>
                  <a:schemeClr val="tx1"/>
                </a:solidFill>
                <a:latin typeface="Arial" charset="0"/>
              </a:defRPr>
            </a:lvl4pPr>
            <a:lvl5pPr marL="1836738" indent="-204788" defTabSz="815975" eaLnBrk="0" hangingPunct="0">
              <a:defRPr>
                <a:solidFill>
                  <a:schemeClr val="tx1"/>
                </a:solidFill>
                <a:latin typeface="Arial" charset="0"/>
              </a:defRPr>
            </a:lvl5pPr>
            <a:lvl6pPr marL="2293938" indent="-204788" algn="ctr" defTabSz="815975" eaLnBrk="0" fontAlgn="base" hangingPunct="0">
              <a:spcBef>
                <a:spcPct val="0"/>
              </a:spcBef>
              <a:spcAft>
                <a:spcPct val="0"/>
              </a:spcAft>
              <a:defRPr>
                <a:solidFill>
                  <a:schemeClr val="tx1"/>
                </a:solidFill>
                <a:latin typeface="Arial" charset="0"/>
              </a:defRPr>
            </a:lvl6pPr>
            <a:lvl7pPr marL="2751138" indent="-204788" algn="ctr" defTabSz="815975" eaLnBrk="0" fontAlgn="base" hangingPunct="0">
              <a:spcBef>
                <a:spcPct val="0"/>
              </a:spcBef>
              <a:spcAft>
                <a:spcPct val="0"/>
              </a:spcAft>
              <a:defRPr>
                <a:solidFill>
                  <a:schemeClr val="tx1"/>
                </a:solidFill>
                <a:latin typeface="Arial" charset="0"/>
              </a:defRPr>
            </a:lvl7pPr>
            <a:lvl8pPr marL="3208338" indent="-204788" algn="ctr" defTabSz="815975" eaLnBrk="0" fontAlgn="base" hangingPunct="0">
              <a:spcBef>
                <a:spcPct val="0"/>
              </a:spcBef>
              <a:spcAft>
                <a:spcPct val="0"/>
              </a:spcAft>
              <a:defRPr>
                <a:solidFill>
                  <a:schemeClr val="tx1"/>
                </a:solidFill>
                <a:latin typeface="Arial" charset="0"/>
              </a:defRPr>
            </a:lvl8pPr>
            <a:lvl9pPr marL="3665538" indent="-204788" algn="ctr" defTabSz="815975" eaLnBrk="0" fontAlgn="base" hangingPunct="0">
              <a:spcBef>
                <a:spcPct val="0"/>
              </a:spcBef>
              <a:spcAft>
                <a:spcPct val="0"/>
              </a:spcAft>
              <a:defRPr>
                <a:solidFill>
                  <a:schemeClr val="tx1"/>
                </a:solidFill>
                <a:latin typeface="Arial" charset="0"/>
              </a:defRPr>
            </a:lvl9pPr>
          </a:lstStyle>
          <a:p>
            <a:pPr algn="l" eaLnBrk="1" hangingPunct="1">
              <a:lnSpc>
                <a:spcPct val="150000"/>
              </a:lnSpc>
            </a:pPr>
            <a:r>
              <a:rPr lang="zh-CN" altLang="en-US" sz="1200">
                <a:solidFill>
                  <a:srgbClr val="000000"/>
                </a:solidFill>
                <a:latin typeface="微软雅黑" panose="020B0503020204020204" pitchFamily="34" charset="-122"/>
                <a:ea typeface="微软雅黑" panose="020B0503020204020204" pitchFamily="34" charset="-122"/>
              </a:rPr>
              <a:t>文字内容</a:t>
            </a:r>
          </a:p>
          <a:p>
            <a:pPr algn="l" eaLnBrk="1" hangingPunct="1">
              <a:lnSpc>
                <a:spcPct val="150000"/>
              </a:lnSpc>
            </a:pPr>
            <a:endParaRPr lang="zh-CN" altLang="en-US" sz="1200">
              <a:solidFill>
                <a:srgbClr val="000000"/>
              </a:solidFill>
              <a:latin typeface="微软雅黑" panose="020B0503020204020204" pitchFamily="34" charset="-122"/>
              <a:ea typeface="微软雅黑" panose="020B0503020204020204" pitchFamily="34" charset="-122"/>
            </a:endParaRPr>
          </a:p>
        </p:txBody>
      </p:sp>
      <p:sp>
        <p:nvSpPr>
          <p:cNvPr id="34" name="TextBox 4"/>
          <p:cNvSpPr txBox="1">
            <a:spLocks noChangeArrowheads="1"/>
          </p:cNvSpPr>
          <p:nvPr/>
        </p:nvSpPr>
        <p:spPr bwMode="auto">
          <a:xfrm>
            <a:off x="1245187" y="1524978"/>
            <a:ext cx="1753882" cy="134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3" tIns="40811" rIns="81623" bIns="40811">
            <a:spAutoFit/>
          </a:bodyPr>
          <a:lstStyle>
            <a:lvl1pPr defTabSz="815975" eaLnBrk="0" hangingPunct="0">
              <a:defRPr>
                <a:solidFill>
                  <a:schemeClr val="tx1"/>
                </a:solidFill>
                <a:latin typeface="Arial" charset="0"/>
              </a:defRPr>
            </a:lvl1pPr>
            <a:lvl2pPr marL="663575" indent="-255588" defTabSz="815975" eaLnBrk="0" hangingPunct="0">
              <a:defRPr>
                <a:solidFill>
                  <a:schemeClr val="tx1"/>
                </a:solidFill>
                <a:latin typeface="Arial" charset="0"/>
              </a:defRPr>
            </a:lvl2pPr>
            <a:lvl3pPr marL="1020763" indent="-204788" defTabSz="815975" eaLnBrk="0" hangingPunct="0">
              <a:defRPr>
                <a:solidFill>
                  <a:schemeClr val="tx1"/>
                </a:solidFill>
                <a:latin typeface="Arial" charset="0"/>
              </a:defRPr>
            </a:lvl3pPr>
            <a:lvl4pPr marL="1428750" indent="-204788" defTabSz="815975" eaLnBrk="0" hangingPunct="0">
              <a:defRPr>
                <a:solidFill>
                  <a:schemeClr val="tx1"/>
                </a:solidFill>
                <a:latin typeface="Arial" charset="0"/>
              </a:defRPr>
            </a:lvl4pPr>
            <a:lvl5pPr marL="1836738" indent="-204788" defTabSz="815975" eaLnBrk="0" hangingPunct="0">
              <a:defRPr>
                <a:solidFill>
                  <a:schemeClr val="tx1"/>
                </a:solidFill>
                <a:latin typeface="Arial" charset="0"/>
              </a:defRPr>
            </a:lvl5pPr>
            <a:lvl6pPr marL="2293938" indent="-204788" algn="ctr" defTabSz="815975" eaLnBrk="0" fontAlgn="base" hangingPunct="0">
              <a:spcBef>
                <a:spcPct val="0"/>
              </a:spcBef>
              <a:spcAft>
                <a:spcPct val="0"/>
              </a:spcAft>
              <a:defRPr>
                <a:solidFill>
                  <a:schemeClr val="tx1"/>
                </a:solidFill>
                <a:latin typeface="Arial" charset="0"/>
              </a:defRPr>
            </a:lvl6pPr>
            <a:lvl7pPr marL="2751138" indent="-204788" algn="ctr" defTabSz="815975" eaLnBrk="0" fontAlgn="base" hangingPunct="0">
              <a:spcBef>
                <a:spcPct val="0"/>
              </a:spcBef>
              <a:spcAft>
                <a:spcPct val="0"/>
              </a:spcAft>
              <a:defRPr>
                <a:solidFill>
                  <a:schemeClr val="tx1"/>
                </a:solidFill>
                <a:latin typeface="Arial" charset="0"/>
              </a:defRPr>
            </a:lvl7pPr>
            <a:lvl8pPr marL="3208338" indent="-204788" algn="ctr" defTabSz="815975" eaLnBrk="0" fontAlgn="base" hangingPunct="0">
              <a:spcBef>
                <a:spcPct val="0"/>
              </a:spcBef>
              <a:spcAft>
                <a:spcPct val="0"/>
              </a:spcAft>
              <a:defRPr>
                <a:solidFill>
                  <a:schemeClr val="tx1"/>
                </a:solidFill>
                <a:latin typeface="Arial" charset="0"/>
              </a:defRPr>
            </a:lvl8pPr>
            <a:lvl9pPr marL="3665538" indent="-204788" algn="ctr" defTabSz="815975" eaLnBrk="0" fontAlgn="base" hangingPunct="0">
              <a:spcBef>
                <a:spcPct val="0"/>
              </a:spcBef>
              <a:spcAft>
                <a:spcPct val="0"/>
              </a:spcAft>
              <a:defRPr>
                <a:solidFill>
                  <a:schemeClr val="tx1"/>
                </a:solidFill>
                <a:latin typeface="Arial" charset="0"/>
              </a:defRPr>
            </a:lvl9pPr>
          </a:lstStyle>
          <a:p>
            <a:pPr algn="l" eaLnBrk="1" hangingPunct="1">
              <a:lnSpc>
                <a:spcPct val="150000"/>
              </a:lnSpc>
            </a:pPr>
            <a:r>
              <a:rPr lang="zh-CN" altLang="en-US" sz="1100">
                <a:solidFill>
                  <a:srgbClr val="000000"/>
                </a:solidFill>
                <a:latin typeface="微软雅黑" panose="020B0503020204020204" pitchFamily="34" charset="-122"/>
                <a:ea typeface="微软雅黑" panose="020B0503020204020204" pitchFamily="34" charset="-122"/>
              </a:rPr>
              <a:t>请输入相关内容请输入相关内容请输入相关内容相关内容请输入相关内容相关内容请输入相关内容</a:t>
            </a:r>
          </a:p>
          <a:p>
            <a:pPr algn="l" eaLnBrk="1" hangingPunct="1">
              <a:lnSpc>
                <a:spcPct val="150000"/>
              </a:lnSpc>
            </a:pPr>
            <a:endParaRPr lang="zh-CN" altLang="en-US" sz="1100">
              <a:solidFill>
                <a:srgbClr val="000000"/>
              </a:solidFill>
              <a:latin typeface="微软雅黑" panose="020B0503020204020204" pitchFamily="34" charset="-122"/>
              <a:ea typeface="微软雅黑" panose="020B0503020204020204" pitchFamily="34" charset="-122"/>
            </a:endParaRPr>
          </a:p>
        </p:txBody>
      </p:sp>
      <p:sp>
        <p:nvSpPr>
          <p:cNvPr id="35" name="TextBox 4"/>
          <p:cNvSpPr txBox="1">
            <a:spLocks noChangeArrowheads="1"/>
          </p:cNvSpPr>
          <p:nvPr/>
        </p:nvSpPr>
        <p:spPr bwMode="auto">
          <a:xfrm>
            <a:off x="3684749" y="1524978"/>
            <a:ext cx="1752296" cy="134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3" tIns="40811" rIns="81623" bIns="40811">
            <a:spAutoFit/>
          </a:bodyPr>
          <a:lstStyle>
            <a:lvl1pPr defTabSz="815975" eaLnBrk="0" hangingPunct="0">
              <a:defRPr>
                <a:solidFill>
                  <a:schemeClr val="tx1"/>
                </a:solidFill>
                <a:latin typeface="Arial" charset="0"/>
              </a:defRPr>
            </a:lvl1pPr>
            <a:lvl2pPr marL="663575" indent="-255588" defTabSz="815975" eaLnBrk="0" hangingPunct="0">
              <a:defRPr>
                <a:solidFill>
                  <a:schemeClr val="tx1"/>
                </a:solidFill>
                <a:latin typeface="Arial" charset="0"/>
              </a:defRPr>
            </a:lvl2pPr>
            <a:lvl3pPr marL="1020763" indent="-204788" defTabSz="815975" eaLnBrk="0" hangingPunct="0">
              <a:defRPr>
                <a:solidFill>
                  <a:schemeClr val="tx1"/>
                </a:solidFill>
                <a:latin typeface="Arial" charset="0"/>
              </a:defRPr>
            </a:lvl3pPr>
            <a:lvl4pPr marL="1428750" indent="-204788" defTabSz="815975" eaLnBrk="0" hangingPunct="0">
              <a:defRPr>
                <a:solidFill>
                  <a:schemeClr val="tx1"/>
                </a:solidFill>
                <a:latin typeface="Arial" charset="0"/>
              </a:defRPr>
            </a:lvl4pPr>
            <a:lvl5pPr marL="1836738" indent="-204788" defTabSz="815975" eaLnBrk="0" hangingPunct="0">
              <a:defRPr>
                <a:solidFill>
                  <a:schemeClr val="tx1"/>
                </a:solidFill>
                <a:latin typeface="Arial" charset="0"/>
              </a:defRPr>
            </a:lvl5pPr>
            <a:lvl6pPr marL="2293938" indent="-204788" algn="ctr" defTabSz="815975" eaLnBrk="0" fontAlgn="base" hangingPunct="0">
              <a:spcBef>
                <a:spcPct val="0"/>
              </a:spcBef>
              <a:spcAft>
                <a:spcPct val="0"/>
              </a:spcAft>
              <a:defRPr>
                <a:solidFill>
                  <a:schemeClr val="tx1"/>
                </a:solidFill>
                <a:latin typeface="Arial" charset="0"/>
              </a:defRPr>
            </a:lvl6pPr>
            <a:lvl7pPr marL="2751138" indent="-204788" algn="ctr" defTabSz="815975" eaLnBrk="0" fontAlgn="base" hangingPunct="0">
              <a:spcBef>
                <a:spcPct val="0"/>
              </a:spcBef>
              <a:spcAft>
                <a:spcPct val="0"/>
              </a:spcAft>
              <a:defRPr>
                <a:solidFill>
                  <a:schemeClr val="tx1"/>
                </a:solidFill>
                <a:latin typeface="Arial" charset="0"/>
              </a:defRPr>
            </a:lvl7pPr>
            <a:lvl8pPr marL="3208338" indent="-204788" algn="ctr" defTabSz="815975" eaLnBrk="0" fontAlgn="base" hangingPunct="0">
              <a:spcBef>
                <a:spcPct val="0"/>
              </a:spcBef>
              <a:spcAft>
                <a:spcPct val="0"/>
              </a:spcAft>
              <a:defRPr>
                <a:solidFill>
                  <a:schemeClr val="tx1"/>
                </a:solidFill>
                <a:latin typeface="Arial" charset="0"/>
              </a:defRPr>
            </a:lvl8pPr>
            <a:lvl9pPr marL="3665538" indent="-204788" algn="ctr" defTabSz="815975" eaLnBrk="0" fontAlgn="base" hangingPunct="0">
              <a:spcBef>
                <a:spcPct val="0"/>
              </a:spcBef>
              <a:spcAft>
                <a:spcPct val="0"/>
              </a:spcAft>
              <a:defRPr>
                <a:solidFill>
                  <a:schemeClr val="tx1"/>
                </a:solidFill>
                <a:latin typeface="Arial" charset="0"/>
              </a:defRPr>
            </a:lvl9pPr>
          </a:lstStyle>
          <a:p>
            <a:pPr algn="l" eaLnBrk="1" hangingPunct="1">
              <a:lnSpc>
                <a:spcPct val="150000"/>
              </a:lnSpc>
            </a:pPr>
            <a:r>
              <a:rPr lang="zh-CN" altLang="en-US" sz="1100">
                <a:solidFill>
                  <a:srgbClr val="000000"/>
                </a:solidFill>
                <a:latin typeface="微软雅黑" panose="020B0503020204020204" pitchFamily="34" charset="-122"/>
                <a:ea typeface="微软雅黑" panose="020B0503020204020204" pitchFamily="34" charset="-122"/>
              </a:rPr>
              <a:t>请输入相关内容请输入相关内容请输入相关内容相关内容请输入相关内容相关内容请输入相关内容</a:t>
            </a:r>
          </a:p>
          <a:p>
            <a:pPr algn="l" eaLnBrk="1" hangingPunct="1">
              <a:lnSpc>
                <a:spcPct val="150000"/>
              </a:lnSpc>
            </a:pPr>
            <a:endParaRPr lang="zh-CN" altLang="en-US" sz="1100">
              <a:solidFill>
                <a:srgbClr val="000000"/>
              </a:solidFill>
              <a:latin typeface="微软雅黑" panose="020B0503020204020204" pitchFamily="34" charset="-122"/>
              <a:ea typeface="微软雅黑" panose="020B0503020204020204" pitchFamily="34" charset="-122"/>
            </a:endParaRPr>
          </a:p>
        </p:txBody>
      </p:sp>
      <p:sp>
        <p:nvSpPr>
          <p:cNvPr id="36" name="TextBox 4"/>
          <p:cNvSpPr txBox="1">
            <a:spLocks noChangeArrowheads="1"/>
          </p:cNvSpPr>
          <p:nvPr/>
        </p:nvSpPr>
        <p:spPr bwMode="auto">
          <a:xfrm>
            <a:off x="4134629" y="952068"/>
            <a:ext cx="1066615" cy="63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3" tIns="40811" rIns="81623" bIns="40811">
            <a:spAutoFit/>
          </a:bodyPr>
          <a:lstStyle>
            <a:lvl1pPr defTabSz="815975" eaLnBrk="0" hangingPunct="0">
              <a:defRPr>
                <a:solidFill>
                  <a:schemeClr val="tx1"/>
                </a:solidFill>
                <a:latin typeface="Arial" charset="0"/>
              </a:defRPr>
            </a:lvl1pPr>
            <a:lvl2pPr marL="663575" indent="-255588" defTabSz="815975" eaLnBrk="0" hangingPunct="0">
              <a:defRPr>
                <a:solidFill>
                  <a:schemeClr val="tx1"/>
                </a:solidFill>
                <a:latin typeface="Arial" charset="0"/>
              </a:defRPr>
            </a:lvl2pPr>
            <a:lvl3pPr marL="1020763" indent="-204788" defTabSz="815975" eaLnBrk="0" hangingPunct="0">
              <a:defRPr>
                <a:solidFill>
                  <a:schemeClr val="tx1"/>
                </a:solidFill>
                <a:latin typeface="Arial" charset="0"/>
              </a:defRPr>
            </a:lvl3pPr>
            <a:lvl4pPr marL="1428750" indent="-204788" defTabSz="815975" eaLnBrk="0" hangingPunct="0">
              <a:defRPr>
                <a:solidFill>
                  <a:schemeClr val="tx1"/>
                </a:solidFill>
                <a:latin typeface="Arial" charset="0"/>
              </a:defRPr>
            </a:lvl4pPr>
            <a:lvl5pPr marL="1836738" indent="-204788" defTabSz="815975" eaLnBrk="0" hangingPunct="0">
              <a:defRPr>
                <a:solidFill>
                  <a:schemeClr val="tx1"/>
                </a:solidFill>
                <a:latin typeface="Arial" charset="0"/>
              </a:defRPr>
            </a:lvl5pPr>
            <a:lvl6pPr marL="2293938" indent="-204788" algn="ctr" defTabSz="815975" eaLnBrk="0" fontAlgn="base" hangingPunct="0">
              <a:spcBef>
                <a:spcPct val="0"/>
              </a:spcBef>
              <a:spcAft>
                <a:spcPct val="0"/>
              </a:spcAft>
              <a:defRPr>
                <a:solidFill>
                  <a:schemeClr val="tx1"/>
                </a:solidFill>
                <a:latin typeface="Arial" charset="0"/>
              </a:defRPr>
            </a:lvl6pPr>
            <a:lvl7pPr marL="2751138" indent="-204788" algn="ctr" defTabSz="815975" eaLnBrk="0" fontAlgn="base" hangingPunct="0">
              <a:spcBef>
                <a:spcPct val="0"/>
              </a:spcBef>
              <a:spcAft>
                <a:spcPct val="0"/>
              </a:spcAft>
              <a:defRPr>
                <a:solidFill>
                  <a:schemeClr val="tx1"/>
                </a:solidFill>
                <a:latin typeface="Arial" charset="0"/>
              </a:defRPr>
            </a:lvl7pPr>
            <a:lvl8pPr marL="3208338" indent="-204788" algn="ctr" defTabSz="815975" eaLnBrk="0" fontAlgn="base" hangingPunct="0">
              <a:spcBef>
                <a:spcPct val="0"/>
              </a:spcBef>
              <a:spcAft>
                <a:spcPct val="0"/>
              </a:spcAft>
              <a:defRPr>
                <a:solidFill>
                  <a:schemeClr val="tx1"/>
                </a:solidFill>
                <a:latin typeface="Arial" charset="0"/>
              </a:defRPr>
            </a:lvl8pPr>
            <a:lvl9pPr marL="3665538" indent="-204788" algn="ctr" defTabSz="815975" eaLnBrk="0" fontAlgn="base" hangingPunct="0">
              <a:spcBef>
                <a:spcPct val="0"/>
              </a:spcBef>
              <a:spcAft>
                <a:spcPct val="0"/>
              </a:spcAft>
              <a:defRPr>
                <a:solidFill>
                  <a:schemeClr val="tx1"/>
                </a:solidFill>
                <a:latin typeface="Arial" charset="0"/>
              </a:defRPr>
            </a:lvl9pPr>
          </a:lstStyle>
          <a:p>
            <a:pPr algn="l" eaLnBrk="1" hangingPunct="1">
              <a:lnSpc>
                <a:spcPct val="150000"/>
              </a:lnSpc>
            </a:pPr>
            <a:r>
              <a:rPr lang="zh-CN" altLang="en-US" sz="1200" dirty="0">
                <a:solidFill>
                  <a:srgbClr val="000000"/>
                </a:solidFill>
                <a:latin typeface="微软雅黑" panose="020B0503020204020204" pitchFamily="34" charset="-122"/>
                <a:ea typeface="微软雅黑" panose="020B0503020204020204" pitchFamily="34" charset="-122"/>
              </a:rPr>
              <a:t>文字内容</a:t>
            </a:r>
          </a:p>
          <a:p>
            <a:pPr algn="l" eaLnBrk="1" hangingPunct="1">
              <a:lnSpc>
                <a:spcPct val="150000"/>
              </a:lnSpc>
            </a:pPr>
            <a:endParaRPr lang="zh-CN" altLang="en-US" sz="1200" dirty="0">
              <a:solidFill>
                <a:srgbClr val="000000"/>
              </a:solidFill>
              <a:latin typeface="微软雅黑" panose="020B0503020204020204" pitchFamily="34" charset="-122"/>
              <a:ea typeface="微软雅黑" panose="020B0503020204020204" pitchFamily="34" charset="-122"/>
            </a:endParaRPr>
          </a:p>
        </p:txBody>
      </p:sp>
      <p:sp>
        <p:nvSpPr>
          <p:cNvPr id="37" name="TextBox 4"/>
          <p:cNvSpPr txBox="1">
            <a:spLocks noChangeArrowheads="1"/>
          </p:cNvSpPr>
          <p:nvPr/>
        </p:nvSpPr>
        <p:spPr bwMode="auto">
          <a:xfrm>
            <a:off x="6122726" y="1524978"/>
            <a:ext cx="1752296" cy="134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3" tIns="40811" rIns="81623" bIns="40811">
            <a:spAutoFit/>
          </a:bodyPr>
          <a:lstStyle>
            <a:lvl1pPr defTabSz="815975" eaLnBrk="0" hangingPunct="0">
              <a:defRPr>
                <a:solidFill>
                  <a:schemeClr val="tx1"/>
                </a:solidFill>
                <a:latin typeface="Arial" charset="0"/>
              </a:defRPr>
            </a:lvl1pPr>
            <a:lvl2pPr marL="663575" indent="-255588" defTabSz="815975" eaLnBrk="0" hangingPunct="0">
              <a:defRPr>
                <a:solidFill>
                  <a:schemeClr val="tx1"/>
                </a:solidFill>
                <a:latin typeface="Arial" charset="0"/>
              </a:defRPr>
            </a:lvl2pPr>
            <a:lvl3pPr marL="1020763" indent="-204788" defTabSz="815975" eaLnBrk="0" hangingPunct="0">
              <a:defRPr>
                <a:solidFill>
                  <a:schemeClr val="tx1"/>
                </a:solidFill>
                <a:latin typeface="Arial" charset="0"/>
              </a:defRPr>
            </a:lvl3pPr>
            <a:lvl4pPr marL="1428750" indent="-204788" defTabSz="815975" eaLnBrk="0" hangingPunct="0">
              <a:defRPr>
                <a:solidFill>
                  <a:schemeClr val="tx1"/>
                </a:solidFill>
                <a:latin typeface="Arial" charset="0"/>
              </a:defRPr>
            </a:lvl4pPr>
            <a:lvl5pPr marL="1836738" indent="-204788" defTabSz="815975" eaLnBrk="0" hangingPunct="0">
              <a:defRPr>
                <a:solidFill>
                  <a:schemeClr val="tx1"/>
                </a:solidFill>
                <a:latin typeface="Arial" charset="0"/>
              </a:defRPr>
            </a:lvl5pPr>
            <a:lvl6pPr marL="2293938" indent="-204788" algn="ctr" defTabSz="815975" eaLnBrk="0" fontAlgn="base" hangingPunct="0">
              <a:spcBef>
                <a:spcPct val="0"/>
              </a:spcBef>
              <a:spcAft>
                <a:spcPct val="0"/>
              </a:spcAft>
              <a:defRPr>
                <a:solidFill>
                  <a:schemeClr val="tx1"/>
                </a:solidFill>
                <a:latin typeface="Arial" charset="0"/>
              </a:defRPr>
            </a:lvl6pPr>
            <a:lvl7pPr marL="2751138" indent="-204788" algn="ctr" defTabSz="815975" eaLnBrk="0" fontAlgn="base" hangingPunct="0">
              <a:spcBef>
                <a:spcPct val="0"/>
              </a:spcBef>
              <a:spcAft>
                <a:spcPct val="0"/>
              </a:spcAft>
              <a:defRPr>
                <a:solidFill>
                  <a:schemeClr val="tx1"/>
                </a:solidFill>
                <a:latin typeface="Arial" charset="0"/>
              </a:defRPr>
            </a:lvl7pPr>
            <a:lvl8pPr marL="3208338" indent="-204788" algn="ctr" defTabSz="815975" eaLnBrk="0" fontAlgn="base" hangingPunct="0">
              <a:spcBef>
                <a:spcPct val="0"/>
              </a:spcBef>
              <a:spcAft>
                <a:spcPct val="0"/>
              </a:spcAft>
              <a:defRPr>
                <a:solidFill>
                  <a:schemeClr val="tx1"/>
                </a:solidFill>
                <a:latin typeface="Arial" charset="0"/>
              </a:defRPr>
            </a:lvl8pPr>
            <a:lvl9pPr marL="3665538" indent="-204788" algn="ctr" defTabSz="815975" eaLnBrk="0" fontAlgn="base" hangingPunct="0">
              <a:spcBef>
                <a:spcPct val="0"/>
              </a:spcBef>
              <a:spcAft>
                <a:spcPct val="0"/>
              </a:spcAft>
              <a:defRPr>
                <a:solidFill>
                  <a:schemeClr val="tx1"/>
                </a:solidFill>
                <a:latin typeface="Arial" charset="0"/>
              </a:defRPr>
            </a:lvl9pPr>
          </a:lstStyle>
          <a:p>
            <a:pPr algn="l" eaLnBrk="1" hangingPunct="1">
              <a:lnSpc>
                <a:spcPct val="150000"/>
              </a:lnSpc>
            </a:pPr>
            <a:r>
              <a:rPr lang="zh-CN" altLang="en-US" sz="1100">
                <a:solidFill>
                  <a:srgbClr val="000000"/>
                </a:solidFill>
                <a:latin typeface="微软雅黑" panose="020B0503020204020204" pitchFamily="34" charset="-122"/>
                <a:ea typeface="微软雅黑" panose="020B0503020204020204" pitchFamily="34" charset="-122"/>
              </a:rPr>
              <a:t>请输入相关内容请输入相关内容请输入相关内容相关内容请输入相关内容相关内容请输入相关内容</a:t>
            </a:r>
          </a:p>
          <a:p>
            <a:pPr algn="l" eaLnBrk="1" hangingPunct="1">
              <a:lnSpc>
                <a:spcPct val="150000"/>
              </a:lnSpc>
            </a:pPr>
            <a:endParaRPr lang="zh-CN" altLang="en-US" sz="1100">
              <a:solidFill>
                <a:srgbClr val="000000"/>
              </a:solidFill>
              <a:latin typeface="微软雅黑" panose="020B0503020204020204" pitchFamily="34" charset="-122"/>
              <a:ea typeface="微软雅黑" panose="020B0503020204020204" pitchFamily="34" charset="-122"/>
            </a:endParaRPr>
          </a:p>
        </p:txBody>
      </p:sp>
      <p:sp>
        <p:nvSpPr>
          <p:cNvPr id="38" name="TextBox 4"/>
          <p:cNvSpPr txBox="1">
            <a:spLocks noChangeArrowheads="1"/>
          </p:cNvSpPr>
          <p:nvPr/>
        </p:nvSpPr>
        <p:spPr bwMode="auto">
          <a:xfrm>
            <a:off x="6503660" y="975873"/>
            <a:ext cx="1066615" cy="63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3" tIns="40811" rIns="81623" bIns="40811">
            <a:spAutoFit/>
          </a:bodyPr>
          <a:lstStyle>
            <a:lvl1pPr defTabSz="815975" eaLnBrk="0" hangingPunct="0">
              <a:defRPr>
                <a:solidFill>
                  <a:schemeClr val="tx1"/>
                </a:solidFill>
                <a:latin typeface="Arial" charset="0"/>
              </a:defRPr>
            </a:lvl1pPr>
            <a:lvl2pPr marL="663575" indent="-255588" defTabSz="815975" eaLnBrk="0" hangingPunct="0">
              <a:defRPr>
                <a:solidFill>
                  <a:schemeClr val="tx1"/>
                </a:solidFill>
                <a:latin typeface="Arial" charset="0"/>
              </a:defRPr>
            </a:lvl2pPr>
            <a:lvl3pPr marL="1020763" indent="-204788" defTabSz="815975" eaLnBrk="0" hangingPunct="0">
              <a:defRPr>
                <a:solidFill>
                  <a:schemeClr val="tx1"/>
                </a:solidFill>
                <a:latin typeface="Arial" charset="0"/>
              </a:defRPr>
            </a:lvl3pPr>
            <a:lvl4pPr marL="1428750" indent="-204788" defTabSz="815975" eaLnBrk="0" hangingPunct="0">
              <a:defRPr>
                <a:solidFill>
                  <a:schemeClr val="tx1"/>
                </a:solidFill>
                <a:latin typeface="Arial" charset="0"/>
              </a:defRPr>
            </a:lvl4pPr>
            <a:lvl5pPr marL="1836738" indent="-204788" defTabSz="815975" eaLnBrk="0" hangingPunct="0">
              <a:defRPr>
                <a:solidFill>
                  <a:schemeClr val="tx1"/>
                </a:solidFill>
                <a:latin typeface="Arial" charset="0"/>
              </a:defRPr>
            </a:lvl5pPr>
            <a:lvl6pPr marL="2293938" indent="-204788" algn="ctr" defTabSz="815975" eaLnBrk="0" fontAlgn="base" hangingPunct="0">
              <a:spcBef>
                <a:spcPct val="0"/>
              </a:spcBef>
              <a:spcAft>
                <a:spcPct val="0"/>
              </a:spcAft>
              <a:defRPr>
                <a:solidFill>
                  <a:schemeClr val="tx1"/>
                </a:solidFill>
                <a:latin typeface="Arial" charset="0"/>
              </a:defRPr>
            </a:lvl6pPr>
            <a:lvl7pPr marL="2751138" indent="-204788" algn="ctr" defTabSz="815975" eaLnBrk="0" fontAlgn="base" hangingPunct="0">
              <a:spcBef>
                <a:spcPct val="0"/>
              </a:spcBef>
              <a:spcAft>
                <a:spcPct val="0"/>
              </a:spcAft>
              <a:defRPr>
                <a:solidFill>
                  <a:schemeClr val="tx1"/>
                </a:solidFill>
                <a:latin typeface="Arial" charset="0"/>
              </a:defRPr>
            </a:lvl7pPr>
            <a:lvl8pPr marL="3208338" indent="-204788" algn="ctr" defTabSz="815975" eaLnBrk="0" fontAlgn="base" hangingPunct="0">
              <a:spcBef>
                <a:spcPct val="0"/>
              </a:spcBef>
              <a:spcAft>
                <a:spcPct val="0"/>
              </a:spcAft>
              <a:defRPr>
                <a:solidFill>
                  <a:schemeClr val="tx1"/>
                </a:solidFill>
                <a:latin typeface="Arial" charset="0"/>
              </a:defRPr>
            </a:lvl8pPr>
            <a:lvl9pPr marL="3665538" indent="-204788" algn="ctr" defTabSz="815975" eaLnBrk="0" fontAlgn="base" hangingPunct="0">
              <a:spcBef>
                <a:spcPct val="0"/>
              </a:spcBef>
              <a:spcAft>
                <a:spcPct val="0"/>
              </a:spcAft>
              <a:defRPr>
                <a:solidFill>
                  <a:schemeClr val="tx1"/>
                </a:solidFill>
                <a:latin typeface="Arial" charset="0"/>
              </a:defRPr>
            </a:lvl9pPr>
          </a:lstStyle>
          <a:p>
            <a:pPr algn="l" eaLnBrk="1" hangingPunct="1">
              <a:lnSpc>
                <a:spcPct val="150000"/>
              </a:lnSpc>
            </a:pPr>
            <a:r>
              <a:rPr lang="zh-CN" altLang="en-US" sz="1200">
                <a:solidFill>
                  <a:srgbClr val="000000"/>
                </a:solidFill>
                <a:latin typeface="微软雅黑" panose="020B0503020204020204" pitchFamily="34" charset="-122"/>
                <a:ea typeface="微软雅黑" panose="020B0503020204020204" pitchFamily="34" charset="-122"/>
              </a:rPr>
              <a:t>文字内容</a:t>
            </a:r>
          </a:p>
          <a:p>
            <a:pPr algn="l" eaLnBrk="1" hangingPunct="1">
              <a:lnSpc>
                <a:spcPct val="150000"/>
              </a:lnSpc>
            </a:pPr>
            <a:endParaRPr lang="zh-CN" altLang="en-US" sz="120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4)">
                                      <p:cBhvr>
                                        <p:cTn id="7" dur="1000"/>
                                        <p:tgtEl>
                                          <p:spTgt spid="24"/>
                                        </p:tgtEl>
                                      </p:cBhvr>
                                    </p:animEffect>
                                  </p:childTnLst>
                                </p:cTn>
                              </p:par>
                            </p:childTnLst>
                          </p:cTn>
                        </p:par>
                        <p:par>
                          <p:cTn id="8" fill="hold">
                            <p:stCondLst>
                              <p:cond delay="1000"/>
                            </p:stCondLst>
                            <p:childTnLst>
                              <p:par>
                                <p:cTn id="9" presetID="3" presetClass="entr" presetSubtype="1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blinds(horizontal)">
                                      <p:cBhvr>
                                        <p:cTn id="11" dur="1000"/>
                                        <p:tgtEl>
                                          <p:spTgt spid="21"/>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2500"/>
                            </p:stCondLst>
                            <p:childTnLst>
                              <p:par>
                                <p:cTn id="17" presetID="45" presetClass="entr" presetSubtype="0" fill="hold" grpId="0" nodeType="afterEffect">
                                  <p:stCondLst>
                                    <p:cond delay="0"/>
                                  </p:stCondLst>
                                  <p:iterate type="lt">
                                    <p:tmPct val="10000"/>
                                  </p:iterate>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anim calcmode="lin" valueType="num">
                                      <p:cBhvr>
                                        <p:cTn id="20" dur="500" fill="hold"/>
                                        <p:tgtEl>
                                          <p:spTgt spid="34"/>
                                        </p:tgtEl>
                                        <p:attrNameLst>
                                          <p:attrName>ppt_w</p:attrName>
                                        </p:attrNameLst>
                                      </p:cBhvr>
                                      <p:tavLst>
                                        <p:tav tm="0" fmla="#ppt_w*sin(2.5*pi*$)">
                                          <p:val>
                                            <p:fltVal val="0"/>
                                          </p:val>
                                        </p:tav>
                                        <p:tav tm="100000">
                                          <p:val>
                                            <p:fltVal val="1"/>
                                          </p:val>
                                        </p:tav>
                                      </p:tavLst>
                                    </p:anim>
                                    <p:anim calcmode="lin" valueType="num">
                                      <p:cBhvr>
                                        <p:cTn id="21" dur="500" fill="hold"/>
                                        <p:tgtEl>
                                          <p:spTgt spid="34"/>
                                        </p:tgtEl>
                                        <p:attrNameLst>
                                          <p:attrName>ppt_h</p:attrName>
                                        </p:attrNameLst>
                                      </p:cBhvr>
                                      <p:tavLst>
                                        <p:tav tm="0">
                                          <p:val>
                                            <p:strVal val="#ppt_h"/>
                                          </p:val>
                                        </p:tav>
                                        <p:tav tm="100000">
                                          <p:val>
                                            <p:strVal val="#ppt_h"/>
                                          </p:val>
                                        </p:tav>
                                      </p:tavLst>
                                    </p:anim>
                                  </p:childTnLst>
                                </p:cTn>
                              </p:par>
                            </p:childTnLst>
                          </p:cTn>
                        </p:par>
                        <p:par>
                          <p:cTn id="22" fill="hold">
                            <p:stCondLst>
                              <p:cond delay="5100"/>
                            </p:stCondLst>
                            <p:childTnLst>
                              <p:par>
                                <p:cTn id="23" presetID="22" presetClass="entr" presetSubtype="8"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childTnLst>
                          </p:cTn>
                        </p:par>
                        <p:par>
                          <p:cTn id="26" fill="hold">
                            <p:stCondLst>
                              <p:cond delay="5600"/>
                            </p:stCondLst>
                            <p:childTnLst>
                              <p:par>
                                <p:cTn id="27" presetID="3" presetClass="entr" presetSubtype="1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blinds(horizontal)">
                                      <p:cBhvr>
                                        <p:cTn id="29" dur="1000"/>
                                        <p:tgtEl>
                                          <p:spTgt spid="25"/>
                                        </p:tgtEl>
                                      </p:cBhvr>
                                    </p:animEffect>
                                  </p:childTnLst>
                                </p:cTn>
                              </p:par>
                            </p:childTnLst>
                          </p:cTn>
                        </p:par>
                        <p:par>
                          <p:cTn id="30" fill="hold">
                            <p:stCondLst>
                              <p:cond delay="6600"/>
                            </p:stCondLst>
                            <p:childTnLst>
                              <p:par>
                                <p:cTn id="31" presetID="22" presetClass="entr" presetSubtype="8"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500"/>
                                        <p:tgtEl>
                                          <p:spTgt spid="36"/>
                                        </p:tgtEl>
                                      </p:cBhvr>
                                    </p:animEffect>
                                  </p:childTnLst>
                                </p:cTn>
                              </p:par>
                            </p:childTnLst>
                          </p:cTn>
                        </p:par>
                        <p:par>
                          <p:cTn id="34" fill="hold">
                            <p:stCondLst>
                              <p:cond delay="7100"/>
                            </p:stCondLst>
                            <p:childTnLst>
                              <p:par>
                                <p:cTn id="35" presetID="45" presetClass="entr" presetSubtype="0" fill="hold" grpId="0" nodeType="afterEffect">
                                  <p:stCondLst>
                                    <p:cond delay="0"/>
                                  </p:stCondLst>
                                  <p:iterate type="lt">
                                    <p:tmPct val="10000"/>
                                  </p:iterate>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anim calcmode="lin" valueType="num">
                                      <p:cBhvr>
                                        <p:cTn id="38" dur="500" fill="hold"/>
                                        <p:tgtEl>
                                          <p:spTgt spid="35"/>
                                        </p:tgtEl>
                                        <p:attrNameLst>
                                          <p:attrName>ppt_w</p:attrName>
                                        </p:attrNameLst>
                                      </p:cBhvr>
                                      <p:tavLst>
                                        <p:tav tm="0" fmla="#ppt_w*sin(2.5*pi*$)">
                                          <p:val>
                                            <p:fltVal val="0"/>
                                          </p:val>
                                        </p:tav>
                                        <p:tav tm="100000">
                                          <p:val>
                                            <p:fltVal val="1"/>
                                          </p:val>
                                        </p:tav>
                                      </p:tavLst>
                                    </p:anim>
                                    <p:anim calcmode="lin" valueType="num">
                                      <p:cBhvr>
                                        <p:cTn id="39" dur="500" fill="hold"/>
                                        <p:tgtEl>
                                          <p:spTgt spid="35"/>
                                        </p:tgtEl>
                                        <p:attrNameLst>
                                          <p:attrName>ppt_h</p:attrName>
                                        </p:attrNameLst>
                                      </p:cBhvr>
                                      <p:tavLst>
                                        <p:tav tm="0">
                                          <p:val>
                                            <p:strVal val="#ppt_h"/>
                                          </p:val>
                                        </p:tav>
                                        <p:tav tm="100000">
                                          <p:val>
                                            <p:strVal val="#ppt_h"/>
                                          </p:val>
                                        </p:tav>
                                      </p:tavLst>
                                    </p:anim>
                                  </p:childTnLst>
                                </p:cTn>
                              </p:par>
                            </p:childTnLst>
                          </p:cTn>
                        </p:par>
                        <p:par>
                          <p:cTn id="40" fill="hold">
                            <p:stCondLst>
                              <p:cond delay="9700"/>
                            </p:stCondLst>
                            <p:childTnLst>
                              <p:par>
                                <p:cTn id="41" presetID="22" presetClass="entr" presetSubtype="8"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childTnLst>
                          </p:cTn>
                        </p:par>
                        <p:par>
                          <p:cTn id="44" fill="hold">
                            <p:stCondLst>
                              <p:cond delay="10200"/>
                            </p:stCondLst>
                            <p:childTnLst>
                              <p:par>
                                <p:cTn id="45" presetID="3" presetClass="entr" presetSubtype="10"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blinds(horizontal)">
                                      <p:cBhvr>
                                        <p:cTn id="47" dur="1000"/>
                                        <p:tgtEl>
                                          <p:spTgt spid="22"/>
                                        </p:tgtEl>
                                      </p:cBhvr>
                                    </p:animEffect>
                                  </p:childTnLst>
                                </p:cTn>
                              </p:par>
                            </p:childTnLst>
                          </p:cTn>
                        </p:par>
                        <p:par>
                          <p:cTn id="48" fill="hold">
                            <p:stCondLst>
                              <p:cond delay="11200"/>
                            </p:stCondLst>
                            <p:childTnLst>
                              <p:par>
                                <p:cTn id="49" presetID="22" presetClass="entr" presetSubtype="8"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childTnLst>
                          </p:cTn>
                        </p:par>
                        <p:par>
                          <p:cTn id="52" fill="hold">
                            <p:stCondLst>
                              <p:cond delay="11700"/>
                            </p:stCondLst>
                            <p:childTnLst>
                              <p:par>
                                <p:cTn id="53" presetID="45" presetClass="entr" presetSubtype="0" fill="hold" grpId="0" nodeType="afterEffect">
                                  <p:stCondLst>
                                    <p:cond delay="0"/>
                                  </p:stCondLst>
                                  <p:iterate type="lt">
                                    <p:tmPct val="10000"/>
                                  </p:iterate>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anim calcmode="lin" valueType="num">
                                      <p:cBhvr>
                                        <p:cTn id="56" dur="500" fill="hold"/>
                                        <p:tgtEl>
                                          <p:spTgt spid="37"/>
                                        </p:tgtEl>
                                        <p:attrNameLst>
                                          <p:attrName>ppt_w</p:attrName>
                                        </p:attrNameLst>
                                      </p:cBhvr>
                                      <p:tavLst>
                                        <p:tav tm="0" fmla="#ppt_w*sin(2.5*pi*$)">
                                          <p:val>
                                            <p:fltVal val="0"/>
                                          </p:val>
                                        </p:tav>
                                        <p:tav tm="100000">
                                          <p:val>
                                            <p:fltVal val="1"/>
                                          </p:val>
                                        </p:tav>
                                      </p:tavLst>
                                    </p:anim>
                                    <p:anim calcmode="lin" valueType="num">
                                      <p:cBhvr>
                                        <p:cTn id="57" dur="500" fill="hold"/>
                                        <p:tgtEl>
                                          <p:spTgt spid="37"/>
                                        </p:tgtEl>
                                        <p:attrNameLst>
                                          <p:attrName>ppt_h</p:attrName>
                                        </p:attrNameLst>
                                      </p:cBhvr>
                                      <p:tavLst>
                                        <p:tav tm="0">
                                          <p:val>
                                            <p:strVal val="#ppt_h"/>
                                          </p:val>
                                        </p:tav>
                                        <p:tav tm="100000">
                                          <p:val>
                                            <p:strVal val="#ppt_h"/>
                                          </p:val>
                                        </p:tav>
                                      </p:tavLst>
                                    </p:anim>
                                  </p:childTnLst>
                                </p:cTn>
                              </p:par>
                            </p:childTnLst>
                          </p:cTn>
                        </p:par>
                        <p:par>
                          <p:cTn id="58" fill="hold">
                            <p:stCondLst>
                              <p:cond delay="14300"/>
                            </p:stCondLst>
                            <p:childTnLst>
                              <p:par>
                                <p:cTn id="59" presetID="53" presetClass="entr" presetSubtype="0" fill="hold" nodeType="after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p:cTn id="61" dur="500" fill="hold"/>
                                        <p:tgtEl>
                                          <p:spTgt spid="32"/>
                                        </p:tgtEl>
                                        <p:attrNameLst>
                                          <p:attrName>ppt_w</p:attrName>
                                        </p:attrNameLst>
                                      </p:cBhvr>
                                      <p:tavLst>
                                        <p:tav tm="0">
                                          <p:val>
                                            <p:fltVal val="0"/>
                                          </p:val>
                                        </p:tav>
                                        <p:tav tm="100000">
                                          <p:val>
                                            <p:strVal val="#ppt_w"/>
                                          </p:val>
                                        </p:tav>
                                      </p:tavLst>
                                    </p:anim>
                                    <p:anim calcmode="lin" valueType="num">
                                      <p:cBhvr>
                                        <p:cTn id="62" dur="500" fill="hold"/>
                                        <p:tgtEl>
                                          <p:spTgt spid="32"/>
                                        </p:tgtEl>
                                        <p:attrNameLst>
                                          <p:attrName>ppt_h</p:attrName>
                                        </p:attrNameLst>
                                      </p:cBhvr>
                                      <p:tavLst>
                                        <p:tav tm="0">
                                          <p:val>
                                            <p:fltVal val="0"/>
                                          </p:val>
                                        </p:tav>
                                        <p:tav tm="100000">
                                          <p:val>
                                            <p:strVal val="#ppt_h"/>
                                          </p:val>
                                        </p:tav>
                                      </p:tavLst>
                                    </p:anim>
                                    <p:animEffect transition="in" filter="fade">
                                      <p:cBhvr>
                                        <p:cTn id="6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3" grpId="0"/>
      <p:bldP spid="34" grpId="0"/>
      <p:bldP spid="35" grpId="0"/>
      <p:bldP spid="36" grpId="0"/>
      <p:bldP spid="37" grpId="0"/>
      <p:bldP spid="3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55"/>
          <p:cNvSpPr txBox="1">
            <a:spLocks noChangeArrowheads="1"/>
          </p:cNvSpPr>
          <p:nvPr/>
        </p:nvSpPr>
        <p:spPr bwMode="auto">
          <a:xfrm>
            <a:off x="952843" y="139511"/>
            <a:ext cx="387861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a:latin typeface="方正毡笔黑简体" panose="03000509000000000000" pitchFamily="65" charset="-122"/>
                <a:ea typeface="方正毡笔黑简体" panose="03000509000000000000" pitchFamily="65" charset="-122"/>
              </a:rPr>
              <a:t>在此输入您的标题内容</a:t>
            </a:r>
          </a:p>
        </p:txBody>
      </p:sp>
      <p:sp>
        <p:nvSpPr>
          <p:cNvPr id="19" name="AutoShape 10"/>
          <p:cNvSpPr>
            <a:spLocks noChangeArrowheads="1"/>
          </p:cNvSpPr>
          <p:nvPr/>
        </p:nvSpPr>
        <p:spPr bwMode="auto">
          <a:xfrm rot="16200000">
            <a:off x="3964200" y="-1008008"/>
            <a:ext cx="1258950" cy="7676197"/>
          </a:xfrm>
          <a:prstGeom prst="downArrow">
            <a:avLst>
              <a:gd name="adj1" fmla="val 49065"/>
              <a:gd name="adj2" fmla="val 44827"/>
            </a:avLst>
          </a:prstGeom>
          <a:solidFill>
            <a:srgbClr val="FFA219"/>
          </a:solidFill>
          <a:ln>
            <a:noFill/>
          </a:ln>
        </p:spPr>
        <p:txBody>
          <a:bodyPr vert="eaVert"/>
          <a:lstStyle/>
          <a:p>
            <a:endParaRPr lang="zh-CN" altLang="en-US" sz="2000">
              <a:latin typeface="微软雅黑" pitchFamily="34" charset="-122"/>
              <a:ea typeface="微软雅黑" pitchFamily="34" charset="-122"/>
            </a:endParaRPr>
          </a:p>
        </p:txBody>
      </p:sp>
      <p:grpSp>
        <p:nvGrpSpPr>
          <p:cNvPr id="21" name="组合 20"/>
          <p:cNvGrpSpPr>
            <a:grpSpLocks/>
          </p:cNvGrpSpPr>
          <p:nvPr/>
        </p:nvGrpSpPr>
        <p:grpSpPr bwMode="auto">
          <a:xfrm>
            <a:off x="2589800" y="2169268"/>
            <a:ext cx="1701613" cy="1385718"/>
            <a:chOff x="1214414" y="2786058"/>
            <a:chExt cx="1935848" cy="1751017"/>
          </a:xfrm>
        </p:grpSpPr>
        <p:grpSp>
          <p:nvGrpSpPr>
            <p:cNvPr id="22" name="Group 6"/>
            <p:cNvGrpSpPr>
              <a:grpSpLocks/>
            </p:cNvGrpSpPr>
            <p:nvPr/>
          </p:nvGrpSpPr>
          <p:grpSpPr bwMode="auto">
            <a:xfrm>
              <a:off x="1295400" y="2786058"/>
              <a:ext cx="1753450" cy="1751017"/>
              <a:chOff x="1823" y="2371"/>
              <a:chExt cx="1801" cy="1801"/>
            </a:xfrm>
          </p:grpSpPr>
          <p:sp>
            <p:nvSpPr>
              <p:cNvPr id="24"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25"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23"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chemeClr val="tx2"/>
                  </a:solidFill>
                  <a:latin typeface="微软雅黑" pitchFamily="34" charset="-122"/>
                  <a:ea typeface="微软雅黑" pitchFamily="34" charset="-122"/>
                </a:rPr>
                <a:t>写入文本</a:t>
              </a:r>
            </a:p>
          </p:txBody>
        </p:sp>
      </p:grpSp>
      <p:grpSp>
        <p:nvGrpSpPr>
          <p:cNvPr id="26" name="组合 25"/>
          <p:cNvGrpSpPr>
            <a:grpSpLocks/>
          </p:cNvGrpSpPr>
          <p:nvPr/>
        </p:nvGrpSpPr>
        <p:grpSpPr bwMode="auto">
          <a:xfrm>
            <a:off x="4291413" y="2169268"/>
            <a:ext cx="1701612" cy="1385718"/>
            <a:chOff x="1214414" y="2786058"/>
            <a:chExt cx="1935848" cy="1751017"/>
          </a:xfrm>
        </p:grpSpPr>
        <p:grpSp>
          <p:nvGrpSpPr>
            <p:cNvPr id="27" name="Group 6"/>
            <p:cNvGrpSpPr>
              <a:grpSpLocks/>
            </p:cNvGrpSpPr>
            <p:nvPr/>
          </p:nvGrpSpPr>
          <p:grpSpPr bwMode="auto">
            <a:xfrm>
              <a:off x="1295400" y="2786058"/>
              <a:ext cx="1753450" cy="1751017"/>
              <a:chOff x="1823" y="2371"/>
              <a:chExt cx="1801" cy="1801"/>
            </a:xfrm>
          </p:grpSpPr>
          <p:sp>
            <p:nvSpPr>
              <p:cNvPr id="29"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30"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28"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chemeClr val="tx2"/>
                  </a:solidFill>
                  <a:latin typeface="微软雅黑" pitchFamily="34" charset="-122"/>
                  <a:ea typeface="微软雅黑" pitchFamily="34" charset="-122"/>
                </a:rPr>
                <a:t>写入文本</a:t>
              </a:r>
            </a:p>
          </p:txBody>
        </p:sp>
      </p:grpSp>
      <p:grpSp>
        <p:nvGrpSpPr>
          <p:cNvPr id="31" name="组合 30"/>
          <p:cNvGrpSpPr>
            <a:grpSpLocks/>
          </p:cNvGrpSpPr>
          <p:nvPr/>
        </p:nvGrpSpPr>
        <p:grpSpPr bwMode="auto">
          <a:xfrm>
            <a:off x="6009777" y="2169268"/>
            <a:ext cx="1701613" cy="1385718"/>
            <a:chOff x="1214414" y="2786058"/>
            <a:chExt cx="1935848" cy="1751017"/>
          </a:xfrm>
        </p:grpSpPr>
        <p:grpSp>
          <p:nvGrpSpPr>
            <p:cNvPr id="32" name="Group 6"/>
            <p:cNvGrpSpPr>
              <a:grpSpLocks/>
            </p:cNvGrpSpPr>
            <p:nvPr/>
          </p:nvGrpSpPr>
          <p:grpSpPr bwMode="auto">
            <a:xfrm>
              <a:off x="1295400" y="2786058"/>
              <a:ext cx="1753450" cy="1751017"/>
              <a:chOff x="1823" y="2371"/>
              <a:chExt cx="1801" cy="1801"/>
            </a:xfrm>
          </p:grpSpPr>
          <p:sp>
            <p:nvSpPr>
              <p:cNvPr id="34"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35"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33"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chemeClr val="tx2"/>
                  </a:solidFill>
                  <a:latin typeface="微软雅黑" pitchFamily="34" charset="-122"/>
                  <a:ea typeface="微软雅黑" pitchFamily="34" charset="-122"/>
                </a:rPr>
                <a:t>写入文本</a:t>
              </a:r>
            </a:p>
          </p:txBody>
        </p:sp>
      </p:grpSp>
      <p:grpSp>
        <p:nvGrpSpPr>
          <p:cNvPr id="36" name="组合 40"/>
          <p:cNvGrpSpPr>
            <a:grpSpLocks/>
          </p:cNvGrpSpPr>
          <p:nvPr/>
        </p:nvGrpSpPr>
        <p:grpSpPr bwMode="auto">
          <a:xfrm>
            <a:off x="925965" y="2169268"/>
            <a:ext cx="1701613" cy="1385718"/>
            <a:chOff x="1214414" y="2786058"/>
            <a:chExt cx="1935848" cy="1751017"/>
          </a:xfrm>
        </p:grpSpPr>
        <p:grpSp>
          <p:nvGrpSpPr>
            <p:cNvPr id="37" name="Group 6"/>
            <p:cNvGrpSpPr>
              <a:grpSpLocks/>
            </p:cNvGrpSpPr>
            <p:nvPr/>
          </p:nvGrpSpPr>
          <p:grpSpPr bwMode="auto">
            <a:xfrm>
              <a:off x="1295400" y="2786058"/>
              <a:ext cx="1753450" cy="1751017"/>
              <a:chOff x="1823" y="2371"/>
              <a:chExt cx="1801" cy="1801"/>
            </a:xfrm>
          </p:grpSpPr>
          <p:sp>
            <p:nvSpPr>
              <p:cNvPr id="39"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latin typeface="微软雅黑" pitchFamily="34" charset="-122"/>
                  <a:ea typeface="微软雅黑" pitchFamily="34" charset="-122"/>
                </a:endParaRPr>
              </a:p>
            </p:txBody>
          </p:sp>
          <p:sp>
            <p:nvSpPr>
              <p:cNvPr id="40" name="Oval 8"/>
              <p:cNvSpPr>
                <a:spLocks noChangeArrowheads="1"/>
              </p:cNvSpPr>
              <p:nvPr/>
            </p:nvSpPr>
            <p:spPr bwMode="auto">
              <a:xfrm>
                <a:off x="1946" y="2493"/>
                <a:ext cx="1556" cy="1556"/>
              </a:xfrm>
              <a:prstGeom prst="ellipse">
                <a:avLst/>
              </a:prstGeom>
              <a:solidFill>
                <a:srgbClr val="00B0F0"/>
              </a:solidFill>
              <a:ln w="38100">
                <a:solidFill>
                  <a:srgbClr val="FFFFFF"/>
                </a:solidFill>
                <a:round/>
                <a:headEnd/>
                <a:tailEnd/>
              </a:ln>
            </p:spPr>
            <p:txBody>
              <a:bodyPr/>
              <a:lstStyle/>
              <a:p>
                <a:endParaRPr lang="zh-CN" altLang="en-US" sz="2000">
                  <a:latin typeface="微软雅黑" pitchFamily="34" charset="-122"/>
                  <a:ea typeface="微软雅黑" pitchFamily="34" charset="-122"/>
                </a:endParaRPr>
              </a:p>
            </p:txBody>
          </p:sp>
        </p:grpSp>
        <p:sp>
          <p:nvSpPr>
            <p:cNvPr id="38"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rgbClr val="FFFF00"/>
                  </a:solidFill>
                  <a:latin typeface="微软雅黑" pitchFamily="34" charset="-122"/>
                  <a:ea typeface="微软雅黑" pitchFamily="34" charset="-122"/>
                </a:rPr>
                <a:t>写入文本</a:t>
              </a:r>
              <a:endParaRPr lang="zh-CN" altLang="en-US" sz="2000" b="1" dirty="0">
                <a:solidFill>
                  <a:srgbClr val="FFFF00"/>
                </a:solidFill>
                <a:latin typeface="微软雅黑" pitchFamily="34" charset="-122"/>
                <a:ea typeface="微软雅黑" pitchFamily="34" charset="-122"/>
              </a:endParaRPr>
            </a:p>
          </p:txBody>
        </p:sp>
      </p:grpSp>
      <p:sp>
        <p:nvSpPr>
          <p:cNvPr id="41" name="矩形标注 40"/>
          <p:cNvSpPr/>
          <p:nvPr/>
        </p:nvSpPr>
        <p:spPr>
          <a:xfrm>
            <a:off x="2921467" y="3805273"/>
            <a:ext cx="1477858" cy="41147"/>
          </a:xfrm>
          <a:prstGeom prst="wedgeRectCallout">
            <a:avLst>
              <a:gd name="adj1" fmla="val -17526"/>
              <a:gd name="adj2" fmla="val -50946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2" name="矩形标注 41"/>
          <p:cNvSpPr/>
          <p:nvPr/>
        </p:nvSpPr>
        <p:spPr>
          <a:xfrm>
            <a:off x="1230309" y="1857309"/>
            <a:ext cx="1584840" cy="57726"/>
          </a:xfrm>
          <a:prstGeom prst="wedgeRectCallout">
            <a:avLst>
              <a:gd name="adj1" fmla="val -23398"/>
              <a:gd name="adj2" fmla="val 40329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3" name="Rectangle 28"/>
          <p:cNvSpPr>
            <a:spLocks noChangeArrowheads="1"/>
          </p:cNvSpPr>
          <p:nvPr/>
        </p:nvSpPr>
        <p:spPr bwMode="auto">
          <a:xfrm>
            <a:off x="2901119" y="3839567"/>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85000"/>
                    <a:lumOff val="15000"/>
                  </a:schemeClr>
                </a:solidFill>
                <a:latin typeface="微软雅黑" pitchFamily="34" charset="-122"/>
                <a:ea typeface="微软雅黑" pitchFamily="34" charset="-122"/>
              </a:rPr>
              <a:t>单击</a:t>
            </a:r>
            <a:r>
              <a:rPr lang="zh-CN" altLang="en-US" sz="1200" dirty="0">
                <a:solidFill>
                  <a:schemeClr val="tx1">
                    <a:lumMod val="85000"/>
                    <a:lumOff val="1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85000"/>
                    <a:lumOff val="15000"/>
                  </a:schemeClr>
                </a:solidFill>
                <a:latin typeface="微软雅黑" pitchFamily="34" charset="-122"/>
                <a:ea typeface="微软雅黑" pitchFamily="34" charset="-122"/>
              </a:rPr>
              <a:t>单击此处添加文字</a:t>
            </a:r>
          </a:p>
        </p:txBody>
      </p:sp>
      <p:sp>
        <p:nvSpPr>
          <p:cNvPr id="44" name="Rectangle 28"/>
          <p:cNvSpPr>
            <a:spLocks noChangeArrowheads="1"/>
          </p:cNvSpPr>
          <p:nvPr/>
        </p:nvSpPr>
        <p:spPr bwMode="auto">
          <a:xfrm>
            <a:off x="1297382" y="1369048"/>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85000"/>
                    <a:lumOff val="15000"/>
                  </a:schemeClr>
                </a:solidFill>
                <a:latin typeface="微软雅黑" pitchFamily="34" charset="-122"/>
                <a:ea typeface="微软雅黑" pitchFamily="34" charset="-122"/>
              </a:rPr>
              <a:t>单击</a:t>
            </a:r>
            <a:r>
              <a:rPr lang="zh-CN" altLang="en-US" sz="1200" dirty="0">
                <a:solidFill>
                  <a:schemeClr val="tx1">
                    <a:lumMod val="85000"/>
                    <a:lumOff val="1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85000"/>
                    <a:lumOff val="15000"/>
                  </a:schemeClr>
                </a:solidFill>
                <a:latin typeface="微软雅黑" pitchFamily="34" charset="-122"/>
                <a:ea typeface="微软雅黑" pitchFamily="34" charset="-122"/>
              </a:rPr>
              <a:t>单击此处添加文字</a:t>
            </a:r>
          </a:p>
        </p:txBody>
      </p:sp>
      <p:sp>
        <p:nvSpPr>
          <p:cNvPr id="45" name="矩形标注 44"/>
          <p:cNvSpPr/>
          <p:nvPr/>
        </p:nvSpPr>
        <p:spPr>
          <a:xfrm>
            <a:off x="4542677" y="1857309"/>
            <a:ext cx="1584840" cy="57726"/>
          </a:xfrm>
          <a:prstGeom prst="wedgeRectCallout">
            <a:avLst>
              <a:gd name="adj1" fmla="val -23398"/>
              <a:gd name="adj2" fmla="val 40329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6" name="Rectangle 28"/>
          <p:cNvSpPr>
            <a:spLocks noChangeArrowheads="1"/>
          </p:cNvSpPr>
          <p:nvPr/>
        </p:nvSpPr>
        <p:spPr bwMode="auto">
          <a:xfrm>
            <a:off x="4609750" y="1369048"/>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85000"/>
                    <a:lumOff val="15000"/>
                  </a:schemeClr>
                </a:solidFill>
                <a:latin typeface="微软雅黑" pitchFamily="34" charset="-122"/>
                <a:ea typeface="微软雅黑" pitchFamily="34" charset="-122"/>
              </a:rPr>
              <a:t>单击</a:t>
            </a:r>
            <a:r>
              <a:rPr lang="zh-CN" altLang="en-US" sz="1200" dirty="0">
                <a:solidFill>
                  <a:schemeClr val="tx1">
                    <a:lumMod val="85000"/>
                    <a:lumOff val="1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85000"/>
                    <a:lumOff val="15000"/>
                  </a:schemeClr>
                </a:solidFill>
                <a:latin typeface="微软雅黑" pitchFamily="34" charset="-122"/>
                <a:ea typeface="微软雅黑" pitchFamily="34" charset="-122"/>
              </a:rPr>
              <a:t>单击此处添加文字</a:t>
            </a:r>
          </a:p>
        </p:txBody>
      </p:sp>
      <p:sp>
        <p:nvSpPr>
          <p:cNvPr id="47" name="矩形标注 46"/>
          <p:cNvSpPr/>
          <p:nvPr/>
        </p:nvSpPr>
        <p:spPr>
          <a:xfrm>
            <a:off x="6377851" y="3805273"/>
            <a:ext cx="1477858" cy="41147"/>
          </a:xfrm>
          <a:prstGeom prst="wedgeRectCallout">
            <a:avLst>
              <a:gd name="adj1" fmla="val -17526"/>
              <a:gd name="adj2" fmla="val -50946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8" name="Rectangle 28"/>
          <p:cNvSpPr>
            <a:spLocks noChangeArrowheads="1"/>
          </p:cNvSpPr>
          <p:nvPr/>
        </p:nvSpPr>
        <p:spPr bwMode="auto">
          <a:xfrm>
            <a:off x="6357503" y="3839567"/>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85000"/>
                    <a:lumOff val="15000"/>
                  </a:schemeClr>
                </a:solidFill>
                <a:latin typeface="微软雅黑" pitchFamily="34" charset="-122"/>
                <a:ea typeface="微软雅黑" pitchFamily="34" charset="-122"/>
              </a:rPr>
              <a:t>单击</a:t>
            </a:r>
            <a:r>
              <a:rPr lang="zh-CN" altLang="en-US" sz="1200" dirty="0">
                <a:solidFill>
                  <a:schemeClr val="tx1">
                    <a:lumMod val="85000"/>
                    <a:lumOff val="1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85000"/>
                    <a:lumOff val="15000"/>
                  </a:schemeClr>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3799446113"/>
      </p:ext>
    </p:extLst>
  </p:cSld>
  <p:clrMapOvr>
    <a:masterClrMapping/>
  </p:clrMapOvr>
  <mc:AlternateContent xmlns:mc="http://schemas.openxmlformats.org/markup-compatibility/2006" xmlns:p14="http://schemas.microsoft.com/office/powerpoint/2010/main">
    <mc:Choice Requires="p14">
      <p:transition spd="slow" p14:dur="900" advTm="10000">
        <p14:warp dir="in"/>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4)">
                                      <p:cBhvr>
                                        <p:cTn id="7" dur="1000"/>
                                        <p:tgtEl>
                                          <p:spTgt spid="2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childTnLst>
                          </p:cTn>
                        </p:par>
                        <p:par>
                          <p:cTn id="11" fill="hold">
                            <p:stCondLst>
                              <p:cond delay="1000"/>
                            </p:stCondLst>
                            <p:childTnLst>
                              <p:par>
                                <p:cTn id="12" presetID="15" presetClass="entr" presetSubtype="0"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p:cTn id="14" dur="1000" fill="hold"/>
                                        <p:tgtEl>
                                          <p:spTgt spid="36"/>
                                        </p:tgtEl>
                                        <p:attrNameLst>
                                          <p:attrName>ppt_w</p:attrName>
                                        </p:attrNameLst>
                                      </p:cBhvr>
                                      <p:tavLst>
                                        <p:tav tm="0">
                                          <p:val>
                                            <p:fltVal val="0"/>
                                          </p:val>
                                        </p:tav>
                                        <p:tav tm="100000">
                                          <p:val>
                                            <p:strVal val="#ppt_w"/>
                                          </p:val>
                                        </p:tav>
                                      </p:tavLst>
                                    </p:anim>
                                    <p:anim calcmode="lin" valueType="num">
                                      <p:cBhvr>
                                        <p:cTn id="15" dur="1000" fill="hold"/>
                                        <p:tgtEl>
                                          <p:spTgt spid="36"/>
                                        </p:tgtEl>
                                        <p:attrNameLst>
                                          <p:attrName>ppt_h</p:attrName>
                                        </p:attrNameLst>
                                      </p:cBhvr>
                                      <p:tavLst>
                                        <p:tav tm="0">
                                          <p:val>
                                            <p:fltVal val="0"/>
                                          </p:val>
                                        </p:tav>
                                        <p:tav tm="100000">
                                          <p:val>
                                            <p:strVal val="#ppt_h"/>
                                          </p:val>
                                        </p:tav>
                                      </p:tavLst>
                                    </p:anim>
                                    <p:anim calcmode="lin" valueType="num">
                                      <p:cBhvr>
                                        <p:cTn id="16"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36"/>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250"/>
                                  </p:stCondLst>
                                  <p:childTnLst>
                                    <p:set>
                                      <p:cBhvr>
                                        <p:cTn id="19" dur="1" fill="hold">
                                          <p:stCondLst>
                                            <p:cond delay="0"/>
                                          </p:stCondLst>
                                        </p:cTn>
                                        <p:tgtEl>
                                          <p:spTgt spid="21"/>
                                        </p:tgtEl>
                                        <p:attrNameLst>
                                          <p:attrName>style.visibility</p:attrName>
                                        </p:attrNameLst>
                                      </p:cBhvr>
                                      <p:to>
                                        <p:strVal val="visible"/>
                                      </p:to>
                                    </p:set>
                                    <p:anim calcmode="lin" valueType="num">
                                      <p:cBhvr>
                                        <p:cTn id="20" dur="1000" fill="hold"/>
                                        <p:tgtEl>
                                          <p:spTgt spid="21"/>
                                        </p:tgtEl>
                                        <p:attrNameLst>
                                          <p:attrName>ppt_w</p:attrName>
                                        </p:attrNameLst>
                                      </p:cBhvr>
                                      <p:tavLst>
                                        <p:tav tm="0">
                                          <p:val>
                                            <p:fltVal val="0"/>
                                          </p:val>
                                        </p:tav>
                                        <p:tav tm="100000">
                                          <p:val>
                                            <p:strVal val="#ppt_w"/>
                                          </p:val>
                                        </p:tav>
                                      </p:tavLst>
                                    </p:anim>
                                    <p:anim calcmode="lin" valueType="num">
                                      <p:cBhvr>
                                        <p:cTn id="21" dur="1000" fill="hold"/>
                                        <p:tgtEl>
                                          <p:spTgt spid="21"/>
                                        </p:tgtEl>
                                        <p:attrNameLst>
                                          <p:attrName>ppt_h</p:attrName>
                                        </p:attrNameLst>
                                      </p:cBhvr>
                                      <p:tavLst>
                                        <p:tav tm="0">
                                          <p:val>
                                            <p:fltVal val="0"/>
                                          </p:val>
                                        </p:tav>
                                        <p:tav tm="100000">
                                          <p:val>
                                            <p:strVal val="#ppt_h"/>
                                          </p:val>
                                        </p:tav>
                                      </p:tavLst>
                                    </p:anim>
                                    <p:anim calcmode="lin" valueType="num">
                                      <p:cBhvr>
                                        <p:cTn id="22"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21"/>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500"/>
                                  </p:stCondLst>
                                  <p:childTnLst>
                                    <p:set>
                                      <p:cBhvr>
                                        <p:cTn id="25" dur="1" fill="hold">
                                          <p:stCondLst>
                                            <p:cond delay="0"/>
                                          </p:stCondLst>
                                        </p:cTn>
                                        <p:tgtEl>
                                          <p:spTgt spid="26"/>
                                        </p:tgtEl>
                                        <p:attrNameLst>
                                          <p:attrName>style.visibility</p:attrName>
                                        </p:attrNameLst>
                                      </p:cBhvr>
                                      <p:to>
                                        <p:strVal val="visible"/>
                                      </p:to>
                                    </p:set>
                                    <p:anim calcmode="lin" valueType="num">
                                      <p:cBhvr>
                                        <p:cTn id="26" dur="1000" fill="hold"/>
                                        <p:tgtEl>
                                          <p:spTgt spid="26"/>
                                        </p:tgtEl>
                                        <p:attrNameLst>
                                          <p:attrName>ppt_w</p:attrName>
                                        </p:attrNameLst>
                                      </p:cBhvr>
                                      <p:tavLst>
                                        <p:tav tm="0">
                                          <p:val>
                                            <p:fltVal val="0"/>
                                          </p:val>
                                        </p:tav>
                                        <p:tav tm="100000">
                                          <p:val>
                                            <p:strVal val="#ppt_w"/>
                                          </p:val>
                                        </p:tav>
                                      </p:tavLst>
                                    </p:anim>
                                    <p:anim calcmode="lin" valueType="num">
                                      <p:cBhvr>
                                        <p:cTn id="27" dur="1000" fill="hold"/>
                                        <p:tgtEl>
                                          <p:spTgt spid="26"/>
                                        </p:tgtEl>
                                        <p:attrNameLst>
                                          <p:attrName>ppt_h</p:attrName>
                                        </p:attrNameLst>
                                      </p:cBhvr>
                                      <p:tavLst>
                                        <p:tav tm="0">
                                          <p:val>
                                            <p:fltVal val="0"/>
                                          </p:val>
                                        </p:tav>
                                        <p:tav tm="100000">
                                          <p:val>
                                            <p:strVal val="#ppt_h"/>
                                          </p:val>
                                        </p:tav>
                                      </p:tavLst>
                                    </p:anim>
                                    <p:anim calcmode="lin" valueType="num">
                                      <p:cBhvr>
                                        <p:cTn id="28"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26"/>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nodeType="withEffect">
                                  <p:stCondLst>
                                    <p:cond delay="750"/>
                                  </p:stCondLst>
                                  <p:childTnLst>
                                    <p:set>
                                      <p:cBhvr>
                                        <p:cTn id="31" dur="1" fill="hold">
                                          <p:stCondLst>
                                            <p:cond delay="0"/>
                                          </p:stCondLst>
                                        </p:cTn>
                                        <p:tgtEl>
                                          <p:spTgt spid="31"/>
                                        </p:tgtEl>
                                        <p:attrNameLst>
                                          <p:attrName>style.visibility</p:attrName>
                                        </p:attrNameLst>
                                      </p:cBhvr>
                                      <p:to>
                                        <p:strVal val="visible"/>
                                      </p:to>
                                    </p:set>
                                    <p:anim calcmode="lin" valueType="num">
                                      <p:cBhvr>
                                        <p:cTn id="32" dur="1000" fill="hold"/>
                                        <p:tgtEl>
                                          <p:spTgt spid="31"/>
                                        </p:tgtEl>
                                        <p:attrNameLst>
                                          <p:attrName>ppt_w</p:attrName>
                                        </p:attrNameLst>
                                      </p:cBhvr>
                                      <p:tavLst>
                                        <p:tav tm="0">
                                          <p:val>
                                            <p:fltVal val="0"/>
                                          </p:val>
                                        </p:tav>
                                        <p:tav tm="100000">
                                          <p:val>
                                            <p:strVal val="#ppt_w"/>
                                          </p:val>
                                        </p:tav>
                                      </p:tavLst>
                                    </p:anim>
                                    <p:anim calcmode="lin" valueType="num">
                                      <p:cBhvr>
                                        <p:cTn id="33" dur="1000" fill="hold"/>
                                        <p:tgtEl>
                                          <p:spTgt spid="31"/>
                                        </p:tgtEl>
                                        <p:attrNameLst>
                                          <p:attrName>ppt_h</p:attrName>
                                        </p:attrNameLst>
                                      </p:cBhvr>
                                      <p:tavLst>
                                        <p:tav tm="0">
                                          <p:val>
                                            <p:fltVal val="0"/>
                                          </p:val>
                                        </p:tav>
                                        <p:tav tm="100000">
                                          <p:val>
                                            <p:strVal val="#ppt_h"/>
                                          </p:val>
                                        </p:tav>
                                      </p:tavLst>
                                    </p:anim>
                                    <p:anim calcmode="lin" valueType="num">
                                      <p:cBhvr>
                                        <p:cTn id="34"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2750"/>
                            </p:stCondLst>
                            <p:childTnLst>
                              <p:par>
                                <p:cTn id="37" presetID="2" presetClass="entr" presetSubtype="1"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fill="hold"/>
                                        <p:tgtEl>
                                          <p:spTgt spid="42"/>
                                        </p:tgtEl>
                                        <p:attrNameLst>
                                          <p:attrName>ppt_x</p:attrName>
                                        </p:attrNameLst>
                                      </p:cBhvr>
                                      <p:tavLst>
                                        <p:tav tm="0">
                                          <p:val>
                                            <p:strVal val="#ppt_x"/>
                                          </p:val>
                                        </p:tav>
                                        <p:tav tm="100000">
                                          <p:val>
                                            <p:strVal val="#ppt_x"/>
                                          </p:val>
                                        </p:tav>
                                      </p:tavLst>
                                    </p:anim>
                                    <p:anim calcmode="lin" valueType="num">
                                      <p:cBhvr additive="base">
                                        <p:cTn id="40" dur="500" fill="hold"/>
                                        <p:tgtEl>
                                          <p:spTgt spid="42"/>
                                        </p:tgtEl>
                                        <p:attrNameLst>
                                          <p:attrName>ppt_y</p:attrName>
                                        </p:attrNameLst>
                                      </p:cBhvr>
                                      <p:tavLst>
                                        <p:tav tm="0">
                                          <p:val>
                                            <p:strVal val="0-#ppt_h/2"/>
                                          </p:val>
                                        </p:tav>
                                        <p:tav tm="100000">
                                          <p:val>
                                            <p:strVal val="#ppt_y"/>
                                          </p:val>
                                        </p:tav>
                                      </p:tavLst>
                                    </p:anim>
                                  </p:childTnLst>
                                </p:cTn>
                              </p:par>
                            </p:childTnLst>
                          </p:cTn>
                        </p:par>
                        <p:par>
                          <p:cTn id="41" fill="hold">
                            <p:stCondLst>
                              <p:cond delay="3250"/>
                            </p:stCondLst>
                            <p:childTnLst>
                              <p:par>
                                <p:cTn id="42" presetID="32" presetClass="emph" presetSubtype="0" fill="hold" grpId="1" nodeType="afterEffect">
                                  <p:stCondLst>
                                    <p:cond delay="0"/>
                                  </p:stCondLst>
                                  <p:childTnLst>
                                    <p:animRot by="120000">
                                      <p:cBhvr>
                                        <p:cTn id="43" dur="50" fill="hold">
                                          <p:stCondLst>
                                            <p:cond delay="0"/>
                                          </p:stCondLst>
                                        </p:cTn>
                                        <p:tgtEl>
                                          <p:spTgt spid="42"/>
                                        </p:tgtEl>
                                        <p:attrNameLst>
                                          <p:attrName>r</p:attrName>
                                        </p:attrNameLst>
                                      </p:cBhvr>
                                    </p:animRot>
                                    <p:animRot by="-240000">
                                      <p:cBhvr>
                                        <p:cTn id="44" dur="100" fill="hold">
                                          <p:stCondLst>
                                            <p:cond delay="100"/>
                                          </p:stCondLst>
                                        </p:cTn>
                                        <p:tgtEl>
                                          <p:spTgt spid="42"/>
                                        </p:tgtEl>
                                        <p:attrNameLst>
                                          <p:attrName>r</p:attrName>
                                        </p:attrNameLst>
                                      </p:cBhvr>
                                    </p:animRot>
                                    <p:animRot by="240000">
                                      <p:cBhvr>
                                        <p:cTn id="45" dur="100" fill="hold">
                                          <p:stCondLst>
                                            <p:cond delay="200"/>
                                          </p:stCondLst>
                                        </p:cTn>
                                        <p:tgtEl>
                                          <p:spTgt spid="42"/>
                                        </p:tgtEl>
                                        <p:attrNameLst>
                                          <p:attrName>r</p:attrName>
                                        </p:attrNameLst>
                                      </p:cBhvr>
                                    </p:animRot>
                                    <p:animRot by="-240000">
                                      <p:cBhvr>
                                        <p:cTn id="46" dur="100" fill="hold">
                                          <p:stCondLst>
                                            <p:cond delay="300"/>
                                          </p:stCondLst>
                                        </p:cTn>
                                        <p:tgtEl>
                                          <p:spTgt spid="42"/>
                                        </p:tgtEl>
                                        <p:attrNameLst>
                                          <p:attrName>r</p:attrName>
                                        </p:attrNameLst>
                                      </p:cBhvr>
                                    </p:animRot>
                                    <p:animRot by="120000">
                                      <p:cBhvr>
                                        <p:cTn id="47" dur="100" fill="hold">
                                          <p:stCondLst>
                                            <p:cond delay="400"/>
                                          </p:stCondLst>
                                        </p:cTn>
                                        <p:tgtEl>
                                          <p:spTgt spid="42"/>
                                        </p:tgtEl>
                                        <p:attrNameLst>
                                          <p:attrName>r</p:attrName>
                                        </p:attrNameLst>
                                      </p:cBhvr>
                                    </p:animRot>
                                  </p:childTnLst>
                                </p:cTn>
                              </p:par>
                            </p:childTnLst>
                          </p:cTn>
                        </p:par>
                        <p:par>
                          <p:cTn id="48" fill="hold">
                            <p:stCondLst>
                              <p:cond delay="3750"/>
                            </p:stCondLst>
                            <p:childTnLst>
                              <p:par>
                                <p:cTn id="49" presetID="18" presetClass="entr" presetSubtype="9"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strips(upLeft)">
                                      <p:cBhvr>
                                        <p:cTn id="51" dur="500"/>
                                        <p:tgtEl>
                                          <p:spTgt spid="44"/>
                                        </p:tgtEl>
                                      </p:cBhvr>
                                    </p:animEffect>
                                  </p:childTnLst>
                                </p:cTn>
                              </p:par>
                            </p:childTnLst>
                          </p:cTn>
                        </p:par>
                        <p:par>
                          <p:cTn id="52" fill="hold">
                            <p:stCondLst>
                              <p:cond delay="4250"/>
                            </p:stCondLst>
                            <p:childTnLst>
                              <p:par>
                                <p:cTn id="53" presetID="2" presetClass="entr" presetSubtype="4"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1+#ppt_h/2"/>
                                          </p:val>
                                        </p:tav>
                                        <p:tav tm="100000">
                                          <p:val>
                                            <p:strVal val="#ppt_y"/>
                                          </p:val>
                                        </p:tav>
                                      </p:tavLst>
                                    </p:anim>
                                  </p:childTnLst>
                                </p:cTn>
                              </p:par>
                            </p:childTnLst>
                          </p:cTn>
                        </p:par>
                        <p:par>
                          <p:cTn id="57" fill="hold">
                            <p:stCondLst>
                              <p:cond delay="4750"/>
                            </p:stCondLst>
                            <p:childTnLst>
                              <p:par>
                                <p:cTn id="58" presetID="32" presetClass="emph" presetSubtype="0" fill="hold" grpId="1" nodeType="afterEffect">
                                  <p:stCondLst>
                                    <p:cond delay="0"/>
                                  </p:stCondLst>
                                  <p:childTnLst>
                                    <p:animRot by="120000">
                                      <p:cBhvr>
                                        <p:cTn id="59" dur="50" fill="hold">
                                          <p:stCondLst>
                                            <p:cond delay="0"/>
                                          </p:stCondLst>
                                        </p:cTn>
                                        <p:tgtEl>
                                          <p:spTgt spid="41"/>
                                        </p:tgtEl>
                                        <p:attrNameLst>
                                          <p:attrName>r</p:attrName>
                                        </p:attrNameLst>
                                      </p:cBhvr>
                                    </p:animRot>
                                    <p:animRot by="-240000">
                                      <p:cBhvr>
                                        <p:cTn id="60" dur="100" fill="hold">
                                          <p:stCondLst>
                                            <p:cond delay="100"/>
                                          </p:stCondLst>
                                        </p:cTn>
                                        <p:tgtEl>
                                          <p:spTgt spid="41"/>
                                        </p:tgtEl>
                                        <p:attrNameLst>
                                          <p:attrName>r</p:attrName>
                                        </p:attrNameLst>
                                      </p:cBhvr>
                                    </p:animRot>
                                    <p:animRot by="240000">
                                      <p:cBhvr>
                                        <p:cTn id="61" dur="100" fill="hold">
                                          <p:stCondLst>
                                            <p:cond delay="200"/>
                                          </p:stCondLst>
                                        </p:cTn>
                                        <p:tgtEl>
                                          <p:spTgt spid="41"/>
                                        </p:tgtEl>
                                        <p:attrNameLst>
                                          <p:attrName>r</p:attrName>
                                        </p:attrNameLst>
                                      </p:cBhvr>
                                    </p:animRot>
                                    <p:animRot by="-240000">
                                      <p:cBhvr>
                                        <p:cTn id="62" dur="100" fill="hold">
                                          <p:stCondLst>
                                            <p:cond delay="300"/>
                                          </p:stCondLst>
                                        </p:cTn>
                                        <p:tgtEl>
                                          <p:spTgt spid="41"/>
                                        </p:tgtEl>
                                        <p:attrNameLst>
                                          <p:attrName>r</p:attrName>
                                        </p:attrNameLst>
                                      </p:cBhvr>
                                    </p:animRot>
                                    <p:animRot by="120000">
                                      <p:cBhvr>
                                        <p:cTn id="63" dur="100" fill="hold">
                                          <p:stCondLst>
                                            <p:cond delay="400"/>
                                          </p:stCondLst>
                                        </p:cTn>
                                        <p:tgtEl>
                                          <p:spTgt spid="41"/>
                                        </p:tgtEl>
                                        <p:attrNameLst>
                                          <p:attrName>r</p:attrName>
                                        </p:attrNameLst>
                                      </p:cBhvr>
                                    </p:animRot>
                                  </p:childTnLst>
                                </p:cTn>
                              </p:par>
                            </p:childTnLst>
                          </p:cTn>
                        </p:par>
                        <p:par>
                          <p:cTn id="64" fill="hold">
                            <p:stCondLst>
                              <p:cond delay="5250"/>
                            </p:stCondLst>
                            <p:childTnLst>
                              <p:par>
                                <p:cTn id="65" presetID="18" presetClass="entr" presetSubtype="9"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strips(upLeft)">
                                      <p:cBhvr>
                                        <p:cTn id="67" dur="500"/>
                                        <p:tgtEl>
                                          <p:spTgt spid="43"/>
                                        </p:tgtEl>
                                      </p:cBhvr>
                                    </p:animEffect>
                                  </p:childTnLst>
                                </p:cTn>
                              </p:par>
                            </p:childTnLst>
                          </p:cTn>
                        </p:par>
                        <p:par>
                          <p:cTn id="68" fill="hold">
                            <p:stCondLst>
                              <p:cond delay="5750"/>
                            </p:stCondLst>
                            <p:childTnLst>
                              <p:par>
                                <p:cTn id="69" presetID="2" presetClass="entr" presetSubtype="1"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additive="base">
                                        <p:cTn id="71" dur="500" fill="hold"/>
                                        <p:tgtEl>
                                          <p:spTgt spid="45"/>
                                        </p:tgtEl>
                                        <p:attrNameLst>
                                          <p:attrName>ppt_x</p:attrName>
                                        </p:attrNameLst>
                                      </p:cBhvr>
                                      <p:tavLst>
                                        <p:tav tm="0">
                                          <p:val>
                                            <p:strVal val="#ppt_x"/>
                                          </p:val>
                                        </p:tav>
                                        <p:tav tm="100000">
                                          <p:val>
                                            <p:strVal val="#ppt_x"/>
                                          </p:val>
                                        </p:tav>
                                      </p:tavLst>
                                    </p:anim>
                                    <p:anim calcmode="lin" valueType="num">
                                      <p:cBhvr additive="base">
                                        <p:cTn id="72" dur="500" fill="hold"/>
                                        <p:tgtEl>
                                          <p:spTgt spid="45"/>
                                        </p:tgtEl>
                                        <p:attrNameLst>
                                          <p:attrName>ppt_y</p:attrName>
                                        </p:attrNameLst>
                                      </p:cBhvr>
                                      <p:tavLst>
                                        <p:tav tm="0">
                                          <p:val>
                                            <p:strVal val="0-#ppt_h/2"/>
                                          </p:val>
                                        </p:tav>
                                        <p:tav tm="100000">
                                          <p:val>
                                            <p:strVal val="#ppt_y"/>
                                          </p:val>
                                        </p:tav>
                                      </p:tavLst>
                                    </p:anim>
                                  </p:childTnLst>
                                </p:cTn>
                              </p:par>
                            </p:childTnLst>
                          </p:cTn>
                        </p:par>
                        <p:par>
                          <p:cTn id="73" fill="hold">
                            <p:stCondLst>
                              <p:cond delay="6250"/>
                            </p:stCondLst>
                            <p:childTnLst>
                              <p:par>
                                <p:cTn id="74" presetID="32" presetClass="emph" presetSubtype="0" fill="hold" grpId="1" nodeType="afterEffect">
                                  <p:stCondLst>
                                    <p:cond delay="0"/>
                                  </p:stCondLst>
                                  <p:childTnLst>
                                    <p:animRot by="120000">
                                      <p:cBhvr>
                                        <p:cTn id="75" dur="50" fill="hold">
                                          <p:stCondLst>
                                            <p:cond delay="0"/>
                                          </p:stCondLst>
                                        </p:cTn>
                                        <p:tgtEl>
                                          <p:spTgt spid="45"/>
                                        </p:tgtEl>
                                        <p:attrNameLst>
                                          <p:attrName>r</p:attrName>
                                        </p:attrNameLst>
                                      </p:cBhvr>
                                    </p:animRot>
                                    <p:animRot by="-240000">
                                      <p:cBhvr>
                                        <p:cTn id="76" dur="100" fill="hold">
                                          <p:stCondLst>
                                            <p:cond delay="100"/>
                                          </p:stCondLst>
                                        </p:cTn>
                                        <p:tgtEl>
                                          <p:spTgt spid="45"/>
                                        </p:tgtEl>
                                        <p:attrNameLst>
                                          <p:attrName>r</p:attrName>
                                        </p:attrNameLst>
                                      </p:cBhvr>
                                    </p:animRot>
                                    <p:animRot by="240000">
                                      <p:cBhvr>
                                        <p:cTn id="77" dur="100" fill="hold">
                                          <p:stCondLst>
                                            <p:cond delay="200"/>
                                          </p:stCondLst>
                                        </p:cTn>
                                        <p:tgtEl>
                                          <p:spTgt spid="45"/>
                                        </p:tgtEl>
                                        <p:attrNameLst>
                                          <p:attrName>r</p:attrName>
                                        </p:attrNameLst>
                                      </p:cBhvr>
                                    </p:animRot>
                                    <p:animRot by="-240000">
                                      <p:cBhvr>
                                        <p:cTn id="78" dur="100" fill="hold">
                                          <p:stCondLst>
                                            <p:cond delay="300"/>
                                          </p:stCondLst>
                                        </p:cTn>
                                        <p:tgtEl>
                                          <p:spTgt spid="45"/>
                                        </p:tgtEl>
                                        <p:attrNameLst>
                                          <p:attrName>r</p:attrName>
                                        </p:attrNameLst>
                                      </p:cBhvr>
                                    </p:animRot>
                                    <p:animRot by="120000">
                                      <p:cBhvr>
                                        <p:cTn id="79" dur="100" fill="hold">
                                          <p:stCondLst>
                                            <p:cond delay="400"/>
                                          </p:stCondLst>
                                        </p:cTn>
                                        <p:tgtEl>
                                          <p:spTgt spid="45"/>
                                        </p:tgtEl>
                                        <p:attrNameLst>
                                          <p:attrName>r</p:attrName>
                                        </p:attrNameLst>
                                      </p:cBhvr>
                                    </p:animRot>
                                  </p:childTnLst>
                                </p:cTn>
                              </p:par>
                            </p:childTnLst>
                          </p:cTn>
                        </p:par>
                        <p:par>
                          <p:cTn id="80" fill="hold">
                            <p:stCondLst>
                              <p:cond delay="6750"/>
                            </p:stCondLst>
                            <p:childTnLst>
                              <p:par>
                                <p:cTn id="81" presetID="18" presetClass="entr" presetSubtype="9"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strips(upLeft)">
                                      <p:cBhvr>
                                        <p:cTn id="83" dur="500"/>
                                        <p:tgtEl>
                                          <p:spTgt spid="46"/>
                                        </p:tgtEl>
                                      </p:cBhvr>
                                    </p:animEffect>
                                  </p:childTnLst>
                                </p:cTn>
                              </p:par>
                            </p:childTnLst>
                          </p:cTn>
                        </p:par>
                        <p:par>
                          <p:cTn id="84" fill="hold">
                            <p:stCondLst>
                              <p:cond delay="7250"/>
                            </p:stCondLst>
                            <p:childTnLst>
                              <p:par>
                                <p:cTn id="85" presetID="2" presetClass="entr" presetSubtype="4"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 calcmode="lin" valueType="num">
                                      <p:cBhvr additive="base">
                                        <p:cTn id="87" dur="500" fill="hold"/>
                                        <p:tgtEl>
                                          <p:spTgt spid="47"/>
                                        </p:tgtEl>
                                        <p:attrNameLst>
                                          <p:attrName>ppt_x</p:attrName>
                                        </p:attrNameLst>
                                      </p:cBhvr>
                                      <p:tavLst>
                                        <p:tav tm="0">
                                          <p:val>
                                            <p:strVal val="#ppt_x"/>
                                          </p:val>
                                        </p:tav>
                                        <p:tav tm="100000">
                                          <p:val>
                                            <p:strVal val="#ppt_x"/>
                                          </p:val>
                                        </p:tav>
                                      </p:tavLst>
                                    </p:anim>
                                    <p:anim calcmode="lin" valueType="num">
                                      <p:cBhvr additive="base">
                                        <p:cTn id="88" dur="500" fill="hold"/>
                                        <p:tgtEl>
                                          <p:spTgt spid="47"/>
                                        </p:tgtEl>
                                        <p:attrNameLst>
                                          <p:attrName>ppt_y</p:attrName>
                                        </p:attrNameLst>
                                      </p:cBhvr>
                                      <p:tavLst>
                                        <p:tav tm="0">
                                          <p:val>
                                            <p:strVal val="1+#ppt_h/2"/>
                                          </p:val>
                                        </p:tav>
                                        <p:tav tm="100000">
                                          <p:val>
                                            <p:strVal val="#ppt_y"/>
                                          </p:val>
                                        </p:tav>
                                      </p:tavLst>
                                    </p:anim>
                                  </p:childTnLst>
                                </p:cTn>
                              </p:par>
                            </p:childTnLst>
                          </p:cTn>
                        </p:par>
                        <p:par>
                          <p:cTn id="89" fill="hold">
                            <p:stCondLst>
                              <p:cond delay="7750"/>
                            </p:stCondLst>
                            <p:childTnLst>
                              <p:par>
                                <p:cTn id="90" presetID="32" presetClass="emph" presetSubtype="0" fill="hold" grpId="1" nodeType="afterEffect">
                                  <p:stCondLst>
                                    <p:cond delay="0"/>
                                  </p:stCondLst>
                                  <p:childTnLst>
                                    <p:animRot by="120000">
                                      <p:cBhvr>
                                        <p:cTn id="91" dur="50" fill="hold">
                                          <p:stCondLst>
                                            <p:cond delay="0"/>
                                          </p:stCondLst>
                                        </p:cTn>
                                        <p:tgtEl>
                                          <p:spTgt spid="47"/>
                                        </p:tgtEl>
                                        <p:attrNameLst>
                                          <p:attrName>r</p:attrName>
                                        </p:attrNameLst>
                                      </p:cBhvr>
                                    </p:animRot>
                                    <p:animRot by="-240000">
                                      <p:cBhvr>
                                        <p:cTn id="92" dur="100" fill="hold">
                                          <p:stCondLst>
                                            <p:cond delay="100"/>
                                          </p:stCondLst>
                                        </p:cTn>
                                        <p:tgtEl>
                                          <p:spTgt spid="47"/>
                                        </p:tgtEl>
                                        <p:attrNameLst>
                                          <p:attrName>r</p:attrName>
                                        </p:attrNameLst>
                                      </p:cBhvr>
                                    </p:animRot>
                                    <p:animRot by="240000">
                                      <p:cBhvr>
                                        <p:cTn id="93" dur="100" fill="hold">
                                          <p:stCondLst>
                                            <p:cond delay="200"/>
                                          </p:stCondLst>
                                        </p:cTn>
                                        <p:tgtEl>
                                          <p:spTgt spid="47"/>
                                        </p:tgtEl>
                                        <p:attrNameLst>
                                          <p:attrName>r</p:attrName>
                                        </p:attrNameLst>
                                      </p:cBhvr>
                                    </p:animRot>
                                    <p:animRot by="-240000">
                                      <p:cBhvr>
                                        <p:cTn id="94" dur="100" fill="hold">
                                          <p:stCondLst>
                                            <p:cond delay="300"/>
                                          </p:stCondLst>
                                        </p:cTn>
                                        <p:tgtEl>
                                          <p:spTgt spid="47"/>
                                        </p:tgtEl>
                                        <p:attrNameLst>
                                          <p:attrName>r</p:attrName>
                                        </p:attrNameLst>
                                      </p:cBhvr>
                                    </p:animRot>
                                    <p:animRot by="120000">
                                      <p:cBhvr>
                                        <p:cTn id="95" dur="100" fill="hold">
                                          <p:stCondLst>
                                            <p:cond delay="400"/>
                                          </p:stCondLst>
                                        </p:cTn>
                                        <p:tgtEl>
                                          <p:spTgt spid="47"/>
                                        </p:tgtEl>
                                        <p:attrNameLst>
                                          <p:attrName>r</p:attrName>
                                        </p:attrNameLst>
                                      </p:cBhvr>
                                    </p:animRot>
                                  </p:childTnLst>
                                </p:cTn>
                              </p:par>
                            </p:childTnLst>
                          </p:cTn>
                        </p:par>
                        <p:par>
                          <p:cTn id="96" fill="hold">
                            <p:stCondLst>
                              <p:cond delay="8250"/>
                            </p:stCondLst>
                            <p:childTnLst>
                              <p:par>
                                <p:cTn id="97" presetID="18" presetClass="entr" presetSubtype="9" fill="hold" grpId="0" nodeType="afterEffect">
                                  <p:stCondLst>
                                    <p:cond delay="0"/>
                                  </p:stCondLst>
                                  <p:childTnLst>
                                    <p:set>
                                      <p:cBhvr>
                                        <p:cTn id="98" dur="1" fill="hold">
                                          <p:stCondLst>
                                            <p:cond delay="0"/>
                                          </p:stCondLst>
                                        </p:cTn>
                                        <p:tgtEl>
                                          <p:spTgt spid="48"/>
                                        </p:tgtEl>
                                        <p:attrNameLst>
                                          <p:attrName>style.visibility</p:attrName>
                                        </p:attrNameLst>
                                      </p:cBhvr>
                                      <p:to>
                                        <p:strVal val="visible"/>
                                      </p:to>
                                    </p:set>
                                    <p:animEffect transition="in" filter="strips(upLeft)">
                                      <p:cBhvr>
                                        <p:cTn id="99" dur="500"/>
                                        <p:tgtEl>
                                          <p:spTgt spid="48"/>
                                        </p:tgtEl>
                                      </p:cBhvr>
                                    </p:animEffect>
                                  </p:childTnLst>
                                </p:cTn>
                              </p:par>
                            </p:childTnLst>
                          </p:cTn>
                        </p:par>
                        <p:par>
                          <p:cTn id="100" fill="hold">
                            <p:stCondLst>
                              <p:cond delay="8750"/>
                            </p:stCondLst>
                            <p:childTnLst>
                              <p:par>
                                <p:cTn id="101" presetID="2" presetClass="exit" presetSubtype="2" fill="hold" grpId="1" nodeType="afterEffect">
                                  <p:stCondLst>
                                    <p:cond delay="0"/>
                                  </p:stCondLst>
                                  <p:childTnLst>
                                    <p:anim calcmode="lin" valueType="num">
                                      <p:cBhvr additive="base">
                                        <p:cTn id="102" dur="500"/>
                                        <p:tgtEl>
                                          <p:spTgt spid="19"/>
                                        </p:tgtEl>
                                        <p:attrNameLst>
                                          <p:attrName>ppt_x</p:attrName>
                                        </p:attrNameLst>
                                      </p:cBhvr>
                                      <p:tavLst>
                                        <p:tav tm="0">
                                          <p:val>
                                            <p:strVal val="ppt_x"/>
                                          </p:val>
                                        </p:tav>
                                        <p:tav tm="100000">
                                          <p:val>
                                            <p:strVal val="1+ppt_w/2"/>
                                          </p:val>
                                        </p:tav>
                                      </p:tavLst>
                                    </p:anim>
                                    <p:anim calcmode="lin" valueType="num">
                                      <p:cBhvr additive="base">
                                        <p:cTn id="103" dur="500"/>
                                        <p:tgtEl>
                                          <p:spTgt spid="19"/>
                                        </p:tgtEl>
                                        <p:attrNameLst>
                                          <p:attrName>ppt_y</p:attrName>
                                        </p:attrNameLst>
                                      </p:cBhvr>
                                      <p:tavLst>
                                        <p:tav tm="0">
                                          <p:val>
                                            <p:strVal val="ppt_y"/>
                                          </p:val>
                                        </p:tav>
                                        <p:tav tm="100000">
                                          <p:val>
                                            <p:strVal val="ppt_y"/>
                                          </p:val>
                                        </p:tav>
                                      </p:tavLst>
                                    </p:anim>
                                    <p:set>
                                      <p:cBhvr>
                                        <p:cTn id="104" dur="1" fill="hold">
                                          <p:stCondLst>
                                            <p:cond delay="499"/>
                                          </p:stCondLst>
                                        </p:cTn>
                                        <p:tgtEl>
                                          <p:spTgt spid="19"/>
                                        </p:tgtEl>
                                        <p:attrNameLst>
                                          <p:attrName>style.visibility</p:attrName>
                                        </p:attrNameLst>
                                      </p:cBhvr>
                                      <p:to>
                                        <p:strVal val="hidden"/>
                                      </p:to>
                                    </p:set>
                                  </p:childTnLst>
                                </p:cTn>
                              </p:par>
                            </p:childTnLst>
                          </p:cTn>
                        </p:par>
                        <p:par>
                          <p:cTn id="105" fill="hold">
                            <p:stCondLst>
                              <p:cond delay="9250"/>
                            </p:stCondLst>
                            <p:childTnLst>
                              <p:par>
                                <p:cTn id="106" presetID="52" presetClass="exit" presetSubtype="0" fill="hold" nodeType="afterEffect">
                                  <p:stCondLst>
                                    <p:cond delay="0"/>
                                  </p:stCondLst>
                                  <p:childTnLst>
                                    <p:animScale>
                                      <p:cBhvr>
                                        <p:cTn id="107" dur="1000" accel="50000">
                                          <p:stCondLst>
                                            <p:cond delay="0"/>
                                          </p:stCondLst>
                                        </p:cTn>
                                        <p:tgtEl>
                                          <p:spTgt spid="3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8" dur="1000" accel="50000">
                                          <p:stCondLst>
                                            <p:cond delay="0"/>
                                          </p:stCondLst>
                                        </p:cTn>
                                        <p:tgtEl>
                                          <p:spTgt spid="36"/>
                                        </p:tgtEl>
                                        <p:attrNameLst>
                                          <p:attrName>ppt_x</p:attrName>
                                          <p:attrName>ppt_y</p:attrName>
                                        </p:attrNameLst>
                                      </p:cBhvr>
                                    </p:animMotion>
                                    <p:animEffect transition="out" filter="fade">
                                      <p:cBhvr>
                                        <p:cTn id="109" dur="1000"/>
                                        <p:tgtEl>
                                          <p:spTgt spid="36"/>
                                        </p:tgtEl>
                                      </p:cBhvr>
                                    </p:animEffect>
                                    <p:set>
                                      <p:cBhvr>
                                        <p:cTn id="110" dur="1" fill="hold">
                                          <p:stCondLst>
                                            <p:cond delay="999"/>
                                          </p:stCondLst>
                                        </p:cTn>
                                        <p:tgtEl>
                                          <p:spTgt spid="36"/>
                                        </p:tgtEl>
                                        <p:attrNameLst>
                                          <p:attrName>style.visibility</p:attrName>
                                        </p:attrNameLst>
                                      </p:cBhvr>
                                      <p:to>
                                        <p:strVal val="hidden"/>
                                      </p:to>
                                    </p:set>
                                  </p:childTnLst>
                                </p:cTn>
                              </p:par>
                              <p:par>
                                <p:cTn id="111" presetID="52" presetClass="exit" presetSubtype="0" fill="hold" nodeType="withEffect">
                                  <p:stCondLst>
                                    <p:cond delay="250"/>
                                  </p:stCondLst>
                                  <p:childTnLst>
                                    <p:animScale>
                                      <p:cBhvr>
                                        <p:cTn id="112" dur="1000" accel="50000">
                                          <p:stCondLst>
                                            <p:cond delay="0"/>
                                          </p:stCondLst>
                                        </p:cTn>
                                        <p:tgtEl>
                                          <p:spTgt spid="2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3" dur="1000" accel="50000">
                                          <p:stCondLst>
                                            <p:cond delay="0"/>
                                          </p:stCondLst>
                                        </p:cTn>
                                        <p:tgtEl>
                                          <p:spTgt spid="21"/>
                                        </p:tgtEl>
                                        <p:attrNameLst>
                                          <p:attrName>ppt_x</p:attrName>
                                          <p:attrName>ppt_y</p:attrName>
                                        </p:attrNameLst>
                                      </p:cBhvr>
                                    </p:animMotion>
                                    <p:animEffect transition="out" filter="fade">
                                      <p:cBhvr>
                                        <p:cTn id="114" dur="1000"/>
                                        <p:tgtEl>
                                          <p:spTgt spid="21"/>
                                        </p:tgtEl>
                                      </p:cBhvr>
                                    </p:animEffect>
                                    <p:set>
                                      <p:cBhvr>
                                        <p:cTn id="115" dur="1" fill="hold">
                                          <p:stCondLst>
                                            <p:cond delay="999"/>
                                          </p:stCondLst>
                                        </p:cTn>
                                        <p:tgtEl>
                                          <p:spTgt spid="21"/>
                                        </p:tgtEl>
                                        <p:attrNameLst>
                                          <p:attrName>style.visibility</p:attrName>
                                        </p:attrNameLst>
                                      </p:cBhvr>
                                      <p:to>
                                        <p:strVal val="hidden"/>
                                      </p:to>
                                    </p:set>
                                  </p:childTnLst>
                                </p:cTn>
                              </p:par>
                              <p:par>
                                <p:cTn id="116" presetID="52" presetClass="exit" presetSubtype="0" fill="hold" nodeType="withEffect">
                                  <p:stCondLst>
                                    <p:cond delay="500"/>
                                  </p:stCondLst>
                                  <p:childTnLst>
                                    <p:animScale>
                                      <p:cBhvr>
                                        <p:cTn id="117" dur="1000" accel="50000">
                                          <p:stCondLst>
                                            <p:cond delay="0"/>
                                          </p:stCondLst>
                                        </p:cTn>
                                        <p:tgtEl>
                                          <p:spTgt spid="2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8" dur="1000" accel="50000">
                                          <p:stCondLst>
                                            <p:cond delay="0"/>
                                          </p:stCondLst>
                                        </p:cTn>
                                        <p:tgtEl>
                                          <p:spTgt spid="26"/>
                                        </p:tgtEl>
                                        <p:attrNameLst>
                                          <p:attrName>ppt_x</p:attrName>
                                          <p:attrName>ppt_y</p:attrName>
                                        </p:attrNameLst>
                                      </p:cBhvr>
                                    </p:animMotion>
                                    <p:animEffect transition="out" filter="fade">
                                      <p:cBhvr>
                                        <p:cTn id="119" dur="1000"/>
                                        <p:tgtEl>
                                          <p:spTgt spid="26"/>
                                        </p:tgtEl>
                                      </p:cBhvr>
                                    </p:animEffect>
                                    <p:set>
                                      <p:cBhvr>
                                        <p:cTn id="120" dur="1" fill="hold">
                                          <p:stCondLst>
                                            <p:cond delay="999"/>
                                          </p:stCondLst>
                                        </p:cTn>
                                        <p:tgtEl>
                                          <p:spTgt spid="26"/>
                                        </p:tgtEl>
                                        <p:attrNameLst>
                                          <p:attrName>style.visibility</p:attrName>
                                        </p:attrNameLst>
                                      </p:cBhvr>
                                      <p:to>
                                        <p:strVal val="hidden"/>
                                      </p:to>
                                    </p:set>
                                  </p:childTnLst>
                                </p:cTn>
                              </p:par>
                              <p:par>
                                <p:cTn id="121" presetID="52" presetClass="exit" presetSubtype="0" fill="hold" nodeType="withEffect">
                                  <p:stCondLst>
                                    <p:cond delay="750"/>
                                  </p:stCondLst>
                                  <p:childTnLst>
                                    <p:animScale>
                                      <p:cBhvr>
                                        <p:cTn id="122" dur="1000" accel="50000">
                                          <p:stCondLst>
                                            <p:cond delay="0"/>
                                          </p:stCondLst>
                                        </p:cTn>
                                        <p:tgtEl>
                                          <p:spTgt spid="3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3" dur="1000" accel="50000">
                                          <p:stCondLst>
                                            <p:cond delay="0"/>
                                          </p:stCondLst>
                                        </p:cTn>
                                        <p:tgtEl>
                                          <p:spTgt spid="31"/>
                                        </p:tgtEl>
                                        <p:attrNameLst>
                                          <p:attrName>ppt_x</p:attrName>
                                          <p:attrName>ppt_y</p:attrName>
                                        </p:attrNameLst>
                                      </p:cBhvr>
                                    </p:animMotion>
                                    <p:animEffect transition="out" filter="fade">
                                      <p:cBhvr>
                                        <p:cTn id="124" dur="1000"/>
                                        <p:tgtEl>
                                          <p:spTgt spid="31"/>
                                        </p:tgtEl>
                                      </p:cBhvr>
                                    </p:animEffect>
                                    <p:set>
                                      <p:cBhvr>
                                        <p:cTn id="125" dur="1" fill="hold">
                                          <p:stCondLst>
                                            <p:cond delay="999"/>
                                          </p:stCondLst>
                                        </p:cTn>
                                        <p:tgtEl>
                                          <p:spTgt spid="31"/>
                                        </p:tgtEl>
                                        <p:attrNameLst>
                                          <p:attrName>style.visibility</p:attrName>
                                        </p:attrNameLst>
                                      </p:cBhvr>
                                      <p:to>
                                        <p:strVal val="hidden"/>
                                      </p:to>
                                    </p:set>
                                  </p:childTnLst>
                                </p:cTn>
                              </p:par>
                            </p:childTnLst>
                          </p:cTn>
                        </p:par>
                        <p:par>
                          <p:cTn id="126" fill="hold">
                            <p:stCondLst>
                              <p:cond delay="11000"/>
                            </p:stCondLst>
                            <p:childTnLst>
                              <p:par>
                                <p:cTn id="127" presetID="2" presetClass="exit" presetSubtype="4" fill="hold" grpId="2" nodeType="afterEffect">
                                  <p:stCondLst>
                                    <p:cond delay="0"/>
                                  </p:stCondLst>
                                  <p:childTnLst>
                                    <p:anim calcmode="lin" valueType="num">
                                      <p:cBhvr additive="base">
                                        <p:cTn id="128" dur="500"/>
                                        <p:tgtEl>
                                          <p:spTgt spid="42"/>
                                        </p:tgtEl>
                                        <p:attrNameLst>
                                          <p:attrName>ppt_x</p:attrName>
                                        </p:attrNameLst>
                                      </p:cBhvr>
                                      <p:tavLst>
                                        <p:tav tm="0">
                                          <p:val>
                                            <p:strVal val="ppt_x"/>
                                          </p:val>
                                        </p:tav>
                                        <p:tav tm="100000">
                                          <p:val>
                                            <p:strVal val="ppt_x"/>
                                          </p:val>
                                        </p:tav>
                                      </p:tavLst>
                                    </p:anim>
                                    <p:anim calcmode="lin" valueType="num">
                                      <p:cBhvr additive="base">
                                        <p:cTn id="129" dur="500"/>
                                        <p:tgtEl>
                                          <p:spTgt spid="42"/>
                                        </p:tgtEl>
                                        <p:attrNameLst>
                                          <p:attrName>ppt_y</p:attrName>
                                        </p:attrNameLst>
                                      </p:cBhvr>
                                      <p:tavLst>
                                        <p:tav tm="0">
                                          <p:val>
                                            <p:strVal val="ppt_y"/>
                                          </p:val>
                                        </p:tav>
                                        <p:tav tm="100000">
                                          <p:val>
                                            <p:strVal val="1+ppt_h/2"/>
                                          </p:val>
                                        </p:tav>
                                      </p:tavLst>
                                    </p:anim>
                                    <p:set>
                                      <p:cBhvr>
                                        <p:cTn id="130" dur="1" fill="hold">
                                          <p:stCondLst>
                                            <p:cond delay="499"/>
                                          </p:stCondLst>
                                        </p:cTn>
                                        <p:tgtEl>
                                          <p:spTgt spid="42"/>
                                        </p:tgtEl>
                                        <p:attrNameLst>
                                          <p:attrName>style.visibility</p:attrName>
                                        </p:attrNameLst>
                                      </p:cBhvr>
                                      <p:to>
                                        <p:strVal val="hidden"/>
                                      </p:to>
                                    </p:set>
                                  </p:childTnLst>
                                </p:cTn>
                              </p:par>
                              <p:par>
                                <p:cTn id="131" presetID="2" presetClass="exit" presetSubtype="4" fill="hold" grpId="1" nodeType="withEffect">
                                  <p:stCondLst>
                                    <p:cond delay="0"/>
                                  </p:stCondLst>
                                  <p:childTnLst>
                                    <p:anim calcmode="lin" valueType="num">
                                      <p:cBhvr additive="base">
                                        <p:cTn id="132" dur="500"/>
                                        <p:tgtEl>
                                          <p:spTgt spid="44"/>
                                        </p:tgtEl>
                                        <p:attrNameLst>
                                          <p:attrName>ppt_x</p:attrName>
                                        </p:attrNameLst>
                                      </p:cBhvr>
                                      <p:tavLst>
                                        <p:tav tm="0">
                                          <p:val>
                                            <p:strVal val="ppt_x"/>
                                          </p:val>
                                        </p:tav>
                                        <p:tav tm="100000">
                                          <p:val>
                                            <p:strVal val="ppt_x"/>
                                          </p:val>
                                        </p:tav>
                                      </p:tavLst>
                                    </p:anim>
                                    <p:anim calcmode="lin" valueType="num">
                                      <p:cBhvr additive="base">
                                        <p:cTn id="133" dur="500"/>
                                        <p:tgtEl>
                                          <p:spTgt spid="44"/>
                                        </p:tgtEl>
                                        <p:attrNameLst>
                                          <p:attrName>ppt_y</p:attrName>
                                        </p:attrNameLst>
                                      </p:cBhvr>
                                      <p:tavLst>
                                        <p:tav tm="0">
                                          <p:val>
                                            <p:strVal val="ppt_y"/>
                                          </p:val>
                                        </p:tav>
                                        <p:tav tm="100000">
                                          <p:val>
                                            <p:strVal val="1+ppt_h/2"/>
                                          </p:val>
                                        </p:tav>
                                      </p:tavLst>
                                    </p:anim>
                                    <p:set>
                                      <p:cBhvr>
                                        <p:cTn id="134" dur="1" fill="hold">
                                          <p:stCondLst>
                                            <p:cond delay="499"/>
                                          </p:stCondLst>
                                        </p:cTn>
                                        <p:tgtEl>
                                          <p:spTgt spid="44"/>
                                        </p:tgtEl>
                                        <p:attrNameLst>
                                          <p:attrName>style.visibility</p:attrName>
                                        </p:attrNameLst>
                                      </p:cBhvr>
                                      <p:to>
                                        <p:strVal val="hidden"/>
                                      </p:to>
                                    </p:set>
                                  </p:childTnLst>
                                </p:cTn>
                              </p:par>
                              <p:par>
                                <p:cTn id="135" presetID="2" presetClass="exit" presetSubtype="4" fill="hold" grpId="2" nodeType="withEffect">
                                  <p:stCondLst>
                                    <p:cond delay="0"/>
                                  </p:stCondLst>
                                  <p:childTnLst>
                                    <p:anim calcmode="lin" valueType="num">
                                      <p:cBhvr additive="base">
                                        <p:cTn id="136" dur="500"/>
                                        <p:tgtEl>
                                          <p:spTgt spid="45"/>
                                        </p:tgtEl>
                                        <p:attrNameLst>
                                          <p:attrName>ppt_x</p:attrName>
                                        </p:attrNameLst>
                                      </p:cBhvr>
                                      <p:tavLst>
                                        <p:tav tm="0">
                                          <p:val>
                                            <p:strVal val="ppt_x"/>
                                          </p:val>
                                        </p:tav>
                                        <p:tav tm="100000">
                                          <p:val>
                                            <p:strVal val="ppt_x"/>
                                          </p:val>
                                        </p:tav>
                                      </p:tavLst>
                                    </p:anim>
                                    <p:anim calcmode="lin" valueType="num">
                                      <p:cBhvr additive="base">
                                        <p:cTn id="137" dur="500"/>
                                        <p:tgtEl>
                                          <p:spTgt spid="45"/>
                                        </p:tgtEl>
                                        <p:attrNameLst>
                                          <p:attrName>ppt_y</p:attrName>
                                        </p:attrNameLst>
                                      </p:cBhvr>
                                      <p:tavLst>
                                        <p:tav tm="0">
                                          <p:val>
                                            <p:strVal val="ppt_y"/>
                                          </p:val>
                                        </p:tav>
                                        <p:tav tm="100000">
                                          <p:val>
                                            <p:strVal val="1+ppt_h/2"/>
                                          </p:val>
                                        </p:tav>
                                      </p:tavLst>
                                    </p:anim>
                                    <p:set>
                                      <p:cBhvr>
                                        <p:cTn id="138" dur="1" fill="hold">
                                          <p:stCondLst>
                                            <p:cond delay="499"/>
                                          </p:stCondLst>
                                        </p:cTn>
                                        <p:tgtEl>
                                          <p:spTgt spid="45"/>
                                        </p:tgtEl>
                                        <p:attrNameLst>
                                          <p:attrName>style.visibility</p:attrName>
                                        </p:attrNameLst>
                                      </p:cBhvr>
                                      <p:to>
                                        <p:strVal val="hidden"/>
                                      </p:to>
                                    </p:set>
                                  </p:childTnLst>
                                </p:cTn>
                              </p:par>
                              <p:par>
                                <p:cTn id="139" presetID="2" presetClass="exit" presetSubtype="4" fill="hold" grpId="1" nodeType="withEffect">
                                  <p:stCondLst>
                                    <p:cond delay="0"/>
                                  </p:stCondLst>
                                  <p:childTnLst>
                                    <p:anim calcmode="lin" valueType="num">
                                      <p:cBhvr additive="base">
                                        <p:cTn id="140" dur="500"/>
                                        <p:tgtEl>
                                          <p:spTgt spid="46"/>
                                        </p:tgtEl>
                                        <p:attrNameLst>
                                          <p:attrName>ppt_x</p:attrName>
                                        </p:attrNameLst>
                                      </p:cBhvr>
                                      <p:tavLst>
                                        <p:tav tm="0">
                                          <p:val>
                                            <p:strVal val="ppt_x"/>
                                          </p:val>
                                        </p:tav>
                                        <p:tav tm="100000">
                                          <p:val>
                                            <p:strVal val="ppt_x"/>
                                          </p:val>
                                        </p:tav>
                                      </p:tavLst>
                                    </p:anim>
                                    <p:anim calcmode="lin" valueType="num">
                                      <p:cBhvr additive="base">
                                        <p:cTn id="141" dur="500"/>
                                        <p:tgtEl>
                                          <p:spTgt spid="46"/>
                                        </p:tgtEl>
                                        <p:attrNameLst>
                                          <p:attrName>ppt_y</p:attrName>
                                        </p:attrNameLst>
                                      </p:cBhvr>
                                      <p:tavLst>
                                        <p:tav tm="0">
                                          <p:val>
                                            <p:strVal val="ppt_y"/>
                                          </p:val>
                                        </p:tav>
                                        <p:tav tm="100000">
                                          <p:val>
                                            <p:strVal val="1+ppt_h/2"/>
                                          </p:val>
                                        </p:tav>
                                      </p:tavLst>
                                    </p:anim>
                                    <p:set>
                                      <p:cBhvr>
                                        <p:cTn id="142" dur="1" fill="hold">
                                          <p:stCondLst>
                                            <p:cond delay="499"/>
                                          </p:stCondLst>
                                        </p:cTn>
                                        <p:tgtEl>
                                          <p:spTgt spid="46"/>
                                        </p:tgtEl>
                                        <p:attrNameLst>
                                          <p:attrName>style.visibility</p:attrName>
                                        </p:attrNameLst>
                                      </p:cBhvr>
                                      <p:to>
                                        <p:strVal val="hidden"/>
                                      </p:to>
                                    </p:set>
                                  </p:childTnLst>
                                </p:cTn>
                              </p:par>
                              <p:par>
                                <p:cTn id="143" presetID="2" presetClass="exit" presetSubtype="1" fill="hold" grpId="2" nodeType="withEffect">
                                  <p:stCondLst>
                                    <p:cond delay="0"/>
                                  </p:stCondLst>
                                  <p:childTnLst>
                                    <p:anim calcmode="lin" valueType="num">
                                      <p:cBhvr additive="base">
                                        <p:cTn id="144" dur="500"/>
                                        <p:tgtEl>
                                          <p:spTgt spid="41"/>
                                        </p:tgtEl>
                                        <p:attrNameLst>
                                          <p:attrName>ppt_x</p:attrName>
                                        </p:attrNameLst>
                                      </p:cBhvr>
                                      <p:tavLst>
                                        <p:tav tm="0">
                                          <p:val>
                                            <p:strVal val="ppt_x"/>
                                          </p:val>
                                        </p:tav>
                                        <p:tav tm="100000">
                                          <p:val>
                                            <p:strVal val="ppt_x"/>
                                          </p:val>
                                        </p:tav>
                                      </p:tavLst>
                                    </p:anim>
                                    <p:anim calcmode="lin" valueType="num">
                                      <p:cBhvr additive="base">
                                        <p:cTn id="145" dur="500"/>
                                        <p:tgtEl>
                                          <p:spTgt spid="41"/>
                                        </p:tgtEl>
                                        <p:attrNameLst>
                                          <p:attrName>ppt_y</p:attrName>
                                        </p:attrNameLst>
                                      </p:cBhvr>
                                      <p:tavLst>
                                        <p:tav tm="0">
                                          <p:val>
                                            <p:strVal val="ppt_y"/>
                                          </p:val>
                                        </p:tav>
                                        <p:tav tm="100000">
                                          <p:val>
                                            <p:strVal val="0-ppt_h/2"/>
                                          </p:val>
                                        </p:tav>
                                      </p:tavLst>
                                    </p:anim>
                                    <p:set>
                                      <p:cBhvr>
                                        <p:cTn id="146" dur="1" fill="hold">
                                          <p:stCondLst>
                                            <p:cond delay="499"/>
                                          </p:stCondLst>
                                        </p:cTn>
                                        <p:tgtEl>
                                          <p:spTgt spid="41"/>
                                        </p:tgtEl>
                                        <p:attrNameLst>
                                          <p:attrName>style.visibility</p:attrName>
                                        </p:attrNameLst>
                                      </p:cBhvr>
                                      <p:to>
                                        <p:strVal val="hidden"/>
                                      </p:to>
                                    </p:set>
                                  </p:childTnLst>
                                </p:cTn>
                              </p:par>
                              <p:par>
                                <p:cTn id="147" presetID="2" presetClass="exit" presetSubtype="1" fill="hold" grpId="1" nodeType="withEffect">
                                  <p:stCondLst>
                                    <p:cond delay="0"/>
                                  </p:stCondLst>
                                  <p:childTnLst>
                                    <p:anim calcmode="lin" valueType="num">
                                      <p:cBhvr additive="base">
                                        <p:cTn id="148" dur="500"/>
                                        <p:tgtEl>
                                          <p:spTgt spid="43"/>
                                        </p:tgtEl>
                                        <p:attrNameLst>
                                          <p:attrName>ppt_x</p:attrName>
                                        </p:attrNameLst>
                                      </p:cBhvr>
                                      <p:tavLst>
                                        <p:tav tm="0">
                                          <p:val>
                                            <p:strVal val="ppt_x"/>
                                          </p:val>
                                        </p:tav>
                                        <p:tav tm="100000">
                                          <p:val>
                                            <p:strVal val="ppt_x"/>
                                          </p:val>
                                        </p:tav>
                                      </p:tavLst>
                                    </p:anim>
                                    <p:anim calcmode="lin" valueType="num">
                                      <p:cBhvr additive="base">
                                        <p:cTn id="149" dur="500"/>
                                        <p:tgtEl>
                                          <p:spTgt spid="43"/>
                                        </p:tgtEl>
                                        <p:attrNameLst>
                                          <p:attrName>ppt_y</p:attrName>
                                        </p:attrNameLst>
                                      </p:cBhvr>
                                      <p:tavLst>
                                        <p:tav tm="0">
                                          <p:val>
                                            <p:strVal val="ppt_y"/>
                                          </p:val>
                                        </p:tav>
                                        <p:tav tm="100000">
                                          <p:val>
                                            <p:strVal val="0-ppt_h/2"/>
                                          </p:val>
                                        </p:tav>
                                      </p:tavLst>
                                    </p:anim>
                                    <p:set>
                                      <p:cBhvr>
                                        <p:cTn id="150" dur="1" fill="hold">
                                          <p:stCondLst>
                                            <p:cond delay="499"/>
                                          </p:stCondLst>
                                        </p:cTn>
                                        <p:tgtEl>
                                          <p:spTgt spid="43"/>
                                        </p:tgtEl>
                                        <p:attrNameLst>
                                          <p:attrName>style.visibility</p:attrName>
                                        </p:attrNameLst>
                                      </p:cBhvr>
                                      <p:to>
                                        <p:strVal val="hidden"/>
                                      </p:to>
                                    </p:set>
                                  </p:childTnLst>
                                </p:cTn>
                              </p:par>
                              <p:par>
                                <p:cTn id="151" presetID="2" presetClass="exit" presetSubtype="1" fill="hold" grpId="2" nodeType="withEffect">
                                  <p:stCondLst>
                                    <p:cond delay="0"/>
                                  </p:stCondLst>
                                  <p:childTnLst>
                                    <p:anim calcmode="lin" valueType="num">
                                      <p:cBhvr additive="base">
                                        <p:cTn id="152" dur="500"/>
                                        <p:tgtEl>
                                          <p:spTgt spid="47"/>
                                        </p:tgtEl>
                                        <p:attrNameLst>
                                          <p:attrName>ppt_x</p:attrName>
                                        </p:attrNameLst>
                                      </p:cBhvr>
                                      <p:tavLst>
                                        <p:tav tm="0">
                                          <p:val>
                                            <p:strVal val="ppt_x"/>
                                          </p:val>
                                        </p:tav>
                                        <p:tav tm="100000">
                                          <p:val>
                                            <p:strVal val="ppt_x"/>
                                          </p:val>
                                        </p:tav>
                                      </p:tavLst>
                                    </p:anim>
                                    <p:anim calcmode="lin" valueType="num">
                                      <p:cBhvr additive="base">
                                        <p:cTn id="153" dur="500"/>
                                        <p:tgtEl>
                                          <p:spTgt spid="47"/>
                                        </p:tgtEl>
                                        <p:attrNameLst>
                                          <p:attrName>ppt_y</p:attrName>
                                        </p:attrNameLst>
                                      </p:cBhvr>
                                      <p:tavLst>
                                        <p:tav tm="0">
                                          <p:val>
                                            <p:strVal val="ppt_y"/>
                                          </p:val>
                                        </p:tav>
                                        <p:tav tm="100000">
                                          <p:val>
                                            <p:strVal val="0-ppt_h/2"/>
                                          </p:val>
                                        </p:tav>
                                      </p:tavLst>
                                    </p:anim>
                                    <p:set>
                                      <p:cBhvr>
                                        <p:cTn id="154" dur="1" fill="hold">
                                          <p:stCondLst>
                                            <p:cond delay="499"/>
                                          </p:stCondLst>
                                        </p:cTn>
                                        <p:tgtEl>
                                          <p:spTgt spid="47"/>
                                        </p:tgtEl>
                                        <p:attrNameLst>
                                          <p:attrName>style.visibility</p:attrName>
                                        </p:attrNameLst>
                                      </p:cBhvr>
                                      <p:to>
                                        <p:strVal val="hidden"/>
                                      </p:to>
                                    </p:set>
                                  </p:childTnLst>
                                </p:cTn>
                              </p:par>
                              <p:par>
                                <p:cTn id="155" presetID="2" presetClass="exit" presetSubtype="1" fill="hold" grpId="1" nodeType="withEffect">
                                  <p:stCondLst>
                                    <p:cond delay="0"/>
                                  </p:stCondLst>
                                  <p:childTnLst>
                                    <p:anim calcmode="lin" valueType="num">
                                      <p:cBhvr additive="base">
                                        <p:cTn id="156" dur="500"/>
                                        <p:tgtEl>
                                          <p:spTgt spid="48"/>
                                        </p:tgtEl>
                                        <p:attrNameLst>
                                          <p:attrName>ppt_x</p:attrName>
                                        </p:attrNameLst>
                                      </p:cBhvr>
                                      <p:tavLst>
                                        <p:tav tm="0">
                                          <p:val>
                                            <p:strVal val="ppt_x"/>
                                          </p:val>
                                        </p:tav>
                                        <p:tav tm="100000">
                                          <p:val>
                                            <p:strVal val="ppt_x"/>
                                          </p:val>
                                        </p:tav>
                                      </p:tavLst>
                                    </p:anim>
                                    <p:anim calcmode="lin" valueType="num">
                                      <p:cBhvr additive="base">
                                        <p:cTn id="157" dur="500"/>
                                        <p:tgtEl>
                                          <p:spTgt spid="48"/>
                                        </p:tgtEl>
                                        <p:attrNameLst>
                                          <p:attrName>ppt_y</p:attrName>
                                        </p:attrNameLst>
                                      </p:cBhvr>
                                      <p:tavLst>
                                        <p:tav tm="0">
                                          <p:val>
                                            <p:strVal val="ppt_y"/>
                                          </p:val>
                                        </p:tav>
                                        <p:tav tm="100000">
                                          <p:val>
                                            <p:strVal val="0-ppt_h/2"/>
                                          </p:val>
                                        </p:tav>
                                      </p:tavLst>
                                    </p:anim>
                                    <p:set>
                                      <p:cBhvr>
                                        <p:cTn id="158"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9" grpId="0" animBg="1"/>
      <p:bldP spid="19" grpId="1" animBg="1"/>
      <p:bldP spid="41" grpId="0" animBg="1"/>
      <p:bldP spid="41" grpId="1" animBg="1"/>
      <p:bldP spid="41" grpId="2" animBg="1"/>
      <p:bldP spid="42" grpId="0" animBg="1"/>
      <p:bldP spid="42" grpId="1" animBg="1"/>
      <p:bldP spid="42" grpId="2" animBg="1"/>
      <p:bldP spid="43" grpId="0"/>
      <p:bldP spid="43" grpId="1"/>
      <p:bldP spid="44" grpId="0"/>
      <p:bldP spid="44" grpId="1"/>
      <p:bldP spid="45" grpId="0" animBg="1"/>
      <p:bldP spid="45" grpId="1" animBg="1"/>
      <p:bldP spid="45" grpId="2" animBg="1"/>
      <p:bldP spid="46" grpId="0"/>
      <p:bldP spid="46" grpId="1"/>
      <p:bldP spid="47" grpId="0" animBg="1"/>
      <p:bldP spid="47" grpId="1" animBg="1"/>
      <p:bldP spid="47" grpId="2" animBg="1"/>
      <p:bldP spid="48" grpId="0"/>
      <p:bldP spid="48" grpId="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13"/>
          <p:cNvSpPr txBox="1">
            <a:spLocks noChangeArrowheads="1"/>
          </p:cNvSpPr>
          <p:nvPr/>
        </p:nvSpPr>
        <p:spPr bwMode="auto">
          <a:xfrm>
            <a:off x="4572000" y="2931790"/>
            <a:ext cx="3428763" cy="565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45" tIns="36273" rIns="72545" bIns="36273" anchor="ctr"/>
          <a:lstStyle>
            <a:lvl1pPr marL="342900" indent="-342900"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algn="dist" eaLnBrk="1" hangingPunct="1">
              <a:lnSpc>
                <a:spcPts val="3333"/>
              </a:lnSpc>
              <a:spcBef>
                <a:spcPct val="20000"/>
              </a:spcBef>
            </a:pPr>
            <a:r>
              <a:rPr lang="zh-CN" altLang="en-US" sz="5700" b="0" dirty="0">
                <a:latin typeface="方正行楷简体" panose="02010601030101010101" pitchFamily="2" charset="-122"/>
                <a:ea typeface="方正行楷简体" panose="02010601030101010101" pitchFamily="2" charset="-122"/>
              </a:rPr>
              <a:t>谢谢观赏</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347854"/>
            <a:ext cx="4139398" cy="4384136"/>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8562" y="791189"/>
            <a:ext cx="2356625" cy="2356625"/>
          </a:xfrm>
          <a:prstGeom prst="rect">
            <a:avLst/>
          </a:prstGeom>
        </p:spPr>
      </p:pic>
    </p:spTree>
    <p:extLst>
      <p:ext uri="{BB962C8B-B14F-4D97-AF65-F5344CB8AC3E}">
        <p14:creationId xmlns:p14="http://schemas.microsoft.com/office/powerpoint/2010/main" val="2751472998"/>
      </p:ext>
    </p:extLst>
  </p:cSld>
  <p:clrMapOvr>
    <a:masterClrMapping/>
  </p:clrMapOvr>
  <mc:AlternateContent xmlns:mc="http://schemas.openxmlformats.org/markup-compatibility/2006" xmlns:p14="http://schemas.microsoft.com/office/powerpoint/2010/main">
    <mc:Choice Requires="p14">
      <p:transition spd="slow" p14:dur="4400" advTm="6000">
        <p14:honeycomb/>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strVal val="(6*min(max(#ppt_w*#ppt_h,.3),1)-7.4)/-.7*#ppt_w"/>
                                          </p:val>
                                        </p:tav>
                                        <p:tav tm="100000">
                                          <p:val>
                                            <p:strVal val="#ppt_w"/>
                                          </p:val>
                                        </p:tav>
                                      </p:tavLst>
                                    </p:anim>
                                    <p:anim calcmode="lin" valueType="num">
                                      <p:cBhvr>
                                        <p:cTn id="14" dur="1000" fill="hold"/>
                                        <p:tgtEl>
                                          <p:spTgt spid="5"/>
                                        </p:tgtEl>
                                        <p:attrNameLst>
                                          <p:attrName>ppt_h</p:attrName>
                                        </p:attrNameLst>
                                      </p:cBhvr>
                                      <p:tavLst>
                                        <p:tav tm="0">
                                          <p:val>
                                            <p:strVal val="(6*min(max(#ppt_w*#ppt_h,.3),1)-7.4)/-.7*#ppt_h"/>
                                          </p:val>
                                        </p:tav>
                                        <p:tav tm="100000">
                                          <p:val>
                                            <p:strVal val="#ppt_h"/>
                                          </p:val>
                                        </p:tav>
                                      </p:tavLst>
                                    </p:anim>
                                    <p:anim calcmode="lin" valueType="num">
                                      <p:cBhvr>
                                        <p:cTn id="15" dur="1000" fill="hold"/>
                                        <p:tgtEl>
                                          <p:spTgt spid="5"/>
                                        </p:tgtEl>
                                        <p:attrNameLst>
                                          <p:attrName>ppt_x</p:attrName>
                                        </p:attrNameLst>
                                      </p:cBhvr>
                                      <p:tavLst>
                                        <p:tav tm="0">
                                          <p:val>
                                            <p:fltVal val="0.5"/>
                                          </p:val>
                                        </p:tav>
                                        <p:tav tm="100000">
                                          <p:val>
                                            <p:strVal val="#ppt_x"/>
                                          </p:val>
                                        </p:tav>
                                      </p:tavLst>
                                    </p:anim>
                                    <p:anim calcmode="lin" valueType="num">
                                      <p:cBhvr>
                                        <p:cTn id="16" dur="1000" fill="hold"/>
                                        <p:tgtEl>
                                          <p:spTgt spid="5"/>
                                        </p:tgtEl>
                                        <p:attrNameLst>
                                          <p:attrName>ppt_y</p:attrName>
                                        </p:attrNameLst>
                                      </p:cBhvr>
                                      <p:tavLst>
                                        <p:tav tm="0">
                                          <p:val>
                                            <p:strVal val="1+(6*min(max(#ppt_w*#ppt_h,.3),1)-7.4)/-.7*#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4"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utoUpdateAnimBg="0"/>
      <p:bldP spid="8" grpId="1" bldLvl="0" autoUpdateAnimBg="0"/>
      <p:bldP spid="8" grpId="2" bldLvl="0" autoUpdateAnimBg="0"/>
      <p:bldP spid="8" grpId="3" bldLvl="0" autoUpdateAnimBg="0"/>
      <p:bldP spid="8" grpId="4"/>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1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2935</TotalTime>
  <Words>2784</Words>
  <Application>Microsoft Office PowerPoint</Application>
  <PresentationFormat>全屏显示(16:9)</PresentationFormat>
  <Paragraphs>532</Paragraphs>
  <Slides>42</Slides>
  <Notes>42</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42</vt:i4>
      </vt:variant>
    </vt:vector>
  </HeadingPairs>
  <TitlesOfParts>
    <vt:vector size="65" baseType="lpstr">
      <vt:lpstr>Adidas Unity</vt:lpstr>
      <vt:lpstr>Adobe Gothic Std B</vt:lpstr>
      <vt:lpstr>Broadway BT</vt:lpstr>
      <vt:lpstr>Gungsuh</vt:lpstr>
      <vt:lpstr>Kozuka Gothic Pro B</vt:lpstr>
      <vt:lpstr>方正大黑简体</vt:lpstr>
      <vt:lpstr>方正行楷简体</vt:lpstr>
      <vt:lpstr>方正黑体简体</vt:lpstr>
      <vt:lpstr>方正毡笔黑简体</vt:lpstr>
      <vt:lpstr>迷你简雁翎</vt:lpstr>
      <vt:lpstr>迷你简艺黑</vt:lpstr>
      <vt:lpstr>时尚中黑简体</vt:lpstr>
      <vt:lpstr>宋体</vt:lpstr>
      <vt:lpstr>微软雅黑</vt:lpstr>
      <vt:lpstr>文鼎霹靂體</vt:lpstr>
      <vt:lpstr>Agency FB</vt:lpstr>
      <vt:lpstr>Arial</vt:lpstr>
      <vt:lpstr>Arial Rounded MT Bold</vt:lpstr>
      <vt:lpstr>Baskerville Old Face</vt:lpstr>
      <vt:lpstr>Calibri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613</dc:title>
  <dc:creator>Administrator</dc:creator>
  <cp:lastModifiedBy>faith123</cp:lastModifiedBy>
  <cp:revision>245</cp:revision>
  <dcterms:created xsi:type="dcterms:W3CDTF">2014-04-26T02:40:12Z</dcterms:created>
  <dcterms:modified xsi:type="dcterms:W3CDTF">2018-11-09T05:39:37Z</dcterms:modified>
</cp:coreProperties>
</file>