
<file path=[Content_Types].xml><?xml version="1.0" encoding="utf-8"?>
<Types xmlns="http://schemas.openxmlformats.org/package/2006/content-types">
  <Default Extension="jpeg" ContentType="image/jpeg"/>
  <Default Extension="xlsx" ContentType="application/vnd.openxmlformats-officedocument.spreadsheetml.sheet"/>
  <Default Extension="png" ContentType="image/png"/>
  <Default Extension="mp3" ContentType="audio/mp3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olors1.xml" ContentType="application/vnd.ms-office.chartcolorstyle+xml"/>
  <Override PartName="/ppt/charts/colors2.xml" ContentType="application/vnd.ms-office.chartcolorstyle+xml"/>
  <Override PartName="/ppt/charts/colors3.xml" ContentType="application/vnd.ms-office.chartcolorstyle+xml"/>
  <Override PartName="/ppt/charts/style1.xml" ContentType="application/vnd.ms-office.chartstyle+xml"/>
  <Override PartName="/ppt/charts/style2.xml" ContentType="application/vnd.ms-office.chartstyle+xml"/>
  <Override PartName="/ppt/charts/style3.xml" ContentType="application/vnd.ms-office.chartstyle+xml"/>
  <Override PartName="/ppt/media/image1.svg" ContentType="image/svg+xml"/>
  <Override PartName="/ppt/media/image2.svg" ContentType="image/svg+xml"/>
  <Override PartName="/ppt/media/image3.svg" ContentType="image/svg+xml"/>
  <Override PartName="/ppt/media/image4.svg" ContentType="image/svg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3"/>
  </p:sldMasterIdLst>
  <p:notesMasterIdLst>
    <p:notesMasterId r:id="rId5"/>
  </p:notesMasterIdLst>
  <p:sldIdLst>
    <p:sldId id="304" r:id="rId4"/>
    <p:sldId id="258" r:id="rId6"/>
    <p:sldId id="259" r:id="rId7"/>
    <p:sldId id="260" r:id="rId8"/>
    <p:sldId id="262" r:id="rId9"/>
    <p:sldId id="263" r:id="rId10"/>
    <p:sldId id="332" r:id="rId11"/>
    <p:sldId id="276" r:id="rId12"/>
    <p:sldId id="277" r:id="rId13"/>
    <p:sldId id="301" r:id="rId14"/>
    <p:sldId id="333" r:id="rId15"/>
    <p:sldId id="275" r:id="rId16"/>
    <p:sldId id="300" r:id="rId17"/>
    <p:sldId id="285" r:id="rId18"/>
    <p:sldId id="334" r:id="rId19"/>
    <p:sldId id="280" r:id="rId20"/>
    <p:sldId id="284" r:id="rId21"/>
    <p:sldId id="294" r:id="rId22"/>
    <p:sldId id="335" r:id="rId23"/>
    <p:sldId id="336" r:id="rId24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3F5096"/>
    <a:srgbClr val="B7DFF8"/>
    <a:srgbClr val="B6E6E6"/>
    <a:srgbClr val="BFBFBF"/>
    <a:srgbClr val="767171"/>
    <a:srgbClr val="F2F2F2"/>
    <a:srgbClr val="B3C8D3"/>
    <a:srgbClr val="8BACBD"/>
    <a:srgbClr val="00CFC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040" autoAdjust="0"/>
    <p:restoredTop sz="94660"/>
  </p:normalViewPr>
  <p:slideViewPr>
    <p:cSldViewPr snapToGrid="0">
      <p:cViewPr varScale="1">
        <p:scale>
          <a:sx n="71" d="100"/>
          <a:sy n="71" d="100"/>
        </p:scale>
        <p:origin x="54" y="-2766"/>
      </p:cViewPr>
      <p:guideLst>
        <p:guide orient="horz" pos="1824"/>
        <p:guide pos="1773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slide" Target="slides/slide4.xml"/><Relationship Id="rId7" Type="http://schemas.openxmlformats.org/officeDocument/2006/relationships/slide" Target="slides/slide3.xml"/><Relationship Id="rId6" Type="http://schemas.openxmlformats.org/officeDocument/2006/relationships/slide" Target="slides/slide2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3" Type="http://schemas.openxmlformats.org/officeDocument/2006/relationships/slideMaster" Target="slideMasters/slideMaster2.xml"/><Relationship Id="rId27" Type="http://schemas.openxmlformats.org/officeDocument/2006/relationships/tableStyles" Target="tableStyles.xml"/><Relationship Id="rId26" Type="http://schemas.openxmlformats.org/officeDocument/2006/relationships/viewProps" Target="viewProps.xml"/><Relationship Id="rId25" Type="http://schemas.openxmlformats.org/officeDocument/2006/relationships/presProps" Target="presProps.xml"/><Relationship Id="rId24" Type="http://schemas.openxmlformats.org/officeDocument/2006/relationships/slide" Target="slides/slide20.xml"/><Relationship Id="rId23" Type="http://schemas.openxmlformats.org/officeDocument/2006/relationships/slide" Target="slides/slide19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0" Type="http://schemas.openxmlformats.org/officeDocument/2006/relationships/slide" Target="slides/slide16.xml"/><Relationship Id="rId2" Type="http://schemas.openxmlformats.org/officeDocument/2006/relationships/theme" Target="theme/theme1.xml"/><Relationship Id="rId19" Type="http://schemas.openxmlformats.org/officeDocument/2006/relationships/slide" Target="slides/slide15.xml"/><Relationship Id="rId18" Type="http://schemas.openxmlformats.org/officeDocument/2006/relationships/slide" Target="slides/slide14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ColorStyle" Target="colors1.xml"/><Relationship Id="rId2" Type="http://schemas.microsoft.com/office/2011/relationships/chartStyle" Target="style1.xml"/><Relationship Id="rId1" Type="http://schemas.openxmlformats.org/officeDocument/2006/relationships/package" Target="../embeddings/Workbook1.xlsx"/></Relationships>
</file>

<file path=ppt/charts/_rels/chart2.xml.rels><?xml version="1.0" encoding="UTF-8" standalone="yes"?>
<Relationships xmlns="http://schemas.openxmlformats.org/package/2006/relationships"><Relationship Id="rId3" Type="http://schemas.microsoft.com/office/2011/relationships/chartColorStyle" Target="colors2.xml"/><Relationship Id="rId2" Type="http://schemas.microsoft.com/office/2011/relationships/chartStyle" Target="style2.xml"/><Relationship Id="rId1" Type="http://schemas.openxmlformats.org/officeDocument/2006/relationships/package" Target="../embeddings/Workbook2.xlsx"/></Relationships>
</file>

<file path=ppt/charts/_rels/chart3.xml.rels><?xml version="1.0" encoding="UTF-8" standalone="yes"?>
<Relationships xmlns="http://schemas.openxmlformats.org/package/2006/relationships"><Relationship Id="rId3" Type="http://schemas.microsoft.com/office/2011/relationships/chartColorStyle" Target="colors3.xml"/><Relationship Id="rId2" Type="http://schemas.microsoft.com/office/2011/relationships/chartStyle" Target="style3.xml"/><Relationship Id="rId1" Type="http://schemas.openxmlformats.org/officeDocument/2006/relationships/package" Target="../embeddings/Workbook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solidFill>
              <a:srgbClr val="B6E6E6"/>
            </a:solidFill>
            <a:ln w="19050">
              <a:noFill/>
            </a:ln>
          </c:spPr>
          <c:explosion val="0"/>
          <c:dPt>
            <c:idx val="0"/>
            <c:bubble3D val="0"/>
            <c:spPr>
              <a:solidFill>
                <a:schemeClr val="bg1">
                  <a:lumMod val="85000"/>
                </a:schemeClr>
              </a:solidFill>
              <a:ln w="19050">
                <a:noFill/>
              </a:ln>
              <a:effectLst/>
            </c:spPr>
          </c:dPt>
          <c:dPt>
            <c:idx val="1"/>
            <c:bubble3D val="0"/>
            <c:spPr>
              <a:noFill/>
              <a:ln w="19050">
                <a:noFill/>
              </a:ln>
              <a:effectLst/>
            </c:spPr>
          </c:dPt>
          <c:dLbls>
            <c:delete val="1"/>
          </c:dLbls>
          <c:cat>
            <c:strRef>
              <c:f>Sheet1!$A$2:$A$3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3.2</c:v>
                </c:pt>
                <c:pt idx="1">
                  <c:v>3.2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6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solidFill>
              <a:srgbClr val="B6E6E6"/>
            </a:solidFill>
            <a:ln w="19050">
              <a:noFill/>
            </a:ln>
          </c:spPr>
          <c:explosion val="0"/>
          <c:dPt>
            <c:idx val="0"/>
            <c:bubble3D val="0"/>
            <c:spPr>
              <a:solidFill>
                <a:srgbClr val="B7DFF8"/>
              </a:solidFill>
              <a:ln w="19050">
                <a:noFill/>
              </a:ln>
              <a:effectLst/>
            </c:spPr>
          </c:dPt>
          <c:dPt>
            <c:idx val="1"/>
            <c:bubble3D val="0"/>
            <c:spPr>
              <a:noFill/>
              <a:ln w="19050">
                <a:noFill/>
              </a:ln>
              <a:effectLst/>
            </c:spPr>
          </c:dPt>
          <c:dLbls>
            <c:delete val="1"/>
          </c:dLbls>
          <c:cat>
            <c:strRef>
              <c:f>Sheet1!$A$2:$A$3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6.2</c:v>
                </c:pt>
                <c:pt idx="1">
                  <c:v>3.2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2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solidFill>
              <a:srgbClr val="B6E6E6"/>
            </a:solidFill>
            <a:ln w="19050">
              <a:noFill/>
            </a:ln>
          </c:spPr>
          <c:explosion val="0"/>
          <c:dPt>
            <c:idx val="0"/>
            <c:bubble3D val="0"/>
            <c:spPr>
              <a:solidFill>
                <a:srgbClr val="B7DFF8"/>
              </a:solidFill>
              <a:ln w="19050">
                <a:noFill/>
              </a:ln>
              <a:effectLst/>
            </c:spPr>
          </c:dPt>
          <c:dPt>
            <c:idx val="1"/>
            <c:bubble3D val="0"/>
            <c:spPr>
              <a:noFill/>
              <a:ln w="19050">
                <a:noFill/>
              </a:ln>
              <a:effectLst/>
            </c:spPr>
          </c:dPt>
          <c:dLbls>
            <c:delete val="1"/>
          </c:dLbls>
          <c:cat>
            <c:strRef>
              <c:f>Sheet1!$A$2:$A$3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8.2</c:v>
                </c:pt>
                <c:pt idx="1">
                  <c:v>1.2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0B01D8-3429-422D-9828-280B878B1EDF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D030901-78F9-4DB2-978E-67206B35A0AE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030901-78F9-4DB2-978E-67206B35A0A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030901-78F9-4DB2-978E-67206B35A0A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030901-78F9-4DB2-978E-67206B35A0A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030901-78F9-4DB2-978E-67206B35A0A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030901-78F9-4DB2-978E-67206B35A0A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030901-78F9-4DB2-978E-67206B35A0A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030901-78F9-4DB2-978E-67206B35A0A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030901-78F9-4DB2-978E-67206B35A0A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030901-78F9-4DB2-978E-67206B35A0A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030901-78F9-4DB2-978E-67206B35A0A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030901-78F9-4DB2-978E-67206B35A0A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030901-78F9-4DB2-978E-67206B35A0A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030901-78F9-4DB2-978E-67206B35A0A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030901-78F9-4DB2-978E-67206B35A0A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030901-78F9-4DB2-978E-67206B35A0A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030901-78F9-4DB2-978E-67206B35A0A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030901-78F9-4DB2-978E-67206B35A0A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030901-78F9-4DB2-978E-67206B35A0A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030901-78F9-4DB2-978E-67206B35A0A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030901-78F9-4DB2-978E-67206B35A0A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FAB543-AC0D-4F76-95C9-A4C11BEC8A49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1EEEDC-7F9A-4D5F-B31A-CC5FFA1603E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>
    <p:push dir="u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FAB543-AC0D-4F76-95C9-A4C11BEC8A49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1EEEDC-7F9A-4D5F-B31A-CC5FFA1603E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>
    <p:push dir="u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FAB543-AC0D-4F76-95C9-A4C11BEC8A49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1EEEDC-7F9A-4D5F-B31A-CC5FFA1603E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>
    <p:push dir="u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FAB543-AC0D-4F76-95C9-A4C11BEC8A49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1EEEDC-7F9A-4D5F-B31A-CC5FFA1603E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>
    <p:push dir="u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FAB543-AC0D-4F76-95C9-A4C11BEC8A49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1EEEDC-7F9A-4D5F-B31A-CC5FFA1603E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>
    <p:push dir="u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FAB543-AC0D-4F76-95C9-A4C11BEC8A49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1EEEDC-7F9A-4D5F-B31A-CC5FFA1603E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>
    <p:push dir="u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FAB543-AC0D-4F76-95C9-A4C11BEC8A49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1EEEDC-7F9A-4D5F-B31A-CC5FFA1603E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>
    <p:push dir="u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FAB543-AC0D-4F76-95C9-A4C11BEC8A49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1EEEDC-7F9A-4D5F-B31A-CC5FFA1603E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>
    <p:push dir="u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FAB543-AC0D-4F76-95C9-A4C11BEC8A49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1EEEDC-7F9A-4D5F-B31A-CC5FFA1603E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>
    <p:push dir="u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FAB543-AC0D-4F76-95C9-A4C11BEC8A49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1EEEDC-7F9A-4D5F-B31A-CC5FFA1603E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>
    <p:push dir="u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FAB543-AC0D-4F76-95C9-A4C11BEC8A49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1EEEDC-7F9A-4D5F-B31A-CC5FFA1603E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>
    <p:push dir="u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FAB543-AC0D-4F76-95C9-A4C11BEC8A49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1EEEDC-7F9A-4D5F-B31A-CC5FFA1603E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>
    <p:push dir="u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FAB543-AC0D-4F76-95C9-A4C11BEC8A49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1EEEDC-7F9A-4D5F-B31A-CC5FFA1603E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>
    <p:push dir="u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FAB543-AC0D-4F76-95C9-A4C11BEC8A49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1EEEDC-7F9A-4D5F-B31A-CC5FFA1603E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>
    <p:push dir="u"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FAB543-AC0D-4F76-95C9-A4C11BEC8A49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1EEEDC-7F9A-4D5F-B31A-CC5FFA1603E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>
    <p:push dir="u"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FAB543-AC0D-4F76-95C9-A4C11BEC8A49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1EEEDC-7F9A-4D5F-B31A-CC5FFA1603E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>
    <p:push dir="u"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FAB543-AC0D-4F76-95C9-A4C11BEC8A49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1EEEDC-7F9A-4D5F-B31A-CC5FFA1603E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>
    <p:push dir="u"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FAB543-AC0D-4F76-95C9-A4C11BEC8A49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1EEEDC-7F9A-4D5F-B31A-CC5FFA1603E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>
    <p:push dir="u"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FAB543-AC0D-4F76-95C9-A4C11BEC8A49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1EEEDC-7F9A-4D5F-B31A-CC5FFA1603E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>
    <p:push dir="u"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FAB543-AC0D-4F76-95C9-A4C11BEC8A49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1EEEDC-7F9A-4D5F-B31A-CC5FFA1603E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>
    <p:push dir="u"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FAB543-AC0D-4F76-95C9-A4C11BEC8A49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1EEEDC-7F9A-4D5F-B31A-CC5FFA1603E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>
    <p:push dir="u"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FAB543-AC0D-4F76-95C9-A4C11BEC8A49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1EEEDC-7F9A-4D5F-B31A-CC5FFA1603E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>
    <p:push dir="u"/>
  </p:transition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1.jpe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0.xml"/><Relationship Id="rId8" Type="http://schemas.openxmlformats.org/officeDocument/2006/relationships/slideLayout" Target="../slideLayouts/slideLayout19.xml"/><Relationship Id="rId7" Type="http://schemas.openxmlformats.org/officeDocument/2006/relationships/slideLayout" Target="../slideLayouts/slideLayout18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3" Type="http://schemas.openxmlformats.org/officeDocument/2006/relationships/theme" Target="../theme/theme2.xml"/><Relationship Id="rId12" Type="http://schemas.openxmlformats.org/officeDocument/2006/relationships/image" Target="../media/image1.jpeg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FAB543-AC0D-4F76-95C9-A4C11BEC8A49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1EEEDC-7F9A-4D5F-B31A-CC5FFA1603E5}" type="slidenum">
              <a:rPr lang="zh-CN" altLang="en-US" smtClean="0"/>
            </a:fld>
            <a:endParaRPr lang="zh-CN" altLang="en-US"/>
          </a:p>
        </p:txBody>
      </p:sp>
      <p:pic>
        <p:nvPicPr>
          <p:cNvPr id="7" name="图片 6" descr="你好五月海报3.jpg3"/>
          <p:cNvPicPr>
            <a:picLocks noChangeAspect="1"/>
          </p:cNvPicPr>
          <p:nvPr userDrawn="1"/>
        </p:nvPicPr>
        <p:blipFill>
          <a:blip r:embed="rId12"/>
          <a:srcRect t="1922" r="26191"/>
          <a:stretch>
            <a:fillRect/>
          </a:stretch>
        </p:blipFill>
        <p:spPr>
          <a:xfrm rot="5400000">
            <a:off x="2663190" y="-2662555"/>
            <a:ext cx="6875145" cy="12181840"/>
          </a:xfrm>
          <a:prstGeom prst="rect">
            <a:avLst/>
          </a:prstGeom>
        </p:spPr>
      </p:pic>
      <p:sp>
        <p:nvSpPr>
          <p:cNvPr id="8" name="矩形 7"/>
          <p:cNvSpPr/>
          <p:nvPr userDrawn="1"/>
        </p:nvSpPr>
        <p:spPr>
          <a:xfrm>
            <a:off x="26670" y="57785"/>
            <a:ext cx="3968750" cy="343471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>
    <p:push dir="u"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FAB543-AC0D-4F76-95C9-A4C11BEC8A49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1EEEDC-7F9A-4D5F-B31A-CC5FFA1603E5}" type="slidenum">
              <a:rPr lang="zh-CN" altLang="en-US" smtClean="0"/>
            </a:fld>
            <a:endParaRPr lang="zh-CN" altLang="en-US"/>
          </a:p>
        </p:txBody>
      </p:sp>
      <p:pic>
        <p:nvPicPr>
          <p:cNvPr id="7" name="图片 6" descr="你好五月海报3.jpg3"/>
          <p:cNvPicPr>
            <a:picLocks noChangeAspect="1"/>
          </p:cNvPicPr>
          <p:nvPr userDrawn="1"/>
        </p:nvPicPr>
        <p:blipFill>
          <a:blip r:embed="rId12"/>
          <a:srcRect t="1922" r="26191"/>
          <a:stretch>
            <a:fillRect/>
          </a:stretch>
        </p:blipFill>
        <p:spPr>
          <a:xfrm rot="5400000">
            <a:off x="2663190" y="-2662555"/>
            <a:ext cx="6875145" cy="12181840"/>
          </a:xfrm>
          <a:prstGeom prst="rect">
            <a:avLst/>
          </a:prstGeom>
        </p:spPr>
      </p:pic>
      <p:sp>
        <p:nvSpPr>
          <p:cNvPr id="8" name="矩形 7"/>
          <p:cNvSpPr/>
          <p:nvPr userDrawn="1"/>
        </p:nvSpPr>
        <p:spPr>
          <a:xfrm>
            <a:off x="26670" y="57785"/>
            <a:ext cx="3968750" cy="343471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spd="slow">
    <p:push dir="u"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.xml"/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3" Type="http://schemas.microsoft.com/office/2007/relationships/media" Target="../media/media1.mp3"/><Relationship Id="rId2" Type="http://schemas.openxmlformats.org/officeDocument/2006/relationships/audio" Target="../media/media1.mp3"/><Relationship Id="rId1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.xml"/><Relationship Id="rId8" Type="http://schemas.openxmlformats.org/officeDocument/2006/relationships/tags" Target="../tags/tag8.xml"/><Relationship Id="rId7" Type="http://schemas.openxmlformats.org/officeDocument/2006/relationships/tags" Target="../tags/tag7.xml"/><Relationship Id="rId6" Type="http://schemas.openxmlformats.org/officeDocument/2006/relationships/tags" Target="../tags/tag6.xml"/><Relationship Id="rId5" Type="http://schemas.openxmlformats.org/officeDocument/2006/relationships/tags" Target="../tags/tag5.xml"/><Relationship Id="rId4" Type="http://schemas.openxmlformats.org/officeDocument/2006/relationships/tags" Target="../tags/tag4.xml"/><Relationship Id="rId3" Type="http://schemas.openxmlformats.org/officeDocument/2006/relationships/tags" Target="../tags/tag3.xml"/><Relationship Id="rId2" Type="http://schemas.openxmlformats.org/officeDocument/2006/relationships/tags" Target="../tags/tag2.xml"/><Relationship Id="rId10" Type="http://schemas.openxmlformats.org/officeDocument/2006/relationships/notesSlide" Target="../notesSlides/notesSlide2.xml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2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2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6.jpeg"/></Relationships>
</file>

<file path=ppt/slides/_rels/slide14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4.xml"/><Relationship Id="rId4" Type="http://schemas.openxmlformats.org/officeDocument/2006/relationships/slideLayout" Target="../slideLayouts/slideLayout1.xml"/><Relationship Id="rId3" Type="http://schemas.openxmlformats.org/officeDocument/2006/relationships/chart" Target="../charts/chart3.xml"/><Relationship Id="rId2" Type="http://schemas.openxmlformats.org/officeDocument/2006/relationships/chart" Target="../charts/chart2.xml"/><Relationship Id="rId1" Type="http://schemas.openxmlformats.org/officeDocument/2006/relationships/chart" Target="../charts/char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2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7.jpeg"/></Relationships>
</file>

<file path=ppt/slides/_rels/slide18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.xml"/><Relationship Id="rId8" Type="http://schemas.openxmlformats.org/officeDocument/2006/relationships/image" Target="../media/image4.svg"/><Relationship Id="rId7" Type="http://schemas.openxmlformats.org/officeDocument/2006/relationships/image" Target="../media/image11.png"/><Relationship Id="rId6" Type="http://schemas.openxmlformats.org/officeDocument/2006/relationships/image" Target="../media/image3.svg"/><Relationship Id="rId5" Type="http://schemas.openxmlformats.org/officeDocument/2006/relationships/image" Target="../media/image10.png"/><Relationship Id="rId4" Type="http://schemas.openxmlformats.org/officeDocument/2006/relationships/image" Target="../media/image2.svg"/><Relationship Id="rId3" Type="http://schemas.openxmlformats.org/officeDocument/2006/relationships/image" Target="../media/image9.png"/><Relationship Id="rId2" Type="http://schemas.openxmlformats.org/officeDocument/2006/relationships/image" Target="../media/image1.svg"/><Relationship Id="rId10" Type="http://schemas.openxmlformats.org/officeDocument/2006/relationships/notesSlide" Target="../notesSlides/notesSlide18.xml"/><Relationship Id="rId1" Type="http://schemas.openxmlformats.org/officeDocument/2006/relationships/image" Target="../media/image8.png"/></Relationships>
</file>

<file path=ppt/slides/_rels/slide19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9.xml"/><Relationship Id="rId6" Type="http://schemas.openxmlformats.org/officeDocument/2006/relationships/slideLayout" Target="../slideLayouts/slideLayout12.xml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3" Type="http://schemas.microsoft.com/office/2007/relationships/media" Target="../media/media1.mp3"/><Relationship Id="rId2" Type="http://schemas.openxmlformats.org/officeDocument/2006/relationships/audio" Target="../media/media1.mp3"/><Relationship Id="rId1" Type="http://schemas.openxmlformats.org/officeDocument/2006/relationships/image" Target="../media/image2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1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你好五月海报3"/>
          <p:cNvPicPr>
            <a:picLocks noChangeAspect="1"/>
          </p:cNvPicPr>
          <p:nvPr/>
        </p:nvPicPr>
        <p:blipFill>
          <a:blip r:embed="rId1"/>
          <a:srcRect l="25040"/>
          <a:stretch>
            <a:fillRect/>
          </a:stretch>
        </p:blipFill>
        <p:spPr>
          <a:xfrm rot="5400000">
            <a:off x="2643505" y="-2682240"/>
            <a:ext cx="6866255" cy="12214225"/>
          </a:xfrm>
          <a:prstGeom prst="rect">
            <a:avLst/>
          </a:prstGeom>
        </p:spPr>
      </p:pic>
      <p:sp>
        <p:nvSpPr>
          <p:cNvPr id="8" name="任意多边形 7"/>
          <p:cNvSpPr/>
          <p:nvPr/>
        </p:nvSpPr>
        <p:spPr>
          <a:xfrm>
            <a:off x="-7766052" y="-4449791"/>
            <a:ext cx="14611354" cy="14611352"/>
          </a:xfrm>
          <a:custGeom>
            <a:avLst/>
            <a:gdLst>
              <a:gd name="connsiteX0" fmla="*/ 8010525 w 16021050"/>
              <a:gd name="connsiteY0" fmla="*/ 1676399 h 16021049"/>
              <a:gd name="connsiteX1" fmla="*/ 1676400 w 16021050"/>
              <a:gd name="connsiteY1" fmla="*/ 8010524 h 16021049"/>
              <a:gd name="connsiteX2" fmla="*/ 8010525 w 16021050"/>
              <a:gd name="connsiteY2" fmla="*/ 14344649 h 16021049"/>
              <a:gd name="connsiteX3" fmla="*/ 14344650 w 16021050"/>
              <a:gd name="connsiteY3" fmla="*/ 8010524 h 16021049"/>
              <a:gd name="connsiteX4" fmla="*/ 8010525 w 16021050"/>
              <a:gd name="connsiteY4" fmla="*/ 1676399 h 16021049"/>
              <a:gd name="connsiteX5" fmla="*/ 8010525 w 16021050"/>
              <a:gd name="connsiteY5" fmla="*/ 0 h 16021049"/>
              <a:gd name="connsiteX6" fmla="*/ 16021050 w 16021050"/>
              <a:gd name="connsiteY6" fmla="*/ 8010524 h 16021049"/>
              <a:gd name="connsiteX7" fmla="*/ 8010525 w 16021050"/>
              <a:gd name="connsiteY7" fmla="*/ 16021049 h 16021049"/>
              <a:gd name="connsiteX8" fmla="*/ 0 w 16021050"/>
              <a:gd name="connsiteY8" fmla="*/ 8010524 h 16021049"/>
              <a:gd name="connsiteX9" fmla="*/ 8010525 w 16021050"/>
              <a:gd name="connsiteY9" fmla="*/ 0 h 160210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6021050" h="16021049">
                <a:moveTo>
                  <a:pt x="8010525" y="1676399"/>
                </a:moveTo>
                <a:cubicBezTo>
                  <a:pt x="4512284" y="1676399"/>
                  <a:pt x="1676400" y="4512283"/>
                  <a:pt x="1676400" y="8010524"/>
                </a:cubicBezTo>
                <a:cubicBezTo>
                  <a:pt x="1676400" y="11508765"/>
                  <a:pt x="4512284" y="14344649"/>
                  <a:pt x="8010525" y="14344649"/>
                </a:cubicBezTo>
                <a:cubicBezTo>
                  <a:pt x="11508766" y="14344649"/>
                  <a:pt x="14344650" y="11508765"/>
                  <a:pt x="14344650" y="8010524"/>
                </a:cubicBezTo>
                <a:cubicBezTo>
                  <a:pt x="14344650" y="4512283"/>
                  <a:pt x="11508766" y="1676399"/>
                  <a:pt x="8010525" y="1676399"/>
                </a:cubicBezTo>
                <a:close/>
                <a:moveTo>
                  <a:pt x="8010525" y="0"/>
                </a:moveTo>
                <a:cubicBezTo>
                  <a:pt x="12434616" y="0"/>
                  <a:pt x="16021050" y="3586433"/>
                  <a:pt x="16021050" y="8010524"/>
                </a:cubicBezTo>
                <a:cubicBezTo>
                  <a:pt x="16021050" y="12434615"/>
                  <a:pt x="12434616" y="16021049"/>
                  <a:pt x="8010525" y="16021049"/>
                </a:cubicBezTo>
                <a:cubicBezTo>
                  <a:pt x="3586434" y="16021049"/>
                  <a:pt x="0" y="12434615"/>
                  <a:pt x="0" y="8010524"/>
                </a:cubicBezTo>
                <a:cubicBezTo>
                  <a:pt x="0" y="3586433"/>
                  <a:pt x="3586434" y="0"/>
                  <a:pt x="8010525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239" name="椭圆 238"/>
          <p:cNvSpPr/>
          <p:nvPr/>
        </p:nvSpPr>
        <p:spPr>
          <a:xfrm>
            <a:off x="5334182" y="2130538"/>
            <a:ext cx="1485648" cy="1485648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317500" dist="101600" dir="9000000" algn="tl" rotWithShape="0">
              <a:prstClr val="black">
                <a:alpha val="2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/>
        </p:nvSpPr>
        <p:spPr>
          <a:xfrm>
            <a:off x="4240530" y="3837305"/>
            <a:ext cx="6306185" cy="40259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r>
              <a:rPr lang="zh-CN" altLang="en-US" sz="5400" spc="-300" dirty="0">
                <a:solidFill>
                  <a:schemeClr val="bg2">
                    <a:lumMod val="50000"/>
                  </a:schemeClr>
                </a:solidFill>
                <a:latin typeface="BankGothic Md BT" panose="020B0807020203060204" pitchFamily="34" charset="0"/>
                <a:ea typeface="supercar" panose="00000400000000000000" pitchFamily="2" charset="-122"/>
              </a:rPr>
              <a:t>蓝色极简商务报告</a:t>
            </a:r>
            <a:endParaRPr lang="zh-CN" altLang="en-US" sz="5400" spc="-300" dirty="0">
              <a:solidFill>
                <a:schemeClr val="bg2">
                  <a:lumMod val="50000"/>
                </a:schemeClr>
              </a:solidFill>
              <a:latin typeface="BankGothic Md BT" panose="020B0807020203060204" pitchFamily="34" charset="0"/>
              <a:ea typeface="supercar" panose="00000400000000000000" pitchFamily="2" charset="-122"/>
            </a:endParaRPr>
          </a:p>
        </p:txBody>
      </p:sp>
      <p:sp>
        <p:nvSpPr>
          <p:cNvPr id="11" name="Rectangle 23"/>
          <p:cNvSpPr/>
          <p:nvPr/>
        </p:nvSpPr>
        <p:spPr>
          <a:xfrm>
            <a:off x="4588175" y="4460579"/>
            <a:ext cx="5611315" cy="47789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/>
          <a:p>
            <a:pPr>
              <a:lnSpc>
                <a:spcPts val="1700"/>
              </a:lnSpc>
            </a:pPr>
            <a:r>
              <a:rPr lang="en-US" sz="1200" dirty="0">
                <a:solidFill>
                  <a:schemeClr val="bg2">
                    <a:lumMod val="50000"/>
                  </a:schemeClr>
                </a:solidFill>
                <a:latin typeface="AvantGarde Bk BT" panose="020B0402020202020204" pitchFamily="34" charset="0"/>
                <a:ea typeface="Roboto Thin" charset="0"/>
                <a:cs typeface="Roboto Thin" charset="0"/>
              </a:rPr>
              <a:t>              Enter your company's simple introduction, content requirements concise summary.</a:t>
            </a:r>
            <a:r>
              <a:rPr lang="en-US" altLang="zh-CN" sz="1200" dirty="0">
                <a:solidFill>
                  <a:schemeClr val="bg2">
                    <a:lumMod val="50000"/>
                  </a:schemeClr>
                </a:solidFill>
                <a:latin typeface="AvantGarde Bk BT" panose="020B0402020202020204" pitchFamily="34" charset="0"/>
                <a:ea typeface="Roboto Thin" charset="0"/>
                <a:cs typeface="Roboto Thin" charset="0"/>
              </a:rPr>
              <a:t> Enter your company's simple introduction.</a:t>
            </a:r>
            <a:endParaRPr lang="en-US" altLang="zh-CN" sz="1200" dirty="0">
              <a:solidFill>
                <a:schemeClr val="bg2">
                  <a:lumMod val="50000"/>
                </a:schemeClr>
              </a:solidFill>
              <a:latin typeface="AvantGarde Bk BT" panose="020B0402020202020204" pitchFamily="34" charset="0"/>
              <a:ea typeface="Roboto Thin" charset="0"/>
              <a:cs typeface="Roboto Thin" charset="0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1612902" y="2476573"/>
            <a:ext cx="5219700" cy="769834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US" altLang="zh-CN" sz="6000" spc="-150" dirty="0">
                <a:solidFill>
                  <a:srgbClr val="3F5096"/>
                </a:solidFill>
                <a:latin typeface="BankGothic Md BT" panose="020B0807020203060204" pitchFamily="34" charset="0"/>
                <a:ea typeface="supercar" panose="00000400000000000000" pitchFamily="2" charset="-122"/>
              </a:rPr>
              <a:t>2   0   2   5   </a:t>
            </a:r>
            <a:endParaRPr lang="en-US" altLang="zh-CN" sz="6000" spc="-150" dirty="0">
              <a:solidFill>
                <a:srgbClr val="3F5096"/>
              </a:solidFill>
              <a:latin typeface="BankGothic Md BT" panose="020B0807020203060204" pitchFamily="34" charset="0"/>
              <a:ea typeface="supercar" panose="00000400000000000000" pitchFamily="2" charset="-122"/>
            </a:endParaRPr>
          </a:p>
        </p:txBody>
      </p:sp>
      <p:pic>
        <p:nvPicPr>
          <p:cNvPr id="7" name="纯音乐 - 科技感音乐 - 纯音乐版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094589" y="-1372108"/>
            <a:ext cx="609600" cy="609600"/>
          </a:xfrm>
          <a:prstGeom prst="rect">
            <a:avLst/>
          </a:prstGeom>
        </p:spPr>
      </p:pic>
      <p:sp>
        <p:nvSpPr>
          <p:cNvPr id="3" name="矩形: 圆角 2"/>
          <p:cNvSpPr/>
          <p:nvPr/>
        </p:nvSpPr>
        <p:spPr>
          <a:xfrm>
            <a:off x="4028440" y="4529394"/>
            <a:ext cx="5816600" cy="409493"/>
          </a:xfrm>
          <a:prstGeom prst="roundRect">
            <a:avLst>
              <a:gd name="adj" fmla="val 5025"/>
            </a:avLst>
          </a:prstGeom>
          <a:solidFill>
            <a:srgbClr val="174C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4591098" y="4538777"/>
            <a:ext cx="469128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ctr"/>
            <a:r>
              <a:rPr lang="en-US" altLang="zh-CN" sz="2000" dirty="0">
                <a:solidFill>
                  <a:schemeClr val="bg1"/>
                </a:solidFill>
                <a:latin typeface="Avenir Next LT Pro Light" panose="020B0304020202020204" pitchFamily="34" charset="0"/>
                <a:ea typeface="Source Sans Pro Light" panose="020B0403030403020204" pitchFamily="34" charset="0"/>
              </a:rPr>
              <a:t>PANTONE  CLASSIC  BLUE  TEMPLATE</a:t>
            </a:r>
            <a:endParaRPr lang="zh-CN" altLang="en-US" sz="2000" dirty="0">
              <a:solidFill>
                <a:schemeClr val="bg1"/>
              </a:solidFill>
              <a:latin typeface="Avenir Next LT Pro Light" panose="020B0304020202020204" pitchFamily="34" charset="0"/>
            </a:endParaRPr>
          </a:p>
        </p:txBody>
      </p:sp>
      <p:pic>
        <p:nvPicPr>
          <p:cNvPr id="5" name="图片 4" descr="图片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20325" y="0"/>
            <a:ext cx="1971675" cy="47625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3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2501 -1.48148E-6 L 0.63437 -1.48148E-6 " pathEditMode="relative" rAng="0" ptsTypes="AA">
                                      <p:cBhvr>
                                        <p:cTn id="12" dur="1500" spd="-100000" fill="hold"/>
                                        <p:tgtEl>
                                          <p:spTgt spid="2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547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63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-1.48148E-6 L 0.125 -1.48148E-6 " pathEditMode="relative" rAng="0" ptsTypes="AA">
                                      <p:cBhvr>
                                        <p:cTn id="15" dur="1500" spd="-100000" fill="hold"/>
                                        <p:tgtEl>
                                          <p:spTgt spid="2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250" y="0"/>
                                    </p:animMotion>
                                  </p:childTnLst>
                                </p:cTn>
                              </p:par>
                              <p:par>
                                <p:cTn id="16" presetID="63" presetClass="path" presetSubtype="0" accel="50000" decel="50000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7 4.81481E-6 L -0.1263 4.81481E-6 " pathEditMode="relative" rAng="0" ptsTypes="AA">
                                      <p:cBhvr>
                                        <p:cTn id="17" dur="1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315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000"/>
                            </p:stCondLst>
                            <p:childTnLst>
                              <p:par>
                                <p:cTn id="1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29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8" grpId="0" bldLvl="0" animBg="1"/>
      <p:bldP spid="8" grpId="1" bldLvl="0" animBg="1"/>
      <p:bldP spid="239" grpId="0" animBg="1"/>
      <p:bldP spid="239" grpId="1" animBg="1"/>
      <p:bldP spid="10" grpId="0"/>
      <p:bldP spid="11" grpId="0"/>
      <p:bldP spid="1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任意多边形 222"/>
          <p:cNvSpPr/>
          <p:nvPr/>
        </p:nvSpPr>
        <p:spPr>
          <a:xfrm flipH="1">
            <a:off x="8625694" y="2207036"/>
            <a:ext cx="7132612" cy="7132611"/>
          </a:xfrm>
          <a:custGeom>
            <a:avLst/>
            <a:gdLst>
              <a:gd name="connsiteX0" fmla="*/ 8010525 w 16021050"/>
              <a:gd name="connsiteY0" fmla="*/ 1676399 h 16021049"/>
              <a:gd name="connsiteX1" fmla="*/ 1676400 w 16021050"/>
              <a:gd name="connsiteY1" fmla="*/ 8010524 h 16021049"/>
              <a:gd name="connsiteX2" fmla="*/ 8010525 w 16021050"/>
              <a:gd name="connsiteY2" fmla="*/ 14344649 h 16021049"/>
              <a:gd name="connsiteX3" fmla="*/ 14344650 w 16021050"/>
              <a:gd name="connsiteY3" fmla="*/ 8010524 h 16021049"/>
              <a:gd name="connsiteX4" fmla="*/ 8010525 w 16021050"/>
              <a:gd name="connsiteY4" fmla="*/ 1676399 h 16021049"/>
              <a:gd name="connsiteX5" fmla="*/ 8010525 w 16021050"/>
              <a:gd name="connsiteY5" fmla="*/ 0 h 16021049"/>
              <a:gd name="connsiteX6" fmla="*/ 16021050 w 16021050"/>
              <a:gd name="connsiteY6" fmla="*/ 8010524 h 16021049"/>
              <a:gd name="connsiteX7" fmla="*/ 8010525 w 16021050"/>
              <a:gd name="connsiteY7" fmla="*/ 16021049 h 16021049"/>
              <a:gd name="connsiteX8" fmla="*/ 0 w 16021050"/>
              <a:gd name="connsiteY8" fmla="*/ 8010524 h 16021049"/>
              <a:gd name="connsiteX9" fmla="*/ 8010525 w 16021050"/>
              <a:gd name="connsiteY9" fmla="*/ 0 h 160210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6021050" h="16021049">
                <a:moveTo>
                  <a:pt x="8010525" y="1676399"/>
                </a:moveTo>
                <a:cubicBezTo>
                  <a:pt x="4512284" y="1676399"/>
                  <a:pt x="1676400" y="4512283"/>
                  <a:pt x="1676400" y="8010524"/>
                </a:cubicBezTo>
                <a:cubicBezTo>
                  <a:pt x="1676400" y="11508765"/>
                  <a:pt x="4512284" y="14344649"/>
                  <a:pt x="8010525" y="14344649"/>
                </a:cubicBezTo>
                <a:cubicBezTo>
                  <a:pt x="11508766" y="14344649"/>
                  <a:pt x="14344650" y="11508765"/>
                  <a:pt x="14344650" y="8010524"/>
                </a:cubicBezTo>
                <a:cubicBezTo>
                  <a:pt x="14344650" y="4512283"/>
                  <a:pt x="11508766" y="1676399"/>
                  <a:pt x="8010525" y="1676399"/>
                </a:cubicBezTo>
                <a:close/>
                <a:moveTo>
                  <a:pt x="8010525" y="0"/>
                </a:moveTo>
                <a:cubicBezTo>
                  <a:pt x="12434616" y="0"/>
                  <a:pt x="16021050" y="3586433"/>
                  <a:pt x="16021050" y="8010524"/>
                </a:cubicBezTo>
                <a:cubicBezTo>
                  <a:pt x="16021050" y="12434615"/>
                  <a:pt x="12434616" y="16021049"/>
                  <a:pt x="8010525" y="16021049"/>
                </a:cubicBezTo>
                <a:cubicBezTo>
                  <a:pt x="3586434" y="16021049"/>
                  <a:pt x="0" y="12434615"/>
                  <a:pt x="0" y="8010524"/>
                </a:cubicBezTo>
                <a:cubicBezTo>
                  <a:pt x="0" y="3586433"/>
                  <a:pt x="3586434" y="0"/>
                  <a:pt x="8010525" y="0"/>
                </a:cubicBezTo>
                <a:close/>
              </a:path>
            </a:pathLst>
          </a:custGeom>
          <a:solidFill>
            <a:srgbClr val="B7DF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9" name="文本框 18"/>
          <p:cNvSpPr txBox="1"/>
          <p:nvPr/>
        </p:nvSpPr>
        <p:spPr>
          <a:xfrm>
            <a:off x="4039655" y="1076378"/>
            <a:ext cx="3950852" cy="64516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p>
            <a:pPr algn="dist"/>
            <a:r>
              <a:rPr lang="en-US" altLang="zh-CN" sz="3600" b="1" dirty="0">
                <a:solidFill>
                  <a:srgbClr val="3F5096"/>
                </a:solidFill>
                <a:latin typeface="微软雅黑" panose="020B0503020204020204" charset="-122"/>
                <a:ea typeface="微软雅黑" panose="020B0503020204020204" charset="-122"/>
                <a:sym typeface="Source Han Serif SC" panose="02020400000000000000" pitchFamily="18" charset="-122"/>
              </a:rPr>
              <a:t>Contents</a:t>
            </a:r>
            <a:endParaRPr lang="en-US" altLang="zh-CN" sz="3600" b="1" dirty="0">
              <a:solidFill>
                <a:srgbClr val="3F5096"/>
              </a:solidFill>
              <a:latin typeface="微软雅黑" panose="020B0503020204020204" charset="-122"/>
              <a:ea typeface="微软雅黑" panose="020B0503020204020204" charset="-122"/>
              <a:sym typeface="Source Han Serif SC" panose="02020400000000000000" pitchFamily="18" charset="-122"/>
            </a:endParaRPr>
          </a:p>
        </p:txBody>
      </p:sp>
      <p:grpSp>
        <p:nvGrpSpPr>
          <p:cNvPr id="22" name="组合 21"/>
          <p:cNvGrpSpPr/>
          <p:nvPr/>
        </p:nvGrpSpPr>
        <p:grpSpPr>
          <a:xfrm>
            <a:off x="1324268" y="2919885"/>
            <a:ext cx="4905082" cy="660291"/>
            <a:chOff x="1324268" y="2947195"/>
            <a:chExt cx="4905082" cy="660291"/>
          </a:xfrm>
        </p:grpSpPr>
        <p:sp>
          <p:nvSpPr>
            <p:cNvPr id="23" name="MH_SubTitle_1"/>
            <p:cNvSpPr/>
            <p:nvPr>
              <p:custDataLst>
                <p:tags r:id="rId1"/>
              </p:custDataLst>
            </p:nvPr>
          </p:nvSpPr>
          <p:spPr>
            <a:xfrm>
              <a:off x="2562829" y="2947662"/>
              <a:ext cx="3666521" cy="604737"/>
            </a:xfrm>
            <a:custGeom>
              <a:avLst/>
              <a:gdLst>
                <a:gd name="connsiteX0" fmla="*/ 122108 w 732631"/>
                <a:gd name="connsiteY0" fmla="*/ 0 h 5307012"/>
                <a:gd name="connsiteX1" fmla="*/ 610523 w 732631"/>
                <a:gd name="connsiteY1" fmla="*/ 0 h 5307012"/>
                <a:gd name="connsiteX2" fmla="*/ 732631 w 732631"/>
                <a:gd name="connsiteY2" fmla="*/ 122108 h 5307012"/>
                <a:gd name="connsiteX3" fmla="*/ 732631 w 732631"/>
                <a:gd name="connsiteY3" fmla="*/ 5307012 h 5307012"/>
                <a:gd name="connsiteX4" fmla="*/ 732631 w 732631"/>
                <a:gd name="connsiteY4" fmla="*/ 5307012 h 5307012"/>
                <a:gd name="connsiteX5" fmla="*/ 0 w 732631"/>
                <a:gd name="connsiteY5" fmla="*/ 5307012 h 5307012"/>
                <a:gd name="connsiteX6" fmla="*/ 0 w 732631"/>
                <a:gd name="connsiteY6" fmla="*/ 5307012 h 5307012"/>
                <a:gd name="connsiteX7" fmla="*/ 0 w 732631"/>
                <a:gd name="connsiteY7" fmla="*/ 122108 h 5307012"/>
                <a:gd name="connsiteX8" fmla="*/ 122108 w 732631"/>
                <a:gd name="connsiteY8" fmla="*/ 0 h 53070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32631" h="5307012">
                  <a:moveTo>
                    <a:pt x="732631" y="884525"/>
                  </a:moveTo>
                  <a:lnTo>
                    <a:pt x="732631" y="4422487"/>
                  </a:lnTo>
                  <a:cubicBezTo>
                    <a:pt x="732631" y="4910992"/>
                    <a:pt x="725084" y="5307008"/>
                    <a:pt x="715774" y="5307008"/>
                  </a:cubicBezTo>
                  <a:lnTo>
                    <a:pt x="0" y="5307008"/>
                  </a:lnTo>
                  <a:lnTo>
                    <a:pt x="0" y="5307008"/>
                  </a:lnTo>
                  <a:lnTo>
                    <a:pt x="0" y="4"/>
                  </a:lnTo>
                  <a:lnTo>
                    <a:pt x="0" y="4"/>
                  </a:lnTo>
                  <a:lnTo>
                    <a:pt x="715774" y="4"/>
                  </a:lnTo>
                  <a:cubicBezTo>
                    <a:pt x="725084" y="4"/>
                    <a:pt x="732631" y="396020"/>
                    <a:pt x="732631" y="884525"/>
                  </a:cubicBezTo>
                  <a:close/>
                </a:path>
              </a:pathLst>
            </a:custGeom>
            <a:noFill/>
            <a:ln>
              <a:noFill/>
            </a:ln>
            <a:effectLst/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lIns="0" tIns="0" rIns="0" bIns="0" spcCol="1270" anchor="ctr">
              <a:noAutofit/>
            </a:bodyPr>
            <a:p>
              <a:r>
                <a:rPr lang="zh-CN" altLang="en-US" sz="2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Source Han Serif SC" panose="02020400000000000000" pitchFamily="18" charset="-122"/>
                </a:rPr>
                <a:t>输入标题内容</a:t>
              </a:r>
              <a:endParaRPr lang="zh-CN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Source Han Serif SC" panose="02020400000000000000" pitchFamily="18" charset="-122"/>
              </a:endParaRPr>
            </a:p>
          </p:txBody>
        </p:sp>
        <p:sp>
          <p:nvSpPr>
            <p:cNvPr id="25" name="MH_Other_1"/>
            <p:cNvSpPr/>
            <p:nvPr>
              <p:custDataLst>
                <p:tags r:id="rId2"/>
              </p:custDataLst>
            </p:nvPr>
          </p:nvSpPr>
          <p:spPr>
            <a:xfrm>
              <a:off x="1324268" y="2947195"/>
              <a:ext cx="976152" cy="660291"/>
            </a:xfrm>
            <a:custGeom>
              <a:avLst/>
              <a:gdLst>
                <a:gd name="connsiteX0" fmla="*/ 0 w 872351"/>
                <a:gd name="connsiteY0" fmla="*/ 0 h 721783"/>
                <a:gd name="connsiteX1" fmla="*/ 697880 w 872351"/>
                <a:gd name="connsiteY1" fmla="*/ 0 h 721783"/>
                <a:gd name="connsiteX2" fmla="*/ 872351 w 872351"/>
                <a:gd name="connsiteY2" fmla="*/ 360892 h 721783"/>
                <a:gd name="connsiteX3" fmla="*/ 697880 w 872351"/>
                <a:gd name="connsiteY3" fmla="*/ 721783 h 721783"/>
                <a:gd name="connsiteX4" fmla="*/ 0 w 872351"/>
                <a:gd name="connsiteY4" fmla="*/ 721783 h 7217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72351" h="721783">
                  <a:moveTo>
                    <a:pt x="0" y="0"/>
                  </a:moveTo>
                  <a:lnTo>
                    <a:pt x="697880" y="0"/>
                  </a:lnTo>
                  <a:lnTo>
                    <a:pt x="872351" y="360892"/>
                  </a:lnTo>
                  <a:lnTo>
                    <a:pt x="697880" y="721783"/>
                  </a:lnTo>
                  <a:lnTo>
                    <a:pt x="0" y="721783"/>
                  </a:lnTo>
                  <a:close/>
                </a:path>
              </a:pathLst>
            </a:custGeom>
            <a:solidFill>
              <a:srgbClr val="B7DFF8"/>
            </a:solidFill>
            <a:ln w="76200">
              <a:solidFill>
                <a:srgbClr val="FF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p>
              <a:pPr algn="ctr">
                <a:defRPr/>
              </a:pPr>
              <a:r>
                <a:rPr lang="en-US" altLang="zh-CN" sz="3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Source Han Serif SC" panose="02020400000000000000" pitchFamily="18" charset="-122"/>
                </a:rPr>
                <a:t>1</a:t>
              </a:r>
              <a:endParaRPr lang="en-US" altLang="zh-CN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Source Han Serif SC" panose="02020400000000000000" pitchFamily="18" charset="-122"/>
              </a:endParaRP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1324268" y="4404699"/>
            <a:ext cx="4905082" cy="658704"/>
            <a:chOff x="1190918" y="4620695"/>
            <a:chExt cx="4905082" cy="658704"/>
          </a:xfrm>
        </p:grpSpPr>
        <p:sp>
          <p:nvSpPr>
            <p:cNvPr id="28" name="MH_SubTitle_2"/>
            <p:cNvSpPr/>
            <p:nvPr>
              <p:custDataLst>
                <p:tags r:id="rId3"/>
              </p:custDataLst>
            </p:nvPr>
          </p:nvSpPr>
          <p:spPr>
            <a:xfrm>
              <a:off x="2429479" y="4621165"/>
              <a:ext cx="3666521" cy="604737"/>
            </a:xfrm>
            <a:custGeom>
              <a:avLst/>
              <a:gdLst>
                <a:gd name="connsiteX0" fmla="*/ 122108 w 732631"/>
                <a:gd name="connsiteY0" fmla="*/ 0 h 5307012"/>
                <a:gd name="connsiteX1" fmla="*/ 610523 w 732631"/>
                <a:gd name="connsiteY1" fmla="*/ 0 h 5307012"/>
                <a:gd name="connsiteX2" fmla="*/ 732631 w 732631"/>
                <a:gd name="connsiteY2" fmla="*/ 122108 h 5307012"/>
                <a:gd name="connsiteX3" fmla="*/ 732631 w 732631"/>
                <a:gd name="connsiteY3" fmla="*/ 5307012 h 5307012"/>
                <a:gd name="connsiteX4" fmla="*/ 732631 w 732631"/>
                <a:gd name="connsiteY4" fmla="*/ 5307012 h 5307012"/>
                <a:gd name="connsiteX5" fmla="*/ 0 w 732631"/>
                <a:gd name="connsiteY5" fmla="*/ 5307012 h 5307012"/>
                <a:gd name="connsiteX6" fmla="*/ 0 w 732631"/>
                <a:gd name="connsiteY6" fmla="*/ 5307012 h 5307012"/>
                <a:gd name="connsiteX7" fmla="*/ 0 w 732631"/>
                <a:gd name="connsiteY7" fmla="*/ 122108 h 5307012"/>
                <a:gd name="connsiteX8" fmla="*/ 122108 w 732631"/>
                <a:gd name="connsiteY8" fmla="*/ 0 h 53070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32631" h="5307012">
                  <a:moveTo>
                    <a:pt x="732631" y="884525"/>
                  </a:moveTo>
                  <a:lnTo>
                    <a:pt x="732631" y="4422487"/>
                  </a:lnTo>
                  <a:cubicBezTo>
                    <a:pt x="732631" y="4910992"/>
                    <a:pt x="725084" y="5307008"/>
                    <a:pt x="715774" y="5307008"/>
                  </a:cubicBezTo>
                  <a:lnTo>
                    <a:pt x="0" y="5307008"/>
                  </a:lnTo>
                  <a:lnTo>
                    <a:pt x="0" y="5307008"/>
                  </a:lnTo>
                  <a:lnTo>
                    <a:pt x="0" y="4"/>
                  </a:lnTo>
                  <a:lnTo>
                    <a:pt x="0" y="4"/>
                  </a:lnTo>
                  <a:lnTo>
                    <a:pt x="715774" y="4"/>
                  </a:lnTo>
                  <a:cubicBezTo>
                    <a:pt x="725084" y="4"/>
                    <a:pt x="732631" y="396020"/>
                    <a:pt x="732631" y="884525"/>
                  </a:cubicBezTo>
                  <a:close/>
                </a:path>
              </a:pathLst>
            </a:custGeom>
            <a:noFill/>
            <a:ln>
              <a:noFill/>
            </a:ln>
            <a:effectLst/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lIns="0" tIns="0" rIns="0" bIns="0" spcCol="1270" anchor="ctr">
              <a:noAutofit/>
            </a:bodyPr>
            <a:p>
              <a:pPr lvl="0"/>
              <a:r>
                <a:rPr lang="zh-CN" altLang="en-US" sz="2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Source Han Serif SC" panose="02020400000000000000" pitchFamily="18" charset="-122"/>
                </a:rPr>
                <a:t>输入标题内容</a:t>
              </a:r>
              <a:endParaRPr lang="zh-CN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Source Han Serif SC" panose="02020400000000000000" pitchFamily="18" charset="-122"/>
              </a:endParaRPr>
            </a:p>
          </p:txBody>
        </p:sp>
        <p:sp>
          <p:nvSpPr>
            <p:cNvPr id="29" name="MH_Other_2"/>
            <p:cNvSpPr/>
            <p:nvPr>
              <p:custDataLst>
                <p:tags r:id="rId4"/>
              </p:custDataLst>
            </p:nvPr>
          </p:nvSpPr>
          <p:spPr>
            <a:xfrm>
              <a:off x="1190918" y="4620695"/>
              <a:ext cx="976152" cy="658704"/>
            </a:xfrm>
            <a:custGeom>
              <a:avLst/>
              <a:gdLst>
                <a:gd name="connsiteX0" fmla="*/ 0 w 872351"/>
                <a:gd name="connsiteY0" fmla="*/ 0 h 721783"/>
                <a:gd name="connsiteX1" fmla="*/ 697880 w 872351"/>
                <a:gd name="connsiteY1" fmla="*/ 0 h 721783"/>
                <a:gd name="connsiteX2" fmla="*/ 872351 w 872351"/>
                <a:gd name="connsiteY2" fmla="*/ 360892 h 721783"/>
                <a:gd name="connsiteX3" fmla="*/ 697880 w 872351"/>
                <a:gd name="connsiteY3" fmla="*/ 721783 h 721783"/>
                <a:gd name="connsiteX4" fmla="*/ 0 w 872351"/>
                <a:gd name="connsiteY4" fmla="*/ 721783 h 7217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72351" h="721783">
                  <a:moveTo>
                    <a:pt x="0" y="0"/>
                  </a:moveTo>
                  <a:lnTo>
                    <a:pt x="697880" y="0"/>
                  </a:lnTo>
                  <a:lnTo>
                    <a:pt x="872351" y="360892"/>
                  </a:lnTo>
                  <a:lnTo>
                    <a:pt x="697880" y="721783"/>
                  </a:lnTo>
                  <a:lnTo>
                    <a:pt x="0" y="721783"/>
                  </a:lnTo>
                  <a:close/>
                </a:path>
              </a:pathLst>
            </a:custGeom>
            <a:solidFill>
              <a:srgbClr val="B7DFF8"/>
            </a:solidFill>
            <a:ln w="76200">
              <a:solidFill>
                <a:srgbClr val="FF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p>
              <a:pPr algn="ctr">
                <a:defRPr/>
              </a:pPr>
              <a:r>
                <a:rPr lang="en-US" altLang="zh-CN" sz="3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Source Han Serif SC" panose="02020400000000000000" pitchFamily="18" charset="-122"/>
                </a:rPr>
                <a:t>2</a:t>
              </a:r>
              <a:endParaRPr lang="en-US" altLang="zh-CN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Source Han Serif SC" panose="02020400000000000000" pitchFamily="18" charset="-122"/>
              </a:endParaRPr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6758134" y="2920118"/>
            <a:ext cx="4905082" cy="659824"/>
            <a:chOff x="7014355" y="3870960"/>
            <a:chExt cx="4905082" cy="659824"/>
          </a:xfrm>
        </p:grpSpPr>
        <p:sp>
          <p:nvSpPr>
            <p:cNvPr id="31" name="MH_SubTitle_3"/>
            <p:cNvSpPr/>
            <p:nvPr>
              <p:custDataLst>
                <p:tags r:id="rId5"/>
              </p:custDataLst>
            </p:nvPr>
          </p:nvSpPr>
          <p:spPr>
            <a:xfrm>
              <a:off x="8252916" y="3870960"/>
              <a:ext cx="3666521" cy="606326"/>
            </a:xfrm>
            <a:custGeom>
              <a:avLst/>
              <a:gdLst>
                <a:gd name="connsiteX0" fmla="*/ 122108 w 732631"/>
                <a:gd name="connsiteY0" fmla="*/ 0 h 5307012"/>
                <a:gd name="connsiteX1" fmla="*/ 610523 w 732631"/>
                <a:gd name="connsiteY1" fmla="*/ 0 h 5307012"/>
                <a:gd name="connsiteX2" fmla="*/ 732631 w 732631"/>
                <a:gd name="connsiteY2" fmla="*/ 122108 h 5307012"/>
                <a:gd name="connsiteX3" fmla="*/ 732631 w 732631"/>
                <a:gd name="connsiteY3" fmla="*/ 5307012 h 5307012"/>
                <a:gd name="connsiteX4" fmla="*/ 732631 w 732631"/>
                <a:gd name="connsiteY4" fmla="*/ 5307012 h 5307012"/>
                <a:gd name="connsiteX5" fmla="*/ 0 w 732631"/>
                <a:gd name="connsiteY5" fmla="*/ 5307012 h 5307012"/>
                <a:gd name="connsiteX6" fmla="*/ 0 w 732631"/>
                <a:gd name="connsiteY6" fmla="*/ 5307012 h 5307012"/>
                <a:gd name="connsiteX7" fmla="*/ 0 w 732631"/>
                <a:gd name="connsiteY7" fmla="*/ 122108 h 5307012"/>
                <a:gd name="connsiteX8" fmla="*/ 122108 w 732631"/>
                <a:gd name="connsiteY8" fmla="*/ 0 h 53070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32631" h="5307012">
                  <a:moveTo>
                    <a:pt x="732631" y="884525"/>
                  </a:moveTo>
                  <a:lnTo>
                    <a:pt x="732631" y="4422487"/>
                  </a:lnTo>
                  <a:cubicBezTo>
                    <a:pt x="732631" y="4910992"/>
                    <a:pt x="725084" y="5307008"/>
                    <a:pt x="715774" y="5307008"/>
                  </a:cubicBezTo>
                  <a:lnTo>
                    <a:pt x="0" y="5307008"/>
                  </a:lnTo>
                  <a:lnTo>
                    <a:pt x="0" y="5307008"/>
                  </a:lnTo>
                  <a:lnTo>
                    <a:pt x="0" y="4"/>
                  </a:lnTo>
                  <a:lnTo>
                    <a:pt x="0" y="4"/>
                  </a:lnTo>
                  <a:lnTo>
                    <a:pt x="715774" y="4"/>
                  </a:lnTo>
                  <a:cubicBezTo>
                    <a:pt x="725084" y="4"/>
                    <a:pt x="732631" y="396020"/>
                    <a:pt x="732631" y="884525"/>
                  </a:cubicBezTo>
                  <a:close/>
                </a:path>
              </a:pathLst>
            </a:custGeom>
            <a:noFill/>
            <a:ln>
              <a:noFill/>
            </a:ln>
            <a:effectLst/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lIns="0" tIns="0" rIns="0" bIns="0" spcCol="1270" anchor="ctr">
              <a:noAutofit/>
            </a:bodyPr>
            <a:p>
              <a:pPr lvl="0"/>
              <a:r>
                <a:rPr lang="zh-CN" altLang="en-US" sz="2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Source Han Serif SC" panose="02020400000000000000" pitchFamily="18" charset="-122"/>
                </a:rPr>
                <a:t>输入标题内容</a:t>
              </a:r>
              <a:endParaRPr lang="zh-CN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Source Han Serif SC" panose="02020400000000000000" pitchFamily="18" charset="-122"/>
              </a:endParaRPr>
            </a:p>
          </p:txBody>
        </p:sp>
        <p:sp>
          <p:nvSpPr>
            <p:cNvPr id="32" name="MH_Other_3"/>
            <p:cNvSpPr/>
            <p:nvPr>
              <p:custDataLst>
                <p:tags r:id="rId6"/>
              </p:custDataLst>
            </p:nvPr>
          </p:nvSpPr>
          <p:spPr>
            <a:xfrm>
              <a:off x="7014355" y="3872080"/>
              <a:ext cx="976152" cy="658704"/>
            </a:xfrm>
            <a:custGeom>
              <a:avLst/>
              <a:gdLst>
                <a:gd name="connsiteX0" fmla="*/ 0 w 872351"/>
                <a:gd name="connsiteY0" fmla="*/ 0 h 721783"/>
                <a:gd name="connsiteX1" fmla="*/ 697880 w 872351"/>
                <a:gd name="connsiteY1" fmla="*/ 0 h 721783"/>
                <a:gd name="connsiteX2" fmla="*/ 872351 w 872351"/>
                <a:gd name="connsiteY2" fmla="*/ 360892 h 721783"/>
                <a:gd name="connsiteX3" fmla="*/ 697880 w 872351"/>
                <a:gd name="connsiteY3" fmla="*/ 721783 h 721783"/>
                <a:gd name="connsiteX4" fmla="*/ 0 w 872351"/>
                <a:gd name="connsiteY4" fmla="*/ 721783 h 7217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72351" h="721783">
                  <a:moveTo>
                    <a:pt x="0" y="0"/>
                  </a:moveTo>
                  <a:lnTo>
                    <a:pt x="697880" y="0"/>
                  </a:lnTo>
                  <a:lnTo>
                    <a:pt x="872351" y="360892"/>
                  </a:lnTo>
                  <a:lnTo>
                    <a:pt x="697880" y="721783"/>
                  </a:lnTo>
                  <a:lnTo>
                    <a:pt x="0" y="721783"/>
                  </a:lnTo>
                  <a:close/>
                </a:path>
              </a:pathLst>
            </a:custGeom>
            <a:solidFill>
              <a:srgbClr val="B7DFF8"/>
            </a:solidFill>
            <a:ln w="76200">
              <a:solidFill>
                <a:srgbClr val="FF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p>
              <a:pPr algn="ctr">
                <a:defRPr/>
              </a:pPr>
              <a:r>
                <a:rPr lang="en-US" altLang="zh-CN" sz="3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Source Han Serif SC" panose="02020400000000000000" pitchFamily="18" charset="-122"/>
                </a:rPr>
                <a:t>3</a:t>
              </a:r>
              <a:endParaRPr lang="en-US" altLang="zh-CN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Source Han Serif SC" panose="02020400000000000000" pitchFamily="18" charset="-122"/>
              </a:endParaRPr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6758134" y="4403906"/>
            <a:ext cx="4905082" cy="660291"/>
            <a:chOff x="7014355" y="4648240"/>
            <a:chExt cx="4905082" cy="660291"/>
          </a:xfrm>
        </p:grpSpPr>
        <p:sp>
          <p:nvSpPr>
            <p:cNvPr id="34" name="MH_SubTitle_4"/>
            <p:cNvSpPr/>
            <p:nvPr>
              <p:custDataLst>
                <p:tags r:id="rId7"/>
              </p:custDataLst>
            </p:nvPr>
          </p:nvSpPr>
          <p:spPr>
            <a:xfrm>
              <a:off x="8252916" y="4648705"/>
              <a:ext cx="3666521" cy="606326"/>
            </a:xfrm>
            <a:custGeom>
              <a:avLst/>
              <a:gdLst>
                <a:gd name="connsiteX0" fmla="*/ 122108 w 732631"/>
                <a:gd name="connsiteY0" fmla="*/ 0 h 5307012"/>
                <a:gd name="connsiteX1" fmla="*/ 610523 w 732631"/>
                <a:gd name="connsiteY1" fmla="*/ 0 h 5307012"/>
                <a:gd name="connsiteX2" fmla="*/ 732631 w 732631"/>
                <a:gd name="connsiteY2" fmla="*/ 122108 h 5307012"/>
                <a:gd name="connsiteX3" fmla="*/ 732631 w 732631"/>
                <a:gd name="connsiteY3" fmla="*/ 5307012 h 5307012"/>
                <a:gd name="connsiteX4" fmla="*/ 732631 w 732631"/>
                <a:gd name="connsiteY4" fmla="*/ 5307012 h 5307012"/>
                <a:gd name="connsiteX5" fmla="*/ 0 w 732631"/>
                <a:gd name="connsiteY5" fmla="*/ 5307012 h 5307012"/>
                <a:gd name="connsiteX6" fmla="*/ 0 w 732631"/>
                <a:gd name="connsiteY6" fmla="*/ 5307012 h 5307012"/>
                <a:gd name="connsiteX7" fmla="*/ 0 w 732631"/>
                <a:gd name="connsiteY7" fmla="*/ 122108 h 5307012"/>
                <a:gd name="connsiteX8" fmla="*/ 122108 w 732631"/>
                <a:gd name="connsiteY8" fmla="*/ 0 h 53070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32631" h="5307012">
                  <a:moveTo>
                    <a:pt x="732631" y="884525"/>
                  </a:moveTo>
                  <a:lnTo>
                    <a:pt x="732631" y="4422487"/>
                  </a:lnTo>
                  <a:cubicBezTo>
                    <a:pt x="732631" y="4910992"/>
                    <a:pt x="725084" y="5307008"/>
                    <a:pt x="715774" y="5307008"/>
                  </a:cubicBezTo>
                  <a:lnTo>
                    <a:pt x="0" y="5307008"/>
                  </a:lnTo>
                  <a:lnTo>
                    <a:pt x="0" y="5307008"/>
                  </a:lnTo>
                  <a:lnTo>
                    <a:pt x="0" y="4"/>
                  </a:lnTo>
                  <a:lnTo>
                    <a:pt x="0" y="4"/>
                  </a:lnTo>
                  <a:lnTo>
                    <a:pt x="715774" y="4"/>
                  </a:lnTo>
                  <a:cubicBezTo>
                    <a:pt x="725084" y="4"/>
                    <a:pt x="732631" y="396020"/>
                    <a:pt x="732631" y="884525"/>
                  </a:cubicBezTo>
                  <a:close/>
                </a:path>
              </a:pathLst>
            </a:custGeom>
            <a:noFill/>
            <a:ln>
              <a:noFill/>
            </a:ln>
            <a:effectLst/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lIns="0" tIns="0" rIns="0" bIns="0" spcCol="1270" anchor="ctr">
              <a:noAutofit/>
            </a:bodyPr>
            <a:p>
              <a:pPr lvl="0"/>
              <a:r>
                <a:rPr lang="zh-CN" altLang="en-US" sz="2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Source Han Serif SC" panose="02020400000000000000" pitchFamily="18" charset="-122"/>
                </a:rPr>
                <a:t>输入标题内容</a:t>
              </a:r>
              <a:endParaRPr lang="zh-CN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Source Han Serif SC" panose="02020400000000000000" pitchFamily="18" charset="-122"/>
              </a:endParaRPr>
            </a:p>
          </p:txBody>
        </p:sp>
        <p:sp>
          <p:nvSpPr>
            <p:cNvPr id="35" name="MH_Other_4"/>
            <p:cNvSpPr/>
            <p:nvPr>
              <p:custDataLst>
                <p:tags r:id="rId8"/>
              </p:custDataLst>
            </p:nvPr>
          </p:nvSpPr>
          <p:spPr>
            <a:xfrm>
              <a:off x="7014355" y="4648240"/>
              <a:ext cx="976152" cy="660291"/>
            </a:xfrm>
            <a:custGeom>
              <a:avLst/>
              <a:gdLst>
                <a:gd name="connsiteX0" fmla="*/ 0 w 872351"/>
                <a:gd name="connsiteY0" fmla="*/ 0 h 721783"/>
                <a:gd name="connsiteX1" fmla="*/ 697880 w 872351"/>
                <a:gd name="connsiteY1" fmla="*/ 0 h 721783"/>
                <a:gd name="connsiteX2" fmla="*/ 872351 w 872351"/>
                <a:gd name="connsiteY2" fmla="*/ 360892 h 721783"/>
                <a:gd name="connsiteX3" fmla="*/ 697880 w 872351"/>
                <a:gd name="connsiteY3" fmla="*/ 721783 h 721783"/>
                <a:gd name="connsiteX4" fmla="*/ 0 w 872351"/>
                <a:gd name="connsiteY4" fmla="*/ 721783 h 7217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72351" h="721783">
                  <a:moveTo>
                    <a:pt x="0" y="0"/>
                  </a:moveTo>
                  <a:lnTo>
                    <a:pt x="697880" y="0"/>
                  </a:lnTo>
                  <a:lnTo>
                    <a:pt x="872351" y="360892"/>
                  </a:lnTo>
                  <a:lnTo>
                    <a:pt x="697880" y="721783"/>
                  </a:lnTo>
                  <a:lnTo>
                    <a:pt x="0" y="721783"/>
                  </a:lnTo>
                  <a:close/>
                </a:path>
              </a:pathLst>
            </a:custGeom>
            <a:solidFill>
              <a:srgbClr val="B7DFF8"/>
            </a:solidFill>
            <a:ln w="76200">
              <a:solidFill>
                <a:srgbClr val="FF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p>
              <a:pPr algn="ctr">
                <a:defRPr/>
              </a:pPr>
              <a:r>
                <a:rPr lang="en-US" altLang="zh-CN" sz="3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Source Han Serif SC" panose="02020400000000000000" pitchFamily="18" charset="-122"/>
                </a:rPr>
                <a:t>4</a:t>
              </a:r>
              <a:endParaRPr lang="en-US" altLang="zh-CN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Source Han Serif SC" panose="02020400000000000000" pitchFamily="18" charset="-122"/>
              </a:endParaRPr>
            </a:p>
          </p:txBody>
        </p:sp>
      </p:grp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你好五月海报3"/>
          <p:cNvPicPr>
            <a:picLocks noChangeAspect="1"/>
          </p:cNvPicPr>
          <p:nvPr/>
        </p:nvPicPr>
        <p:blipFill>
          <a:blip r:embed="rId1"/>
          <a:srcRect l="25040"/>
          <a:stretch>
            <a:fillRect/>
          </a:stretch>
        </p:blipFill>
        <p:spPr>
          <a:xfrm rot="5400000">
            <a:off x="2643505" y="-2682240"/>
            <a:ext cx="6866255" cy="12214225"/>
          </a:xfrm>
          <a:prstGeom prst="rect">
            <a:avLst/>
          </a:prstGeom>
        </p:spPr>
      </p:pic>
      <p:grpSp>
        <p:nvGrpSpPr>
          <p:cNvPr id="5" name="组合 4"/>
          <p:cNvGrpSpPr/>
          <p:nvPr/>
        </p:nvGrpSpPr>
        <p:grpSpPr>
          <a:xfrm flipH="1">
            <a:off x="4681219" y="3050701"/>
            <a:ext cx="6318738" cy="1582444"/>
            <a:chOff x="1051883" y="3954941"/>
            <a:chExt cx="6318738" cy="1582444"/>
          </a:xfrm>
        </p:grpSpPr>
        <p:sp>
          <p:nvSpPr>
            <p:cNvPr id="3" name="矩形 2"/>
            <p:cNvSpPr/>
            <p:nvPr/>
          </p:nvSpPr>
          <p:spPr>
            <a:xfrm>
              <a:off x="1051883" y="3954941"/>
              <a:ext cx="3230880" cy="706755"/>
            </a:xfrm>
            <a:prstGeom prst="rect">
              <a:avLst/>
            </a:prstGeom>
          </p:spPr>
          <p:txBody>
            <a:bodyPr wrap="non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4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Source Han Serif SC" panose="02020400000000000000" pitchFamily="18" charset="-122"/>
                </a:rPr>
                <a:t>输入标题内容</a:t>
              </a:r>
              <a:endParaRPr lang="zh-CN" altLang="en-US" sz="4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Source Han Serif SC" panose="02020400000000000000" pitchFamily="18" charset="-122"/>
              </a:endParaRPr>
            </a:p>
          </p:txBody>
        </p:sp>
        <p:sp>
          <p:nvSpPr>
            <p:cNvPr id="4" name="Text Placeholder 4"/>
            <p:cNvSpPr txBox="1"/>
            <p:nvPr/>
          </p:nvSpPr>
          <p:spPr>
            <a:xfrm>
              <a:off x="1238502" y="4762265"/>
              <a:ext cx="6132119" cy="775120"/>
            </a:xfrm>
            <a:prstGeom prst="rect">
              <a:avLst/>
            </a:prstGeom>
          </p:spPr>
          <p:txBody>
            <a:bodyPr/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defTabSz="1201420">
                <a:lnSpc>
                  <a:spcPct val="114000"/>
                </a:lnSpc>
                <a:spcBef>
                  <a:spcPts val="1315"/>
                </a:spcBef>
                <a:buNone/>
                <a:defRPr/>
              </a:pPr>
              <a:r>
                <a:rPr lang="id-ID" sz="1200" spc="395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Calibri" panose="020F0502020204030204"/>
                  <a:sym typeface="Source Han Serif SC" panose="02020400000000000000" pitchFamily="18" charset="-122"/>
                </a:rPr>
                <a:t>Ut wisi enim ad minim veniam, quis nostrud exerci tation ullamcorper nibh euismod tincidunt ut</a:t>
              </a:r>
              <a:endParaRPr lang="id-ID" sz="1200" spc="395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Calibri" panose="020F0502020204030204"/>
                <a:sym typeface="Source Han Serif SC" panose="02020400000000000000" pitchFamily="18" charset="-122"/>
              </a:endParaRPr>
            </a:p>
          </p:txBody>
        </p:sp>
      </p:grpSp>
      <p:sp>
        <p:nvSpPr>
          <p:cNvPr id="6" name="文本框 5"/>
          <p:cNvSpPr txBox="1"/>
          <p:nvPr/>
        </p:nvSpPr>
        <p:spPr>
          <a:xfrm>
            <a:off x="4111622" y="1851343"/>
            <a:ext cx="6888335" cy="119888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r"/>
            <a:r>
              <a:rPr lang="en-US" altLang="zh-CN" sz="7200" b="1" dirty="0">
                <a:solidFill>
                  <a:srgbClr val="3F5096"/>
                </a:solidFill>
                <a:latin typeface="微软雅黑" panose="020B0503020204020204" charset="-122"/>
                <a:ea typeface="微软雅黑" panose="020B0503020204020204" charset="-122"/>
                <a:sym typeface="Source Han Serif SC" panose="02020400000000000000" pitchFamily="18" charset="-122"/>
              </a:rPr>
              <a:t>PART 01</a:t>
            </a:r>
            <a:endParaRPr lang="en-US" altLang="zh-CN" sz="7200" b="1" dirty="0">
              <a:solidFill>
                <a:srgbClr val="3F5096"/>
              </a:solidFill>
              <a:latin typeface="微软雅黑" panose="020B0503020204020204" charset="-122"/>
              <a:ea typeface="微软雅黑" panose="020B0503020204020204" charset="-122"/>
              <a:sym typeface="Source Han Serif SC" panose="02020400000000000000" pitchFamily="18" charset="-122"/>
            </a:endParaRP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矩形 43"/>
          <p:cNvSpPr/>
          <p:nvPr/>
        </p:nvSpPr>
        <p:spPr>
          <a:xfrm>
            <a:off x="0" y="1528144"/>
            <a:ext cx="4218228" cy="3943742"/>
          </a:xfrm>
          <a:prstGeom prst="rect">
            <a:avLst/>
          </a:prstGeom>
          <a:blipFill>
            <a:blip r:embed="rId1"/>
            <a:srcRect/>
            <a:stretch>
              <a:fillRect l="-15874" r="-15874"/>
            </a:stretch>
          </a:blip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5" name="矩形 44"/>
          <p:cNvSpPr/>
          <p:nvPr/>
        </p:nvSpPr>
        <p:spPr>
          <a:xfrm>
            <a:off x="3439886" y="2148114"/>
            <a:ext cx="8752114" cy="2703802"/>
          </a:xfrm>
          <a:prstGeom prst="rect">
            <a:avLst/>
          </a:prstGeom>
          <a:solidFill>
            <a:srgbClr val="B7DFF8"/>
          </a:solidFill>
          <a:ln>
            <a:noFill/>
          </a:ln>
          <a:effectLst>
            <a:outerShdw blurRad="317500" dist="101600" dir="9000000" algn="tl" rotWithShape="0">
              <a:prstClr val="black">
                <a:alpha val="2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椭圆 2"/>
          <p:cNvSpPr/>
          <p:nvPr/>
        </p:nvSpPr>
        <p:spPr>
          <a:xfrm>
            <a:off x="392140" y="336549"/>
            <a:ext cx="736600" cy="736600"/>
          </a:xfrm>
          <a:prstGeom prst="ellipse">
            <a:avLst/>
          </a:prstGeom>
          <a:noFill/>
          <a:ln w="19050">
            <a:solidFill>
              <a:srgbClr val="B6E6E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760440" y="806447"/>
            <a:ext cx="293659" cy="415786"/>
          </a:xfrm>
          <a:prstGeom prst="rect">
            <a:avLst/>
          </a:prstGeom>
          <a:noFill/>
        </p:spPr>
        <p:txBody>
          <a:bodyPr wrap="none" lIns="0" tIns="0" rIns="0" bIns="0" rtlCol="0" anchor="ctr" anchorCtr="1">
            <a:noAutofit/>
          </a:bodyPr>
          <a:lstStyle/>
          <a:p>
            <a:r>
              <a:rPr lang="en-US" altLang="zh-CN" sz="4400" dirty="0">
                <a:solidFill>
                  <a:srgbClr val="767171"/>
                </a:solidFill>
                <a:latin typeface="AvantGarde Bk BT" panose="020B0402020202020204" pitchFamily="34" charset="0"/>
                <a:ea typeface="DotumChe" panose="020B0609000101010101" pitchFamily="49" charset="-127"/>
              </a:rPr>
              <a:t>1</a:t>
            </a:r>
            <a:endParaRPr lang="zh-CN" altLang="en-US" sz="4400" dirty="0">
              <a:solidFill>
                <a:srgbClr val="767171"/>
              </a:solidFill>
              <a:latin typeface="AvantGarde Bk BT" panose="020B0402020202020204" pitchFamily="34" charset="0"/>
              <a:ea typeface="DotumChe" panose="020B0609000101010101" pitchFamily="49" charset="-127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326369" y="503428"/>
            <a:ext cx="2235202" cy="402841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r>
              <a:rPr lang="en-US" altLang="zh-CN" sz="3200" dirty="0">
                <a:solidFill>
                  <a:schemeClr val="bg2">
                    <a:lumMod val="50000"/>
                  </a:schemeClr>
                </a:solidFill>
                <a:latin typeface="Agency FB" panose="020B0503020202020204" pitchFamily="34" charset="0"/>
                <a:ea typeface="supercar" panose="00000400000000000000" pitchFamily="2" charset="-122"/>
              </a:rPr>
              <a:t>Work Describe</a:t>
            </a:r>
            <a:endParaRPr lang="en-US" altLang="zh-CN" sz="3200" dirty="0">
              <a:solidFill>
                <a:schemeClr val="bg2">
                  <a:lumMod val="50000"/>
                </a:schemeClr>
              </a:solidFill>
              <a:latin typeface="Agency FB" panose="020B0503020202020204" pitchFamily="34" charset="0"/>
              <a:ea typeface="supercar" panose="00000400000000000000" pitchFamily="2" charset="-122"/>
            </a:endParaRPr>
          </a:p>
        </p:txBody>
      </p:sp>
      <p:sp>
        <p:nvSpPr>
          <p:cNvPr id="6" name="Rectangle 23"/>
          <p:cNvSpPr/>
          <p:nvPr/>
        </p:nvSpPr>
        <p:spPr>
          <a:xfrm>
            <a:off x="4873398" y="5472293"/>
            <a:ext cx="5611315" cy="47789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思源黑体 CN Regular" panose="020B0500000000000000" pitchFamily="34" charset="-122"/>
                <a:ea typeface="思源黑体 CN Regular" panose="020B0500000000000000" pitchFamily="34" charset="-122"/>
                <a:sym typeface="思源黑体 CN Regular" panose="020B0500000000000000" pitchFamily="34" charset="-122"/>
              </a:rPr>
              <a:t>由在此输入详细介绍，以表达项目工作的详细资料和文字信息由在此输入详细介绍，以表达项目由在此输入详细介绍，以表达项目工作的详细资料和文字信息由在此输入详细介绍，以表达项目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思源黑体 CN Regular" panose="020B0500000000000000" pitchFamily="34" charset="-122"/>
              <a:ea typeface="思源黑体 CN Regular" panose="020B0500000000000000" pitchFamily="34" charset="-122"/>
              <a:sym typeface="思源黑体 CN Regular" panose="020B0500000000000000" pitchFamily="34" charset="-122"/>
            </a:endParaRPr>
          </a:p>
          <a:p>
            <a:pPr>
              <a:lnSpc>
                <a:spcPct val="150000"/>
              </a:lnSpc>
            </a:pPr>
            <a:endParaRPr lang="zh-CN" altLang="en-US" sz="1200" dirty="0">
              <a:solidFill>
                <a:schemeClr val="bg1">
                  <a:lumMod val="50000"/>
                </a:schemeClr>
              </a:solidFill>
              <a:latin typeface="思源黑体 CN Regular" panose="020B0500000000000000" pitchFamily="34" charset="-122"/>
              <a:ea typeface="思源黑体 CN Regular" panose="020B0500000000000000" pitchFamily="34" charset="-122"/>
              <a:sym typeface="思源黑体 CN Regular" panose="020B0500000000000000" pitchFamily="34" charset="-122"/>
            </a:endParaRPr>
          </a:p>
          <a:p>
            <a:pPr>
              <a:lnSpc>
                <a:spcPct val="150000"/>
              </a:lnSpc>
            </a:pPr>
            <a:endParaRPr lang="en-US" altLang="zh-CN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Roboto Thin" charset="0"/>
            </a:endParaRPr>
          </a:p>
        </p:txBody>
      </p:sp>
      <p:sp>
        <p:nvSpPr>
          <p:cNvPr id="26" name="椭圆 25"/>
          <p:cNvSpPr/>
          <p:nvPr/>
        </p:nvSpPr>
        <p:spPr>
          <a:xfrm>
            <a:off x="5067780" y="2473135"/>
            <a:ext cx="704415" cy="70441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317500" dist="101600" dir="9000000" algn="tl" rotWithShape="0">
              <a:prstClr val="black">
                <a:alpha val="2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Rectangle 23"/>
          <p:cNvSpPr/>
          <p:nvPr/>
        </p:nvSpPr>
        <p:spPr>
          <a:xfrm>
            <a:off x="4550555" y="3338986"/>
            <a:ext cx="2091417" cy="888688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/>
          <a:p>
            <a:pPr>
              <a:lnSpc>
                <a:spcPts val="1700"/>
              </a:lnSpc>
            </a:pP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Roboto Thin" charset="0"/>
              </a:rPr>
              <a:t>         Enter your company's simple introduction, content requirements concise summary.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Roboto Thin" charset="0"/>
              </a:rPr>
              <a:t> </a:t>
            </a:r>
            <a:endParaRPr lang="en-US" altLang="zh-CN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Roboto Thin" charset="0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5039360" y="2626360"/>
            <a:ext cx="760730" cy="398145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r>
              <a:rPr lang="en-US" altLang="zh-CN" sz="2400" dirty="0">
                <a:solidFill>
                  <a:srgbClr val="767171"/>
                </a:solidFill>
                <a:latin typeface="Agency FB" panose="020B0503020202020204" pitchFamily="34" charset="0"/>
                <a:ea typeface="supercar" panose="00000400000000000000" pitchFamily="2" charset="-122"/>
              </a:rPr>
              <a:t>2016</a:t>
            </a:r>
            <a:endParaRPr lang="en-US" altLang="zh-CN" sz="2400" dirty="0">
              <a:solidFill>
                <a:srgbClr val="767171"/>
              </a:solidFill>
              <a:latin typeface="Agency FB" panose="020B0503020202020204" pitchFamily="34" charset="0"/>
              <a:ea typeface="supercar" panose="00000400000000000000" pitchFamily="2" charset="-122"/>
            </a:endParaRPr>
          </a:p>
        </p:txBody>
      </p:sp>
      <p:sp>
        <p:nvSpPr>
          <p:cNvPr id="38" name="椭圆 37"/>
          <p:cNvSpPr/>
          <p:nvPr/>
        </p:nvSpPr>
        <p:spPr>
          <a:xfrm>
            <a:off x="7327466" y="2473135"/>
            <a:ext cx="704415" cy="70441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317500" dist="101600" dir="9000000" algn="tl" rotWithShape="0">
              <a:prstClr val="black">
                <a:alpha val="2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Rectangle 23"/>
          <p:cNvSpPr/>
          <p:nvPr/>
        </p:nvSpPr>
        <p:spPr>
          <a:xfrm>
            <a:off x="6852151" y="3338985"/>
            <a:ext cx="1927359" cy="128176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/>
          <a:p>
            <a:pPr>
              <a:lnSpc>
                <a:spcPts val="1700"/>
              </a:lnSpc>
            </a:pP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Roboto Thin" charset="0"/>
              </a:rPr>
              <a:t>         Enter your company's simple introduction, content requirements concise summary.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Roboto Thin" charset="0"/>
              </a:rPr>
              <a:t> Enter your company's simple introduction.</a:t>
            </a:r>
            <a:endParaRPr lang="en-US" altLang="zh-CN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Roboto Thin" charset="0"/>
            </a:endParaRPr>
          </a:p>
        </p:txBody>
      </p:sp>
      <p:sp>
        <p:nvSpPr>
          <p:cNvPr id="40" name="文本框 39"/>
          <p:cNvSpPr txBox="1"/>
          <p:nvPr/>
        </p:nvSpPr>
        <p:spPr>
          <a:xfrm>
            <a:off x="7298690" y="2626360"/>
            <a:ext cx="760730" cy="398145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r>
              <a:rPr lang="en-US" altLang="zh-CN" sz="2400" dirty="0">
                <a:solidFill>
                  <a:srgbClr val="767171"/>
                </a:solidFill>
                <a:latin typeface="Agency FB" panose="020B0503020202020204" pitchFamily="34" charset="0"/>
                <a:ea typeface="supercar" panose="00000400000000000000" pitchFamily="2" charset="-122"/>
              </a:rPr>
              <a:t>2018</a:t>
            </a:r>
            <a:endParaRPr lang="en-US" altLang="zh-CN" sz="2400" dirty="0">
              <a:solidFill>
                <a:srgbClr val="767171"/>
              </a:solidFill>
              <a:latin typeface="Agency FB" panose="020B0503020202020204" pitchFamily="34" charset="0"/>
              <a:ea typeface="supercar" panose="00000400000000000000" pitchFamily="2" charset="-122"/>
            </a:endParaRPr>
          </a:p>
        </p:txBody>
      </p:sp>
      <p:sp>
        <p:nvSpPr>
          <p:cNvPr id="41" name="椭圆 40"/>
          <p:cNvSpPr/>
          <p:nvPr/>
        </p:nvSpPr>
        <p:spPr>
          <a:xfrm>
            <a:off x="9587152" y="2473135"/>
            <a:ext cx="704415" cy="70441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317500" dist="101600" dir="9000000" algn="tl" rotWithShape="0">
              <a:prstClr val="black">
                <a:alpha val="2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" name="Rectangle 23"/>
          <p:cNvSpPr/>
          <p:nvPr/>
        </p:nvSpPr>
        <p:spPr>
          <a:xfrm>
            <a:off x="9069927" y="3338986"/>
            <a:ext cx="2091417" cy="888688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/>
          <a:p>
            <a:pPr>
              <a:lnSpc>
                <a:spcPts val="1700"/>
              </a:lnSpc>
            </a:pP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Roboto Thin" charset="0"/>
              </a:rPr>
              <a:t>         Enter your company's simple introduction, content requirements concise summary.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Roboto Thin" charset="0"/>
              </a:rPr>
              <a:t> </a:t>
            </a:r>
            <a:endParaRPr lang="en-US" altLang="zh-CN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Roboto Thin" charset="0"/>
            </a:endParaRPr>
          </a:p>
        </p:txBody>
      </p:sp>
      <p:sp>
        <p:nvSpPr>
          <p:cNvPr id="43" name="文本框 42"/>
          <p:cNvSpPr txBox="1"/>
          <p:nvPr/>
        </p:nvSpPr>
        <p:spPr>
          <a:xfrm>
            <a:off x="9558655" y="2626360"/>
            <a:ext cx="760730" cy="398145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r>
              <a:rPr lang="en-US" altLang="zh-CN" sz="2400" dirty="0">
                <a:solidFill>
                  <a:srgbClr val="767171"/>
                </a:solidFill>
                <a:latin typeface="Agency FB" panose="020B0503020202020204" pitchFamily="34" charset="0"/>
                <a:ea typeface="supercar" panose="00000400000000000000" pitchFamily="2" charset="-122"/>
              </a:rPr>
              <a:t>2020</a:t>
            </a:r>
            <a:endParaRPr lang="en-US" altLang="zh-CN" sz="2400" dirty="0">
              <a:solidFill>
                <a:srgbClr val="767171"/>
              </a:solidFill>
              <a:latin typeface="Agency FB" panose="020B0503020202020204" pitchFamily="34" charset="0"/>
              <a:ea typeface="supercar" panose="00000400000000000000" pitchFamily="2" charset="-122"/>
            </a:endParaRP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6" presetClass="emph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7" dur="25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8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500"/>
                            </p:stCondLst>
                            <p:childTnLst>
                              <p:par>
                                <p:cTn id="3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000"/>
                            </p:stCondLst>
                            <p:childTnLst>
                              <p:par>
                                <p:cTn id="4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3000"/>
                            </p:stCondLst>
                            <p:childTnLst>
                              <p:par>
                                <p:cTn id="5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3500"/>
                            </p:stCondLst>
                            <p:childTnLst>
                              <p:par>
                                <p:cTn id="5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3500"/>
                            </p:stCondLst>
                            <p:childTnLst>
                              <p:par>
                                <p:cTn id="6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4000"/>
                            </p:stCondLst>
                            <p:childTnLst>
                              <p:par>
                                <p:cTn id="6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 animBg="1"/>
      <p:bldP spid="45" grpId="0" bldLvl="0" animBg="1"/>
      <p:bldP spid="3" grpId="0" animBg="1"/>
      <p:bldP spid="3" grpId="1" animBg="1"/>
      <p:bldP spid="3" grpId="2" animBg="1"/>
      <p:bldP spid="4" grpId="0"/>
      <p:bldP spid="5" grpId="0"/>
      <p:bldP spid="6" grpId="0"/>
      <p:bldP spid="26" grpId="0" animBg="1"/>
      <p:bldP spid="20" grpId="0"/>
      <p:bldP spid="21" grpId="0"/>
      <p:bldP spid="38" grpId="0" animBg="1"/>
      <p:bldP spid="39" grpId="0"/>
      <p:bldP spid="40" grpId="0"/>
      <p:bldP spid="41" grpId="0" animBg="1"/>
      <p:bldP spid="42" grpId="0"/>
      <p:bldP spid="4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椭圆 23"/>
          <p:cNvSpPr/>
          <p:nvPr/>
        </p:nvSpPr>
        <p:spPr>
          <a:xfrm>
            <a:off x="392140" y="336549"/>
            <a:ext cx="736600" cy="736600"/>
          </a:xfrm>
          <a:prstGeom prst="ellipse">
            <a:avLst/>
          </a:prstGeom>
          <a:noFill/>
          <a:ln w="19050">
            <a:solidFill>
              <a:srgbClr val="B6E6E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文本框 24"/>
          <p:cNvSpPr txBox="1"/>
          <p:nvPr/>
        </p:nvSpPr>
        <p:spPr>
          <a:xfrm>
            <a:off x="760440" y="806447"/>
            <a:ext cx="293659" cy="415786"/>
          </a:xfrm>
          <a:prstGeom prst="rect">
            <a:avLst/>
          </a:prstGeom>
          <a:noFill/>
        </p:spPr>
        <p:txBody>
          <a:bodyPr wrap="none" lIns="0" tIns="0" rIns="0" bIns="0" rtlCol="0" anchor="ctr" anchorCtr="1">
            <a:noAutofit/>
          </a:bodyPr>
          <a:lstStyle/>
          <a:p>
            <a:r>
              <a:rPr lang="en-US" altLang="zh-CN" sz="4400" dirty="0">
                <a:solidFill>
                  <a:srgbClr val="767171"/>
                </a:solidFill>
                <a:latin typeface="AvantGarde Bk BT" panose="020B0402020202020204" pitchFamily="34" charset="0"/>
                <a:ea typeface="DotumChe" panose="020B0609000101010101" pitchFamily="49" charset="-127"/>
              </a:rPr>
              <a:t>1</a:t>
            </a:r>
            <a:endParaRPr lang="zh-CN" altLang="en-US" sz="4400" dirty="0">
              <a:solidFill>
                <a:srgbClr val="767171"/>
              </a:solidFill>
              <a:latin typeface="AvantGarde Bk BT" panose="020B0402020202020204" pitchFamily="34" charset="0"/>
              <a:ea typeface="DotumChe" panose="020B0609000101010101" pitchFamily="49" charset="-127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1326369" y="503428"/>
            <a:ext cx="2235202" cy="402841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r>
              <a:rPr lang="en-US" altLang="zh-CN" sz="3200" dirty="0">
                <a:solidFill>
                  <a:schemeClr val="bg2">
                    <a:lumMod val="50000"/>
                  </a:schemeClr>
                </a:solidFill>
                <a:latin typeface="Agency FB" panose="020B0503020202020204" pitchFamily="34" charset="0"/>
                <a:ea typeface="supercar" panose="00000400000000000000" pitchFamily="2" charset="-122"/>
              </a:rPr>
              <a:t>Work Describe</a:t>
            </a:r>
            <a:endParaRPr lang="en-US" altLang="zh-CN" sz="3200" dirty="0">
              <a:solidFill>
                <a:schemeClr val="bg2">
                  <a:lumMod val="50000"/>
                </a:schemeClr>
              </a:solidFill>
              <a:latin typeface="Agency FB" panose="020B0503020202020204" pitchFamily="34" charset="0"/>
              <a:ea typeface="supercar" panose="00000400000000000000" pitchFamily="2" charset="-122"/>
            </a:endParaRPr>
          </a:p>
        </p:txBody>
      </p:sp>
      <p:grpSp>
        <p:nvGrpSpPr>
          <p:cNvPr id="6" name="Group 36"/>
          <p:cNvGrpSpPr/>
          <p:nvPr/>
        </p:nvGrpSpPr>
        <p:grpSpPr>
          <a:xfrm>
            <a:off x="4030191" y="1610072"/>
            <a:ext cx="4267200" cy="4267200"/>
            <a:chOff x="2438401" y="1847850"/>
            <a:chExt cx="4267200" cy="4267200"/>
          </a:xfrm>
        </p:grpSpPr>
        <p:sp>
          <p:nvSpPr>
            <p:cNvPr id="7" name="Freeform 202"/>
            <p:cNvSpPr>
              <a:spLocks noEditPoints="1"/>
            </p:cNvSpPr>
            <p:nvPr/>
          </p:nvSpPr>
          <p:spPr bwMode="auto">
            <a:xfrm>
              <a:off x="2438401" y="1847850"/>
              <a:ext cx="4267200" cy="4267200"/>
            </a:xfrm>
            <a:custGeom>
              <a:avLst/>
              <a:gdLst>
                <a:gd name="T0" fmla="*/ 672 w 1344"/>
                <a:gd name="T1" fmla="*/ 1344 h 1344"/>
                <a:gd name="T2" fmla="*/ 0 w 1344"/>
                <a:gd name="T3" fmla="*/ 672 h 1344"/>
                <a:gd name="T4" fmla="*/ 672 w 1344"/>
                <a:gd name="T5" fmla="*/ 0 h 1344"/>
                <a:gd name="T6" fmla="*/ 1344 w 1344"/>
                <a:gd name="T7" fmla="*/ 672 h 1344"/>
                <a:gd name="T8" fmla="*/ 672 w 1344"/>
                <a:gd name="T9" fmla="*/ 1344 h 1344"/>
                <a:gd name="T10" fmla="*/ 672 w 1344"/>
                <a:gd name="T11" fmla="*/ 40 h 1344"/>
                <a:gd name="T12" fmla="*/ 40 w 1344"/>
                <a:gd name="T13" fmla="*/ 672 h 1344"/>
                <a:gd name="T14" fmla="*/ 672 w 1344"/>
                <a:gd name="T15" fmla="*/ 1304 h 1344"/>
                <a:gd name="T16" fmla="*/ 1304 w 1344"/>
                <a:gd name="T17" fmla="*/ 672 h 1344"/>
                <a:gd name="T18" fmla="*/ 672 w 1344"/>
                <a:gd name="T19" fmla="*/ 40 h 13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344" h="1344">
                  <a:moveTo>
                    <a:pt x="672" y="1344"/>
                  </a:moveTo>
                  <a:cubicBezTo>
                    <a:pt x="301" y="1344"/>
                    <a:pt x="0" y="1042"/>
                    <a:pt x="0" y="672"/>
                  </a:cubicBezTo>
                  <a:cubicBezTo>
                    <a:pt x="0" y="301"/>
                    <a:pt x="301" y="0"/>
                    <a:pt x="672" y="0"/>
                  </a:cubicBezTo>
                  <a:cubicBezTo>
                    <a:pt x="1043" y="0"/>
                    <a:pt x="1344" y="301"/>
                    <a:pt x="1344" y="672"/>
                  </a:cubicBezTo>
                  <a:cubicBezTo>
                    <a:pt x="1344" y="1042"/>
                    <a:pt x="1043" y="1344"/>
                    <a:pt x="672" y="1344"/>
                  </a:cubicBezTo>
                  <a:close/>
                  <a:moveTo>
                    <a:pt x="672" y="40"/>
                  </a:moveTo>
                  <a:cubicBezTo>
                    <a:pt x="324" y="40"/>
                    <a:pt x="40" y="323"/>
                    <a:pt x="40" y="672"/>
                  </a:cubicBezTo>
                  <a:cubicBezTo>
                    <a:pt x="40" y="1020"/>
                    <a:pt x="324" y="1304"/>
                    <a:pt x="672" y="1304"/>
                  </a:cubicBezTo>
                  <a:cubicBezTo>
                    <a:pt x="1020" y="1304"/>
                    <a:pt x="1304" y="1020"/>
                    <a:pt x="1304" y="672"/>
                  </a:cubicBezTo>
                  <a:cubicBezTo>
                    <a:pt x="1304" y="323"/>
                    <a:pt x="1020" y="40"/>
                    <a:pt x="672" y="40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p>
              <a:endParaRPr lang="en-US">
                <a:solidFill>
                  <a:schemeClr val="tx1">
                    <a:lumMod val="85000"/>
                    <a:lumOff val="15000"/>
                  </a:schemeClr>
                </a:solidFill>
                <a:latin typeface="思源黑体 CN Regular" panose="020B0500000000000000" pitchFamily="34" charset="-122"/>
                <a:ea typeface="思源黑体 CN Regular" panose="020B0500000000000000" pitchFamily="34" charset="-122"/>
                <a:sym typeface="思源黑体 CN Regular" panose="020B0500000000000000" pitchFamily="34" charset="-122"/>
              </a:endParaRPr>
            </a:p>
          </p:txBody>
        </p:sp>
        <p:sp>
          <p:nvSpPr>
            <p:cNvPr id="8" name="Freeform 203"/>
            <p:cNvSpPr>
              <a:spLocks noEditPoints="1"/>
            </p:cNvSpPr>
            <p:nvPr/>
          </p:nvSpPr>
          <p:spPr bwMode="auto">
            <a:xfrm>
              <a:off x="3267076" y="2676525"/>
              <a:ext cx="2609850" cy="2609850"/>
            </a:xfrm>
            <a:custGeom>
              <a:avLst/>
              <a:gdLst>
                <a:gd name="T0" fmla="*/ 411 w 822"/>
                <a:gd name="T1" fmla="*/ 822 h 822"/>
                <a:gd name="T2" fmla="*/ 0 w 822"/>
                <a:gd name="T3" fmla="*/ 411 h 822"/>
                <a:gd name="T4" fmla="*/ 411 w 822"/>
                <a:gd name="T5" fmla="*/ 0 h 822"/>
                <a:gd name="T6" fmla="*/ 822 w 822"/>
                <a:gd name="T7" fmla="*/ 411 h 822"/>
                <a:gd name="T8" fmla="*/ 411 w 822"/>
                <a:gd name="T9" fmla="*/ 822 h 822"/>
                <a:gd name="T10" fmla="*/ 411 w 822"/>
                <a:gd name="T11" fmla="*/ 40 h 822"/>
                <a:gd name="T12" fmla="*/ 40 w 822"/>
                <a:gd name="T13" fmla="*/ 411 h 822"/>
                <a:gd name="T14" fmla="*/ 411 w 822"/>
                <a:gd name="T15" fmla="*/ 782 h 822"/>
                <a:gd name="T16" fmla="*/ 782 w 822"/>
                <a:gd name="T17" fmla="*/ 411 h 822"/>
                <a:gd name="T18" fmla="*/ 411 w 822"/>
                <a:gd name="T19" fmla="*/ 40 h 8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22" h="822">
                  <a:moveTo>
                    <a:pt x="411" y="822"/>
                  </a:moveTo>
                  <a:cubicBezTo>
                    <a:pt x="184" y="822"/>
                    <a:pt x="0" y="638"/>
                    <a:pt x="0" y="411"/>
                  </a:cubicBezTo>
                  <a:cubicBezTo>
                    <a:pt x="0" y="184"/>
                    <a:pt x="184" y="0"/>
                    <a:pt x="411" y="0"/>
                  </a:cubicBezTo>
                  <a:cubicBezTo>
                    <a:pt x="638" y="0"/>
                    <a:pt x="822" y="184"/>
                    <a:pt x="822" y="411"/>
                  </a:cubicBezTo>
                  <a:cubicBezTo>
                    <a:pt x="822" y="638"/>
                    <a:pt x="638" y="822"/>
                    <a:pt x="411" y="822"/>
                  </a:cubicBezTo>
                  <a:close/>
                  <a:moveTo>
                    <a:pt x="411" y="40"/>
                  </a:moveTo>
                  <a:cubicBezTo>
                    <a:pt x="206" y="40"/>
                    <a:pt x="40" y="206"/>
                    <a:pt x="40" y="411"/>
                  </a:cubicBezTo>
                  <a:cubicBezTo>
                    <a:pt x="40" y="616"/>
                    <a:pt x="206" y="782"/>
                    <a:pt x="411" y="782"/>
                  </a:cubicBezTo>
                  <a:cubicBezTo>
                    <a:pt x="616" y="782"/>
                    <a:pt x="782" y="616"/>
                    <a:pt x="782" y="411"/>
                  </a:cubicBezTo>
                  <a:cubicBezTo>
                    <a:pt x="782" y="206"/>
                    <a:pt x="616" y="40"/>
                    <a:pt x="411" y="40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p>
              <a:endParaRPr lang="en-US">
                <a:solidFill>
                  <a:schemeClr val="tx1">
                    <a:lumMod val="85000"/>
                    <a:lumOff val="15000"/>
                  </a:schemeClr>
                </a:solidFill>
                <a:latin typeface="思源黑体 CN Regular" panose="020B0500000000000000" pitchFamily="34" charset="-122"/>
                <a:ea typeface="思源黑体 CN Regular" panose="020B0500000000000000" pitchFamily="34" charset="-122"/>
                <a:sym typeface="思源黑体 CN Regular" panose="020B0500000000000000" pitchFamily="34" charset="-122"/>
              </a:endParaRPr>
            </a:p>
          </p:txBody>
        </p:sp>
        <p:sp>
          <p:nvSpPr>
            <p:cNvPr id="32" name="Freeform 204"/>
            <p:cNvSpPr>
              <a:spLocks noEditPoints="1"/>
            </p:cNvSpPr>
            <p:nvPr/>
          </p:nvSpPr>
          <p:spPr bwMode="auto">
            <a:xfrm>
              <a:off x="2851151" y="2260600"/>
              <a:ext cx="3441700" cy="3438525"/>
            </a:xfrm>
            <a:custGeom>
              <a:avLst/>
              <a:gdLst>
                <a:gd name="T0" fmla="*/ 542 w 1084"/>
                <a:gd name="T1" fmla="*/ 1083 h 1083"/>
                <a:gd name="T2" fmla="*/ 0 w 1084"/>
                <a:gd name="T3" fmla="*/ 542 h 1083"/>
                <a:gd name="T4" fmla="*/ 542 w 1084"/>
                <a:gd name="T5" fmla="*/ 0 h 1083"/>
                <a:gd name="T6" fmla="*/ 1084 w 1084"/>
                <a:gd name="T7" fmla="*/ 542 h 1083"/>
                <a:gd name="T8" fmla="*/ 542 w 1084"/>
                <a:gd name="T9" fmla="*/ 1083 h 1083"/>
                <a:gd name="T10" fmla="*/ 542 w 1084"/>
                <a:gd name="T11" fmla="*/ 40 h 1083"/>
                <a:gd name="T12" fmla="*/ 40 w 1084"/>
                <a:gd name="T13" fmla="*/ 542 h 1083"/>
                <a:gd name="T14" fmla="*/ 542 w 1084"/>
                <a:gd name="T15" fmla="*/ 1043 h 1083"/>
                <a:gd name="T16" fmla="*/ 1044 w 1084"/>
                <a:gd name="T17" fmla="*/ 542 h 1083"/>
                <a:gd name="T18" fmla="*/ 542 w 1084"/>
                <a:gd name="T19" fmla="*/ 40 h 10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84" h="1083">
                  <a:moveTo>
                    <a:pt x="542" y="1083"/>
                  </a:moveTo>
                  <a:cubicBezTo>
                    <a:pt x="243" y="1083"/>
                    <a:pt x="0" y="841"/>
                    <a:pt x="0" y="542"/>
                  </a:cubicBezTo>
                  <a:cubicBezTo>
                    <a:pt x="0" y="243"/>
                    <a:pt x="243" y="0"/>
                    <a:pt x="542" y="0"/>
                  </a:cubicBezTo>
                  <a:cubicBezTo>
                    <a:pt x="841" y="0"/>
                    <a:pt x="1084" y="243"/>
                    <a:pt x="1084" y="542"/>
                  </a:cubicBezTo>
                  <a:cubicBezTo>
                    <a:pt x="1084" y="841"/>
                    <a:pt x="841" y="1083"/>
                    <a:pt x="542" y="1083"/>
                  </a:cubicBezTo>
                  <a:close/>
                  <a:moveTo>
                    <a:pt x="542" y="40"/>
                  </a:moveTo>
                  <a:cubicBezTo>
                    <a:pt x="265" y="40"/>
                    <a:pt x="40" y="265"/>
                    <a:pt x="40" y="542"/>
                  </a:cubicBezTo>
                  <a:cubicBezTo>
                    <a:pt x="40" y="818"/>
                    <a:pt x="265" y="1043"/>
                    <a:pt x="542" y="1043"/>
                  </a:cubicBezTo>
                  <a:cubicBezTo>
                    <a:pt x="819" y="1043"/>
                    <a:pt x="1044" y="818"/>
                    <a:pt x="1044" y="542"/>
                  </a:cubicBezTo>
                  <a:cubicBezTo>
                    <a:pt x="1044" y="265"/>
                    <a:pt x="819" y="40"/>
                    <a:pt x="542" y="40"/>
                  </a:cubicBez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p>
              <a:endParaRPr lang="en-US">
                <a:solidFill>
                  <a:schemeClr val="tx1">
                    <a:lumMod val="85000"/>
                    <a:lumOff val="15000"/>
                  </a:schemeClr>
                </a:solidFill>
                <a:latin typeface="思源黑体 CN Regular" panose="020B0500000000000000" pitchFamily="34" charset="-122"/>
                <a:ea typeface="思源黑体 CN Regular" panose="020B0500000000000000" pitchFamily="34" charset="-122"/>
                <a:sym typeface="思源黑体 CN Regular" panose="020B0500000000000000" pitchFamily="34" charset="-122"/>
              </a:endParaRPr>
            </a:p>
          </p:txBody>
        </p:sp>
      </p:grpSp>
      <p:grpSp>
        <p:nvGrpSpPr>
          <p:cNvPr id="33" name="Group 49"/>
          <p:cNvGrpSpPr/>
          <p:nvPr/>
        </p:nvGrpSpPr>
        <p:grpSpPr>
          <a:xfrm>
            <a:off x="4158439" y="2132856"/>
            <a:ext cx="1913928" cy="1611878"/>
            <a:chOff x="2346326" y="2073275"/>
            <a:chExt cx="2152650" cy="1812925"/>
          </a:xfrm>
        </p:grpSpPr>
        <p:sp>
          <p:nvSpPr>
            <p:cNvPr id="34" name="TextBox 26"/>
            <p:cNvSpPr txBox="1"/>
            <p:nvPr/>
          </p:nvSpPr>
          <p:spPr>
            <a:xfrm>
              <a:off x="3892106" y="3343979"/>
              <a:ext cx="535878" cy="34616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p>
              <a:pPr algn="ctr"/>
              <a:r>
                <a:rPr lang="en-US" sz="20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思源黑体 CN Regular" panose="020B0500000000000000" pitchFamily="34" charset="-122"/>
                  <a:ea typeface="思源黑体 CN Regular" panose="020B0500000000000000" pitchFamily="34" charset="-122"/>
                  <a:sym typeface="思源黑体 CN Regular" panose="020B0500000000000000" pitchFamily="34" charset="-122"/>
                </a:rPr>
                <a:t>1</a:t>
              </a:r>
              <a:endParaRPr 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思源黑体 CN Regular" panose="020B0500000000000000" pitchFamily="34" charset="-122"/>
                <a:ea typeface="思源黑体 CN Regular" panose="020B0500000000000000" pitchFamily="34" charset="-122"/>
                <a:sym typeface="思源黑体 CN Regular" panose="020B0500000000000000" pitchFamily="34" charset="-122"/>
              </a:endParaRPr>
            </a:p>
          </p:txBody>
        </p:sp>
        <p:sp>
          <p:nvSpPr>
            <p:cNvPr id="9" name="Freeform 205"/>
            <p:cNvSpPr>
              <a:spLocks noEditPoints="1"/>
            </p:cNvSpPr>
            <p:nvPr/>
          </p:nvSpPr>
          <p:spPr bwMode="auto">
            <a:xfrm>
              <a:off x="2346326" y="2073275"/>
              <a:ext cx="2152650" cy="1812925"/>
            </a:xfrm>
            <a:custGeom>
              <a:avLst/>
              <a:gdLst>
                <a:gd name="T0" fmla="*/ 663 w 678"/>
                <a:gd name="T1" fmla="*/ 379 h 571"/>
                <a:gd name="T2" fmla="*/ 586 w 678"/>
                <a:gd name="T3" fmla="*/ 334 h 571"/>
                <a:gd name="T4" fmla="*/ 556 w 678"/>
                <a:gd name="T5" fmla="*/ 334 h 571"/>
                <a:gd name="T6" fmla="*/ 504 w 678"/>
                <a:gd name="T7" fmla="*/ 364 h 571"/>
                <a:gd name="T8" fmla="*/ 474 w 678"/>
                <a:gd name="T9" fmla="*/ 364 h 571"/>
                <a:gd name="T10" fmla="*/ 454 w 678"/>
                <a:gd name="T11" fmla="*/ 352 h 571"/>
                <a:gd name="T12" fmla="*/ 439 w 678"/>
                <a:gd name="T13" fmla="*/ 326 h 571"/>
                <a:gd name="T14" fmla="*/ 439 w 678"/>
                <a:gd name="T15" fmla="*/ 150 h 571"/>
                <a:gd name="T16" fmla="*/ 414 w 678"/>
                <a:gd name="T17" fmla="*/ 106 h 571"/>
                <a:gd name="T18" fmla="*/ 244 w 678"/>
                <a:gd name="T19" fmla="*/ 9 h 571"/>
                <a:gd name="T20" fmla="*/ 194 w 678"/>
                <a:gd name="T21" fmla="*/ 9 h 571"/>
                <a:gd name="T22" fmla="*/ 25 w 678"/>
                <a:gd name="T23" fmla="*/ 106 h 571"/>
                <a:gd name="T24" fmla="*/ 0 w 678"/>
                <a:gd name="T25" fmla="*/ 150 h 571"/>
                <a:gd name="T26" fmla="*/ 0 w 678"/>
                <a:gd name="T27" fmla="*/ 345 h 571"/>
                <a:gd name="T28" fmla="*/ 25 w 678"/>
                <a:gd name="T29" fmla="*/ 388 h 571"/>
                <a:gd name="T30" fmla="*/ 194 w 678"/>
                <a:gd name="T31" fmla="*/ 486 h 571"/>
                <a:gd name="T32" fmla="*/ 244 w 678"/>
                <a:gd name="T33" fmla="*/ 486 h 571"/>
                <a:gd name="T34" fmla="*/ 397 w 678"/>
                <a:gd name="T35" fmla="*/ 398 h 571"/>
                <a:gd name="T36" fmla="*/ 427 w 678"/>
                <a:gd name="T37" fmla="*/ 398 h 571"/>
                <a:gd name="T38" fmla="*/ 448 w 678"/>
                <a:gd name="T39" fmla="*/ 410 h 571"/>
                <a:gd name="T40" fmla="*/ 463 w 678"/>
                <a:gd name="T41" fmla="*/ 436 h 571"/>
                <a:gd name="T42" fmla="*/ 463 w 678"/>
                <a:gd name="T43" fmla="*/ 495 h 571"/>
                <a:gd name="T44" fmla="*/ 478 w 678"/>
                <a:gd name="T45" fmla="*/ 521 h 571"/>
                <a:gd name="T46" fmla="*/ 556 w 678"/>
                <a:gd name="T47" fmla="*/ 566 h 571"/>
                <a:gd name="T48" fmla="*/ 586 w 678"/>
                <a:gd name="T49" fmla="*/ 566 h 571"/>
                <a:gd name="T50" fmla="*/ 663 w 678"/>
                <a:gd name="T51" fmla="*/ 521 h 571"/>
                <a:gd name="T52" fmla="*/ 678 w 678"/>
                <a:gd name="T53" fmla="*/ 495 h 571"/>
                <a:gd name="T54" fmla="*/ 678 w 678"/>
                <a:gd name="T55" fmla="*/ 405 h 571"/>
                <a:gd name="T56" fmla="*/ 663 w 678"/>
                <a:gd name="T57" fmla="*/ 379 h 571"/>
                <a:gd name="T58" fmla="*/ 571 w 678"/>
                <a:gd name="T59" fmla="*/ 514 h 571"/>
                <a:gd name="T60" fmla="*/ 506 w 678"/>
                <a:gd name="T61" fmla="*/ 450 h 571"/>
                <a:gd name="T62" fmla="*/ 571 w 678"/>
                <a:gd name="T63" fmla="*/ 386 h 571"/>
                <a:gd name="T64" fmla="*/ 635 w 678"/>
                <a:gd name="T65" fmla="*/ 450 h 571"/>
                <a:gd name="T66" fmla="*/ 571 w 678"/>
                <a:gd name="T67" fmla="*/ 514 h 5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78" h="571">
                  <a:moveTo>
                    <a:pt x="663" y="379"/>
                  </a:moveTo>
                  <a:cubicBezTo>
                    <a:pt x="586" y="334"/>
                    <a:pt x="586" y="334"/>
                    <a:pt x="586" y="334"/>
                  </a:cubicBezTo>
                  <a:cubicBezTo>
                    <a:pt x="576" y="329"/>
                    <a:pt x="565" y="329"/>
                    <a:pt x="556" y="334"/>
                  </a:cubicBezTo>
                  <a:cubicBezTo>
                    <a:pt x="504" y="364"/>
                    <a:pt x="504" y="364"/>
                    <a:pt x="504" y="364"/>
                  </a:cubicBezTo>
                  <a:cubicBezTo>
                    <a:pt x="495" y="369"/>
                    <a:pt x="483" y="369"/>
                    <a:pt x="474" y="364"/>
                  </a:cubicBezTo>
                  <a:cubicBezTo>
                    <a:pt x="454" y="352"/>
                    <a:pt x="454" y="352"/>
                    <a:pt x="454" y="352"/>
                  </a:cubicBezTo>
                  <a:cubicBezTo>
                    <a:pt x="444" y="346"/>
                    <a:pt x="439" y="337"/>
                    <a:pt x="439" y="326"/>
                  </a:cubicBezTo>
                  <a:cubicBezTo>
                    <a:pt x="439" y="150"/>
                    <a:pt x="439" y="150"/>
                    <a:pt x="439" y="150"/>
                  </a:cubicBezTo>
                  <a:cubicBezTo>
                    <a:pt x="439" y="132"/>
                    <a:pt x="429" y="115"/>
                    <a:pt x="414" y="106"/>
                  </a:cubicBezTo>
                  <a:cubicBezTo>
                    <a:pt x="244" y="9"/>
                    <a:pt x="244" y="9"/>
                    <a:pt x="244" y="9"/>
                  </a:cubicBezTo>
                  <a:cubicBezTo>
                    <a:pt x="229" y="0"/>
                    <a:pt x="210" y="0"/>
                    <a:pt x="194" y="9"/>
                  </a:cubicBezTo>
                  <a:cubicBezTo>
                    <a:pt x="25" y="106"/>
                    <a:pt x="25" y="106"/>
                    <a:pt x="25" y="106"/>
                  </a:cubicBezTo>
                  <a:cubicBezTo>
                    <a:pt x="10" y="115"/>
                    <a:pt x="0" y="132"/>
                    <a:pt x="0" y="150"/>
                  </a:cubicBezTo>
                  <a:cubicBezTo>
                    <a:pt x="0" y="345"/>
                    <a:pt x="0" y="345"/>
                    <a:pt x="0" y="345"/>
                  </a:cubicBezTo>
                  <a:cubicBezTo>
                    <a:pt x="0" y="363"/>
                    <a:pt x="10" y="379"/>
                    <a:pt x="25" y="388"/>
                  </a:cubicBezTo>
                  <a:cubicBezTo>
                    <a:pt x="194" y="486"/>
                    <a:pt x="194" y="486"/>
                    <a:pt x="194" y="486"/>
                  </a:cubicBezTo>
                  <a:cubicBezTo>
                    <a:pt x="210" y="495"/>
                    <a:pt x="229" y="495"/>
                    <a:pt x="244" y="486"/>
                  </a:cubicBezTo>
                  <a:cubicBezTo>
                    <a:pt x="397" y="398"/>
                    <a:pt x="397" y="398"/>
                    <a:pt x="397" y="398"/>
                  </a:cubicBezTo>
                  <a:cubicBezTo>
                    <a:pt x="406" y="392"/>
                    <a:pt x="418" y="392"/>
                    <a:pt x="427" y="398"/>
                  </a:cubicBezTo>
                  <a:cubicBezTo>
                    <a:pt x="448" y="410"/>
                    <a:pt x="448" y="410"/>
                    <a:pt x="448" y="410"/>
                  </a:cubicBezTo>
                  <a:cubicBezTo>
                    <a:pt x="457" y="415"/>
                    <a:pt x="463" y="425"/>
                    <a:pt x="463" y="436"/>
                  </a:cubicBezTo>
                  <a:cubicBezTo>
                    <a:pt x="463" y="495"/>
                    <a:pt x="463" y="495"/>
                    <a:pt x="463" y="495"/>
                  </a:cubicBezTo>
                  <a:cubicBezTo>
                    <a:pt x="463" y="506"/>
                    <a:pt x="468" y="515"/>
                    <a:pt x="478" y="521"/>
                  </a:cubicBezTo>
                  <a:cubicBezTo>
                    <a:pt x="556" y="566"/>
                    <a:pt x="556" y="566"/>
                    <a:pt x="556" y="566"/>
                  </a:cubicBezTo>
                  <a:cubicBezTo>
                    <a:pt x="565" y="571"/>
                    <a:pt x="576" y="571"/>
                    <a:pt x="586" y="566"/>
                  </a:cubicBezTo>
                  <a:cubicBezTo>
                    <a:pt x="663" y="521"/>
                    <a:pt x="663" y="521"/>
                    <a:pt x="663" y="521"/>
                  </a:cubicBezTo>
                  <a:cubicBezTo>
                    <a:pt x="673" y="515"/>
                    <a:pt x="678" y="506"/>
                    <a:pt x="678" y="495"/>
                  </a:cubicBezTo>
                  <a:cubicBezTo>
                    <a:pt x="678" y="405"/>
                    <a:pt x="678" y="405"/>
                    <a:pt x="678" y="405"/>
                  </a:cubicBezTo>
                  <a:cubicBezTo>
                    <a:pt x="678" y="394"/>
                    <a:pt x="673" y="384"/>
                    <a:pt x="663" y="379"/>
                  </a:cubicBezTo>
                  <a:close/>
                  <a:moveTo>
                    <a:pt x="571" y="514"/>
                  </a:moveTo>
                  <a:cubicBezTo>
                    <a:pt x="535" y="514"/>
                    <a:pt x="506" y="485"/>
                    <a:pt x="506" y="450"/>
                  </a:cubicBezTo>
                  <a:cubicBezTo>
                    <a:pt x="506" y="414"/>
                    <a:pt x="535" y="386"/>
                    <a:pt x="571" y="386"/>
                  </a:cubicBezTo>
                  <a:cubicBezTo>
                    <a:pt x="606" y="386"/>
                    <a:pt x="635" y="414"/>
                    <a:pt x="635" y="450"/>
                  </a:cubicBezTo>
                  <a:cubicBezTo>
                    <a:pt x="635" y="485"/>
                    <a:pt x="606" y="514"/>
                    <a:pt x="571" y="514"/>
                  </a:cubicBezTo>
                  <a:close/>
                </a:path>
              </a:pathLst>
            </a:custGeom>
            <a:solidFill>
              <a:srgbClr val="B7DFF8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p>
              <a:endPara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思源黑体 CN Regular" panose="020B0500000000000000" pitchFamily="34" charset="-122"/>
                <a:ea typeface="思源黑体 CN Regular" panose="020B0500000000000000" pitchFamily="34" charset="-122"/>
                <a:sym typeface="思源黑体 CN Regular" panose="020B0500000000000000" pitchFamily="34" charset="-122"/>
              </a:endParaRPr>
            </a:p>
          </p:txBody>
        </p:sp>
        <p:sp>
          <p:nvSpPr>
            <p:cNvPr id="10" name="Oval 213"/>
            <p:cNvSpPr>
              <a:spLocks noChangeArrowheads="1"/>
            </p:cNvSpPr>
            <p:nvPr/>
          </p:nvSpPr>
          <p:spPr bwMode="auto">
            <a:xfrm>
              <a:off x="2755901" y="2588270"/>
              <a:ext cx="574675" cy="57785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p>
              <a:endParaRPr lang="en-US">
                <a:solidFill>
                  <a:schemeClr val="tx1">
                    <a:lumMod val="85000"/>
                    <a:lumOff val="15000"/>
                  </a:schemeClr>
                </a:solidFill>
                <a:latin typeface="思源黑体 CN Regular" panose="020B0500000000000000" pitchFamily="34" charset="-122"/>
                <a:ea typeface="思源黑体 CN Regular" panose="020B0500000000000000" pitchFamily="34" charset="-122"/>
                <a:sym typeface="思源黑体 CN Regular" panose="020B0500000000000000" pitchFamily="34" charset="-122"/>
              </a:endParaRPr>
            </a:p>
          </p:txBody>
        </p:sp>
        <p:sp>
          <p:nvSpPr>
            <p:cNvPr id="11" name="Freeform 214"/>
            <p:cNvSpPr>
              <a:spLocks noEditPoints="1"/>
            </p:cNvSpPr>
            <p:nvPr/>
          </p:nvSpPr>
          <p:spPr bwMode="auto">
            <a:xfrm>
              <a:off x="2914651" y="2702570"/>
              <a:ext cx="254000" cy="368300"/>
            </a:xfrm>
            <a:custGeom>
              <a:avLst/>
              <a:gdLst>
                <a:gd name="T0" fmla="*/ 22 w 80"/>
                <a:gd name="T1" fmla="*/ 90 h 116"/>
                <a:gd name="T2" fmla="*/ 23 w 80"/>
                <a:gd name="T3" fmla="*/ 95 h 116"/>
                <a:gd name="T4" fmla="*/ 40 w 80"/>
                <a:gd name="T5" fmla="*/ 99 h 116"/>
                <a:gd name="T6" fmla="*/ 58 w 80"/>
                <a:gd name="T7" fmla="*/ 96 h 116"/>
                <a:gd name="T8" fmla="*/ 59 w 80"/>
                <a:gd name="T9" fmla="*/ 90 h 116"/>
                <a:gd name="T10" fmla="*/ 40 w 80"/>
                <a:gd name="T11" fmla="*/ 93 h 116"/>
                <a:gd name="T12" fmla="*/ 22 w 80"/>
                <a:gd name="T13" fmla="*/ 90 h 116"/>
                <a:gd name="T14" fmla="*/ 40 w 80"/>
                <a:gd name="T15" fmla="*/ 0 h 116"/>
                <a:gd name="T16" fmla="*/ 0 w 80"/>
                <a:gd name="T17" fmla="*/ 40 h 116"/>
                <a:gd name="T18" fmla="*/ 20 w 80"/>
                <a:gd name="T19" fmla="*/ 74 h 116"/>
                <a:gd name="T20" fmla="*/ 21 w 80"/>
                <a:gd name="T21" fmla="*/ 84 h 116"/>
                <a:gd name="T22" fmla="*/ 40 w 80"/>
                <a:gd name="T23" fmla="*/ 88 h 116"/>
                <a:gd name="T24" fmla="*/ 60 w 80"/>
                <a:gd name="T25" fmla="*/ 84 h 116"/>
                <a:gd name="T26" fmla="*/ 61 w 80"/>
                <a:gd name="T27" fmla="*/ 74 h 116"/>
                <a:gd name="T28" fmla="*/ 80 w 80"/>
                <a:gd name="T29" fmla="*/ 40 h 116"/>
                <a:gd name="T30" fmla="*/ 40 w 80"/>
                <a:gd name="T31" fmla="*/ 0 h 116"/>
                <a:gd name="T32" fmla="*/ 55 w 80"/>
                <a:gd name="T33" fmla="*/ 70 h 116"/>
                <a:gd name="T34" fmla="*/ 54 w 80"/>
                <a:gd name="T35" fmla="*/ 79 h 116"/>
                <a:gd name="T36" fmla="*/ 40 w 80"/>
                <a:gd name="T37" fmla="*/ 81 h 116"/>
                <a:gd name="T38" fmla="*/ 27 w 80"/>
                <a:gd name="T39" fmla="*/ 79 h 116"/>
                <a:gd name="T40" fmla="*/ 26 w 80"/>
                <a:gd name="T41" fmla="*/ 70 h 116"/>
                <a:gd name="T42" fmla="*/ 8 w 80"/>
                <a:gd name="T43" fmla="*/ 40 h 116"/>
                <a:gd name="T44" fmla="*/ 40 w 80"/>
                <a:gd name="T45" fmla="*/ 7 h 116"/>
                <a:gd name="T46" fmla="*/ 73 w 80"/>
                <a:gd name="T47" fmla="*/ 40 h 116"/>
                <a:gd name="T48" fmla="*/ 55 w 80"/>
                <a:gd name="T49" fmla="*/ 70 h 116"/>
                <a:gd name="T50" fmla="*/ 24 w 80"/>
                <a:gd name="T51" fmla="*/ 101 h 116"/>
                <a:gd name="T52" fmla="*/ 24 w 80"/>
                <a:gd name="T53" fmla="*/ 107 h 116"/>
                <a:gd name="T54" fmla="*/ 30 w 80"/>
                <a:gd name="T55" fmla="*/ 110 h 116"/>
                <a:gd name="T56" fmla="*/ 30 w 80"/>
                <a:gd name="T57" fmla="*/ 114 h 116"/>
                <a:gd name="T58" fmla="*/ 40 w 80"/>
                <a:gd name="T59" fmla="*/ 116 h 116"/>
                <a:gd name="T60" fmla="*/ 51 w 80"/>
                <a:gd name="T61" fmla="*/ 114 h 116"/>
                <a:gd name="T62" fmla="*/ 51 w 80"/>
                <a:gd name="T63" fmla="*/ 110 h 116"/>
                <a:gd name="T64" fmla="*/ 56 w 80"/>
                <a:gd name="T65" fmla="*/ 107 h 116"/>
                <a:gd name="T66" fmla="*/ 57 w 80"/>
                <a:gd name="T67" fmla="*/ 101 h 116"/>
                <a:gd name="T68" fmla="*/ 40 w 80"/>
                <a:gd name="T69" fmla="*/ 104 h 116"/>
                <a:gd name="T70" fmla="*/ 24 w 80"/>
                <a:gd name="T71" fmla="*/ 101 h 116"/>
                <a:gd name="T72" fmla="*/ 49 w 80"/>
                <a:gd name="T73" fmla="*/ 55 h 116"/>
                <a:gd name="T74" fmla="*/ 40 w 80"/>
                <a:gd name="T75" fmla="*/ 39 h 116"/>
                <a:gd name="T76" fmla="*/ 32 w 80"/>
                <a:gd name="T77" fmla="*/ 55 h 116"/>
                <a:gd name="T78" fmla="*/ 28 w 80"/>
                <a:gd name="T79" fmla="*/ 47 h 116"/>
                <a:gd name="T80" fmla="*/ 22 w 80"/>
                <a:gd name="T81" fmla="*/ 50 h 116"/>
                <a:gd name="T82" fmla="*/ 31 w 80"/>
                <a:gd name="T83" fmla="*/ 69 h 116"/>
                <a:gd name="T84" fmla="*/ 40 w 80"/>
                <a:gd name="T85" fmla="*/ 52 h 116"/>
                <a:gd name="T86" fmla="*/ 50 w 80"/>
                <a:gd name="T87" fmla="*/ 69 h 116"/>
                <a:gd name="T88" fmla="*/ 59 w 80"/>
                <a:gd name="T89" fmla="*/ 50 h 116"/>
                <a:gd name="T90" fmla="*/ 53 w 80"/>
                <a:gd name="T91" fmla="*/ 47 h 116"/>
                <a:gd name="T92" fmla="*/ 49 w 80"/>
                <a:gd name="T93" fmla="*/ 55 h 116"/>
                <a:gd name="T94" fmla="*/ 40 w 80"/>
                <a:gd name="T95" fmla="*/ 17 h 116"/>
                <a:gd name="T96" fmla="*/ 43 w 80"/>
                <a:gd name="T97" fmla="*/ 14 h 116"/>
                <a:gd name="T98" fmla="*/ 40 w 80"/>
                <a:gd name="T99" fmla="*/ 12 h 116"/>
                <a:gd name="T100" fmla="*/ 13 w 80"/>
                <a:gd name="T101" fmla="*/ 40 h 116"/>
                <a:gd name="T102" fmla="*/ 15 w 80"/>
                <a:gd name="T103" fmla="*/ 42 h 116"/>
                <a:gd name="T104" fmla="*/ 17 w 80"/>
                <a:gd name="T105" fmla="*/ 40 h 116"/>
                <a:gd name="T106" fmla="*/ 40 w 80"/>
                <a:gd name="T107" fmla="*/ 17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80" h="116">
                  <a:moveTo>
                    <a:pt x="22" y="90"/>
                  </a:moveTo>
                  <a:cubicBezTo>
                    <a:pt x="23" y="95"/>
                    <a:pt x="23" y="95"/>
                    <a:pt x="23" y="95"/>
                  </a:cubicBezTo>
                  <a:cubicBezTo>
                    <a:pt x="28" y="98"/>
                    <a:pt x="34" y="99"/>
                    <a:pt x="40" y="99"/>
                  </a:cubicBezTo>
                  <a:cubicBezTo>
                    <a:pt x="47" y="99"/>
                    <a:pt x="53" y="98"/>
                    <a:pt x="58" y="96"/>
                  </a:cubicBezTo>
                  <a:cubicBezTo>
                    <a:pt x="59" y="90"/>
                    <a:pt x="59" y="90"/>
                    <a:pt x="59" y="90"/>
                  </a:cubicBezTo>
                  <a:cubicBezTo>
                    <a:pt x="53" y="92"/>
                    <a:pt x="47" y="93"/>
                    <a:pt x="40" y="93"/>
                  </a:cubicBezTo>
                  <a:cubicBezTo>
                    <a:pt x="34" y="93"/>
                    <a:pt x="28" y="92"/>
                    <a:pt x="22" y="90"/>
                  </a:cubicBezTo>
                  <a:close/>
                  <a:moveTo>
                    <a:pt x="40" y="0"/>
                  </a:moveTo>
                  <a:cubicBezTo>
                    <a:pt x="18" y="0"/>
                    <a:pt x="0" y="18"/>
                    <a:pt x="0" y="40"/>
                  </a:cubicBezTo>
                  <a:cubicBezTo>
                    <a:pt x="0" y="55"/>
                    <a:pt x="8" y="67"/>
                    <a:pt x="20" y="74"/>
                  </a:cubicBezTo>
                  <a:cubicBezTo>
                    <a:pt x="21" y="84"/>
                    <a:pt x="21" y="84"/>
                    <a:pt x="21" y="84"/>
                  </a:cubicBezTo>
                  <a:cubicBezTo>
                    <a:pt x="27" y="87"/>
                    <a:pt x="33" y="88"/>
                    <a:pt x="40" y="88"/>
                  </a:cubicBezTo>
                  <a:cubicBezTo>
                    <a:pt x="47" y="88"/>
                    <a:pt x="54" y="87"/>
                    <a:pt x="60" y="84"/>
                  </a:cubicBezTo>
                  <a:cubicBezTo>
                    <a:pt x="61" y="74"/>
                    <a:pt x="61" y="74"/>
                    <a:pt x="61" y="74"/>
                  </a:cubicBezTo>
                  <a:cubicBezTo>
                    <a:pt x="73" y="67"/>
                    <a:pt x="80" y="55"/>
                    <a:pt x="80" y="40"/>
                  </a:cubicBezTo>
                  <a:cubicBezTo>
                    <a:pt x="80" y="18"/>
                    <a:pt x="63" y="0"/>
                    <a:pt x="40" y="0"/>
                  </a:cubicBezTo>
                  <a:close/>
                  <a:moveTo>
                    <a:pt x="55" y="70"/>
                  </a:moveTo>
                  <a:cubicBezTo>
                    <a:pt x="54" y="79"/>
                    <a:pt x="54" y="79"/>
                    <a:pt x="54" y="79"/>
                  </a:cubicBezTo>
                  <a:cubicBezTo>
                    <a:pt x="54" y="79"/>
                    <a:pt x="51" y="81"/>
                    <a:pt x="40" y="81"/>
                  </a:cubicBezTo>
                  <a:cubicBezTo>
                    <a:pt x="30" y="81"/>
                    <a:pt x="27" y="79"/>
                    <a:pt x="27" y="79"/>
                  </a:cubicBezTo>
                  <a:cubicBezTo>
                    <a:pt x="26" y="70"/>
                    <a:pt x="26" y="70"/>
                    <a:pt x="26" y="70"/>
                  </a:cubicBezTo>
                  <a:cubicBezTo>
                    <a:pt x="15" y="64"/>
                    <a:pt x="8" y="53"/>
                    <a:pt x="8" y="40"/>
                  </a:cubicBezTo>
                  <a:cubicBezTo>
                    <a:pt x="8" y="22"/>
                    <a:pt x="22" y="7"/>
                    <a:pt x="40" y="7"/>
                  </a:cubicBezTo>
                  <a:cubicBezTo>
                    <a:pt x="59" y="7"/>
                    <a:pt x="73" y="22"/>
                    <a:pt x="73" y="40"/>
                  </a:cubicBezTo>
                  <a:cubicBezTo>
                    <a:pt x="73" y="53"/>
                    <a:pt x="66" y="64"/>
                    <a:pt x="55" y="70"/>
                  </a:cubicBezTo>
                  <a:close/>
                  <a:moveTo>
                    <a:pt x="24" y="101"/>
                  </a:moveTo>
                  <a:cubicBezTo>
                    <a:pt x="24" y="107"/>
                    <a:pt x="24" y="107"/>
                    <a:pt x="24" y="107"/>
                  </a:cubicBezTo>
                  <a:cubicBezTo>
                    <a:pt x="24" y="107"/>
                    <a:pt x="26" y="109"/>
                    <a:pt x="30" y="110"/>
                  </a:cubicBezTo>
                  <a:cubicBezTo>
                    <a:pt x="30" y="114"/>
                    <a:pt x="30" y="114"/>
                    <a:pt x="30" y="114"/>
                  </a:cubicBezTo>
                  <a:cubicBezTo>
                    <a:pt x="30" y="114"/>
                    <a:pt x="33" y="116"/>
                    <a:pt x="40" y="116"/>
                  </a:cubicBezTo>
                  <a:cubicBezTo>
                    <a:pt x="48" y="116"/>
                    <a:pt x="51" y="114"/>
                    <a:pt x="51" y="114"/>
                  </a:cubicBezTo>
                  <a:cubicBezTo>
                    <a:pt x="51" y="110"/>
                    <a:pt x="51" y="110"/>
                    <a:pt x="51" y="110"/>
                  </a:cubicBezTo>
                  <a:cubicBezTo>
                    <a:pt x="55" y="109"/>
                    <a:pt x="56" y="107"/>
                    <a:pt x="56" y="107"/>
                  </a:cubicBezTo>
                  <a:cubicBezTo>
                    <a:pt x="57" y="101"/>
                    <a:pt x="57" y="101"/>
                    <a:pt x="57" y="101"/>
                  </a:cubicBezTo>
                  <a:cubicBezTo>
                    <a:pt x="52" y="103"/>
                    <a:pt x="46" y="104"/>
                    <a:pt x="40" y="104"/>
                  </a:cubicBezTo>
                  <a:cubicBezTo>
                    <a:pt x="34" y="104"/>
                    <a:pt x="29" y="103"/>
                    <a:pt x="24" y="101"/>
                  </a:cubicBezTo>
                  <a:close/>
                  <a:moveTo>
                    <a:pt x="49" y="55"/>
                  </a:moveTo>
                  <a:cubicBezTo>
                    <a:pt x="40" y="39"/>
                    <a:pt x="40" y="39"/>
                    <a:pt x="40" y="39"/>
                  </a:cubicBezTo>
                  <a:cubicBezTo>
                    <a:pt x="32" y="55"/>
                    <a:pt x="32" y="55"/>
                    <a:pt x="32" y="55"/>
                  </a:cubicBezTo>
                  <a:cubicBezTo>
                    <a:pt x="28" y="47"/>
                    <a:pt x="28" y="47"/>
                    <a:pt x="28" y="47"/>
                  </a:cubicBezTo>
                  <a:cubicBezTo>
                    <a:pt x="22" y="50"/>
                    <a:pt x="22" y="50"/>
                    <a:pt x="22" y="50"/>
                  </a:cubicBezTo>
                  <a:cubicBezTo>
                    <a:pt x="31" y="69"/>
                    <a:pt x="31" y="69"/>
                    <a:pt x="31" y="69"/>
                  </a:cubicBezTo>
                  <a:cubicBezTo>
                    <a:pt x="40" y="52"/>
                    <a:pt x="40" y="52"/>
                    <a:pt x="40" y="52"/>
                  </a:cubicBezTo>
                  <a:cubicBezTo>
                    <a:pt x="50" y="69"/>
                    <a:pt x="50" y="69"/>
                    <a:pt x="50" y="69"/>
                  </a:cubicBezTo>
                  <a:cubicBezTo>
                    <a:pt x="59" y="50"/>
                    <a:pt x="59" y="50"/>
                    <a:pt x="59" y="50"/>
                  </a:cubicBezTo>
                  <a:cubicBezTo>
                    <a:pt x="53" y="47"/>
                    <a:pt x="53" y="47"/>
                    <a:pt x="53" y="47"/>
                  </a:cubicBezTo>
                  <a:lnTo>
                    <a:pt x="49" y="55"/>
                  </a:lnTo>
                  <a:close/>
                  <a:moveTo>
                    <a:pt x="40" y="17"/>
                  </a:moveTo>
                  <a:cubicBezTo>
                    <a:pt x="42" y="17"/>
                    <a:pt x="43" y="16"/>
                    <a:pt x="43" y="14"/>
                  </a:cubicBezTo>
                  <a:cubicBezTo>
                    <a:pt x="43" y="13"/>
                    <a:pt x="42" y="12"/>
                    <a:pt x="40" y="12"/>
                  </a:cubicBezTo>
                  <a:cubicBezTo>
                    <a:pt x="25" y="12"/>
                    <a:pt x="13" y="25"/>
                    <a:pt x="13" y="40"/>
                  </a:cubicBezTo>
                  <a:cubicBezTo>
                    <a:pt x="13" y="41"/>
                    <a:pt x="14" y="42"/>
                    <a:pt x="15" y="42"/>
                  </a:cubicBezTo>
                  <a:cubicBezTo>
                    <a:pt x="16" y="42"/>
                    <a:pt x="17" y="41"/>
                    <a:pt x="17" y="40"/>
                  </a:cubicBezTo>
                  <a:cubicBezTo>
                    <a:pt x="17" y="27"/>
                    <a:pt x="27" y="17"/>
                    <a:pt x="40" y="17"/>
                  </a:cubicBez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p>
              <a:endParaRPr lang="en-US">
                <a:solidFill>
                  <a:schemeClr val="tx1">
                    <a:lumMod val="85000"/>
                    <a:lumOff val="15000"/>
                  </a:schemeClr>
                </a:solidFill>
                <a:latin typeface="思源黑体 CN Regular" panose="020B0500000000000000" pitchFamily="34" charset="-122"/>
                <a:ea typeface="思源黑体 CN Regular" panose="020B0500000000000000" pitchFamily="34" charset="-122"/>
                <a:sym typeface="思源黑体 CN Regular" panose="020B0500000000000000" pitchFamily="34" charset="-122"/>
              </a:endParaRPr>
            </a:p>
          </p:txBody>
        </p:sp>
      </p:grpSp>
      <p:grpSp>
        <p:nvGrpSpPr>
          <p:cNvPr id="12" name="Group 50"/>
          <p:cNvGrpSpPr/>
          <p:nvPr/>
        </p:nvGrpSpPr>
        <p:grpSpPr>
          <a:xfrm>
            <a:off x="6202221" y="2132856"/>
            <a:ext cx="1913928" cy="1611878"/>
            <a:chOff x="4645026" y="2073275"/>
            <a:chExt cx="2152650" cy="1812925"/>
          </a:xfrm>
        </p:grpSpPr>
        <p:sp>
          <p:nvSpPr>
            <p:cNvPr id="13" name="TextBox 32"/>
            <p:cNvSpPr txBox="1"/>
            <p:nvPr/>
          </p:nvSpPr>
          <p:spPr>
            <a:xfrm>
              <a:off x="4716463" y="3343979"/>
              <a:ext cx="535878" cy="34616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p>
              <a:pPr algn="ctr"/>
              <a:r>
                <a:rPr lang="en-US" sz="20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思源黑体 CN Regular" panose="020B0500000000000000" pitchFamily="34" charset="-122"/>
                  <a:ea typeface="思源黑体 CN Regular" panose="020B0500000000000000" pitchFamily="34" charset="-122"/>
                  <a:sym typeface="思源黑体 CN Regular" panose="020B0500000000000000" pitchFamily="34" charset="-122"/>
                </a:rPr>
                <a:t>2</a:t>
              </a:r>
              <a:endParaRPr 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思源黑体 CN Regular" panose="020B0500000000000000" pitchFamily="34" charset="-122"/>
                <a:ea typeface="思源黑体 CN Regular" panose="020B0500000000000000" pitchFamily="34" charset="-122"/>
                <a:sym typeface="思源黑体 CN Regular" panose="020B0500000000000000" pitchFamily="34" charset="-122"/>
              </a:endParaRPr>
            </a:p>
          </p:txBody>
        </p:sp>
        <p:sp>
          <p:nvSpPr>
            <p:cNvPr id="40" name="Freeform 206"/>
            <p:cNvSpPr>
              <a:spLocks noEditPoints="1"/>
            </p:cNvSpPr>
            <p:nvPr/>
          </p:nvSpPr>
          <p:spPr bwMode="auto">
            <a:xfrm>
              <a:off x="4645026" y="2073275"/>
              <a:ext cx="2152650" cy="1812925"/>
            </a:xfrm>
            <a:custGeom>
              <a:avLst/>
              <a:gdLst>
                <a:gd name="T0" fmla="*/ 653 w 678"/>
                <a:gd name="T1" fmla="*/ 106 h 571"/>
                <a:gd name="T2" fmla="*/ 484 w 678"/>
                <a:gd name="T3" fmla="*/ 9 h 571"/>
                <a:gd name="T4" fmla="*/ 434 w 678"/>
                <a:gd name="T5" fmla="*/ 9 h 571"/>
                <a:gd name="T6" fmla="*/ 264 w 678"/>
                <a:gd name="T7" fmla="*/ 106 h 571"/>
                <a:gd name="T8" fmla="*/ 239 w 678"/>
                <a:gd name="T9" fmla="*/ 150 h 571"/>
                <a:gd name="T10" fmla="*/ 239 w 678"/>
                <a:gd name="T11" fmla="*/ 326 h 571"/>
                <a:gd name="T12" fmla="*/ 224 w 678"/>
                <a:gd name="T13" fmla="*/ 352 h 571"/>
                <a:gd name="T14" fmla="*/ 204 w 678"/>
                <a:gd name="T15" fmla="*/ 364 h 571"/>
                <a:gd name="T16" fmla="*/ 174 w 678"/>
                <a:gd name="T17" fmla="*/ 364 h 571"/>
                <a:gd name="T18" fmla="*/ 122 w 678"/>
                <a:gd name="T19" fmla="*/ 334 h 571"/>
                <a:gd name="T20" fmla="*/ 92 w 678"/>
                <a:gd name="T21" fmla="*/ 334 h 571"/>
                <a:gd name="T22" fmla="*/ 15 w 678"/>
                <a:gd name="T23" fmla="*/ 379 h 571"/>
                <a:gd name="T24" fmla="*/ 0 w 678"/>
                <a:gd name="T25" fmla="*/ 405 h 571"/>
                <a:gd name="T26" fmla="*/ 0 w 678"/>
                <a:gd name="T27" fmla="*/ 495 h 571"/>
                <a:gd name="T28" fmla="*/ 15 w 678"/>
                <a:gd name="T29" fmla="*/ 521 h 571"/>
                <a:gd name="T30" fmla="*/ 92 w 678"/>
                <a:gd name="T31" fmla="*/ 566 h 571"/>
                <a:gd name="T32" fmla="*/ 122 w 678"/>
                <a:gd name="T33" fmla="*/ 566 h 571"/>
                <a:gd name="T34" fmla="*/ 200 w 678"/>
                <a:gd name="T35" fmla="*/ 521 h 571"/>
                <a:gd name="T36" fmla="*/ 215 w 678"/>
                <a:gd name="T37" fmla="*/ 495 h 571"/>
                <a:gd name="T38" fmla="*/ 215 w 678"/>
                <a:gd name="T39" fmla="*/ 436 h 571"/>
                <a:gd name="T40" fmla="*/ 230 w 678"/>
                <a:gd name="T41" fmla="*/ 410 h 571"/>
                <a:gd name="T42" fmla="*/ 251 w 678"/>
                <a:gd name="T43" fmla="*/ 398 h 571"/>
                <a:gd name="T44" fmla="*/ 281 w 678"/>
                <a:gd name="T45" fmla="*/ 398 h 571"/>
                <a:gd name="T46" fmla="*/ 434 w 678"/>
                <a:gd name="T47" fmla="*/ 486 h 571"/>
                <a:gd name="T48" fmla="*/ 484 w 678"/>
                <a:gd name="T49" fmla="*/ 486 h 571"/>
                <a:gd name="T50" fmla="*/ 653 w 678"/>
                <a:gd name="T51" fmla="*/ 388 h 571"/>
                <a:gd name="T52" fmla="*/ 678 w 678"/>
                <a:gd name="T53" fmla="*/ 345 h 571"/>
                <a:gd name="T54" fmla="*/ 678 w 678"/>
                <a:gd name="T55" fmla="*/ 150 h 571"/>
                <a:gd name="T56" fmla="*/ 653 w 678"/>
                <a:gd name="T57" fmla="*/ 106 h 571"/>
                <a:gd name="T58" fmla="*/ 107 w 678"/>
                <a:gd name="T59" fmla="*/ 514 h 571"/>
                <a:gd name="T60" fmla="*/ 43 w 678"/>
                <a:gd name="T61" fmla="*/ 450 h 571"/>
                <a:gd name="T62" fmla="*/ 107 w 678"/>
                <a:gd name="T63" fmla="*/ 386 h 571"/>
                <a:gd name="T64" fmla="*/ 172 w 678"/>
                <a:gd name="T65" fmla="*/ 450 h 571"/>
                <a:gd name="T66" fmla="*/ 107 w 678"/>
                <a:gd name="T67" fmla="*/ 514 h 5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78" h="571">
                  <a:moveTo>
                    <a:pt x="653" y="106"/>
                  </a:moveTo>
                  <a:cubicBezTo>
                    <a:pt x="484" y="9"/>
                    <a:pt x="484" y="9"/>
                    <a:pt x="484" y="9"/>
                  </a:cubicBezTo>
                  <a:cubicBezTo>
                    <a:pt x="468" y="0"/>
                    <a:pt x="449" y="0"/>
                    <a:pt x="434" y="9"/>
                  </a:cubicBezTo>
                  <a:cubicBezTo>
                    <a:pt x="264" y="106"/>
                    <a:pt x="264" y="106"/>
                    <a:pt x="264" y="106"/>
                  </a:cubicBezTo>
                  <a:cubicBezTo>
                    <a:pt x="249" y="115"/>
                    <a:pt x="239" y="132"/>
                    <a:pt x="239" y="150"/>
                  </a:cubicBezTo>
                  <a:cubicBezTo>
                    <a:pt x="239" y="326"/>
                    <a:pt x="239" y="326"/>
                    <a:pt x="239" y="326"/>
                  </a:cubicBezTo>
                  <a:cubicBezTo>
                    <a:pt x="239" y="337"/>
                    <a:pt x="234" y="346"/>
                    <a:pt x="224" y="352"/>
                  </a:cubicBezTo>
                  <a:cubicBezTo>
                    <a:pt x="204" y="364"/>
                    <a:pt x="204" y="364"/>
                    <a:pt x="204" y="364"/>
                  </a:cubicBezTo>
                  <a:cubicBezTo>
                    <a:pt x="195" y="369"/>
                    <a:pt x="183" y="369"/>
                    <a:pt x="174" y="364"/>
                  </a:cubicBezTo>
                  <a:cubicBezTo>
                    <a:pt x="122" y="334"/>
                    <a:pt x="122" y="334"/>
                    <a:pt x="122" y="334"/>
                  </a:cubicBezTo>
                  <a:cubicBezTo>
                    <a:pt x="113" y="329"/>
                    <a:pt x="102" y="329"/>
                    <a:pt x="92" y="334"/>
                  </a:cubicBezTo>
                  <a:cubicBezTo>
                    <a:pt x="15" y="379"/>
                    <a:pt x="15" y="379"/>
                    <a:pt x="15" y="379"/>
                  </a:cubicBezTo>
                  <a:cubicBezTo>
                    <a:pt x="5" y="384"/>
                    <a:pt x="0" y="394"/>
                    <a:pt x="0" y="405"/>
                  </a:cubicBezTo>
                  <a:cubicBezTo>
                    <a:pt x="0" y="495"/>
                    <a:pt x="0" y="495"/>
                    <a:pt x="0" y="495"/>
                  </a:cubicBezTo>
                  <a:cubicBezTo>
                    <a:pt x="0" y="506"/>
                    <a:pt x="5" y="516"/>
                    <a:pt x="15" y="521"/>
                  </a:cubicBezTo>
                  <a:cubicBezTo>
                    <a:pt x="92" y="566"/>
                    <a:pt x="92" y="566"/>
                    <a:pt x="92" y="566"/>
                  </a:cubicBezTo>
                  <a:cubicBezTo>
                    <a:pt x="102" y="571"/>
                    <a:pt x="113" y="571"/>
                    <a:pt x="122" y="566"/>
                  </a:cubicBezTo>
                  <a:cubicBezTo>
                    <a:pt x="200" y="521"/>
                    <a:pt x="200" y="521"/>
                    <a:pt x="200" y="521"/>
                  </a:cubicBezTo>
                  <a:cubicBezTo>
                    <a:pt x="210" y="516"/>
                    <a:pt x="215" y="506"/>
                    <a:pt x="215" y="495"/>
                  </a:cubicBezTo>
                  <a:cubicBezTo>
                    <a:pt x="215" y="436"/>
                    <a:pt x="215" y="436"/>
                    <a:pt x="215" y="436"/>
                  </a:cubicBezTo>
                  <a:cubicBezTo>
                    <a:pt x="215" y="425"/>
                    <a:pt x="221" y="415"/>
                    <a:pt x="230" y="410"/>
                  </a:cubicBezTo>
                  <a:cubicBezTo>
                    <a:pt x="251" y="398"/>
                    <a:pt x="251" y="398"/>
                    <a:pt x="251" y="398"/>
                  </a:cubicBezTo>
                  <a:cubicBezTo>
                    <a:pt x="260" y="392"/>
                    <a:pt x="272" y="392"/>
                    <a:pt x="281" y="398"/>
                  </a:cubicBezTo>
                  <a:cubicBezTo>
                    <a:pt x="434" y="486"/>
                    <a:pt x="434" y="486"/>
                    <a:pt x="434" y="486"/>
                  </a:cubicBezTo>
                  <a:cubicBezTo>
                    <a:pt x="449" y="495"/>
                    <a:pt x="468" y="495"/>
                    <a:pt x="484" y="486"/>
                  </a:cubicBezTo>
                  <a:cubicBezTo>
                    <a:pt x="653" y="388"/>
                    <a:pt x="653" y="388"/>
                    <a:pt x="653" y="388"/>
                  </a:cubicBezTo>
                  <a:cubicBezTo>
                    <a:pt x="668" y="379"/>
                    <a:pt x="678" y="363"/>
                    <a:pt x="678" y="345"/>
                  </a:cubicBezTo>
                  <a:cubicBezTo>
                    <a:pt x="678" y="150"/>
                    <a:pt x="678" y="150"/>
                    <a:pt x="678" y="150"/>
                  </a:cubicBezTo>
                  <a:cubicBezTo>
                    <a:pt x="678" y="132"/>
                    <a:pt x="668" y="115"/>
                    <a:pt x="653" y="106"/>
                  </a:cubicBezTo>
                  <a:close/>
                  <a:moveTo>
                    <a:pt x="107" y="514"/>
                  </a:moveTo>
                  <a:cubicBezTo>
                    <a:pt x="72" y="514"/>
                    <a:pt x="43" y="485"/>
                    <a:pt x="43" y="450"/>
                  </a:cubicBezTo>
                  <a:cubicBezTo>
                    <a:pt x="43" y="414"/>
                    <a:pt x="72" y="386"/>
                    <a:pt x="107" y="386"/>
                  </a:cubicBezTo>
                  <a:cubicBezTo>
                    <a:pt x="143" y="386"/>
                    <a:pt x="172" y="414"/>
                    <a:pt x="172" y="450"/>
                  </a:cubicBezTo>
                  <a:cubicBezTo>
                    <a:pt x="172" y="485"/>
                    <a:pt x="143" y="514"/>
                    <a:pt x="107" y="514"/>
                  </a:cubicBezTo>
                  <a:close/>
                </a:path>
              </a:pathLst>
            </a:custGeom>
            <a:solidFill>
              <a:srgbClr val="B7DFF8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p>
              <a:endPara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思源黑体 CN Regular" panose="020B0500000000000000" pitchFamily="34" charset="-122"/>
                <a:ea typeface="思源黑体 CN Regular" panose="020B0500000000000000" pitchFamily="34" charset="-122"/>
                <a:sym typeface="思源黑体 CN Regular" panose="020B0500000000000000" pitchFamily="34" charset="-122"/>
              </a:endParaRPr>
            </a:p>
          </p:txBody>
        </p:sp>
        <p:sp>
          <p:nvSpPr>
            <p:cNvPr id="41" name="Oval 215"/>
            <p:cNvSpPr>
              <a:spLocks noChangeArrowheads="1"/>
            </p:cNvSpPr>
            <p:nvPr/>
          </p:nvSpPr>
          <p:spPr bwMode="auto">
            <a:xfrm>
              <a:off x="5813426" y="2588270"/>
              <a:ext cx="574675" cy="57785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p>
              <a:endParaRPr lang="en-US">
                <a:solidFill>
                  <a:schemeClr val="tx1">
                    <a:lumMod val="85000"/>
                    <a:lumOff val="15000"/>
                  </a:schemeClr>
                </a:solidFill>
                <a:latin typeface="思源黑体 CN Regular" panose="020B0500000000000000" pitchFamily="34" charset="-122"/>
                <a:ea typeface="思源黑体 CN Regular" panose="020B0500000000000000" pitchFamily="34" charset="-122"/>
                <a:sym typeface="思源黑体 CN Regular" panose="020B0500000000000000" pitchFamily="34" charset="-122"/>
              </a:endParaRPr>
            </a:p>
          </p:txBody>
        </p:sp>
        <p:sp>
          <p:nvSpPr>
            <p:cNvPr id="42" name="Freeform 216"/>
            <p:cNvSpPr>
              <a:spLocks noEditPoints="1"/>
            </p:cNvSpPr>
            <p:nvPr/>
          </p:nvSpPr>
          <p:spPr bwMode="auto">
            <a:xfrm>
              <a:off x="5943601" y="2696220"/>
              <a:ext cx="314325" cy="323850"/>
            </a:xfrm>
            <a:custGeom>
              <a:avLst/>
              <a:gdLst>
                <a:gd name="T0" fmla="*/ 69 w 99"/>
                <a:gd name="T1" fmla="*/ 85 h 102"/>
                <a:gd name="T2" fmla="*/ 72 w 99"/>
                <a:gd name="T3" fmla="*/ 87 h 102"/>
                <a:gd name="T4" fmla="*/ 99 w 99"/>
                <a:gd name="T5" fmla="*/ 102 h 102"/>
                <a:gd name="T6" fmla="*/ 98 w 99"/>
                <a:gd name="T7" fmla="*/ 71 h 102"/>
                <a:gd name="T8" fmla="*/ 97 w 99"/>
                <a:gd name="T9" fmla="*/ 68 h 102"/>
                <a:gd name="T10" fmla="*/ 94 w 99"/>
                <a:gd name="T11" fmla="*/ 63 h 102"/>
                <a:gd name="T12" fmla="*/ 66 w 99"/>
                <a:gd name="T13" fmla="*/ 80 h 102"/>
                <a:gd name="T14" fmla="*/ 69 w 99"/>
                <a:gd name="T15" fmla="*/ 85 h 102"/>
                <a:gd name="T16" fmla="*/ 85 w 99"/>
                <a:gd name="T17" fmla="*/ 64 h 102"/>
                <a:gd name="T18" fmla="*/ 92 w 99"/>
                <a:gd name="T19" fmla="*/ 59 h 102"/>
                <a:gd name="T20" fmla="*/ 63 w 99"/>
                <a:gd name="T21" fmla="*/ 12 h 102"/>
                <a:gd name="T22" fmla="*/ 56 w 99"/>
                <a:gd name="T23" fmla="*/ 16 h 102"/>
                <a:gd name="T24" fmla="*/ 85 w 99"/>
                <a:gd name="T25" fmla="*/ 64 h 102"/>
                <a:gd name="T26" fmla="*/ 82 w 99"/>
                <a:gd name="T27" fmla="*/ 65 h 102"/>
                <a:gd name="T28" fmla="*/ 53 w 99"/>
                <a:gd name="T29" fmla="*/ 18 h 102"/>
                <a:gd name="T30" fmla="*/ 45 w 99"/>
                <a:gd name="T31" fmla="*/ 23 h 102"/>
                <a:gd name="T32" fmla="*/ 74 w 99"/>
                <a:gd name="T33" fmla="*/ 70 h 102"/>
                <a:gd name="T34" fmla="*/ 82 w 99"/>
                <a:gd name="T35" fmla="*/ 65 h 102"/>
                <a:gd name="T36" fmla="*/ 35 w 99"/>
                <a:gd name="T37" fmla="*/ 29 h 102"/>
                <a:gd name="T38" fmla="*/ 64 w 99"/>
                <a:gd name="T39" fmla="*/ 76 h 102"/>
                <a:gd name="T40" fmla="*/ 71 w 99"/>
                <a:gd name="T41" fmla="*/ 72 h 102"/>
                <a:gd name="T42" fmla="*/ 42 w 99"/>
                <a:gd name="T43" fmla="*/ 24 h 102"/>
                <a:gd name="T44" fmla="*/ 35 w 99"/>
                <a:gd name="T45" fmla="*/ 29 h 102"/>
                <a:gd name="T46" fmla="*/ 33 w 99"/>
                <a:gd name="T47" fmla="*/ 25 h 102"/>
                <a:gd name="T48" fmla="*/ 61 w 99"/>
                <a:gd name="T49" fmla="*/ 8 h 102"/>
                <a:gd name="T50" fmla="*/ 59 w 99"/>
                <a:gd name="T51" fmla="*/ 4 h 102"/>
                <a:gd name="T52" fmla="*/ 50 w 99"/>
                <a:gd name="T53" fmla="*/ 2 h 102"/>
                <a:gd name="T54" fmla="*/ 33 w 99"/>
                <a:gd name="T55" fmla="*/ 12 h 102"/>
                <a:gd name="T56" fmla="*/ 31 w 99"/>
                <a:gd name="T57" fmla="*/ 21 h 102"/>
                <a:gd name="T58" fmla="*/ 33 w 99"/>
                <a:gd name="T59" fmla="*/ 25 h 102"/>
                <a:gd name="T60" fmla="*/ 0 w 99"/>
                <a:gd name="T61" fmla="*/ 102 h 102"/>
                <a:gd name="T62" fmla="*/ 76 w 99"/>
                <a:gd name="T63" fmla="*/ 102 h 102"/>
                <a:gd name="T64" fmla="*/ 76 w 99"/>
                <a:gd name="T65" fmla="*/ 96 h 102"/>
                <a:gd name="T66" fmla="*/ 0 w 99"/>
                <a:gd name="T67" fmla="*/ 96 h 102"/>
                <a:gd name="T68" fmla="*/ 0 w 99"/>
                <a:gd name="T69" fmla="*/ 102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99" h="102">
                  <a:moveTo>
                    <a:pt x="69" y="85"/>
                  </a:moveTo>
                  <a:cubicBezTo>
                    <a:pt x="70" y="86"/>
                    <a:pt x="71" y="87"/>
                    <a:pt x="72" y="87"/>
                  </a:cubicBezTo>
                  <a:cubicBezTo>
                    <a:pt x="99" y="102"/>
                    <a:pt x="99" y="102"/>
                    <a:pt x="99" y="102"/>
                  </a:cubicBezTo>
                  <a:cubicBezTo>
                    <a:pt x="98" y="71"/>
                    <a:pt x="98" y="71"/>
                    <a:pt x="98" y="71"/>
                  </a:cubicBezTo>
                  <a:cubicBezTo>
                    <a:pt x="98" y="70"/>
                    <a:pt x="98" y="69"/>
                    <a:pt x="97" y="68"/>
                  </a:cubicBezTo>
                  <a:cubicBezTo>
                    <a:pt x="94" y="63"/>
                    <a:pt x="94" y="63"/>
                    <a:pt x="94" y="63"/>
                  </a:cubicBezTo>
                  <a:cubicBezTo>
                    <a:pt x="66" y="80"/>
                    <a:pt x="66" y="80"/>
                    <a:pt x="66" y="80"/>
                  </a:cubicBezTo>
                  <a:lnTo>
                    <a:pt x="69" y="85"/>
                  </a:lnTo>
                  <a:close/>
                  <a:moveTo>
                    <a:pt x="85" y="64"/>
                  </a:moveTo>
                  <a:cubicBezTo>
                    <a:pt x="92" y="59"/>
                    <a:pt x="92" y="59"/>
                    <a:pt x="92" y="59"/>
                  </a:cubicBezTo>
                  <a:cubicBezTo>
                    <a:pt x="63" y="12"/>
                    <a:pt x="63" y="12"/>
                    <a:pt x="63" y="12"/>
                  </a:cubicBezTo>
                  <a:cubicBezTo>
                    <a:pt x="56" y="16"/>
                    <a:pt x="56" y="16"/>
                    <a:pt x="56" y="16"/>
                  </a:cubicBezTo>
                  <a:lnTo>
                    <a:pt x="85" y="64"/>
                  </a:lnTo>
                  <a:close/>
                  <a:moveTo>
                    <a:pt x="82" y="65"/>
                  </a:moveTo>
                  <a:cubicBezTo>
                    <a:pt x="53" y="18"/>
                    <a:pt x="53" y="18"/>
                    <a:pt x="53" y="18"/>
                  </a:cubicBezTo>
                  <a:cubicBezTo>
                    <a:pt x="45" y="23"/>
                    <a:pt x="45" y="23"/>
                    <a:pt x="45" y="23"/>
                  </a:cubicBezTo>
                  <a:cubicBezTo>
                    <a:pt x="74" y="70"/>
                    <a:pt x="74" y="70"/>
                    <a:pt x="74" y="70"/>
                  </a:cubicBezTo>
                  <a:lnTo>
                    <a:pt x="82" y="65"/>
                  </a:lnTo>
                  <a:close/>
                  <a:moveTo>
                    <a:pt x="35" y="29"/>
                  </a:moveTo>
                  <a:cubicBezTo>
                    <a:pt x="64" y="76"/>
                    <a:pt x="64" y="76"/>
                    <a:pt x="64" y="76"/>
                  </a:cubicBezTo>
                  <a:cubicBezTo>
                    <a:pt x="71" y="72"/>
                    <a:pt x="71" y="72"/>
                    <a:pt x="71" y="72"/>
                  </a:cubicBezTo>
                  <a:cubicBezTo>
                    <a:pt x="42" y="24"/>
                    <a:pt x="42" y="24"/>
                    <a:pt x="42" y="24"/>
                  </a:cubicBezTo>
                  <a:lnTo>
                    <a:pt x="35" y="29"/>
                  </a:lnTo>
                  <a:close/>
                  <a:moveTo>
                    <a:pt x="33" y="25"/>
                  </a:moveTo>
                  <a:cubicBezTo>
                    <a:pt x="61" y="8"/>
                    <a:pt x="61" y="8"/>
                    <a:pt x="61" y="8"/>
                  </a:cubicBezTo>
                  <a:cubicBezTo>
                    <a:pt x="59" y="4"/>
                    <a:pt x="59" y="4"/>
                    <a:pt x="59" y="4"/>
                  </a:cubicBezTo>
                  <a:cubicBezTo>
                    <a:pt x="57" y="1"/>
                    <a:pt x="53" y="0"/>
                    <a:pt x="50" y="2"/>
                  </a:cubicBezTo>
                  <a:cubicBezTo>
                    <a:pt x="33" y="12"/>
                    <a:pt x="33" y="12"/>
                    <a:pt x="33" y="12"/>
                  </a:cubicBezTo>
                  <a:cubicBezTo>
                    <a:pt x="30" y="14"/>
                    <a:pt x="29" y="18"/>
                    <a:pt x="31" y="21"/>
                  </a:cubicBezTo>
                  <a:lnTo>
                    <a:pt x="33" y="25"/>
                  </a:lnTo>
                  <a:close/>
                  <a:moveTo>
                    <a:pt x="0" y="102"/>
                  </a:moveTo>
                  <a:cubicBezTo>
                    <a:pt x="76" y="102"/>
                    <a:pt x="76" y="102"/>
                    <a:pt x="76" y="102"/>
                  </a:cubicBezTo>
                  <a:cubicBezTo>
                    <a:pt x="76" y="96"/>
                    <a:pt x="76" y="96"/>
                    <a:pt x="76" y="96"/>
                  </a:cubicBezTo>
                  <a:cubicBezTo>
                    <a:pt x="0" y="96"/>
                    <a:pt x="0" y="96"/>
                    <a:pt x="0" y="96"/>
                  </a:cubicBezTo>
                  <a:lnTo>
                    <a:pt x="0" y="102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p>
              <a:endParaRPr lang="en-US">
                <a:solidFill>
                  <a:schemeClr val="tx1">
                    <a:lumMod val="85000"/>
                    <a:lumOff val="15000"/>
                  </a:schemeClr>
                </a:solidFill>
                <a:latin typeface="思源黑体 CN Regular" panose="020B0500000000000000" pitchFamily="34" charset="-122"/>
                <a:ea typeface="思源黑体 CN Regular" panose="020B0500000000000000" pitchFamily="34" charset="-122"/>
                <a:sym typeface="思源黑体 CN Regular" panose="020B0500000000000000" pitchFamily="34" charset="-122"/>
              </a:endParaRPr>
            </a:p>
          </p:txBody>
        </p:sp>
      </p:grpSp>
      <p:grpSp>
        <p:nvGrpSpPr>
          <p:cNvPr id="43" name="Group 51"/>
          <p:cNvGrpSpPr/>
          <p:nvPr/>
        </p:nvGrpSpPr>
        <p:grpSpPr>
          <a:xfrm>
            <a:off x="4158439" y="3830524"/>
            <a:ext cx="1913928" cy="1614701"/>
            <a:chOff x="2346326" y="4051300"/>
            <a:chExt cx="2152650" cy="1816100"/>
          </a:xfrm>
        </p:grpSpPr>
        <p:sp>
          <p:nvSpPr>
            <p:cNvPr id="44" name="TextBox 38"/>
            <p:cNvSpPr txBox="1"/>
            <p:nvPr/>
          </p:nvSpPr>
          <p:spPr>
            <a:xfrm>
              <a:off x="3892106" y="4281529"/>
              <a:ext cx="535878" cy="34616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p>
              <a:pPr algn="ctr"/>
              <a:r>
                <a:rPr lang="en-US" sz="20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思源黑体 CN Regular" panose="020B0500000000000000" pitchFamily="34" charset="-122"/>
                  <a:ea typeface="思源黑体 CN Regular" panose="020B0500000000000000" pitchFamily="34" charset="-122"/>
                  <a:sym typeface="思源黑体 CN Regular" panose="020B0500000000000000" pitchFamily="34" charset="-122"/>
                </a:rPr>
                <a:t>3</a:t>
              </a:r>
              <a:endParaRPr 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思源黑体 CN Regular" panose="020B0500000000000000" pitchFamily="34" charset="-122"/>
                <a:ea typeface="思源黑体 CN Regular" panose="020B0500000000000000" pitchFamily="34" charset="-122"/>
                <a:sym typeface="思源黑体 CN Regular" panose="020B0500000000000000" pitchFamily="34" charset="-122"/>
              </a:endParaRPr>
            </a:p>
          </p:txBody>
        </p:sp>
        <p:sp>
          <p:nvSpPr>
            <p:cNvPr id="45" name="Freeform 207"/>
            <p:cNvSpPr>
              <a:spLocks noEditPoints="1"/>
            </p:cNvSpPr>
            <p:nvPr/>
          </p:nvSpPr>
          <p:spPr bwMode="auto">
            <a:xfrm>
              <a:off x="2346326" y="4051300"/>
              <a:ext cx="2152650" cy="1816100"/>
            </a:xfrm>
            <a:custGeom>
              <a:avLst/>
              <a:gdLst>
                <a:gd name="T0" fmla="*/ 663 w 678"/>
                <a:gd name="T1" fmla="*/ 50 h 572"/>
                <a:gd name="T2" fmla="*/ 586 w 678"/>
                <a:gd name="T3" fmla="*/ 5 h 572"/>
                <a:gd name="T4" fmla="*/ 556 w 678"/>
                <a:gd name="T5" fmla="*/ 5 h 572"/>
                <a:gd name="T6" fmla="*/ 478 w 678"/>
                <a:gd name="T7" fmla="*/ 50 h 572"/>
                <a:gd name="T8" fmla="*/ 463 w 678"/>
                <a:gd name="T9" fmla="*/ 76 h 572"/>
                <a:gd name="T10" fmla="*/ 463 w 678"/>
                <a:gd name="T11" fmla="*/ 136 h 572"/>
                <a:gd name="T12" fmla="*/ 448 w 678"/>
                <a:gd name="T13" fmla="*/ 162 h 572"/>
                <a:gd name="T14" fmla="*/ 427 w 678"/>
                <a:gd name="T15" fmla="*/ 173 h 572"/>
                <a:gd name="T16" fmla="*/ 397 w 678"/>
                <a:gd name="T17" fmla="*/ 173 h 572"/>
                <a:gd name="T18" fmla="*/ 244 w 678"/>
                <a:gd name="T19" fmla="*/ 85 h 572"/>
                <a:gd name="T20" fmla="*/ 194 w 678"/>
                <a:gd name="T21" fmla="*/ 85 h 572"/>
                <a:gd name="T22" fmla="*/ 25 w 678"/>
                <a:gd name="T23" fmla="*/ 183 h 572"/>
                <a:gd name="T24" fmla="*/ 0 w 678"/>
                <a:gd name="T25" fmla="*/ 226 h 572"/>
                <a:gd name="T26" fmla="*/ 0 w 678"/>
                <a:gd name="T27" fmla="*/ 422 h 572"/>
                <a:gd name="T28" fmla="*/ 25 w 678"/>
                <a:gd name="T29" fmla="*/ 465 h 572"/>
                <a:gd name="T30" fmla="*/ 194 w 678"/>
                <a:gd name="T31" fmla="*/ 563 h 572"/>
                <a:gd name="T32" fmla="*/ 244 w 678"/>
                <a:gd name="T33" fmla="*/ 563 h 572"/>
                <a:gd name="T34" fmla="*/ 414 w 678"/>
                <a:gd name="T35" fmla="*/ 465 h 572"/>
                <a:gd name="T36" fmla="*/ 439 w 678"/>
                <a:gd name="T37" fmla="*/ 422 h 572"/>
                <a:gd name="T38" fmla="*/ 439 w 678"/>
                <a:gd name="T39" fmla="*/ 245 h 572"/>
                <a:gd name="T40" fmla="*/ 454 w 678"/>
                <a:gd name="T41" fmla="*/ 219 h 572"/>
                <a:gd name="T42" fmla="*/ 474 w 678"/>
                <a:gd name="T43" fmla="*/ 208 h 572"/>
                <a:gd name="T44" fmla="*/ 504 w 678"/>
                <a:gd name="T45" fmla="*/ 208 h 572"/>
                <a:gd name="T46" fmla="*/ 556 w 678"/>
                <a:gd name="T47" fmla="*/ 237 h 572"/>
                <a:gd name="T48" fmla="*/ 586 w 678"/>
                <a:gd name="T49" fmla="*/ 237 h 572"/>
                <a:gd name="T50" fmla="*/ 663 w 678"/>
                <a:gd name="T51" fmla="*/ 192 h 572"/>
                <a:gd name="T52" fmla="*/ 678 w 678"/>
                <a:gd name="T53" fmla="*/ 166 h 572"/>
                <a:gd name="T54" fmla="*/ 678 w 678"/>
                <a:gd name="T55" fmla="*/ 76 h 572"/>
                <a:gd name="T56" fmla="*/ 663 w 678"/>
                <a:gd name="T57" fmla="*/ 50 h 572"/>
                <a:gd name="T58" fmla="*/ 571 w 678"/>
                <a:gd name="T59" fmla="*/ 185 h 572"/>
                <a:gd name="T60" fmla="*/ 506 w 678"/>
                <a:gd name="T61" fmla="*/ 121 h 572"/>
                <a:gd name="T62" fmla="*/ 571 w 678"/>
                <a:gd name="T63" fmla="*/ 57 h 572"/>
                <a:gd name="T64" fmla="*/ 635 w 678"/>
                <a:gd name="T65" fmla="*/ 121 h 572"/>
                <a:gd name="T66" fmla="*/ 571 w 678"/>
                <a:gd name="T67" fmla="*/ 185 h 5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78" h="572">
                  <a:moveTo>
                    <a:pt x="663" y="50"/>
                  </a:moveTo>
                  <a:cubicBezTo>
                    <a:pt x="586" y="5"/>
                    <a:pt x="586" y="5"/>
                    <a:pt x="586" y="5"/>
                  </a:cubicBezTo>
                  <a:cubicBezTo>
                    <a:pt x="576" y="0"/>
                    <a:pt x="565" y="0"/>
                    <a:pt x="556" y="5"/>
                  </a:cubicBezTo>
                  <a:cubicBezTo>
                    <a:pt x="478" y="50"/>
                    <a:pt x="478" y="50"/>
                    <a:pt x="478" y="50"/>
                  </a:cubicBezTo>
                  <a:cubicBezTo>
                    <a:pt x="468" y="56"/>
                    <a:pt x="463" y="66"/>
                    <a:pt x="463" y="76"/>
                  </a:cubicBezTo>
                  <a:cubicBezTo>
                    <a:pt x="463" y="136"/>
                    <a:pt x="463" y="136"/>
                    <a:pt x="463" y="136"/>
                  </a:cubicBezTo>
                  <a:cubicBezTo>
                    <a:pt x="463" y="146"/>
                    <a:pt x="457" y="156"/>
                    <a:pt x="448" y="162"/>
                  </a:cubicBezTo>
                  <a:cubicBezTo>
                    <a:pt x="427" y="173"/>
                    <a:pt x="427" y="173"/>
                    <a:pt x="427" y="173"/>
                  </a:cubicBezTo>
                  <a:cubicBezTo>
                    <a:pt x="418" y="179"/>
                    <a:pt x="406" y="179"/>
                    <a:pt x="397" y="173"/>
                  </a:cubicBezTo>
                  <a:cubicBezTo>
                    <a:pt x="244" y="85"/>
                    <a:pt x="244" y="85"/>
                    <a:pt x="244" y="85"/>
                  </a:cubicBezTo>
                  <a:cubicBezTo>
                    <a:pt x="229" y="76"/>
                    <a:pt x="210" y="76"/>
                    <a:pt x="194" y="85"/>
                  </a:cubicBezTo>
                  <a:cubicBezTo>
                    <a:pt x="25" y="183"/>
                    <a:pt x="25" y="183"/>
                    <a:pt x="25" y="183"/>
                  </a:cubicBezTo>
                  <a:cubicBezTo>
                    <a:pt x="10" y="192"/>
                    <a:pt x="0" y="208"/>
                    <a:pt x="0" y="226"/>
                  </a:cubicBezTo>
                  <a:cubicBezTo>
                    <a:pt x="0" y="422"/>
                    <a:pt x="0" y="422"/>
                    <a:pt x="0" y="422"/>
                  </a:cubicBezTo>
                  <a:cubicBezTo>
                    <a:pt x="0" y="439"/>
                    <a:pt x="10" y="456"/>
                    <a:pt x="25" y="465"/>
                  </a:cubicBezTo>
                  <a:cubicBezTo>
                    <a:pt x="194" y="563"/>
                    <a:pt x="194" y="563"/>
                    <a:pt x="194" y="563"/>
                  </a:cubicBezTo>
                  <a:cubicBezTo>
                    <a:pt x="210" y="572"/>
                    <a:pt x="229" y="572"/>
                    <a:pt x="244" y="563"/>
                  </a:cubicBezTo>
                  <a:cubicBezTo>
                    <a:pt x="414" y="465"/>
                    <a:pt x="414" y="465"/>
                    <a:pt x="414" y="465"/>
                  </a:cubicBezTo>
                  <a:cubicBezTo>
                    <a:pt x="429" y="456"/>
                    <a:pt x="439" y="439"/>
                    <a:pt x="439" y="422"/>
                  </a:cubicBezTo>
                  <a:cubicBezTo>
                    <a:pt x="439" y="245"/>
                    <a:pt x="439" y="245"/>
                    <a:pt x="439" y="245"/>
                  </a:cubicBezTo>
                  <a:cubicBezTo>
                    <a:pt x="439" y="235"/>
                    <a:pt x="444" y="225"/>
                    <a:pt x="454" y="219"/>
                  </a:cubicBezTo>
                  <a:cubicBezTo>
                    <a:pt x="474" y="208"/>
                    <a:pt x="474" y="208"/>
                    <a:pt x="474" y="208"/>
                  </a:cubicBezTo>
                  <a:cubicBezTo>
                    <a:pt x="483" y="202"/>
                    <a:pt x="495" y="202"/>
                    <a:pt x="504" y="208"/>
                  </a:cubicBezTo>
                  <a:cubicBezTo>
                    <a:pt x="556" y="237"/>
                    <a:pt x="556" y="237"/>
                    <a:pt x="556" y="237"/>
                  </a:cubicBezTo>
                  <a:cubicBezTo>
                    <a:pt x="565" y="243"/>
                    <a:pt x="576" y="243"/>
                    <a:pt x="586" y="237"/>
                  </a:cubicBezTo>
                  <a:cubicBezTo>
                    <a:pt x="663" y="192"/>
                    <a:pt x="663" y="192"/>
                    <a:pt x="663" y="192"/>
                  </a:cubicBezTo>
                  <a:cubicBezTo>
                    <a:pt x="673" y="187"/>
                    <a:pt x="678" y="177"/>
                    <a:pt x="678" y="166"/>
                  </a:cubicBezTo>
                  <a:cubicBezTo>
                    <a:pt x="678" y="76"/>
                    <a:pt x="678" y="76"/>
                    <a:pt x="678" y="76"/>
                  </a:cubicBezTo>
                  <a:cubicBezTo>
                    <a:pt x="678" y="66"/>
                    <a:pt x="673" y="56"/>
                    <a:pt x="663" y="50"/>
                  </a:cubicBezTo>
                  <a:close/>
                  <a:moveTo>
                    <a:pt x="571" y="185"/>
                  </a:moveTo>
                  <a:cubicBezTo>
                    <a:pt x="535" y="185"/>
                    <a:pt x="506" y="157"/>
                    <a:pt x="506" y="121"/>
                  </a:cubicBezTo>
                  <a:cubicBezTo>
                    <a:pt x="506" y="86"/>
                    <a:pt x="535" y="57"/>
                    <a:pt x="571" y="57"/>
                  </a:cubicBezTo>
                  <a:cubicBezTo>
                    <a:pt x="606" y="57"/>
                    <a:pt x="635" y="86"/>
                    <a:pt x="635" y="121"/>
                  </a:cubicBezTo>
                  <a:cubicBezTo>
                    <a:pt x="635" y="157"/>
                    <a:pt x="606" y="185"/>
                    <a:pt x="571" y="185"/>
                  </a:cubicBezTo>
                  <a:close/>
                </a:path>
              </a:pathLst>
            </a:custGeom>
            <a:solidFill>
              <a:srgbClr val="B7DFF8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p>
              <a:endPara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思源黑体 CN Regular" panose="020B0500000000000000" pitchFamily="34" charset="-122"/>
                <a:ea typeface="思源黑体 CN Regular" panose="020B0500000000000000" pitchFamily="34" charset="-122"/>
                <a:sym typeface="思源黑体 CN Regular" panose="020B0500000000000000" pitchFamily="34" charset="-122"/>
              </a:endParaRPr>
            </a:p>
          </p:txBody>
        </p:sp>
        <p:sp>
          <p:nvSpPr>
            <p:cNvPr id="46" name="Oval 209"/>
            <p:cNvSpPr>
              <a:spLocks noChangeArrowheads="1"/>
            </p:cNvSpPr>
            <p:nvPr/>
          </p:nvSpPr>
          <p:spPr bwMode="auto">
            <a:xfrm>
              <a:off x="2755901" y="4817120"/>
              <a:ext cx="574675" cy="57785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p>
              <a:endParaRPr lang="en-US">
                <a:solidFill>
                  <a:schemeClr val="tx1">
                    <a:lumMod val="85000"/>
                    <a:lumOff val="15000"/>
                  </a:schemeClr>
                </a:solidFill>
                <a:latin typeface="思源黑体 CN Regular" panose="020B0500000000000000" pitchFamily="34" charset="-122"/>
                <a:ea typeface="思源黑体 CN Regular" panose="020B0500000000000000" pitchFamily="34" charset="-122"/>
                <a:sym typeface="思源黑体 CN Regular" panose="020B0500000000000000" pitchFamily="34" charset="-122"/>
              </a:endParaRPr>
            </a:p>
          </p:txBody>
        </p:sp>
        <p:sp>
          <p:nvSpPr>
            <p:cNvPr id="47" name="Freeform 210"/>
            <p:cNvSpPr>
              <a:spLocks noEditPoints="1"/>
            </p:cNvSpPr>
            <p:nvPr/>
          </p:nvSpPr>
          <p:spPr bwMode="auto">
            <a:xfrm>
              <a:off x="2905126" y="4950470"/>
              <a:ext cx="276225" cy="349250"/>
            </a:xfrm>
            <a:custGeom>
              <a:avLst/>
              <a:gdLst>
                <a:gd name="T0" fmla="*/ 87 w 87"/>
                <a:gd name="T1" fmla="*/ 17 h 110"/>
                <a:gd name="T2" fmla="*/ 82 w 87"/>
                <a:gd name="T3" fmla="*/ 11 h 110"/>
                <a:gd name="T4" fmla="*/ 61 w 87"/>
                <a:gd name="T5" fmla="*/ 53 h 110"/>
                <a:gd name="T6" fmla="*/ 55 w 87"/>
                <a:gd name="T7" fmla="*/ 49 h 110"/>
                <a:gd name="T8" fmla="*/ 76 w 87"/>
                <a:gd name="T9" fmla="*/ 6 h 110"/>
                <a:gd name="T10" fmla="*/ 70 w 87"/>
                <a:gd name="T11" fmla="*/ 0 h 110"/>
                <a:gd name="T12" fmla="*/ 17 w 87"/>
                <a:gd name="T13" fmla="*/ 0 h 110"/>
                <a:gd name="T14" fmla="*/ 11 w 87"/>
                <a:gd name="T15" fmla="*/ 6 h 110"/>
                <a:gd name="T16" fmla="*/ 32 w 87"/>
                <a:gd name="T17" fmla="*/ 49 h 110"/>
                <a:gd name="T18" fmla="*/ 26 w 87"/>
                <a:gd name="T19" fmla="*/ 53 h 110"/>
                <a:gd name="T20" fmla="*/ 5 w 87"/>
                <a:gd name="T21" fmla="*/ 11 h 110"/>
                <a:gd name="T22" fmla="*/ 0 w 87"/>
                <a:gd name="T23" fmla="*/ 17 h 110"/>
                <a:gd name="T24" fmla="*/ 20 w 87"/>
                <a:gd name="T25" fmla="*/ 58 h 110"/>
                <a:gd name="T26" fmla="*/ 12 w 87"/>
                <a:gd name="T27" fmla="*/ 79 h 110"/>
                <a:gd name="T28" fmla="*/ 43 w 87"/>
                <a:gd name="T29" fmla="*/ 110 h 110"/>
                <a:gd name="T30" fmla="*/ 75 w 87"/>
                <a:gd name="T31" fmla="*/ 79 h 110"/>
                <a:gd name="T32" fmla="*/ 67 w 87"/>
                <a:gd name="T33" fmla="*/ 58 h 110"/>
                <a:gd name="T34" fmla="*/ 87 w 87"/>
                <a:gd name="T35" fmla="*/ 17 h 110"/>
                <a:gd name="T36" fmla="*/ 21 w 87"/>
                <a:gd name="T37" fmla="*/ 8 h 110"/>
                <a:gd name="T38" fmla="*/ 66 w 87"/>
                <a:gd name="T39" fmla="*/ 8 h 110"/>
                <a:gd name="T40" fmla="*/ 62 w 87"/>
                <a:gd name="T41" fmla="*/ 16 h 110"/>
                <a:gd name="T42" fmla="*/ 24 w 87"/>
                <a:gd name="T43" fmla="*/ 16 h 110"/>
                <a:gd name="T44" fmla="*/ 21 w 87"/>
                <a:gd name="T45" fmla="*/ 8 h 110"/>
                <a:gd name="T46" fmla="*/ 28 w 87"/>
                <a:gd name="T47" fmla="*/ 24 h 110"/>
                <a:gd name="T48" fmla="*/ 59 w 87"/>
                <a:gd name="T49" fmla="*/ 24 h 110"/>
                <a:gd name="T50" fmla="*/ 47 w 87"/>
                <a:gd name="T51" fmla="*/ 48 h 110"/>
                <a:gd name="T52" fmla="*/ 43 w 87"/>
                <a:gd name="T53" fmla="*/ 47 h 110"/>
                <a:gd name="T54" fmla="*/ 40 w 87"/>
                <a:gd name="T55" fmla="*/ 48 h 110"/>
                <a:gd name="T56" fmla="*/ 28 w 87"/>
                <a:gd name="T57" fmla="*/ 24 h 110"/>
                <a:gd name="T58" fmla="*/ 68 w 87"/>
                <a:gd name="T59" fmla="*/ 79 h 110"/>
                <a:gd name="T60" fmla="*/ 43 w 87"/>
                <a:gd name="T61" fmla="*/ 103 h 110"/>
                <a:gd name="T62" fmla="*/ 19 w 87"/>
                <a:gd name="T63" fmla="*/ 79 h 110"/>
                <a:gd name="T64" fmla="*/ 43 w 87"/>
                <a:gd name="T65" fmla="*/ 54 h 110"/>
                <a:gd name="T66" fmla="*/ 68 w 87"/>
                <a:gd name="T67" fmla="*/ 79 h 110"/>
                <a:gd name="T68" fmla="*/ 43 w 87"/>
                <a:gd name="T69" fmla="*/ 56 h 110"/>
                <a:gd name="T70" fmla="*/ 21 w 87"/>
                <a:gd name="T71" fmla="*/ 79 h 110"/>
                <a:gd name="T72" fmla="*/ 43 w 87"/>
                <a:gd name="T73" fmla="*/ 101 h 110"/>
                <a:gd name="T74" fmla="*/ 66 w 87"/>
                <a:gd name="T75" fmla="*/ 79 h 110"/>
                <a:gd name="T76" fmla="*/ 43 w 87"/>
                <a:gd name="T77" fmla="*/ 56 h 110"/>
                <a:gd name="T78" fmla="*/ 43 w 87"/>
                <a:gd name="T79" fmla="*/ 99 h 110"/>
                <a:gd name="T80" fmla="*/ 23 w 87"/>
                <a:gd name="T81" fmla="*/ 79 h 110"/>
                <a:gd name="T82" fmla="*/ 43 w 87"/>
                <a:gd name="T83" fmla="*/ 59 h 110"/>
                <a:gd name="T84" fmla="*/ 64 w 87"/>
                <a:gd name="T85" fmla="*/ 79 h 110"/>
                <a:gd name="T86" fmla="*/ 43 w 87"/>
                <a:gd name="T87" fmla="*/ 99 h 110"/>
                <a:gd name="T88" fmla="*/ 47 w 87"/>
                <a:gd name="T89" fmla="*/ 65 h 110"/>
                <a:gd name="T90" fmla="*/ 44 w 87"/>
                <a:gd name="T91" fmla="*/ 65 h 110"/>
                <a:gd name="T92" fmla="*/ 36 w 87"/>
                <a:gd name="T93" fmla="*/ 69 h 110"/>
                <a:gd name="T94" fmla="*/ 36 w 87"/>
                <a:gd name="T95" fmla="*/ 73 h 110"/>
                <a:gd name="T96" fmla="*/ 42 w 87"/>
                <a:gd name="T97" fmla="*/ 73 h 110"/>
                <a:gd name="T98" fmla="*/ 42 w 87"/>
                <a:gd name="T99" fmla="*/ 89 h 110"/>
                <a:gd name="T100" fmla="*/ 39 w 87"/>
                <a:gd name="T101" fmla="*/ 89 h 110"/>
                <a:gd name="T102" fmla="*/ 39 w 87"/>
                <a:gd name="T103" fmla="*/ 92 h 110"/>
                <a:gd name="T104" fmla="*/ 50 w 87"/>
                <a:gd name="T105" fmla="*/ 92 h 110"/>
                <a:gd name="T106" fmla="*/ 50 w 87"/>
                <a:gd name="T107" fmla="*/ 89 h 110"/>
                <a:gd name="T108" fmla="*/ 47 w 87"/>
                <a:gd name="T109" fmla="*/ 89 h 110"/>
                <a:gd name="T110" fmla="*/ 47 w 87"/>
                <a:gd name="T111" fmla="*/ 65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87" h="110">
                  <a:moveTo>
                    <a:pt x="87" y="17"/>
                  </a:moveTo>
                  <a:cubicBezTo>
                    <a:pt x="82" y="11"/>
                    <a:pt x="82" y="11"/>
                    <a:pt x="82" y="11"/>
                  </a:cubicBezTo>
                  <a:cubicBezTo>
                    <a:pt x="61" y="53"/>
                    <a:pt x="61" y="53"/>
                    <a:pt x="61" y="53"/>
                  </a:cubicBezTo>
                  <a:cubicBezTo>
                    <a:pt x="59" y="51"/>
                    <a:pt x="57" y="50"/>
                    <a:pt x="55" y="49"/>
                  </a:cubicBezTo>
                  <a:cubicBezTo>
                    <a:pt x="76" y="6"/>
                    <a:pt x="76" y="6"/>
                    <a:pt x="76" y="6"/>
                  </a:cubicBezTo>
                  <a:cubicBezTo>
                    <a:pt x="70" y="0"/>
                    <a:pt x="70" y="0"/>
                    <a:pt x="70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1" y="6"/>
                    <a:pt x="11" y="6"/>
                    <a:pt x="11" y="6"/>
                  </a:cubicBezTo>
                  <a:cubicBezTo>
                    <a:pt x="32" y="49"/>
                    <a:pt x="32" y="49"/>
                    <a:pt x="32" y="49"/>
                  </a:cubicBezTo>
                  <a:cubicBezTo>
                    <a:pt x="30" y="50"/>
                    <a:pt x="28" y="51"/>
                    <a:pt x="26" y="53"/>
                  </a:cubicBezTo>
                  <a:cubicBezTo>
                    <a:pt x="5" y="11"/>
                    <a:pt x="5" y="11"/>
                    <a:pt x="5" y="11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20" y="58"/>
                    <a:pt x="20" y="58"/>
                    <a:pt x="20" y="58"/>
                  </a:cubicBezTo>
                  <a:cubicBezTo>
                    <a:pt x="15" y="64"/>
                    <a:pt x="12" y="71"/>
                    <a:pt x="12" y="79"/>
                  </a:cubicBezTo>
                  <a:cubicBezTo>
                    <a:pt x="12" y="96"/>
                    <a:pt x="26" y="110"/>
                    <a:pt x="43" y="110"/>
                  </a:cubicBezTo>
                  <a:cubicBezTo>
                    <a:pt x="61" y="110"/>
                    <a:pt x="75" y="96"/>
                    <a:pt x="75" y="79"/>
                  </a:cubicBezTo>
                  <a:cubicBezTo>
                    <a:pt x="75" y="71"/>
                    <a:pt x="72" y="64"/>
                    <a:pt x="67" y="58"/>
                  </a:cubicBezTo>
                  <a:lnTo>
                    <a:pt x="87" y="17"/>
                  </a:lnTo>
                  <a:close/>
                  <a:moveTo>
                    <a:pt x="21" y="8"/>
                  </a:moveTo>
                  <a:cubicBezTo>
                    <a:pt x="66" y="8"/>
                    <a:pt x="66" y="8"/>
                    <a:pt x="66" y="8"/>
                  </a:cubicBezTo>
                  <a:cubicBezTo>
                    <a:pt x="62" y="16"/>
                    <a:pt x="62" y="16"/>
                    <a:pt x="62" y="16"/>
                  </a:cubicBezTo>
                  <a:cubicBezTo>
                    <a:pt x="24" y="16"/>
                    <a:pt x="24" y="16"/>
                    <a:pt x="24" y="16"/>
                  </a:cubicBezTo>
                  <a:lnTo>
                    <a:pt x="21" y="8"/>
                  </a:lnTo>
                  <a:close/>
                  <a:moveTo>
                    <a:pt x="28" y="24"/>
                  </a:moveTo>
                  <a:cubicBezTo>
                    <a:pt x="59" y="24"/>
                    <a:pt x="59" y="24"/>
                    <a:pt x="59" y="24"/>
                  </a:cubicBezTo>
                  <a:cubicBezTo>
                    <a:pt x="47" y="48"/>
                    <a:pt x="47" y="48"/>
                    <a:pt x="47" y="48"/>
                  </a:cubicBezTo>
                  <a:cubicBezTo>
                    <a:pt x="46" y="47"/>
                    <a:pt x="45" y="47"/>
                    <a:pt x="43" y="47"/>
                  </a:cubicBezTo>
                  <a:cubicBezTo>
                    <a:pt x="42" y="47"/>
                    <a:pt x="41" y="47"/>
                    <a:pt x="40" y="48"/>
                  </a:cubicBezTo>
                  <a:lnTo>
                    <a:pt x="28" y="24"/>
                  </a:lnTo>
                  <a:close/>
                  <a:moveTo>
                    <a:pt x="68" y="79"/>
                  </a:moveTo>
                  <a:cubicBezTo>
                    <a:pt x="68" y="92"/>
                    <a:pt x="57" y="103"/>
                    <a:pt x="43" y="103"/>
                  </a:cubicBezTo>
                  <a:cubicBezTo>
                    <a:pt x="30" y="103"/>
                    <a:pt x="19" y="92"/>
                    <a:pt x="19" y="79"/>
                  </a:cubicBezTo>
                  <a:cubicBezTo>
                    <a:pt x="19" y="65"/>
                    <a:pt x="30" y="54"/>
                    <a:pt x="43" y="54"/>
                  </a:cubicBezTo>
                  <a:cubicBezTo>
                    <a:pt x="57" y="54"/>
                    <a:pt x="68" y="65"/>
                    <a:pt x="68" y="79"/>
                  </a:cubicBezTo>
                  <a:close/>
                  <a:moveTo>
                    <a:pt x="43" y="56"/>
                  </a:moveTo>
                  <a:cubicBezTo>
                    <a:pt x="31" y="56"/>
                    <a:pt x="21" y="66"/>
                    <a:pt x="21" y="79"/>
                  </a:cubicBezTo>
                  <a:cubicBezTo>
                    <a:pt x="21" y="91"/>
                    <a:pt x="31" y="101"/>
                    <a:pt x="43" y="101"/>
                  </a:cubicBezTo>
                  <a:cubicBezTo>
                    <a:pt x="56" y="101"/>
                    <a:pt x="66" y="91"/>
                    <a:pt x="66" y="79"/>
                  </a:cubicBezTo>
                  <a:cubicBezTo>
                    <a:pt x="66" y="66"/>
                    <a:pt x="56" y="56"/>
                    <a:pt x="43" y="56"/>
                  </a:cubicBezTo>
                  <a:close/>
                  <a:moveTo>
                    <a:pt x="43" y="99"/>
                  </a:moveTo>
                  <a:cubicBezTo>
                    <a:pt x="32" y="99"/>
                    <a:pt x="23" y="90"/>
                    <a:pt x="23" y="79"/>
                  </a:cubicBezTo>
                  <a:cubicBezTo>
                    <a:pt x="23" y="68"/>
                    <a:pt x="32" y="59"/>
                    <a:pt x="43" y="59"/>
                  </a:cubicBezTo>
                  <a:cubicBezTo>
                    <a:pt x="55" y="59"/>
                    <a:pt x="64" y="68"/>
                    <a:pt x="64" y="79"/>
                  </a:cubicBezTo>
                  <a:cubicBezTo>
                    <a:pt x="64" y="90"/>
                    <a:pt x="55" y="99"/>
                    <a:pt x="43" y="99"/>
                  </a:cubicBezTo>
                  <a:close/>
                  <a:moveTo>
                    <a:pt x="47" y="65"/>
                  </a:moveTo>
                  <a:cubicBezTo>
                    <a:pt x="44" y="65"/>
                    <a:pt x="44" y="65"/>
                    <a:pt x="44" y="65"/>
                  </a:cubicBezTo>
                  <a:cubicBezTo>
                    <a:pt x="44" y="65"/>
                    <a:pt x="42" y="69"/>
                    <a:pt x="36" y="69"/>
                  </a:cubicBezTo>
                  <a:cubicBezTo>
                    <a:pt x="36" y="73"/>
                    <a:pt x="36" y="73"/>
                    <a:pt x="36" y="73"/>
                  </a:cubicBezTo>
                  <a:cubicBezTo>
                    <a:pt x="42" y="73"/>
                    <a:pt x="42" y="73"/>
                    <a:pt x="42" y="73"/>
                  </a:cubicBezTo>
                  <a:cubicBezTo>
                    <a:pt x="42" y="89"/>
                    <a:pt x="42" y="89"/>
                    <a:pt x="42" y="89"/>
                  </a:cubicBezTo>
                  <a:cubicBezTo>
                    <a:pt x="39" y="89"/>
                    <a:pt x="39" y="89"/>
                    <a:pt x="39" y="89"/>
                  </a:cubicBezTo>
                  <a:cubicBezTo>
                    <a:pt x="39" y="92"/>
                    <a:pt x="39" y="92"/>
                    <a:pt x="39" y="92"/>
                  </a:cubicBezTo>
                  <a:cubicBezTo>
                    <a:pt x="50" y="92"/>
                    <a:pt x="50" y="92"/>
                    <a:pt x="50" y="92"/>
                  </a:cubicBezTo>
                  <a:cubicBezTo>
                    <a:pt x="50" y="89"/>
                    <a:pt x="50" y="89"/>
                    <a:pt x="50" y="89"/>
                  </a:cubicBezTo>
                  <a:cubicBezTo>
                    <a:pt x="47" y="89"/>
                    <a:pt x="47" y="89"/>
                    <a:pt x="47" y="89"/>
                  </a:cubicBezTo>
                  <a:lnTo>
                    <a:pt x="47" y="65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p>
              <a:endParaRPr lang="en-US">
                <a:solidFill>
                  <a:schemeClr val="tx1">
                    <a:lumMod val="85000"/>
                    <a:lumOff val="15000"/>
                  </a:schemeClr>
                </a:solidFill>
                <a:latin typeface="思源黑体 CN Regular" panose="020B0500000000000000" pitchFamily="34" charset="-122"/>
                <a:ea typeface="思源黑体 CN Regular" panose="020B0500000000000000" pitchFamily="34" charset="-122"/>
                <a:sym typeface="思源黑体 CN Regular" panose="020B0500000000000000" pitchFamily="34" charset="-122"/>
              </a:endParaRPr>
            </a:p>
          </p:txBody>
        </p:sp>
      </p:grpSp>
      <p:grpSp>
        <p:nvGrpSpPr>
          <p:cNvPr id="48" name="Group 52"/>
          <p:cNvGrpSpPr/>
          <p:nvPr/>
        </p:nvGrpSpPr>
        <p:grpSpPr>
          <a:xfrm>
            <a:off x="6202221" y="3830524"/>
            <a:ext cx="1913928" cy="1614701"/>
            <a:chOff x="4645026" y="4051300"/>
            <a:chExt cx="2152650" cy="1816100"/>
          </a:xfrm>
        </p:grpSpPr>
        <p:sp>
          <p:nvSpPr>
            <p:cNvPr id="49" name="TextBox 44"/>
            <p:cNvSpPr txBox="1"/>
            <p:nvPr/>
          </p:nvSpPr>
          <p:spPr>
            <a:xfrm>
              <a:off x="4716463" y="4281529"/>
              <a:ext cx="535878" cy="34616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p>
              <a:pPr algn="ctr"/>
              <a:r>
                <a:rPr lang="en-US" sz="20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思源黑体 CN Regular" panose="020B0500000000000000" pitchFamily="34" charset="-122"/>
                  <a:ea typeface="思源黑体 CN Regular" panose="020B0500000000000000" pitchFamily="34" charset="-122"/>
                  <a:sym typeface="思源黑体 CN Regular" panose="020B0500000000000000" pitchFamily="34" charset="-122"/>
                </a:rPr>
                <a:t>4</a:t>
              </a:r>
              <a:endParaRPr 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思源黑体 CN Regular" panose="020B0500000000000000" pitchFamily="34" charset="-122"/>
                <a:ea typeface="思源黑体 CN Regular" panose="020B0500000000000000" pitchFamily="34" charset="-122"/>
                <a:sym typeface="思源黑体 CN Regular" panose="020B0500000000000000" pitchFamily="34" charset="-122"/>
              </a:endParaRPr>
            </a:p>
          </p:txBody>
        </p:sp>
        <p:sp>
          <p:nvSpPr>
            <p:cNvPr id="50" name="Freeform 208"/>
            <p:cNvSpPr>
              <a:spLocks noEditPoints="1"/>
            </p:cNvSpPr>
            <p:nvPr/>
          </p:nvSpPr>
          <p:spPr bwMode="auto">
            <a:xfrm>
              <a:off x="4645026" y="4051300"/>
              <a:ext cx="2152650" cy="1816100"/>
            </a:xfrm>
            <a:custGeom>
              <a:avLst/>
              <a:gdLst>
                <a:gd name="T0" fmla="*/ 653 w 678"/>
                <a:gd name="T1" fmla="*/ 183 h 572"/>
                <a:gd name="T2" fmla="*/ 484 w 678"/>
                <a:gd name="T3" fmla="*/ 85 h 572"/>
                <a:gd name="T4" fmla="*/ 434 w 678"/>
                <a:gd name="T5" fmla="*/ 85 h 572"/>
                <a:gd name="T6" fmla="*/ 281 w 678"/>
                <a:gd name="T7" fmla="*/ 173 h 572"/>
                <a:gd name="T8" fmla="*/ 251 w 678"/>
                <a:gd name="T9" fmla="*/ 173 h 572"/>
                <a:gd name="T10" fmla="*/ 230 w 678"/>
                <a:gd name="T11" fmla="*/ 162 h 572"/>
                <a:gd name="T12" fmla="*/ 215 w 678"/>
                <a:gd name="T13" fmla="*/ 136 h 572"/>
                <a:gd name="T14" fmla="*/ 215 w 678"/>
                <a:gd name="T15" fmla="*/ 76 h 572"/>
                <a:gd name="T16" fmla="*/ 200 w 678"/>
                <a:gd name="T17" fmla="*/ 50 h 572"/>
                <a:gd name="T18" fmla="*/ 122 w 678"/>
                <a:gd name="T19" fmla="*/ 5 h 572"/>
                <a:gd name="T20" fmla="*/ 92 w 678"/>
                <a:gd name="T21" fmla="*/ 5 h 572"/>
                <a:gd name="T22" fmla="*/ 15 w 678"/>
                <a:gd name="T23" fmla="*/ 50 h 572"/>
                <a:gd name="T24" fmla="*/ 0 w 678"/>
                <a:gd name="T25" fmla="*/ 76 h 572"/>
                <a:gd name="T26" fmla="*/ 0 w 678"/>
                <a:gd name="T27" fmla="*/ 166 h 572"/>
                <a:gd name="T28" fmla="*/ 15 w 678"/>
                <a:gd name="T29" fmla="*/ 192 h 572"/>
                <a:gd name="T30" fmla="*/ 92 w 678"/>
                <a:gd name="T31" fmla="*/ 237 h 572"/>
                <a:gd name="T32" fmla="*/ 122 w 678"/>
                <a:gd name="T33" fmla="*/ 237 h 572"/>
                <a:gd name="T34" fmla="*/ 174 w 678"/>
                <a:gd name="T35" fmla="*/ 208 h 572"/>
                <a:gd name="T36" fmla="*/ 204 w 678"/>
                <a:gd name="T37" fmla="*/ 208 h 572"/>
                <a:gd name="T38" fmla="*/ 224 w 678"/>
                <a:gd name="T39" fmla="*/ 219 h 572"/>
                <a:gd name="T40" fmla="*/ 239 w 678"/>
                <a:gd name="T41" fmla="*/ 245 h 572"/>
                <a:gd name="T42" fmla="*/ 239 w 678"/>
                <a:gd name="T43" fmla="*/ 422 h 572"/>
                <a:gd name="T44" fmla="*/ 264 w 678"/>
                <a:gd name="T45" fmla="*/ 465 h 572"/>
                <a:gd name="T46" fmla="*/ 434 w 678"/>
                <a:gd name="T47" fmla="*/ 563 h 572"/>
                <a:gd name="T48" fmla="*/ 484 w 678"/>
                <a:gd name="T49" fmla="*/ 563 h 572"/>
                <a:gd name="T50" fmla="*/ 653 w 678"/>
                <a:gd name="T51" fmla="*/ 465 h 572"/>
                <a:gd name="T52" fmla="*/ 678 w 678"/>
                <a:gd name="T53" fmla="*/ 422 h 572"/>
                <a:gd name="T54" fmla="*/ 678 w 678"/>
                <a:gd name="T55" fmla="*/ 226 h 572"/>
                <a:gd name="T56" fmla="*/ 653 w 678"/>
                <a:gd name="T57" fmla="*/ 183 h 572"/>
                <a:gd name="T58" fmla="*/ 107 w 678"/>
                <a:gd name="T59" fmla="*/ 185 h 572"/>
                <a:gd name="T60" fmla="*/ 43 w 678"/>
                <a:gd name="T61" fmla="*/ 121 h 572"/>
                <a:gd name="T62" fmla="*/ 107 w 678"/>
                <a:gd name="T63" fmla="*/ 57 h 572"/>
                <a:gd name="T64" fmla="*/ 172 w 678"/>
                <a:gd name="T65" fmla="*/ 121 h 572"/>
                <a:gd name="T66" fmla="*/ 107 w 678"/>
                <a:gd name="T67" fmla="*/ 185 h 5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78" h="572">
                  <a:moveTo>
                    <a:pt x="653" y="183"/>
                  </a:moveTo>
                  <a:cubicBezTo>
                    <a:pt x="484" y="85"/>
                    <a:pt x="484" y="85"/>
                    <a:pt x="484" y="85"/>
                  </a:cubicBezTo>
                  <a:cubicBezTo>
                    <a:pt x="468" y="76"/>
                    <a:pt x="449" y="76"/>
                    <a:pt x="434" y="85"/>
                  </a:cubicBezTo>
                  <a:cubicBezTo>
                    <a:pt x="281" y="173"/>
                    <a:pt x="281" y="173"/>
                    <a:pt x="281" y="173"/>
                  </a:cubicBezTo>
                  <a:cubicBezTo>
                    <a:pt x="272" y="179"/>
                    <a:pt x="260" y="179"/>
                    <a:pt x="251" y="173"/>
                  </a:cubicBezTo>
                  <a:cubicBezTo>
                    <a:pt x="230" y="162"/>
                    <a:pt x="230" y="162"/>
                    <a:pt x="230" y="162"/>
                  </a:cubicBezTo>
                  <a:cubicBezTo>
                    <a:pt x="221" y="156"/>
                    <a:pt x="215" y="146"/>
                    <a:pt x="215" y="136"/>
                  </a:cubicBezTo>
                  <a:cubicBezTo>
                    <a:pt x="215" y="76"/>
                    <a:pt x="215" y="76"/>
                    <a:pt x="215" y="76"/>
                  </a:cubicBezTo>
                  <a:cubicBezTo>
                    <a:pt x="215" y="66"/>
                    <a:pt x="210" y="56"/>
                    <a:pt x="200" y="50"/>
                  </a:cubicBezTo>
                  <a:cubicBezTo>
                    <a:pt x="122" y="5"/>
                    <a:pt x="122" y="5"/>
                    <a:pt x="122" y="5"/>
                  </a:cubicBezTo>
                  <a:cubicBezTo>
                    <a:pt x="113" y="0"/>
                    <a:pt x="102" y="0"/>
                    <a:pt x="92" y="5"/>
                  </a:cubicBezTo>
                  <a:cubicBezTo>
                    <a:pt x="15" y="50"/>
                    <a:pt x="15" y="50"/>
                    <a:pt x="15" y="50"/>
                  </a:cubicBezTo>
                  <a:cubicBezTo>
                    <a:pt x="5" y="56"/>
                    <a:pt x="0" y="66"/>
                    <a:pt x="0" y="76"/>
                  </a:cubicBezTo>
                  <a:cubicBezTo>
                    <a:pt x="0" y="166"/>
                    <a:pt x="0" y="166"/>
                    <a:pt x="0" y="166"/>
                  </a:cubicBezTo>
                  <a:cubicBezTo>
                    <a:pt x="0" y="177"/>
                    <a:pt x="5" y="187"/>
                    <a:pt x="15" y="192"/>
                  </a:cubicBezTo>
                  <a:cubicBezTo>
                    <a:pt x="92" y="237"/>
                    <a:pt x="92" y="237"/>
                    <a:pt x="92" y="237"/>
                  </a:cubicBezTo>
                  <a:cubicBezTo>
                    <a:pt x="102" y="243"/>
                    <a:pt x="113" y="243"/>
                    <a:pt x="122" y="237"/>
                  </a:cubicBezTo>
                  <a:cubicBezTo>
                    <a:pt x="174" y="208"/>
                    <a:pt x="174" y="208"/>
                    <a:pt x="174" y="208"/>
                  </a:cubicBezTo>
                  <a:cubicBezTo>
                    <a:pt x="183" y="202"/>
                    <a:pt x="195" y="202"/>
                    <a:pt x="204" y="208"/>
                  </a:cubicBezTo>
                  <a:cubicBezTo>
                    <a:pt x="224" y="219"/>
                    <a:pt x="224" y="219"/>
                    <a:pt x="224" y="219"/>
                  </a:cubicBezTo>
                  <a:cubicBezTo>
                    <a:pt x="234" y="225"/>
                    <a:pt x="239" y="235"/>
                    <a:pt x="239" y="245"/>
                  </a:cubicBezTo>
                  <a:cubicBezTo>
                    <a:pt x="239" y="422"/>
                    <a:pt x="239" y="422"/>
                    <a:pt x="239" y="422"/>
                  </a:cubicBezTo>
                  <a:cubicBezTo>
                    <a:pt x="239" y="439"/>
                    <a:pt x="249" y="456"/>
                    <a:pt x="264" y="465"/>
                  </a:cubicBezTo>
                  <a:cubicBezTo>
                    <a:pt x="434" y="563"/>
                    <a:pt x="434" y="563"/>
                    <a:pt x="434" y="563"/>
                  </a:cubicBezTo>
                  <a:cubicBezTo>
                    <a:pt x="449" y="572"/>
                    <a:pt x="468" y="572"/>
                    <a:pt x="484" y="563"/>
                  </a:cubicBezTo>
                  <a:cubicBezTo>
                    <a:pt x="653" y="465"/>
                    <a:pt x="653" y="465"/>
                    <a:pt x="653" y="465"/>
                  </a:cubicBezTo>
                  <a:cubicBezTo>
                    <a:pt x="668" y="456"/>
                    <a:pt x="678" y="439"/>
                    <a:pt x="678" y="422"/>
                  </a:cubicBezTo>
                  <a:cubicBezTo>
                    <a:pt x="678" y="226"/>
                    <a:pt x="678" y="226"/>
                    <a:pt x="678" y="226"/>
                  </a:cubicBezTo>
                  <a:cubicBezTo>
                    <a:pt x="678" y="208"/>
                    <a:pt x="668" y="192"/>
                    <a:pt x="653" y="183"/>
                  </a:cubicBezTo>
                  <a:close/>
                  <a:moveTo>
                    <a:pt x="107" y="185"/>
                  </a:moveTo>
                  <a:cubicBezTo>
                    <a:pt x="72" y="185"/>
                    <a:pt x="43" y="157"/>
                    <a:pt x="43" y="121"/>
                  </a:cubicBezTo>
                  <a:cubicBezTo>
                    <a:pt x="43" y="86"/>
                    <a:pt x="72" y="57"/>
                    <a:pt x="107" y="57"/>
                  </a:cubicBezTo>
                  <a:cubicBezTo>
                    <a:pt x="143" y="57"/>
                    <a:pt x="172" y="86"/>
                    <a:pt x="172" y="121"/>
                  </a:cubicBezTo>
                  <a:cubicBezTo>
                    <a:pt x="172" y="157"/>
                    <a:pt x="143" y="185"/>
                    <a:pt x="107" y="185"/>
                  </a:cubicBezTo>
                  <a:close/>
                </a:path>
              </a:pathLst>
            </a:custGeom>
            <a:solidFill>
              <a:srgbClr val="B7DFF8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p>
              <a:endPara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思源黑体 CN Regular" panose="020B0500000000000000" pitchFamily="34" charset="-122"/>
                <a:ea typeface="思源黑体 CN Regular" panose="020B0500000000000000" pitchFamily="34" charset="-122"/>
                <a:sym typeface="思源黑体 CN Regular" panose="020B0500000000000000" pitchFamily="34" charset="-122"/>
              </a:endParaRPr>
            </a:p>
          </p:txBody>
        </p:sp>
        <p:sp>
          <p:nvSpPr>
            <p:cNvPr id="51" name="Oval 211"/>
            <p:cNvSpPr>
              <a:spLocks noChangeArrowheads="1"/>
            </p:cNvSpPr>
            <p:nvPr/>
          </p:nvSpPr>
          <p:spPr bwMode="auto">
            <a:xfrm>
              <a:off x="5813426" y="4817120"/>
              <a:ext cx="574675" cy="57785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p>
              <a:endParaRPr lang="en-US">
                <a:solidFill>
                  <a:schemeClr val="tx1">
                    <a:lumMod val="85000"/>
                    <a:lumOff val="15000"/>
                  </a:schemeClr>
                </a:solidFill>
                <a:latin typeface="思源黑体 CN Regular" panose="020B0500000000000000" pitchFamily="34" charset="-122"/>
                <a:ea typeface="思源黑体 CN Regular" panose="020B0500000000000000" pitchFamily="34" charset="-122"/>
                <a:sym typeface="思源黑体 CN Regular" panose="020B0500000000000000" pitchFamily="34" charset="-122"/>
              </a:endParaRPr>
            </a:p>
          </p:txBody>
        </p:sp>
        <p:sp>
          <p:nvSpPr>
            <p:cNvPr id="52" name="Freeform 212"/>
            <p:cNvSpPr>
              <a:spLocks noEditPoints="1"/>
            </p:cNvSpPr>
            <p:nvPr/>
          </p:nvSpPr>
          <p:spPr bwMode="auto">
            <a:xfrm>
              <a:off x="5934076" y="4972695"/>
              <a:ext cx="330200" cy="279400"/>
            </a:xfrm>
            <a:custGeom>
              <a:avLst/>
              <a:gdLst>
                <a:gd name="T0" fmla="*/ 37 w 104"/>
                <a:gd name="T1" fmla="*/ 57 h 88"/>
                <a:gd name="T2" fmla="*/ 37 w 104"/>
                <a:gd name="T3" fmla="*/ 88 h 88"/>
                <a:gd name="T4" fmla="*/ 60 w 104"/>
                <a:gd name="T5" fmla="*/ 88 h 88"/>
                <a:gd name="T6" fmla="*/ 60 w 104"/>
                <a:gd name="T7" fmla="*/ 60 h 88"/>
                <a:gd name="T8" fmla="*/ 50 w 104"/>
                <a:gd name="T9" fmla="*/ 70 h 88"/>
                <a:gd name="T10" fmla="*/ 37 w 104"/>
                <a:gd name="T11" fmla="*/ 57 h 88"/>
                <a:gd name="T12" fmla="*/ 5 w 104"/>
                <a:gd name="T13" fmla="*/ 84 h 88"/>
                <a:gd name="T14" fmla="*/ 9 w 104"/>
                <a:gd name="T15" fmla="*/ 88 h 88"/>
                <a:gd name="T16" fmla="*/ 28 w 104"/>
                <a:gd name="T17" fmla="*/ 88 h 88"/>
                <a:gd name="T18" fmla="*/ 28 w 104"/>
                <a:gd name="T19" fmla="*/ 48 h 88"/>
                <a:gd name="T20" fmla="*/ 5 w 104"/>
                <a:gd name="T21" fmla="*/ 71 h 88"/>
                <a:gd name="T22" fmla="*/ 5 w 104"/>
                <a:gd name="T23" fmla="*/ 84 h 88"/>
                <a:gd name="T24" fmla="*/ 84 w 104"/>
                <a:gd name="T25" fmla="*/ 1 h 88"/>
                <a:gd name="T26" fmla="*/ 80 w 104"/>
                <a:gd name="T27" fmla="*/ 6 h 88"/>
                <a:gd name="T28" fmla="*/ 84 w 104"/>
                <a:gd name="T29" fmla="*/ 10 h 88"/>
                <a:gd name="T30" fmla="*/ 89 w 104"/>
                <a:gd name="T31" fmla="*/ 9 h 88"/>
                <a:gd name="T32" fmla="*/ 50 w 104"/>
                <a:gd name="T33" fmla="*/ 48 h 88"/>
                <a:gd name="T34" fmla="*/ 28 w 104"/>
                <a:gd name="T35" fmla="*/ 25 h 88"/>
                <a:gd name="T36" fmla="*/ 2 w 104"/>
                <a:gd name="T37" fmla="*/ 51 h 88"/>
                <a:gd name="T38" fmla="*/ 2 w 104"/>
                <a:gd name="T39" fmla="*/ 57 h 88"/>
                <a:gd name="T40" fmla="*/ 8 w 104"/>
                <a:gd name="T41" fmla="*/ 57 h 88"/>
                <a:gd name="T42" fmla="*/ 28 w 104"/>
                <a:gd name="T43" fmla="*/ 37 h 88"/>
                <a:gd name="T44" fmla="*/ 50 w 104"/>
                <a:gd name="T45" fmla="*/ 59 h 88"/>
                <a:gd name="T46" fmla="*/ 95 w 104"/>
                <a:gd name="T47" fmla="*/ 15 h 88"/>
                <a:gd name="T48" fmla="*/ 94 w 104"/>
                <a:gd name="T49" fmla="*/ 20 h 88"/>
                <a:gd name="T50" fmla="*/ 98 w 104"/>
                <a:gd name="T51" fmla="*/ 24 h 88"/>
                <a:gd name="T52" fmla="*/ 98 w 104"/>
                <a:gd name="T53" fmla="*/ 24 h 88"/>
                <a:gd name="T54" fmla="*/ 102 w 104"/>
                <a:gd name="T55" fmla="*/ 20 h 88"/>
                <a:gd name="T56" fmla="*/ 104 w 104"/>
                <a:gd name="T57" fmla="*/ 0 h 88"/>
                <a:gd name="T58" fmla="*/ 84 w 104"/>
                <a:gd name="T59" fmla="*/ 1 h 88"/>
                <a:gd name="T60" fmla="*/ 70 w 104"/>
                <a:gd name="T61" fmla="*/ 51 h 88"/>
                <a:gd name="T62" fmla="*/ 70 w 104"/>
                <a:gd name="T63" fmla="*/ 88 h 88"/>
                <a:gd name="T64" fmla="*/ 89 w 104"/>
                <a:gd name="T65" fmla="*/ 88 h 88"/>
                <a:gd name="T66" fmla="*/ 93 w 104"/>
                <a:gd name="T67" fmla="*/ 84 h 88"/>
                <a:gd name="T68" fmla="*/ 93 w 104"/>
                <a:gd name="T69" fmla="*/ 28 h 88"/>
                <a:gd name="T70" fmla="*/ 73 w 104"/>
                <a:gd name="T71" fmla="*/ 48 h 88"/>
                <a:gd name="T72" fmla="*/ 70 w 104"/>
                <a:gd name="T73" fmla="*/ 51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04" h="88">
                  <a:moveTo>
                    <a:pt x="37" y="57"/>
                  </a:moveTo>
                  <a:cubicBezTo>
                    <a:pt x="37" y="88"/>
                    <a:pt x="37" y="88"/>
                    <a:pt x="37" y="88"/>
                  </a:cubicBezTo>
                  <a:cubicBezTo>
                    <a:pt x="60" y="88"/>
                    <a:pt x="60" y="88"/>
                    <a:pt x="60" y="88"/>
                  </a:cubicBezTo>
                  <a:cubicBezTo>
                    <a:pt x="60" y="60"/>
                    <a:pt x="60" y="60"/>
                    <a:pt x="60" y="60"/>
                  </a:cubicBezTo>
                  <a:cubicBezTo>
                    <a:pt x="50" y="70"/>
                    <a:pt x="50" y="70"/>
                    <a:pt x="50" y="70"/>
                  </a:cubicBezTo>
                  <a:lnTo>
                    <a:pt x="37" y="57"/>
                  </a:lnTo>
                  <a:close/>
                  <a:moveTo>
                    <a:pt x="5" y="84"/>
                  </a:moveTo>
                  <a:cubicBezTo>
                    <a:pt x="5" y="86"/>
                    <a:pt x="7" y="88"/>
                    <a:pt x="9" y="88"/>
                  </a:cubicBezTo>
                  <a:cubicBezTo>
                    <a:pt x="28" y="88"/>
                    <a:pt x="28" y="88"/>
                    <a:pt x="28" y="88"/>
                  </a:cubicBezTo>
                  <a:cubicBezTo>
                    <a:pt x="28" y="48"/>
                    <a:pt x="28" y="48"/>
                    <a:pt x="28" y="48"/>
                  </a:cubicBezTo>
                  <a:cubicBezTo>
                    <a:pt x="5" y="71"/>
                    <a:pt x="5" y="71"/>
                    <a:pt x="5" y="71"/>
                  </a:cubicBezTo>
                  <a:lnTo>
                    <a:pt x="5" y="84"/>
                  </a:lnTo>
                  <a:close/>
                  <a:moveTo>
                    <a:pt x="84" y="1"/>
                  </a:moveTo>
                  <a:cubicBezTo>
                    <a:pt x="81" y="2"/>
                    <a:pt x="80" y="4"/>
                    <a:pt x="80" y="6"/>
                  </a:cubicBezTo>
                  <a:cubicBezTo>
                    <a:pt x="80" y="8"/>
                    <a:pt x="82" y="10"/>
                    <a:pt x="84" y="10"/>
                  </a:cubicBezTo>
                  <a:cubicBezTo>
                    <a:pt x="89" y="9"/>
                    <a:pt x="89" y="9"/>
                    <a:pt x="89" y="9"/>
                  </a:cubicBezTo>
                  <a:cubicBezTo>
                    <a:pt x="50" y="48"/>
                    <a:pt x="50" y="48"/>
                    <a:pt x="50" y="48"/>
                  </a:cubicBezTo>
                  <a:cubicBezTo>
                    <a:pt x="28" y="25"/>
                    <a:pt x="28" y="25"/>
                    <a:pt x="28" y="25"/>
                  </a:cubicBezTo>
                  <a:cubicBezTo>
                    <a:pt x="2" y="51"/>
                    <a:pt x="2" y="51"/>
                    <a:pt x="2" y="51"/>
                  </a:cubicBezTo>
                  <a:cubicBezTo>
                    <a:pt x="0" y="53"/>
                    <a:pt x="0" y="55"/>
                    <a:pt x="2" y="57"/>
                  </a:cubicBezTo>
                  <a:cubicBezTo>
                    <a:pt x="4" y="59"/>
                    <a:pt x="6" y="59"/>
                    <a:pt x="8" y="57"/>
                  </a:cubicBezTo>
                  <a:cubicBezTo>
                    <a:pt x="28" y="37"/>
                    <a:pt x="28" y="37"/>
                    <a:pt x="28" y="37"/>
                  </a:cubicBezTo>
                  <a:cubicBezTo>
                    <a:pt x="50" y="59"/>
                    <a:pt x="50" y="59"/>
                    <a:pt x="50" y="59"/>
                  </a:cubicBezTo>
                  <a:cubicBezTo>
                    <a:pt x="95" y="15"/>
                    <a:pt x="95" y="15"/>
                    <a:pt x="95" y="15"/>
                  </a:cubicBezTo>
                  <a:cubicBezTo>
                    <a:pt x="94" y="20"/>
                    <a:pt x="94" y="20"/>
                    <a:pt x="94" y="20"/>
                  </a:cubicBezTo>
                  <a:cubicBezTo>
                    <a:pt x="94" y="22"/>
                    <a:pt x="96" y="24"/>
                    <a:pt x="98" y="24"/>
                  </a:cubicBezTo>
                  <a:cubicBezTo>
                    <a:pt x="98" y="24"/>
                    <a:pt x="98" y="24"/>
                    <a:pt x="98" y="24"/>
                  </a:cubicBezTo>
                  <a:cubicBezTo>
                    <a:pt x="100" y="24"/>
                    <a:pt x="102" y="22"/>
                    <a:pt x="102" y="20"/>
                  </a:cubicBezTo>
                  <a:cubicBezTo>
                    <a:pt x="104" y="0"/>
                    <a:pt x="104" y="0"/>
                    <a:pt x="104" y="0"/>
                  </a:cubicBezTo>
                  <a:lnTo>
                    <a:pt x="84" y="1"/>
                  </a:lnTo>
                  <a:close/>
                  <a:moveTo>
                    <a:pt x="70" y="51"/>
                  </a:moveTo>
                  <a:cubicBezTo>
                    <a:pt x="70" y="88"/>
                    <a:pt x="70" y="88"/>
                    <a:pt x="70" y="88"/>
                  </a:cubicBezTo>
                  <a:cubicBezTo>
                    <a:pt x="89" y="88"/>
                    <a:pt x="89" y="88"/>
                    <a:pt x="89" y="88"/>
                  </a:cubicBezTo>
                  <a:cubicBezTo>
                    <a:pt x="91" y="88"/>
                    <a:pt x="93" y="86"/>
                    <a:pt x="93" y="84"/>
                  </a:cubicBezTo>
                  <a:cubicBezTo>
                    <a:pt x="93" y="28"/>
                    <a:pt x="93" y="28"/>
                    <a:pt x="93" y="28"/>
                  </a:cubicBezTo>
                  <a:cubicBezTo>
                    <a:pt x="73" y="48"/>
                    <a:pt x="73" y="48"/>
                    <a:pt x="73" y="48"/>
                  </a:cubicBezTo>
                  <a:lnTo>
                    <a:pt x="70" y="51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p>
              <a:endParaRPr lang="en-US">
                <a:solidFill>
                  <a:schemeClr val="tx1">
                    <a:lumMod val="85000"/>
                    <a:lumOff val="15000"/>
                  </a:schemeClr>
                </a:solidFill>
                <a:latin typeface="思源黑体 CN Regular" panose="020B0500000000000000" pitchFamily="34" charset="-122"/>
                <a:ea typeface="思源黑体 CN Regular" panose="020B0500000000000000" pitchFamily="34" charset="-122"/>
                <a:sym typeface="思源黑体 CN Regular" panose="020B0500000000000000" pitchFamily="34" charset="-122"/>
              </a:endParaRPr>
            </a:p>
          </p:txBody>
        </p:sp>
      </p:grpSp>
      <p:grpSp>
        <p:nvGrpSpPr>
          <p:cNvPr id="53" name="组合 52"/>
          <p:cNvGrpSpPr/>
          <p:nvPr/>
        </p:nvGrpSpPr>
        <p:grpSpPr>
          <a:xfrm>
            <a:off x="8040216" y="4345831"/>
            <a:ext cx="2592288" cy="1356250"/>
            <a:chOff x="7867178" y="4345831"/>
            <a:chExt cx="2592288" cy="1356250"/>
          </a:xfrm>
        </p:grpSpPr>
        <p:sp>
          <p:nvSpPr>
            <p:cNvPr id="54" name="Freeform 217"/>
            <p:cNvSpPr/>
            <p:nvPr/>
          </p:nvSpPr>
          <p:spPr bwMode="auto">
            <a:xfrm>
              <a:off x="7867178" y="5085184"/>
              <a:ext cx="2376264" cy="288033"/>
            </a:xfrm>
            <a:custGeom>
              <a:avLst/>
              <a:gdLst>
                <a:gd name="T0" fmla="*/ 1215 w 1215"/>
                <a:gd name="T1" fmla="*/ 88 h 88"/>
                <a:gd name="T2" fmla="*/ 52 w 1215"/>
                <a:gd name="T3" fmla="*/ 88 h 88"/>
                <a:gd name="T4" fmla="*/ 0 w 1215"/>
                <a:gd name="T5" fmla="*/ 0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15" h="88">
                  <a:moveTo>
                    <a:pt x="1215" y="88"/>
                  </a:moveTo>
                  <a:lnTo>
                    <a:pt x="52" y="88"/>
                  </a:lnTo>
                  <a:lnTo>
                    <a:pt x="0" y="0"/>
                  </a:lnTo>
                </a:path>
              </a:pathLst>
            </a:custGeom>
            <a:noFill/>
            <a:ln w="3175" cap="flat">
              <a:solidFill>
                <a:schemeClr val="tx1">
                  <a:lumMod val="85000"/>
                  <a:lumOff val="15000"/>
                </a:schemeClr>
              </a:solidFill>
              <a:prstDash val="dash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en-US">
                <a:latin typeface="思源黑体 CN Regular" panose="020B0500000000000000" pitchFamily="34" charset="-122"/>
                <a:ea typeface="思源黑体 CN Regular" panose="020B0500000000000000" pitchFamily="34" charset="-122"/>
                <a:sym typeface="思源黑体 CN Regular" panose="020B0500000000000000" pitchFamily="34" charset="-122"/>
              </a:endParaRPr>
            </a:p>
          </p:txBody>
        </p:sp>
        <p:sp>
          <p:nvSpPr>
            <p:cNvPr id="55" name="TextBox 52"/>
            <p:cNvSpPr txBox="1"/>
            <p:nvPr/>
          </p:nvSpPr>
          <p:spPr>
            <a:xfrm>
              <a:off x="9171755" y="5373216"/>
              <a:ext cx="1215703" cy="328865"/>
            </a:xfrm>
            <a:prstGeom prst="rect">
              <a:avLst/>
            </a:prstGeom>
            <a:noFill/>
          </p:spPr>
          <p:txBody>
            <a:bodyPr wrap="none" lIns="68573" tIns="34286" rIns="68573" bIns="34286" rtlCol="0">
              <a:spAutoFit/>
            </a:bodyPr>
            <a:p>
              <a:pPr>
                <a:lnSpc>
                  <a:spcPct val="150000"/>
                </a:lnSpc>
              </a:pPr>
              <a:r>
                <a:rPr lang="zh-CN" altLang="en-US" sz="14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思源黑体 CN Regular" panose="020B0500000000000000" pitchFamily="34" charset="-122"/>
                  <a:ea typeface="思源黑体 CN Regular" panose="020B0500000000000000" pitchFamily="34" charset="-122"/>
                  <a:sym typeface="思源黑体 CN Regular" panose="020B0500000000000000" pitchFamily="34" charset="-122"/>
                </a:rPr>
                <a:t>点击添加文本</a:t>
              </a:r>
              <a:endParaRPr lang="zh-CN" altLang="en-US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思源黑体 CN Regular" panose="020B0500000000000000" pitchFamily="34" charset="-122"/>
                <a:ea typeface="思源黑体 CN Regular" panose="020B0500000000000000" pitchFamily="34" charset="-122"/>
                <a:sym typeface="思源黑体 CN Regular" panose="020B0500000000000000" pitchFamily="34" charset="-122"/>
              </a:endParaRPr>
            </a:p>
          </p:txBody>
        </p:sp>
        <p:sp>
          <p:nvSpPr>
            <p:cNvPr id="76" name="文本框 80"/>
            <p:cNvSpPr txBox="1"/>
            <p:nvPr/>
          </p:nvSpPr>
          <p:spPr>
            <a:xfrm>
              <a:off x="8091635" y="4345831"/>
              <a:ext cx="2367831" cy="1145816"/>
            </a:xfrm>
            <a:prstGeom prst="rect">
              <a:avLst/>
            </a:prstGeom>
            <a:noFill/>
          </p:spPr>
          <p:txBody>
            <a:bodyPr wrap="square" lIns="91431" tIns="45715" rIns="91431" bIns="45715" rtlCol="0">
              <a:spAutoFit/>
            </a:bodyPr>
            <a:p>
              <a:pPr>
                <a:lnSpc>
                  <a:spcPct val="150000"/>
                </a:lnSpc>
              </a:pP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思源黑体 CN Regular" panose="020B0500000000000000" pitchFamily="34" charset="-122"/>
                  <a:ea typeface="思源黑体 CN Regular" panose="020B0500000000000000" pitchFamily="34" charset="-122"/>
                  <a:sym typeface="思源黑体 CN Regular" panose="020B0500000000000000" pitchFamily="34" charset="-122"/>
                </a:rPr>
                <a:t>由在此输入详细介绍，以表达项目工作的详细资料和文字信息由在此输入详细介绍，以表达项目</a:t>
              </a:r>
              <a:endPara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思源黑体 CN Regular" panose="020B0500000000000000" pitchFamily="34" charset="-122"/>
                <a:ea typeface="思源黑体 CN Regular" panose="020B0500000000000000" pitchFamily="34" charset="-122"/>
                <a:sym typeface="思源黑体 CN Regular" panose="020B0500000000000000" pitchFamily="34" charset="-122"/>
              </a:endParaRPr>
            </a:p>
            <a:p>
              <a:pPr>
                <a:lnSpc>
                  <a:spcPct val="150000"/>
                </a:lnSpc>
              </a:pPr>
              <a:endParaRPr lang="zh-CN" altLang="en-US" sz="1200" dirty="0">
                <a:solidFill>
                  <a:schemeClr val="bg1">
                    <a:lumMod val="50000"/>
                  </a:schemeClr>
                </a:solidFill>
                <a:latin typeface="思源黑体 CN Regular" panose="020B0500000000000000" pitchFamily="34" charset="-122"/>
                <a:ea typeface="思源黑体 CN Regular" panose="020B0500000000000000" pitchFamily="34" charset="-122"/>
                <a:sym typeface="思源黑体 CN Regular" panose="020B0500000000000000" pitchFamily="34" charset="-122"/>
              </a:endParaRPr>
            </a:p>
          </p:txBody>
        </p:sp>
      </p:grpSp>
      <p:grpSp>
        <p:nvGrpSpPr>
          <p:cNvPr id="77" name="组合 76"/>
          <p:cNvGrpSpPr/>
          <p:nvPr/>
        </p:nvGrpSpPr>
        <p:grpSpPr>
          <a:xfrm>
            <a:off x="8040217" y="1772816"/>
            <a:ext cx="2583855" cy="1649872"/>
            <a:chOff x="7867178" y="1772816"/>
            <a:chExt cx="2583855" cy="1649872"/>
          </a:xfrm>
        </p:grpSpPr>
        <p:sp>
          <p:nvSpPr>
            <p:cNvPr id="78" name="文本框 80"/>
            <p:cNvSpPr txBox="1"/>
            <p:nvPr/>
          </p:nvSpPr>
          <p:spPr>
            <a:xfrm>
              <a:off x="8083202" y="2276872"/>
              <a:ext cx="2367831" cy="1145816"/>
            </a:xfrm>
            <a:prstGeom prst="rect">
              <a:avLst/>
            </a:prstGeom>
            <a:noFill/>
          </p:spPr>
          <p:txBody>
            <a:bodyPr wrap="square" lIns="91431" tIns="45715" rIns="91431" bIns="45715" rtlCol="0">
              <a:spAutoFit/>
            </a:bodyPr>
            <a:p>
              <a:pPr>
                <a:lnSpc>
                  <a:spcPct val="150000"/>
                </a:lnSpc>
              </a:pP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思源黑体 CN Regular" panose="020B0500000000000000" pitchFamily="34" charset="-122"/>
                  <a:ea typeface="思源黑体 CN Regular" panose="020B0500000000000000" pitchFamily="34" charset="-122"/>
                  <a:sym typeface="思源黑体 CN Regular" panose="020B0500000000000000" pitchFamily="34" charset="-122"/>
                </a:rPr>
                <a:t>由在此输入详细介绍，以表达项目工作的详细资料和文字信息由在此输入详细介绍，以表达项目</a:t>
              </a:r>
              <a:endPara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思源黑体 CN Regular" panose="020B0500000000000000" pitchFamily="34" charset="-122"/>
                <a:ea typeface="思源黑体 CN Regular" panose="020B0500000000000000" pitchFamily="34" charset="-122"/>
                <a:sym typeface="思源黑体 CN Regular" panose="020B0500000000000000" pitchFamily="34" charset="-122"/>
              </a:endParaRPr>
            </a:p>
            <a:p>
              <a:pPr>
                <a:lnSpc>
                  <a:spcPct val="150000"/>
                </a:lnSpc>
              </a:pPr>
              <a:endPara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思源黑体 CN Regular" panose="020B0500000000000000" pitchFamily="34" charset="-122"/>
                <a:ea typeface="思源黑体 CN Regular" panose="020B0500000000000000" pitchFamily="34" charset="-122"/>
                <a:sym typeface="思源黑体 CN Regular" panose="020B0500000000000000" pitchFamily="34" charset="-122"/>
              </a:endParaRPr>
            </a:p>
          </p:txBody>
        </p:sp>
        <p:sp>
          <p:nvSpPr>
            <p:cNvPr id="79" name="TextBox 50"/>
            <p:cNvSpPr txBox="1"/>
            <p:nvPr/>
          </p:nvSpPr>
          <p:spPr>
            <a:xfrm>
              <a:off x="9091314" y="1772816"/>
              <a:ext cx="1215703" cy="328865"/>
            </a:xfrm>
            <a:prstGeom prst="rect">
              <a:avLst/>
            </a:prstGeom>
            <a:noFill/>
          </p:spPr>
          <p:txBody>
            <a:bodyPr wrap="none" lIns="68573" tIns="34286" rIns="68573" bIns="34286" rtlCol="0">
              <a:spAutoFit/>
            </a:bodyPr>
            <a:p>
              <a:pPr>
                <a:lnSpc>
                  <a:spcPct val="150000"/>
                </a:lnSpc>
              </a:pPr>
              <a:r>
                <a:rPr lang="zh-CN" altLang="en-US" sz="14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思源黑体 CN Regular" panose="020B0500000000000000" pitchFamily="34" charset="-122"/>
                  <a:ea typeface="思源黑体 CN Regular" panose="020B0500000000000000" pitchFamily="34" charset="-122"/>
                  <a:sym typeface="思源黑体 CN Regular" panose="020B0500000000000000" pitchFamily="34" charset="-122"/>
                </a:rPr>
                <a:t>点击添加文本</a:t>
              </a:r>
              <a:endParaRPr lang="zh-CN" altLang="en-US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思源黑体 CN Regular" panose="020B0500000000000000" pitchFamily="34" charset="-122"/>
                <a:ea typeface="思源黑体 CN Regular" panose="020B0500000000000000" pitchFamily="34" charset="-122"/>
                <a:sym typeface="思源黑体 CN Regular" panose="020B0500000000000000" pitchFamily="34" charset="-122"/>
              </a:endParaRPr>
            </a:p>
          </p:txBody>
        </p:sp>
        <p:sp>
          <p:nvSpPr>
            <p:cNvPr id="80" name="Freeform 217"/>
            <p:cNvSpPr/>
            <p:nvPr/>
          </p:nvSpPr>
          <p:spPr bwMode="auto">
            <a:xfrm flipV="1">
              <a:off x="7867178" y="2204864"/>
              <a:ext cx="2376264" cy="288033"/>
            </a:xfrm>
            <a:custGeom>
              <a:avLst/>
              <a:gdLst>
                <a:gd name="T0" fmla="*/ 1215 w 1215"/>
                <a:gd name="T1" fmla="*/ 88 h 88"/>
                <a:gd name="T2" fmla="*/ 52 w 1215"/>
                <a:gd name="T3" fmla="*/ 88 h 88"/>
                <a:gd name="T4" fmla="*/ 0 w 1215"/>
                <a:gd name="T5" fmla="*/ 0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15" h="88">
                  <a:moveTo>
                    <a:pt x="1215" y="88"/>
                  </a:moveTo>
                  <a:lnTo>
                    <a:pt x="52" y="88"/>
                  </a:lnTo>
                  <a:lnTo>
                    <a:pt x="0" y="0"/>
                  </a:lnTo>
                </a:path>
              </a:pathLst>
            </a:custGeom>
            <a:noFill/>
            <a:ln w="3175" cap="flat">
              <a:solidFill>
                <a:schemeClr val="tx1">
                  <a:lumMod val="85000"/>
                  <a:lumOff val="15000"/>
                </a:schemeClr>
              </a:solidFill>
              <a:prstDash val="dash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en-US" dirty="0">
                <a:latin typeface="思源黑体 CN Regular" panose="020B0500000000000000" pitchFamily="34" charset="-122"/>
                <a:ea typeface="思源黑体 CN Regular" panose="020B0500000000000000" pitchFamily="34" charset="-122"/>
                <a:sym typeface="思源黑体 CN Regular" panose="020B0500000000000000" pitchFamily="34" charset="-122"/>
              </a:endParaRPr>
            </a:p>
          </p:txBody>
        </p:sp>
      </p:grpSp>
      <p:grpSp>
        <p:nvGrpSpPr>
          <p:cNvPr id="81" name="组合 80"/>
          <p:cNvGrpSpPr/>
          <p:nvPr/>
        </p:nvGrpSpPr>
        <p:grpSpPr>
          <a:xfrm>
            <a:off x="1703512" y="1772816"/>
            <a:ext cx="2520280" cy="1649872"/>
            <a:chOff x="1530474" y="1772816"/>
            <a:chExt cx="2520280" cy="1649872"/>
          </a:xfrm>
        </p:grpSpPr>
        <p:sp>
          <p:nvSpPr>
            <p:cNvPr id="82" name="文本框 80"/>
            <p:cNvSpPr txBox="1"/>
            <p:nvPr/>
          </p:nvSpPr>
          <p:spPr>
            <a:xfrm>
              <a:off x="1530474" y="2276872"/>
              <a:ext cx="2367831" cy="1145816"/>
            </a:xfrm>
            <a:prstGeom prst="rect">
              <a:avLst/>
            </a:prstGeom>
            <a:noFill/>
          </p:spPr>
          <p:txBody>
            <a:bodyPr wrap="square" lIns="91431" tIns="45715" rIns="91431" bIns="45715" rtlCol="0">
              <a:spAutoFit/>
            </a:bodyPr>
            <a:p>
              <a:pPr>
                <a:lnSpc>
                  <a:spcPct val="150000"/>
                </a:lnSpc>
              </a:pP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思源黑体 CN Regular" panose="020B0500000000000000" pitchFamily="34" charset="-122"/>
                  <a:ea typeface="思源黑体 CN Regular" panose="020B0500000000000000" pitchFamily="34" charset="-122"/>
                  <a:sym typeface="思源黑体 CN Regular" panose="020B0500000000000000" pitchFamily="34" charset="-122"/>
                </a:rPr>
                <a:t>由在此输入详细介绍，以表达项目工作的详细资料和文字信息由在此输入详细介绍，以表达项目</a:t>
              </a:r>
              <a:endPara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思源黑体 CN Regular" panose="020B0500000000000000" pitchFamily="34" charset="-122"/>
                <a:ea typeface="思源黑体 CN Regular" panose="020B0500000000000000" pitchFamily="34" charset="-122"/>
                <a:sym typeface="思源黑体 CN Regular" panose="020B0500000000000000" pitchFamily="34" charset="-122"/>
              </a:endParaRPr>
            </a:p>
            <a:p>
              <a:pPr>
                <a:lnSpc>
                  <a:spcPct val="150000"/>
                </a:lnSpc>
              </a:pPr>
              <a:endParaRPr lang="zh-CN" altLang="en-US" sz="1200" dirty="0">
                <a:solidFill>
                  <a:schemeClr val="bg1">
                    <a:lumMod val="50000"/>
                  </a:schemeClr>
                </a:solidFill>
                <a:latin typeface="思源黑体 CN Regular" panose="020B0500000000000000" pitchFamily="34" charset="-122"/>
                <a:ea typeface="思源黑体 CN Regular" panose="020B0500000000000000" pitchFamily="34" charset="-122"/>
                <a:sym typeface="思源黑体 CN Regular" panose="020B0500000000000000" pitchFamily="34" charset="-122"/>
              </a:endParaRPr>
            </a:p>
          </p:txBody>
        </p:sp>
        <p:sp>
          <p:nvSpPr>
            <p:cNvPr id="83" name="TextBox 56"/>
            <p:cNvSpPr txBox="1"/>
            <p:nvPr/>
          </p:nvSpPr>
          <p:spPr>
            <a:xfrm>
              <a:off x="1602482" y="1772816"/>
              <a:ext cx="1215703" cy="328865"/>
            </a:xfrm>
            <a:prstGeom prst="rect">
              <a:avLst/>
            </a:prstGeom>
            <a:noFill/>
          </p:spPr>
          <p:txBody>
            <a:bodyPr wrap="none" lIns="68573" tIns="34286" rIns="68573" bIns="34286" rtlCol="0">
              <a:spAutoFit/>
            </a:bodyPr>
            <a:p>
              <a:pPr>
                <a:lnSpc>
                  <a:spcPct val="150000"/>
                </a:lnSpc>
              </a:pPr>
              <a:r>
                <a:rPr lang="zh-CN" altLang="en-US" sz="14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思源黑体 CN Regular" panose="020B0500000000000000" pitchFamily="34" charset="-122"/>
                  <a:ea typeface="思源黑体 CN Regular" panose="020B0500000000000000" pitchFamily="34" charset="-122"/>
                  <a:sym typeface="思源黑体 CN Regular" panose="020B0500000000000000" pitchFamily="34" charset="-122"/>
                </a:rPr>
                <a:t>点击添加文本</a:t>
              </a:r>
              <a:endParaRPr lang="zh-CN" altLang="en-US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思源黑体 CN Regular" panose="020B0500000000000000" pitchFamily="34" charset="-122"/>
                <a:ea typeface="思源黑体 CN Regular" panose="020B0500000000000000" pitchFamily="34" charset="-122"/>
                <a:sym typeface="思源黑体 CN Regular" panose="020B0500000000000000" pitchFamily="34" charset="-122"/>
              </a:endParaRPr>
            </a:p>
          </p:txBody>
        </p:sp>
        <p:sp>
          <p:nvSpPr>
            <p:cNvPr id="84" name="Freeform 217"/>
            <p:cNvSpPr/>
            <p:nvPr/>
          </p:nvSpPr>
          <p:spPr bwMode="auto">
            <a:xfrm flipH="1" flipV="1">
              <a:off x="1674490" y="2204864"/>
              <a:ext cx="2376264" cy="288033"/>
            </a:xfrm>
            <a:custGeom>
              <a:avLst/>
              <a:gdLst>
                <a:gd name="T0" fmla="*/ 1215 w 1215"/>
                <a:gd name="T1" fmla="*/ 88 h 88"/>
                <a:gd name="T2" fmla="*/ 52 w 1215"/>
                <a:gd name="T3" fmla="*/ 88 h 88"/>
                <a:gd name="T4" fmla="*/ 0 w 1215"/>
                <a:gd name="T5" fmla="*/ 0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15" h="88">
                  <a:moveTo>
                    <a:pt x="1215" y="88"/>
                  </a:moveTo>
                  <a:lnTo>
                    <a:pt x="52" y="88"/>
                  </a:lnTo>
                  <a:lnTo>
                    <a:pt x="0" y="0"/>
                  </a:lnTo>
                </a:path>
              </a:pathLst>
            </a:custGeom>
            <a:noFill/>
            <a:ln w="3175" cap="flat">
              <a:solidFill>
                <a:schemeClr val="tx1">
                  <a:lumMod val="85000"/>
                  <a:lumOff val="15000"/>
                </a:schemeClr>
              </a:solidFill>
              <a:prstDash val="dash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en-US">
                <a:latin typeface="思源黑体 CN Regular" panose="020B0500000000000000" pitchFamily="34" charset="-122"/>
                <a:ea typeface="思源黑体 CN Regular" panose="020B0500000000000000" pitchFamily="34" charset="-122"/>
                <a:sym typeface="思源黑体 CN Regular" panose="020B0500000000000000" pitchFamily="34" charset="-122"/>
              </a:endParaRPr>
            </a:p>
          </p:txBody>
        </p:sp>
      </p:grpSp>
      <p:grpSp>
        <p:nvGrpSpPr>
          <p:cNvPr id="85" name="组合 84"/>
          <p:cNvGrpSpPr/>
          <p:nvPr/>
        </p:nvGrpSpPr>
        <p:grpSpPr>
          <a:xfrm>
            <a:off x="1703512" y="4316915"/>
            <a:ext cx="2448272" cy="1385167"/>
            <a:chOff x="1530474" y="4316914"/>
            <a:chExt cx="2448272" cy="1385167"/>
          </a:xfrm>
        </p:grpSpPr>
        <p:sp>
          <p:nvSpPr>
            <p:cNvPr id="86" name="文本框 80"/>
            <p:cNvSpPr txBox="1"/>
            <p:nvPr/>
          </p:nvSpPr>
          <p:spPr>
            <a:xfrm>
              <a:off x="1530474" y="4316914"/>
              <a:ext cx="2367831" cy="1145816"/>
            </a:xfrm>
            <a:prstGeom prst="rect">
              <a:avLst/>
            </a:prstGeom>
            <a:noFill/>
          </p:spPr>
          <p:txBody>
            <a:bodyPr wrap="square" lIns="91431" tIns="45715" rIns="91431" bIns="45715" rtlCol="0">
              <a:spAutoFit/>
            </a:bodyPr>
            <a:p>
              <a:pPr>
                <a:lnSpc>
                  <a:spcPct val="150000"/>
                </a:lnSpc>
              </a:pP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思源黑体 CN Regular" panose="020B0500000000000000" pitchFamily="34" charset="-122"/>
                  <a:ea typeface="思源黑体 CN Regular" panose="020B0500000000000000" pitchFamily="34" charset="-122"/>
                  <a:sym typeface="思源黑体 CN Regular" panose="020B0500000000000000" pitchFamily="34" charset="-122"/>
                </a:rPr>
                <a:t>由在此输入详细介绍，以表达项目工作的详细资料和文字信息由在此输入详细介绍，以表达项目</a:t>
              </a:r>
              <a:endPara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思源黑体 CN Regular" panose="020B0500000000000000" pitchFamily="34" charset="-122"/>
                <a:ea typeface="思源黑体 CN Regular" panose="020B0500000000000000" pitchFamily="34" charset="-122"/>
                <a:sym typeface="思源黑体 CN Regular" panose="020B0500000000000000" pitchFamily="34" charset="-122"/>
              </a:endParaRPr>
            </a:p>
            <a:p>
              <a:pPr>
                <a:lnSpc>
                  <a:spcPct val="150000"/>
                </a:lnSpc>
              </a:pPr>
              <a:endParaRPr lang="zh-CN" altLang="en-US" sz="1200" dirty="0">
                <a:solidFill>
                  <a:schemeClr val="bg1">
                    <a:lumMod val="50000"/>
                  </a:schemeClr>
                </a:solidFill>
                <a:latin typeface="思源黑体 CN Regular" panose="020B0500000000000000" pitchFamily="34" charset="-122"/>
                <a:ea typeface="思源黑体 CN Regular" panose="020B0500000000000000" pitchFamily="34" charset="-122"/>
                <a:sym typeface="思源黑体 CN Regular" panose="020B0500000000000000" pitchFamily="34" charset="-122"/>
              </a:endParaRPr>
            </a:p>
          </p:txBody>
        </p:sp>
        <p:sp>
          <p:nvSpPr>
            <p:cNvPr id="87" name="TextBox 60"/>
            <p:cNvSpPr txBox="1"/>
            <p:nvPr/>
          </p:nvSpPr>
          <p:spPr>
            <a:xfrm>
              <a:off x="1530474" y="5373216"/>
              <a:ext cx="1215703" cy="328865"/>
            </a:xfrm>
            <a:prstGeom prst="rect">
              <a:avLst/>
            </a:prstGeom>
            <a:noFill/>
          </p:spPr>
          <p:txBody>
            <a:bodyPr wrap="none" lIns="68573" tIns="34286" rIns="68573" bIns="34286" rtlCol="0">
              <a:spAutoFit/>
            </a:bodyPr>
            <a:p>
              <a:pPr>
                <a:lnSpc>
                  <a:spcPct val="150000"/>
                </a:lnSpc>
              </a:pPr>
              <a:r>
                <a:rPr lang="zh-CN" altLang="en-US" sz="14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思源黑体 CN Regular" panose="020B0500000000000000" pitchFamily="34" charset="-122"/>
                  <a:ea typeface="思源黑体 CN Regular" panose="020B0500000000000000" pitchFamily="34" charset="-122"/>
                  <a:sym typeface="思源黑体 CN Regular" panose="020B0500000000000000" pitchFamily="34" charset="-122"/>
                </a:rPr>
                <a:t>点击添加文本</a:t>
              </a:r>
              <a:endParaRPr lang="zh-CN" altLang="en-US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思源黑体 CN Regular" panose="020B0500000000000000" pitchFamily="34" charset="-122"/>
                <a:ea typeface="思源黑体 CN Regular" panose="020B0500000000000000" pitchFamily="34" charset="-122"/>
                <a:sym typeface="思源黑体 CN Regular" panose="020B0500000000000000" pitchFamily="34" charset="-122"/>
              </a:endParaRPr>
            </a:p>
          </p:txBody>
        </p:sp>
        <p:sp>
          <p:nvSpPr>
            <p:cNvPr id="88" name="Freeform 217"/>
            <p:cNvSpPr/>
            <p:nvPr/>
          </p:nvSpPr>
          <p:spPr bwMode="auto">
            <a:xfrm flipH="1">
              <a:off x="1602482" y="5085184"/>
              <a:ext cx="2376264" cy="288033"/>
            </a:xfrm>
            <a:custGeom>
              <a:avLst/>
              <a:gdLst>
                <a:gd name="T0" fmla="*/ 1215 w 1215"/>
                <a:gd name="T1" fmla="*/ 88 h 88"/>
                <a:gd name="T2" fmla="*/ 52 w 1215"/>
                <a:gd name="T3" fmla="*/ 88 h 88"/>
                <a:gd name="T4" fmla="*/ 0 w 1215"/>
                <a:gd name="T5" fmla="*/ 0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15" h="88">
                  <a:moveTo>
                    <a:pt x="1215" y="88"/>
                  </a:moveTo>
                  <a:lnTo>
                    <a:pt x="52" y="88"/>
                  </a:lnTo>
                  <a:lnTo>
                    <a:pt x="0" y="0"/>
                  </a:lnTo>
                </a:path>
              </a:pathLst>
            </a:custGeom>
            <a:noFill/>
            <a:ln w="3175" cap="flat">
              <a:solidFill>
                <a:schemeClr val="tx1">
                  <a:lumMod val="85000"/>
                  <a:lumOff val="15000"/>
                </a:schemeClr>
              </a:solidFill>
              <a:prstDash val="dash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p>
              <a:r>
                <a:rPr lang="en-US" dirty="0">
                  <a:latin typeface="思源黑体 CN Regular" panose="020B0500000000000000" pitchFamily="34" charset="-122"/>
                  <a:ea typeface="思源黑体 CN Regular" panose="020B0500000000000000" pitchFamily="34" charset="-122"/>
                  <a:sym typeface="思源黑体 CN Regular" panose="020B0500000000000000" pitchFamily="34" charset="-122"/>
                </a:rPr>
                <a:t> </a:t>
              </a:r>
              <a:endParaRPr lang="en-US" dirty="0">
                <a:latin typeface="思源黑体 CN Regular" panose="020B0500000000000000" pitchFamily="34" charset="-122"/>
                <a:ea typeface="思源黑体 CN Regular" panose="020B0500000000000000" pitchFamily="34" charset="-122"/>
                <a:sym typeface="思源黑体 CN Regular" panose="020B0500000000000000" pitchFamily="34" charset="-122"/>
              </a:endParaRPr>
            </a:p>
          </p:txBody>
        </p:sp>
      </p:grp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6" presetClass="emph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 tmFilter="0, 0; .2, .5; .8, .5; 1, 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7" dur="250" autoRev="1" fill="hold"/>
                                        <p:tgtEl>
                                          <p:spTgt spid="2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8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2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000"/>
                            </p:stCondLst>
                            <p:childTnLst>
                              <p:par>
                                <p:cTn id="34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36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500"/>
                            </p:stCondLst>
                            <p:childTnLst>
                              <p:par>
                                <p:cTn id="38" presetID="2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000"/>
                            </p:stCondLst>
                            <p:childTnLst>
                              <p:par>
                                <p:cTn id="45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47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500"/>
                            </p:stCondLst>
                            <p:childTnLst>
                              <p:par>
                                <p:cTn id="49" presetID="2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4000"/>
                            </p:stCondLst>
                            <p:childTnLst>
                              <p:par>
                                <p:cTn id="56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58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4500"/>
                            </p:stCondLst>
                            <p:childTnLst>
                              <p:par>
                                <p:cTn id="60" presetID="2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000"/>
                            </p:stCondLst>
                            <p:childTnLst>
                              <p:par>
                                <p:cTn id="67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69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4" grpId="1" animBg="1"/>
      <p:bldP spid="24" grpId="2" animBg="1"/>
      <p:bldP spid="25" grpId="0"/>
      <p:bldP spid="2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3"/>
          <p:cNvSpPr/>
          <p:nvPr/>
        </p:nvSpPr>
        <p:spPr>
          <a:xfrm>
            <a:off x="1602515" y="5093012"/>
            <a:ext cx="2415267" cy="641037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/>
          <a:p>
            <a:pPr>
              <a:lnSpc>
                <a:spcPct val="150000"/>
              </a:lnSpc>
            </a:pP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Roboto Thin" charset="0"/>
              </a:rPr>
              <a:t>       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思源黑体 CN Regular" panose="020B0500000000000000" pitchFamily="34" charset="-122"/>
                <a:ea typeface="思源黑体 CN Regular" panose="020B0500000000000000" pitchFamily="34" charset="-122"/>
                <a:sym typeface="思源黑体 CN Regular" panose="020B0500000000000000" pitchFamily="34" charset="-122"/>
              </a:rPr>
              <a:t>由在此输入详细介绍，以表达项目工作的详细资料和文字信息由在此输入详细介绍，以表达项目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思源黑体 CN Regular" panose="020B0500000000000000" pitchFamily="34" charset="-122"/>
              <a:ea typeface="思源黑体 CN Regular" panose="020B0500000000000000" pitchFamily="34" charset="-122"/>
              <a:sym typeface="思源黑体 CN Regular" panose="020B0500000000000000" pitchFamily="34" charset="-122"/>
            </a:endParaRPr>
          </a:p>
          <a:p>
            <a:pPr>
              <a:lnSpc>
                <a:spcPct val="150000"/>
              </a:lnSpc>
            </a:pPr>
            <a:endParaRPr lang="en-US" altLang="zh-CN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Roboto Thin" charset="0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2035056" y="4501480"/>
            <a:ext cx="1550181" cy="398065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r>
              <a:rPr lang="en-US" altLang="zh-CN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Work Report</a:t>
            </a:r>
            <a:endParaRPr lang="en-US" altLang="zh-CN" sz="24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" name="Rectangle 23"/>
          <p:cNvSpPr/>
          <p:nvPr/>
        </p:nvSpPr>
        <p:spPr>
          <a:xfrm>
            <a:off x="4888368" y="5093012"/>
            <a:ext cx="2415267" cy="641037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/>
          <a:p>
            <a:pPr>
              <a:lnSpc>
                <a:spcPct val="150000"/>
              </a:lnSpc>
            </a:pP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Roboto Thin" charset="0"/>
              </a:rPr>
              <a:t>         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思源黑体 CN Regular" panose="020B0500000000000000" pitchFamily="34" charset="-122"/>
                <a:ea typeface="思源黑体 CN Regular" panose="020B0500000000000000" pitchFamily="34" charset="-122"/>
                <a:sym typeface="思源黑体 CN Regular" panose="020B0500000000000000" pitchFamily="34" charset="-122"/>
              </a:rPr>
              <a:t>由在此输入详细介绍，以表达项目工作的详细资料和文字信息由在此输入详细介绍，以表达项目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思源黑体 CN Regular" panose="020B0500000000000000" pitchFamily="34" charset="-122"/>
              <a:ea typeface="思源黑体 CN Regular" panose="020B0500000000000000" pitchFamily="34" charset="-122"/>
              <a:sym typeface="思源黑体 CN Regular" panose="020B0500000000000000" pitchFamily="34" charset="-122"/>
            </a:endParaRPr>
          </a:p>
          <a:p>
            <a:pPr>
              <a:lnSpc>
                <a:spcPct val="150000"/>
              </a:lnSpc>
            </a:pPr>
            <a:endParaRPr lang="en-US" altLang="zh-CN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Roboto Thin" charset="0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5320909" y="4501480"/>
            <a:ext cx="1550181" cy="398065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r>
              <a:rPr lang="en-US" altLang="zh-CN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Work Report</a:t>
            </a:r>
            <a:endParaRPr lang="en-US" altLang="zh-CN" sz="24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" name="Rectangle 23"/>
          <p:cNvSpPr/>
          <p:nvPr/>
        </p:nvSpPr>
        <p:spPr>
          <a:xfrm>
            <a:off x="8174221" y="5093012"/>
            <a:ext cx="2415267" cy="641037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/>
          <a:p>
            <a:pPr>
              <a:lnSpc>
                <a:spcPct val="150000"/>
              </a:lnSpc>
            </a:pP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Roboto Thin" charset="0"/>
              </a:rPr>
              <a:t>        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思源黑体 CN Regular" panose="020B0500000000000000" pitchFamily="34" charset="-122"/>
                <a:ea typeface="思源黑体 CN Regular" panose="020B0500000000000000" pitchFamily="34" charset="-122"/>
                <a:sym typeface="思源黑体 CN Regular" panose="020B0500000000000000" pitchFamily="34" charset="-122"/>
              </a:rPr>
              <a:t>由在此输入详细介绍，以表达项目工作的详细资料和文字信息由在此输入详细介绍，以表达项目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思源黑体 CN Regular" panose="020B0500000000000000" pitchFamily="34" charset="-122"/>
              <a:ea typeface="思源黑体 CN Regular" panose="020B0500000000000000" pitchFamily="34" charset="-122"/>
              <a:sym typeface="思源黑体 CN Regular" panose="020B0500000000000000" pitchFamily="34" charset="-122"/>
            </a:endParaRPr>
          </a:p>
          <a:p>
            <a:pPr>
              <a:lnSpc>
                <a:spcPct val="150000"/>
              </a:lnSpc>
            </a:pPr>
            <a:endParaRPr lang="en-US" altLang="zh-CN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Roboto Thin" charset="0"/>
            </a:endParaRPr>
          </a:p>
        </p:txBody>
      </p:sp>
      <p:sp>
        <p:nvSpPr>
          <p:cNvPr id="12" name="椭圆 11"/>
          <p:cNvSpPr/>
          <p:nvPr/>
        </p:nvSpPr>
        <p:spPr>
          <a:xfrm>
            <a:off x="8448675" y="2089785"/>
            <a:ext cx="1864995" cy="1864995"/>
          </a:xfrm>
          <a:prstGeom prst="ellipse">
            <a:avLst/>
          </a:prstGeom>
          <a:solidFill>
            <a:srgbClr val="B7DFF8"/>
          </a:solidFill>
          <a:ln>
            <a:noFill/>
          </a:ln>
          <a:effectLst>
            <a:outerShdw blurRad="317500" dist="101600" dir="9000000" algn="tl" rotWithShape="0">
              <a:prstClr val="black">
                <a:alpha val="2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8606762" y="4501480"/>
            <a:ext cx="1550181" cy="398065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r>
              <a:rPr lang="en-US" altLang="zh-CN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Work Report</a:t>
            </a:r>
            <a:endParaRPr lang="en-US" altLang="zh-CN" sz="24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39" name="椭圆 138"/>
          <p:cNvSpPr/>
          <p:nvPr/>
        </p:nvSpPr>
        <p:spPr>
          <a:xfrm>
            <a:off x="392140" y="336549"/>
            <a:ext cx="736600" cy="736600"/>
          </a:xfrm>
          <a:prstGeom prst="ellipse">
            <a:avLst/>
          </a:prstGeom>
          <a:noFill/>
          <a:ln w="19050">
            <a:solidFill>
              <a:srgbClr val="B6E6E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0" name="文本框 139"/>
          <p:cNvSpPr txBox="1"/>
          <p:nvPr/>
        </p:nvSpPr>
        <p:spPr>
          <a:xfrm>
            <a:off x="760440" y="806447"/>
            <a:ext cx="293659" cy="415786"/>
          </a:xfrm>
          <a:prstGeom prst="rect">
            <a:avLst/>
          </a:prstGeom>
          <a:noFill/>
        </p:spPr>
        <p:txBody>
          <a:bodyPr wrap="none" lIns="0" tIns="0" rIns="0" bIns="0" rtlCol="0" anchor="ctr" anchorCtr="1">
            <a:noAutofit/>
          </a:bodyPr>
          <a:lstStyle/>
          <a:p>
            <a:r>
              <a:rPr lang="en-US" altLang="zh-CN" sz="4400" dirty="0">
                <a:solidFill>
                  <a:srgbClr val="767171"/>
                </a:solidFill>
                <a:latin typeface="AvantGarde Bk BT" panose="020B0402020202020204" pitchFamily="34" charset="0"/>
                <a:ea typeface="DotumChe" panose="020B0609000101010101" pitchFamily="49" charset="-127"/>
              </a:rPr>
              <a:t>1</a:t>
            </a:r>
            <a:endParaRPr lang="zh-CN" altLang="en-US" sz="4400" dirty="0">
              <a:solidFill>
                <a:srgbClr val="767171"/>
              </a:solidFill>
              <a:latin typeface="AvantGarde Bk BT" panose="020B0402020202020204" pitchFamily="34" charset="0"/>
              <a:ea typeface="DotumChe" panose="020B0609000101010101" pitchFamily="49" charset="-127"/>
            </a:endParaRPr>
          </a:p>
        </p:txBody>
      </p:sp>
      <p:sp>
        <p:nvSpPr>
          <p:cNvPr id="141" name="文本框 140"/>
          <p:cNvSpPr txBox="1"/>
          <p:nvPr/>
        </p:nvSpPr>
        <p:spPr>
          <a:xfrm>
            <a:off x="1326369" y="503428"/>
            <a:ext cx="2235202" cy="402841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r>
              <a:rPr lang="en-US" altLang="zh-CN" sz="3200" dirty="0">
                <a:solidFill>
                  <a:schemeClr val="bg2">
                    <a:lumMod val="50000"/>
                  </a:schemeClr>
                </a:solidFill>
                <a:latin typeface="Agency FB" panose="020B0503020202020204" pitchFamily="34" charset="0"/>
                <a:ea typeface="supercar" panose="00000400000000000000" pitchFamily="2" charset="-122"/>
              </a:rPr>
              <a:t>Work Describe</a:t>
            </a:r>
            <a:endParaRPr lang="en-US" altLang="zh-CN" sz="3200" dirty="0">
              <a:solidFill>
                <a:schemeClr val="bg2">
                  <a:lumMod val="50000"/>
                </a:schemeClr>
              </a:solidFill>
              <a:latin typeface="Agency FB" panose="020B0503020202020204" pitchFamily="34" charset="0"/>
              <a:ea typeface="supercar" panose="00000400000000000000" pitchFamily="2" charset="-122"/>
            </a:endParaRPr>
          </a:p>
        </p:txBody>
      </p:sp>
      <p:grpSp>
        <p:nvGrpSpPr>
          <p:cNvPr id="137" name="组合 136"/>
          <p:cNvGrpSpPr/>
          <p:nvPr/>
        </p:nvGrpSpPr>
        <p:grpSpPr>
          <a:xfrm>
            <a:off x="2300558" y="2608268"/>
            <a:ext cx="914404" cy="867284"/>
            <a:chOff x="6848475" y="-1122363"/>
            <a:chExt cx="985837" cy="935038"/>
          </a:xfrm>
          <a:solidFill>
            <a:srgbClr val="767171"/>
          </a:solidFill>
        </p:grpSpPr>
        <p:sp>
          <p:nvSpPr>
            <p:cNvPr id="135" name="Freeform 54"/>
            <p:cNvSpPr/>
            <p:nvPr/>
          </p:nvSpPr>
          <p:spPr bwMode="auto">
            <a:xfrm>
              <a:off x="6950075" y="-1073150"/>
              <a:ext cx="884237" cy="885825"/>
            </a:xfrm>
            <a:custGeom>
              <a:avLst/>
              <a:gdLst>
                <a:gd name="T0" fmla="*/ 228 w 233"/>
                <a:gd name="T1" fmla="*/ 36 h 233"/>
                <a:gd name="T2" fmla="*/ 201 w 233"/>
                <a:gd name="T3" fmla="*/ 63 h 233"/>
                <a:gd name="T4" fmla="*/ 186 w 233"/>
                <a:gd name="T5" fmla="*/ 48 h 233"/>
                <a:gd name="T6" fmla="*/ 186 w 233"/>
                <a:gd name="T7" fmla="*/ 48 h 233"/>
                <a:gd name="T8" fmla="*/ 170 w 233"/>
                <a:gd name="T9" fmla="*/ 32 h 233"/>
                <a:gd name="T10" fmla="*/ 198 w 233"/>
                <a:gd name="T11" fmla="*/ 5 h 233"/>
                <a:gd name="T12" fmla="*/ 162 w 233"/>
                <a:gd name="T13" fmla="*/ 15 h 233"/>
                <a:gd name="T14" fmla="*/ 148 w 233"/>
                <a:gd name="T15" fmla="*/ 57 h 233"/>
                <a:gd name="T16" fmla="*/ 100 w 233"/>
                <a:gd name="T17" fmla="*/ 105 h 233"/>
                <a:gd name="T18" fmla="*/ 57 w 233"/>
                <a:gd name="T19" fmla="*/ 148 h 233"/>
                <a:gd name="T20" fmla="*/ 15 w 233"/>
                <a:gd name="T21" fmla="*/ 161 h 233"/>
                <a:gd name="T22" fmla="*/ 5 w 233"/>
                <a:gd name="T23" fmla="*/ 197 h 233"/>
                <a:gd name="T24" fmla="*/ 32 w 233"/>
                <a:gd name="T25" fmla="*/ 170 h 233"/>
                <a:gd name="T26" fmla="*/ 48 w 233"/>
                <a:gd name="T27" fmla="*/ 186 h 233"/>
                <a:gd name="T28" fmla="*/ 48 w 233"/>
                <a:gd name="T29" fmla="*/ 185 h 233"/>
                <a:gd name="T30" fmla="*/ 63 w 233"/>
                <a:gd name="T31" fmla="*/ 201 h 233"/>
                <a:gd name="T32" fmla="*/ 36 w 233"/>
                <a:gd name="T33" fmla="*/ 228 h 233"/>
                <a:gd name="T34" fmla="*/ 72 w 233"/>
                <a:gd name="T35" fmla="*/ 217 h 233"/>
                <a:gd name="T36" fmla="*/ 84 w 233"/>
                <a:gd name="T37" fmla="*/ 175 h 233"/>
                <a:gd name="T38" fmla="*/ 126 w 233"/>
                <a:gd name="T39" fmla="*/ 131 h 233"/>
                <a:gd name="T40" fmla="*/ 176 w 233"/>
                <a:gd name="T41" fmla="*/ 84 h 233"/>
                <a:gd name="T42" fmla="*/ 218 w 233"/>
                <a:gd name="T43" fmla="*/ 72 h 233"/>
                <a:gd name="T44" fmla="*/ 228 w 233"/>
                <a:gd name="T45" fmla="*/ 36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33" h="233">
                  <a:moveTo>
                    <a:pt x="228" y="36"/>
                  </a:moveTo>
                  <a:cubicBezTo>
                    <a:pt x="201" y="63"/>
                    <a:pt x="201" y="63"/>
                    <a:pt x="201" y="63"/>
                  </a:cubicBezTo>
                  <a:cubicBezTo>
                    <a:pt x="186" y="48"/>
                    <a:pt x="186" y="48"/>
                    <a:pt x="186" y="48"/>
                  </a:cubicBezTo>
                  <a:cubicBezTo>
                    <a:pt x="186" y="48"/>
                    <a:pt x="186" y="48"/>
                    <a:pt x="186" y="48"/>
                  </a:cubicBezTo>
                  <a:cubicBezTo>
                    <a:pt x="170" y="32"/>
                    <a:pt x="170" y="32"/>
                    <a:pt x="170" y="32"/>
                  </a:cubicBezTo>
                  <a:cubicBezTo>
                    <a:pt x="198" y="5"/>
                    <a:pt x="198" y="5"/>
                    <a:pt x="198" y="5"/>
                  </a:cubicBezTo>
                  <a:cubicBezTo>
                    <a:pt x="198" y="5"/>
                    <a:pt x="178" y="0"/>
                    <a:pt x="162" y="15"/>
                  </a:cubicBezTo>
                  <a:cubicBezTo>
                    <a:pt x="145" y="30"/>
                    <a:pt x="148" y="57"/>
                    <a:pt x="148" y="57"/>
                  </a:cubicBezTo>
                  <a:cubicBezTo>
                    <a:pt x="100" y="105"/>
                    <a:pt x="100" y="105"/>
                    <a:pt x="100" y="105"/>
                  </a:cubicBezTo>
                  <a:cubicBezTo>
                    <a:pt x="57" y="148"/>
                    <a:pt x="57" y="148"/>
                    <a:pt x="57" y="148"/>
                  </a:cubicBezTo>
                  <a:cubicBezTo>
                    <a:pt x="57" y="148"/>
                    <a:pt x="30" y="145"/>
                    <a:pt x="15" y="161"/>
                  </a:cubicBezTo>
                  <a:cubicBezTo>
                    <a:pt x="0" y="178"/>
                    <a:pt x="5" y="197"/>
                    <a:pt x="5" y="197"/>
                  </a:cubicBezTo>
                  <a:cubicBezTo>
                    <a:pt x="32" y="170"/>
                    <a:pt x="32" y="170"/>
                    <a:pt x="32" y="170"/>
                  </a:cubicBezTo>
                  <a:cubicBezTo>
                    <a:pt x="48" y="186"/>
                    <a:pt x="48" y="186"/>
                    <a:pt x="48" y="186"/>
                  </a:cubicBezTo>
                  <a:cubicBezTo>
                    <a:pt x="48" y="185"/>
                    <a:pt x="48" y="185"/>
                    <a:pt x="48" y="185"/>
                  </a:cubicBezTo>
                  <a:cubicBezTo>
                    <a:pt x="63" y="201"/>
                    <a:pt x="63" y="201"/>
                    <a:pt x="63" y="201"/>
                  </a:cubicBezTo>
                  <a:cubicBezTo>
                    <a:pt x="36" y="228"/>
                    <a:pt x="36" y="228"/>
                    <a:pt x="36" y="228"/>
                  </a:cubicBezTo>
                  <a:cubicBezTo>
                    <a:pt x="36" y="228"/>
                    <a:pt x="56" y="233"/>
                    <a:pt x="72" y="217"/>
                  </a:cubicBezTo>
                  <a:cubicBezTo>
                    <a:pt x="88" y="202"/>
                    <a:pt x="84" y="175"/>
                    <a:pt x="84" y="175"/>
                  </a:cubicBezTo>
                  <a:cubicBezTo>
                    <a:pt x="126" y="131"/>
                    <a:pt x="126" y="131"/>
                    <a:pt x="126" y="131"/>
                  </a:cubicBezTo>
                  <a:cubicBezTo>
                    <a:pt x="176" y="84"/>
                    <a:pt x="176" y="84"/>
                    <a:pt x="176" y="84"/>
                  </a:cubicBezTo>
                  <a:cubicBezTo>
                    <a:pt x="176" y="84"/>
                    <a:pt x="202" y="88"/>
                    <a:pt x="218" y="72"/>
                  </a:cubicBezTo>
                  <a:cubicBezTo>
                    <a:pt x="233" y="56"/>
                    <a:pt x="228" y="36"/>
                    <a:pt x="228" y="3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36" name="Freeform 55"/>
            <p:cNvSpPr/>
            <p:nvPr/>
          </p:nvSpPr>
          <p:spPr bwMode="auto">
            <a:xfrm>
              <a:off x="6848475" y="-1122363"/>
              <a:ext cx="917575" cy="892175"/>
            </a:xfrm>
            <a:custGeom>
              <a:avLst/>
              <a:gdLst>
                <a:gd name="T0" fmla="*/ 220 w 242"/>
                <a:gd name="T1" fmla="*/ 235 h 235"/>
                <a:gd name="T2" fmla="*/ 242 w 242"/>
                <a:gd name="T3" fmla="*/ 211 h 235"/>
                <a:gd name="T4" fmla="*/ 94 w 242"/>
                <a:gd name="T5" fmla="*/ 62 h 235"/>
                <a:gd name="T6" fmla="*/ 94 w 242"/>
                <a:gd name="T7" fmla="*/ 40 h 235"/>
                <a:gd name="T8" fmla="*/ 138 w 242"/>
                <a:gd name="T9" fmla="*/ 30 h 235"/>
                <a:gd name="T10" fmla="*/ 140 w 242"/>
                <a:gd name="T11" fmla="*/ 20 h 235"/>
                <a:gd name="T12" fmla="*/ 99 w 242"/>
                <a:gd name="T13" fmla="*/ 5 h 235"/>
                <a:gd name="T14" fmla="*/ 74 w 242"/>
                <a:gd name="T15" fmla="*/ 25 h 235"/>
                <a:gd name="T16" fmla="*/ 45 w 242"/>
                <a:gd name="T17" fmla="*/ 35 h 235"/>
                <a:gd name="T18" fmla="*/ 36 w 242"/>
                <a:gd name="T19" fmla="*/ 70 h 235"/>
                <a:gd name="T20" fmla="*/ 17 w 242"/>
                <a:gd name="T21" fmla="*/ 71 h 235"/>
                <a:gd name="T22" fmla="*/ 0 w 242"/>
                <a:gd name="T23" fmla="*/ 88 h 235"/>
                <a:gd name="T24" fmla="*/ 29 w 242"/>
                <a:gd name="T25" fmla="*/ 119 h 235"/>
                <a:gd name="T26" fmla="*/ 48 w 242"/>
                <a:gd name="T27" fmla="*/ 102 h 235"/>
                <a:gd name="T28" fmla="*/ 51 w 242"/>
                <a:gd name="T29" fmla="*/ 85 h 235"/>
                <a:gd name="T30" fmla="*/ 71 w 242"/>
                <a:gd name="T31" fmla="*/ 84 h 235"/>
                <a:gd name="T32" fmla="*/ 220 w 242"/>
                <a:gd name="T33" fmla="*/ 235 h 2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42" h="235">
                  <a:moveTo>
                    <a:pt x="220" y="235"/>
                  </a:moveTo>
                  <a:cubicBezTo>
                    <a:pt x="242" y="211"/>
                    <a:pt x="242" y="211"/>
                    <a:pt x="242" y="211"/>
                  </a:cubicBezTo>
                  <a:cubicBezTo>
                    <a:pt x="94" y="62"/>
                    <a:pt x="94" y="62"/>
                    <a:pt x="94" y="62"/>
                  </a:cubicBezTo>
                  <a:cubicBezTo>
                    <a:pt x="94" y="62"/>
                    <a:pt x="100" y="52"/>
                    <a:pt x="94" y="40"/>
                  </a:cubicBezTo>
                  <a:cubicBezTo>
                    <a:pt x="94" y="40"/>
                    <a:pt x="107" y="22"/>
                    <a:pt x="138" y="30"/>
                  </a:cubicBezTo>
                  <a:cubicBezTo>
                    <a:pt x="138" y="30"/>
                    <a:pt x="147" y="29"/>
                    <a:pt x="140" y="20"/>
                  </a:cubicBezTo>
                  <a:cubicBezTo>
                    <a:pt x="140" y="20"/>
                    <a:pt x="127" y="0"/>
                    <a:pt x="99" y="5"/>
                  </a:cubicBezTo>
                  <a:cubicBezTo>
                    <a:pt x="99" y="5"/>
                    <a:pt x="80" y="11"/>
                    <a:pt x="74" y="25"/>
                  </a:cubicBezTo>
                  <a:cubicBezTo>
                    <a:pt x="74" y="25"/>
                    <a:pt x="59" y="23"/>
                    <a:pt x="45" y="35"/>
                  </a:cubicBezTo>
                  <a:cubicBezTo>
                    <a:pt x="32" y="48"/>
                    <a:pt x="36" y="70"/>
                    <a:pt x="36" y="70"/>
                  </a:cubicBezTo>
                  <a:cubicBezTo>
                    <a:pt x="17" y="71"/>
                    <a:pt x="17" y="71"/>
                    <a:pt x="17" y="71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29" y="119"/>
                    <a:pt x="29" y="119"/>
                    <a:pt x="29" y="119"/>
                  </a:cubicBezTo>
                  <a:cubicBezTo>
                    <a:pt x="48" y="102"/>
                    <a:pt x="48" y="102"/>
                    <a:pt x="48" y="102"/>
                  </a:cubicBezTo>
                  <a:cubicBezTo>
                    <a:pt x="51" y="85"/>
                    <a:pt x="51" y="85"/>
                    <a:pt x="51" y="85"/>
                  </a:cubicBezTo>
                  <a:cubicBezTo>
                    <a:pt x="51" y="85"/>
                    <a:pt x="65" y="87"/>
                    <a:pt x="71" y="84"/>
                  </a:cubicBezTo>
                  <a:lnTo>
                    <a:pt x="220" y="2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149" name="组合 148"/>
          <p:cNvGrpSpPr/>
          <p:nvPr/>
        </p:nvGrpSpPr>
        <p:grpSpPr>
          <a:xfrm>
            <a:off x="5534026" y="2689485"/>
            <a:ext cx="1019175" cy="704849"/>
            <a:chOff x="-2333625" y="3228976"/>
            <a:chExt cx="1019175" cy="704849"/>
          </a:xfrm>
          <a:solidFill>
            <a:srgbClr val="767171"/>
          </a:solidFill>
        </p:grpSpPr>
        <p:sp>
          <p:nvSpPr>
            <p:cNvPr id="145" name="Freeform 59"/>
            <p:cNvSpPr/>
            <p:nvPr/>
          </p:nvSpPr>
          <p:spPr bwMode="auto">
            <a:xfrm>
              <a:off x="-1724025" y="3606800"/>
              <a:ext cx="22225" cy="46037"/>
            </a:xfrm>
            <a:custGeom>
              <a:avLst/>
              <a:gdLst>
                <a:gd name="T0" fmla="*/ 0 w 6"/>
                <a:gd name="T1" fmla="*/ 10 h 12"/>
                <a:gd name="T2" fmla="*/ 3 w 6"/>
                <a:gd name="T3" fmla="*/ 12 h 12"/>
                <a:gd name="T4" fmla="*/ 6 w 6"/>
                <a:gd name="T5" fmla="*/ 10 h 12"/>
                <a:gd name="T6" fmla="*/ 6 w 6"/>
                <a:gd name="T7" fmla="*/ 2 h 12"/>
                <a:gd name="T8" fmla="*/ 4 w 6"/>
                <a:gd name="T9" fmla="*/ 0 h 12"/>
                <a:gd name="T10" fmla="*/ 0 w 6"/>
                <a:gd name="T11" fmla="*/ 5 h 12"/>
                <a:gd name="T12" fmla="*/ 0 w 6"/>
                <a:gd name="T13" fmla="*/ 1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" h="12">
                  <a:moveTo>
                    <a:pt x="0" y="10"/>
                  </a:moveTo>
                  <a:cubicBezTo>
                    <a:pt x="1" y="10"/>
                    <a:pt x="2" y="11"/>
                    <a:pt x="3" y="12"/>
                  </a:cubicBezTo>
                  <a:cubicBezTo>
                    <a:pt x="5" y="11"/>
                    <a:pt x="6" y="10"/>
                    <a:pt x="6" y="10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5" y="2"/>
                    <a:pt x="5" y="1"/>
                    <a:pt x="4" y="0"/>
                  </a:cubicBezTo>
                  <a:cubicBezTo>
                    <a:pt x="3" y="2"/>
                    <a:pt x="2" y="4"/>
                    <a:pt x="0" y="5"/>
                  </a:cubicBezTo>
                  <a:lnTo>
                    <a:pt x="0" y="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46" name="Freeform 60"/>
            <p:cNvSpPr/>
            <p:nvPr/>
          </p:nvSpPr>
          <p:spPr bwMode="auto">
            <a:xfrm>
              <a:off x="-2333625" y="3260725"/>
              <a:ext cx="412750" cy="639762"/>
            </a:xfrm>
            <a:custGeom>
              <a:avLst/>
              <a:gdLst>
                <a:gd name="T0" fmla="*/ 42 w 109"/>
                <a:gd name="T1" fmla="*/ 146 h 168"/>
                <a:gd name="T2" fmla="*/ 42 w 109"/>
                <a:gd name="T3" fmla="*/ 146 h 168"/>
                <a:gd name="T4" fmla="*/ 70 w 109"/>
                <a:gd name="T5" fmla="*/ 127 h 168"/>
                <a:gd name="T6" fmla="*/ 77 w 109"/>
                <a:gd name="T7" fmla="*/ 123 h 168"/>
                <a:gd name="T8" fmla="*/ 109 w 109"/>
                <a:gd name="T9" fmla="*/ 101 h 168"/>
                <a:gd name="T10" fmla="*/ 109 w 109"/>
                <a:gd name="T11" fmla="*/ 96 h 168"/>
                <a:gd name="T12" fmla="*/ 98 w 109"/>
                <a:gd name="T13" fmla="*/ 79 h 168"/>
                <a:gd name="T14" fmla="*/ 95 w 109"/>
                <a:gd name="T15" fmla="*/ 73 h 168"/>
                <a:gd name="T16" fmla="*/ 88 w 109"/>
                <a:gd name="T17" fmla="*/ 52 h 168"/>
                <a:gd name="T18" fmla="*/ 92 w 109"/>
                <a:gd name="T19" fmla="*/ 44 h 168"/>
                <a:gd name="T20" fmla="*/ 92 w 109"/>
                <a:gd name="T21" fmla="*/ 25 h 168"/>
                <a:gd name="T22" fmla="*/ 92 w 109"/>
                <a:gd name="T23" fmla="*/ 25 h 168"/>
                <a:gd name="T24" fmla="*/ 92 w 109"/>
                <a:gd name="T25" fmla="*/ 25 h 168"/>
                <a:gd name="T26" fmla="*/ 100 w 109"/>
                <a:gd name="T27" fmla="*/ 3 h 168"/>
                <a:gd name="T28" fmla="*/ 84 w 109"/>
                <a:gd name="T29" fmla="*/ 0 h 168"/>
                <a:gd name="T30" fmla="*/ 43 w 109"/>
                <a:gd name="T31" fmla="*/ 33 h 168"/>
                <a:gd name="T32" fmla="*/ 28 w 109"/>
                <a:gd name="T33" fmla="*/ 96 h 168"/>
                <a:gd name="T34" fmla="*/ 64 w 109"/>
                <a:gd name="T35" fmla="*/ 105 h 168"/>
                <a:gd name="T36" fmla="*/ 60 w 109"/>
                <a:gd name="T37" fmla="*/ 123 h 168"/>
                <a:gd name="T38" fmla="*/ 9 w 109"/>
                <a:gd name="T39" fmla="*/ 144 h 168"/>
                <a:gd name="T40" fmla="*/ 0 w 109"/>
                <a:gd name="T41" fmla="*/ 168 h 168"/>
                <a:gd name="T42" fmla="*/ 39 w 109"/>
                <a:gd name="T43" fmla="*/ 168 h 168"/>
                <a:gd name="T44" fmla="*/ 41 w 109"/>
                <a:gd name="T45" fmla="*/ 146 h 168"/>
                <a:gd name="T46" fmla="*/ 42 w 109"/>
                <a:gd name="T47" fmla="*/ 146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09" h="168">
                  <a:moveTo>
                    <a:pt x="42" y="146"/>
                  </a:moveTo>
                  <a:cubicBezTo>
                    <a:pt x="42" y="146"/>
                    <a:pt x="42" y="146"/>
                    <a:pt x="42" y="146"/>
                  </a:cubicBezTo>
                  <a:cubicBezTo>
                    <a:pt x="43" y="140"/>
                    <a:pt x="50" y="136"/>
                    <a:pt x="70" y="127"/>
                  </a:cubicBezTo>
                  <a:cubicBezTo>
                    <a:pt x="72" y="126"/>
                    <a:pt x="75" y="125"/>
                    <a:pt x="77" y="123"/>
                  </a:cubicBezTo>
                  <a:cubicBezTo>
                    <a:pt x="88" y="118"/>
                    <a:pt x="104" y="105"/>
                    <a:pt x="109" y="101"/>
                  </a:cubicBezTo>
                  <a:cubicBezTo>
                    <a:pt x="109" y="96"/>
                    <a:pt x="109" y="96"/>
                    <a:pt x="109" y="96"/>
                  </a:cubicBezTo>
                  <a:cubicBezTo>
                    <a:pt x="105" y="91"/>
                    <a:pt x="101" y="84"/>
                    <a:pt x="98" y="79"/>
                  </a:cubicBezTo>
                  <a:cubicBezTo>
                    <a:pt x="97" y="76"/>
                    <a:pt x="95" y="73"/>
                    <a:pt x="95" y="73"/>
                  </a:cubicBezTo>
                  <a:cubicBezTo>
                    <a:pt x="91" y="69"/>
                    <a:pt x="88" y="56"/>
                    <a:pt x="88" y="52"/>
                  </a:cubicBezTo>
                  <a:cubicBezTo>
                    <a:pt x="88" y="48"/>
                    <a:pt x="90" y="46"/>
                    <a:pt x="92" y="44"/>
                  </a:cubicBezTo>
                  <a:cubicBezTo>
                    <a:pt x="92" y="25"/>
                    <a:pt x="92" y="25"/>
                    <a:pt x="92" y="25"/>
                  </a:cubicBezTo>
                  <a:cubicBezTo>
                    <a:pt x="92" y="25"/>
                    <a:pt x="92" y="25"/>
                    <a:pt x="92" y="25"/>
                  </a:cubicBezTo>
                  <a:cubicBezTo>
                    <a:pt x="92" y="25"/>
                    <a:pt x="92" y="25"/>
                    <a:pt x="92" y="25"/>
                  </a:cubicBezTo>
                  <a:cubicBezTo>
                    <a:pt x="93" y="15"/>
                    <a:pt x="96" y="8"/>
                    <a:pt x="100" y="3"/>
                  </a:cubicBezTo>
                  <a:cubicBezTo>
                    <a:pt x="91" y="0"/>
                    <a:pt x="84" y="0"/>
                    <a:pt x="84" y="0"/>
                  </a:cubicBezTo>
                  <a:cubicBezTo>
                    <a:pt x="84" y="0"/>
                    <a:pt x="48" y="0"/>
                    <a:pt x="43" y="33"/>
                  </a:cubicBezTo>
                  <a:cubicBezTo>
                    <a:pt x="37" y="67"/>
                    <a:pt x="39" y="89"/>
                    <a:pt x="28" y="96"/>
                  </a:cubicBezTo>
                  <a:cubicBezTo>
                    <a:pt x="28" y="96"/>
                    <a:pt x="41" y="105"/>
                    <a:pt x="64" y="105"/>
                  </a:cubicBezTo>
                  <a:cubicBezTo>
                    <a:pt x="64" y="105"/>
                    <a:pt x="65" y="118"/>
                    <a:pt x="60" y="123"/>
                  </a:cubicBezTo>
                  <a:cubicBezTo>
                    <a:pt x="55" y="128"/>
                    <a:pt x="12" y="134"/>
                    <a:pt x="9" y="144"/>
                  </a:cubicBezTo>
                  <a:cubicBezTo>
                    <a:pt x="0" y="168"/>
                    <a:pt x="0" y="168"/>
                    <a:pt x="0" y="168"/>
                  </a:cubicBezTo>
                  <a:cubicBezTo>
                    <a:pt x="39" y="168"/>
                    <a:pt x="39" y="168"/>
                    <a:pt x="39" y="168"/>
                  </a:cubicBezTo>
                  <a:cubicBezTo>
                    <a:pt x="41" y="146"/>
                    <a:pt x="41" y="146"/>
                    <a:pt x="41" y="146"/>
                  </a:cubicBezTo>
                  <a:lnTo>
                    <a:pt x="42" y="14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47" name="Freeform 61"/>
            <p:cNvSpPr/>
            <p:nvPr/>
          </p:nvSpPr>
          <p:spPr bwMode="auto">
            <a:xfrm>
              <a:off x="-1712913" y="3260725"/>
              <a:ext cx="398463" cy="639762"/>
            </a:xfrm>
            <a:custGeom>
              <a:avLst/>
              <a:gdLst>
                <a:gd name="T0" fmla="*/ 15 w 105"/>
                <a:gd name="T1" fmla="*/ 25 h 168"/>
                <a:gd name="T2" fmla="*/ 15 w 105"/>
                <a:gd name="T3" fmla="*/ 25 h 168"/>
                <a:gd name="T4" fmla="*/ 15 w 105"/>
                <a:gd name="T5" fmla="*/ 44 h 168"/>
                <a:gd name="T6" fmla="*/ 19 w 105"/>
                <a:gd name="T7" fmla="*/ 52 h 168"/>
                <a:gd name="T8" fmla="*/ 12 w 105"/>
                <a:gd name="T9" fmla="*/ 73 h 168"/>
                <a:gd name="T10" fmla="*/ 8 w 105"/>
                <a:gd name="T11" fmla="*/ 79 h 168"/>
                <a:gd name="T12" fmla="*/ 1 w 105"/>
                <a:gd name="T13" fmla="*/ 91 h 168"/>
                <a:gd name="T14" fmla="*/ 3 w 105"/>
                <a:gd name="T15" fmla="*/ 93 h 168"/>
                <a:gd name="T16" fmla="*/ 3 w 105"/>
                <a:gd name="T17" fmla="*/ 101 h 168"/>
                <a:gd name="T18" fmla="*/ 0 w 105"/>
                <a:gd name="T19" fmla="*/ 103 h 168"/>
                <a:gd name="T20" fmla="*/ 29 w 105"/>
                <a:gd name="T21" fmla="*/ 123 h 168"/>
                <a:gd name="T22" fmla="*/ 37 w 105"/>
                <a:gd name="T23" fmla="*/ 127 h 168"/>
                <a:gd name="T24" fmla="*/ 65 w 105"/>
                <a:gd name="T25" fmla="*/ 146 h 168"/>
                <a:gd name="T26" fmla="*/ 65 w 105"/>
                <a:gd name="T27" fmla="*/ 146 h 168"/>
                <a:gd name="T28" fmla="*/ 65 w 105"/>
                <a:gd name="T29" fmla="*/ 146 h 168"/>
                <a:gd name="T30" fmla="*/ 67 w 105"/>
                <a:gd name="T31" fmla="*/ 168 h 168"/>
                <a:gd name="T32" fmla="*/ 105 w 105"/>
                <a:gd name="T33" fmla="*/ 168 h 168"/>
                <a:gd name="T34" fmla="*/ 101 w 105"/>
                <a:gd name="T35" fmla="*/ 140 h 168"/>
                <a:gd name="T36" fmla="*/ 72 w 105"/>
                <a:gd name="T37" fmla="*/ 123 h 168"/>
                <a:gd name="T38" fmla="*/ 41 w 105"/>
                <a:gd name="T39" fmla="*/ 101 h 168"/>
                <a:gd name="T40" fmla="*/ 41 w 105"/>
                <a:gd name="T41" fmla="*/ 93 h 168"/>
                <a:gd name="T42" fmla="*/ 55 w 105"/>
                <a:gd name="T43" fmla="*/ 71 h 168"/>
                <a:gd name="T44" fmla="*/ 60 w 105"/>
                <a:gd name="T45" fmla="*/ 55 h 168"/>
                <a:gd name="T46" fmla="*/ 57 w 105"/>
                <a:gd name="T47" fmla="*/ 50 h 168"/>
                <a:gd name="T48" fmla="*/ 57 w 105"/>
                <a:gd name="T49" fmla="*/ 32 h 168"/>
                <a:gd name="T50" fmla="*/ 22 w 105"/>
                <a:gd name="T51" fmla="*/ 2 h 168"/>
                <a:gd name="T52" fmla="*/ 8 w 105"/>
                <a:gd name="T53" fmla="*/ 4 h 168"/>
                <a:gd name="T54" fmla="*/ 15 w 105"/>
                <a:gd name="T55" fmla="*/ 25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05" h="168">
                  <a:moveTo>
                    <a:pt x="15" y="25"/>
                  </a:moveTo>
                  <a:cubicBezTo>
                    <a:pt x="15" y="25"/>
                    <a:pt x="15" y="25"/>
                    <a:pt x="15" y="25"/>
                  </a:cubicBezTo>
                  <a:cubicBezTo>
                    <a:pt x="15" y="44"/>
                    <a:pt x="15" y="44"/>
                    <a:pt x="15" y="44"/>
                  </a:cubicBezTo>
                  <a:cubicBezTo>
                    <a:pt x="16" y="46"/>
                    <a:pt x="19" y="48"/>
                    <a:pt x="19" y="52"/>
                  </a:cubicBezTo>
                  <a:cubicBezTo>
                    <a:pt x="19" y="56"/>
                    <a:pt x="15" y="69"/>
                    <a:pt x="12" y="73"/>
                  </a:cubicBezTo>
                  <a:cubicBezTo>
                    <a:pt x="11" y="73"/>
                    <a:pt x="9" y="76"/>
                    <a:pt x="8" y="79"/>
                  </a:cubicBezTo>
                  <a:cubicBezTo>
                    <a:pt x="6" y="82"/>
                    <a:pt x="4" y="87"/>
                    <a:pt x="1" y="91"/>
                  </a:cubicBezTo>
                  <a:cubicBezTo>
                    <a:pt x="2" y="92"/>
                    <a:pt x="2" y="93"/>
                    <a:pt x="3" y="93"/>
                  </a:cubicBezTo>
                  <a:cubicBezTo>
                    <a:pt x="3" y="101"/>
                    <a:pt x="3" y="101"/>
                    <a:pt x="3" y="101"/>
                  </a:cubicBezTo>
                  <a:cubicBezTo>
                    <a:pt x="3" y="101"/>
                    <a:pt x="2" y="102"/>
                    <a:pt x="0" y="103"/>
                  </a:cubicBezTo>
                  <a:cubicBezTo>
                    <a:pt x="7" y="109"/>
                    <a:pt x="20" y="119"/>
                    <a:pt x="29" y="123"/>
                  </a:cubicBezTo>
                  <a:cubicBezTo>
                    <a:pt x="32" y="125"/>
                    <a:pt x="34" y="126"/>
                    <a:pt x="37" y="127"/>
                  </a:cubicBezTo>
                  <a:cubicBezTo>
                    <a:pt x="56" y="136"/>
                    <a:pt x="64" y="140"/>
                    <a:pt x="65" y="146"/>
                  </a:cubicBezTo>
                  <a:cubicBezTo>
                    <a:pt x="65" y="146"/>
                    <a:pt x="65" y="146"/>
                    <a:pt x="65" y="146"/>
                  </a:cubicBezTo>
                  <a:cubicBezTo>
                    <a:pt x="65" y="146"/>
                    <a:pt x="65" y="146"/>
                    <a:pt x="65" y="146"/>
                  </a:cubicBezTo>
                  <a:cubicBezTo>
                    <a:pt x="67" y="168"/>
                    <a:pt x="67" y="168"/>
                    <a:pt x="67" y="168"/>
                  </a:cubicBezTo>
                  <a:cubicBezTo>
                    <a:pt x="105" y="168"/>
                    <a:pt x="105" y="168"/>
                    <a:pt x="105" y="168"/>
                  </a:cubicBezTo>
                  <a:cubicBezTo>
                    <a:pt x="101" y="140"/>
                    <a:pt x="101" y="140"/>
                    <a:pt x="101" y="140"/>
                  </a:cubicBezTo>
                  <a:cubicBezTo>
                    <a:pt x="101" y="136"/>
                    <a:pt x="84" y="129"/>
                    <a:pt x="72" y="123"/>
                  </a:cubicBezTo>
                  <a:cubicBezTo>
                    <a:pt x="60" y="117"/>
                    <a:pt x="41" y="101"/>
                    <a:pt x="41" y="101"/>
                  </a:cubicBezTo>
                  <a:cubicBezTo>
                    <a:pt x="41" y="93"/>
                    <a:pt x="41" y="93"/>
                    <a:pt x="41" y="93"/>
                  </a:cubicBezTo>
                  <a:cubicBezTo>
                    <a:pt x="47" y="87"/>
                    <a:pt x="53" y="74"/>
                    <a:pt x="55" y="71"/>
                  </a:cubicBezTo>
                  <a:cubicBezTo>
                    <a:pt x="57" y="69"/>
                    <a:pt x="60" y="58"/>
                    <a:pt x="60" y="55"/>
                  </a:cubicBezTo>
                  <a:cubicBezTo>
                    <a:pt x="60" y="53"/>
                    <a:pt x="57" y="50"/>
                    <a:pt x="57" y="50"/>
                  </a:cubicBezTo>
                  <a:cubicBezTo>
                    <a:pt x="57" y="32"/>
                    <a:pt x="57" y="32"/>
                    <a:pt x="57" y="32"/>
                  </a:cubicBezTo>
                  <a:cubicBezTo>
                    <a:pt x="53" y="0"/>
                    <a:pt x="22" y="2"/>
                    <a:pt x="22" y="2"/>
                  </a:cubicBezTo>
                  <a:cubicBezTo>
                    <a:pt x="22" y="2"/>
                    <a:pt x="15" y="2"/>
                    <a:pt x="8" y="4"/>
                  </a:cubicBezTo>
                  <a:cubicBezTo>
                    <a:pt x="11" y="9"/>
                    <a:pt x="14" y="16"/>
                    <a:pt x="15" y="2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48" name="Freeform 62"/>
            <p:cNvSpPr/>
            <p:nvPr/>
          </p:nvSpPr>
          <p:spPr bwMode="auto">
            <a:xfrm>
              <a:off x="-2170113" y="3228976"/>
              <a:ext cx="700088" cy="704849"/>
            </a:xfrm>
            <a:custGeom>
              <a:avLst/>
              <a:gdLst>
                <a:gd name="T0" fmla="*/ 183 w 185"/>
                <a:gd name="T1" fmla="*/ 176 h 185"/>
                <a:gd name="T2" fmla="*/ 181 w 185"/>
                <a:gd name="T3" fmla="*/ 155 h 185"/>
                <a:gd name="T4" fmla="*/ 148 w 185"/>
                <a:gd name="T5" fmla="*/ 136 h 185"/>
                <a:gd name="T6" fmla="*/ 118 w 185"/>
                <a:gd name="T7" fmla="*/ 114 h 185"/>
                <a:gd name="T8" fmla="*/ 113 w 185"/>
                <a:gd name="T9" fmla="*/ 111 h 185"/>
                <a:gd name="T10" fmla="*/ 113 w 185"/>
                <a:gd name="T11" fmla="*/ 102 h 185"/>
                <a:gd name="T12" fmla="*/ 119 w 185"/>
                <a:gd name="T13" fmla="*/ 95 h 185"/>
                <a:gd name="T14" fmla="*/ 129 w 185"/>
                <a:gd name="T15" fmla="*/ 78 h 185"/>
                <a:gd name="T16" fmla="*/ 135 w 185"/>
                <a:gd name="T17" fmla="*/ 60 h 185"/>
                <a:gd name="T18" fmla="*/ 131 w 185"/>
                <a:gd name="T19" fmla="*/ 54 h 185"/>
                <a:gd name="T20" fmla="*/ 131 w 185"/>
                <a:gd name="T21" fmla="*/ 33 h 185"/>
                <a:gd name="T22" fmla="*/ 124 w 185"/>
                <a:gd name="T23" fmla="*/ 14 h 185"/>
                <a:gd name="T24" fmla="*/ 93 w 185"/>
                <a:gd name="T25" fmla="*/ 0 h 185"/>
                <a:gd name="T26" fmla="*/ 92 w 185"/>
                <a:gd name="T27" fmla="*/ 1 h 185"/>
                <a:gd name="T28" fmla="*/ 91 w 185"/>
                <a:gd name="T29" fmla="*/ 0 h 185"/>
                <a:gd name="T30" fmla="*/ 61 w 185"/>
                <a:gd name="T31" fmla="*/ 13 h 185"/>
                <a:gd name="T32" fmla="*/ 54 w 185"/>
                <a:gd name="T33" fmla="*/ 33 h 185"/>
                <a:gd name="T34" fmla="*/ 54 w 185"/>
                <a:gd name="T35" fmla="*/ 54 h 185"/>
                <a:gd name="T36" fmla="*/ 50 w 185"/>
                <a:gd name="T37" fmla="*/ 60 h 185"/>
                <a:gd name="T38" fmla="*/ 56 w 185"/>
                <a:gd name="T39" fmla="*/ 78 h 185"/>
                <a:gd name="T40" fmla="*/ 71 w 185"/>
                <a:gd name="T41" fmla="*/ 102 h 185"/>
                <a:gd name="T42" fmla="*/ 71 w 185"/>
                <a:gd name="T43" fmla="*/ 111 h 185"/>
                <a:gd name="T44" fmla="*/ 69 w 185"/>
                <a:gd name="T45" fmla="*/ 113 h 185"/>
                <a:gd name="T46" fmla="*/ 61 w 185"/>
                <a:gd name="T47" fmla="*/ 119 h 185"/>
                <a:gd name="T48" fmla="*/ 36 w 185"/>
                <a:gd name="T49" fmla="*/ 136 h 185"/>
                <a:gd name="T50" fmla="*/ 3 w 185"/>
                <a:gd name="T51" fmla="*/ 155 h 185"/>
                <a:gd name="T52" fmla="*/ 1 w 185"/>
                <a:gd name="T53" fmla="*/ 176 h 185"/>
                <a:gd name="T54" fmla="*/ 0 w 185"/>
                <a:gd name="T55" fmla="*/ 185 h 185"/>
                <a:gd name="T56" fmla="*/ 92 w 185"/>
                <a:gd name="T57" fmla="*/ 185 h 185"/>
                <a:gd name="T58" fmla="*/ 185 w 185"/>
                <a:gd name="T59" fmla="*/ 185 h 185"/>
                <a:gd name="T60" fmla="*/ 183 w 185"/>
                <a:gd name="T61" fmla="*/ 176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85" h="185">
                  <a:moveTo>
                    <a:pt x="183" y="176"/>
                  </a:moveTo>
                  <a:cubicBezTo>
                    <a:pt x="181" y="155"/>
                    <a:pt x="181" y="155"/>
                    <a:pt x="181" y="155"/>
                  </a:cubicBezTo>
                  <a:cubicBezTo>
                    <a:pt x="180" y="150"/>
                    <a:pt x="162" y="142"/>
                    <a:pt x="148" y="136"/>
                  </a:cubicBezTo>
                  <a:cubicBezTo>
                    <a:pt x="138" y="131"/>
                    <a:pt x="124" y="120"/>
                    <a:pt x="118" y="114"/>
                  </a:cubicBezTo>
                  <a:cubicBezTo>
                    <a:pt x="115" y="112"/>
                    <a:pt x="113" y="111"/>
                    <a:pt x="113" y="111"/>
                  </a:cubicBezTo>
                  <a:cubicBezTo>
                    <a:pt x="113" y="102"/>
                    <a:pt x="113" y="102"/>
                    <a:pt x="113" y="102"/>
                  </a:cubicBezTo>
                  <a:cubicBezTo>
                    <a:pt x="115" y="100"/>
                    <a:pt x="117" y="98"/>
                    <a:pt x="119" y="95"/>
                  </a:cubicBezTo>
                  <a:cubicBezTo>
                    <a:pt x="123" y="88"/>
                    <a:pt x="127" y="80"/>
                    <a:pt x="129" y="78"/>
                  </a:cubicBezTo>
                  <a:cubicBezTo>
                    <a:pt x="131" y="75"/>
                    <a:pt x="135" y="63"/>
                    <a:pt x="135" y="60"/>
                  </a:cubicBezTo>
                  <a:cubicBezTo>
                    <a:pt x="135" y="57"/>
                    <a:pt x="131" y="54"/>
                    <a:pt x="131" y="54"/>
                  </a:cubicBezTo>
                  <a:cubicBezTo>
                    <a:pt x="131" y="33"/>
                    <a:pt x="131" y="33"/>
                    <a:pt x="131" y="33"/>
                  </a:cubicBezTo>
                  <a:cubicBezTo>
                    <a:pt x="130" y="25"/>
                    <a:pt x="127" y="19"/>
                    <a:pt x="124" y="14"/>
                  </a:cubicBezTo>
                  <a:cubicBezTo>
                    <a:pt x="115" y="1"/>
                    <a:pt x="98" y="0"/>
                    <a:pt x="93" y="0"/>
                  </a:cubicBezTo>
                  <a:cubicBezTo>
                    <a:pt x="93" y="0"/>
                    <a:pt x="92" y="1"/>
                    <a:pt x="92" y="1"/>
                  </a:cubicBezTo>
                  <a:cubicBezTo>
                    <a:pt x="92" y="1"/>
                    <a:pt x="92" y="0"/>
                    <a:pt x="91" y="0"/>
                  </a:cubicBezTo>
                  <a:cubicBezTo>
                    <a:pt x="87" y="0"/>
                    <a:pt x="71" y="1"/>
                    <a:pt x="61" y="13"/>
                  </a:cubicBezTo>
                  <a:cubicBezTo>
                    <a:pt x="58" y="18"/>
                    <a:pt x="55" y="24"/>
                    <a:pt x="54" y="33"/>
                  </a:cubicBezTo>
                  <a:cubicBezTo>
                    <a:pt x="54" y="54"/>
                    <a:pt x="54" y="54"/>
                    <a:pt x="54" y="54"/>
                  </a:cubicBezTo>
                  <a:cubicBezTo>
                    <a:pt x="54" y="54"/>
                    <a:pt x="50" y="57"/>
                    <a:pt x="50" y="60"/>
                  </a:cubicBezTo>
                  <a:cubicBezTo>
                    <a:pt x="50" y="63"/>
                    <a:pt x="53" y="75"/>
                    <a:pt x="56" y="78"/>
                  </a:cubicBezTo>
                  <a:cubicBezTo>
                    <a:pt x="58" y="80"/>
                    <a:pt x="64" y="95"/>
                    <a:pt x="71" y="102"/>
                  </a:cubicBezTo>
                  <a:cubicBezTo>
                    <a:pt x="71" y="111"/>
                    <a:pt x="71" y="111"/>
                    <a:pt x="71" y="111"/>
                  </a:cubicBezTo>
                  <a:cubicBezTo>
                    <a:pt x="71" y="111"/>
                    <a:pt x="70" y="112"/>
                    <a:pt x="69" y="113"/>
                  </a:cubicBezTo>
                  <a:cubicBezTo>
                    <a:pt x="67" y="114"/>
                    <a:pt x="64" y="116"/>
                    <a:pt x="61" y="119"/>
                  </a:cubicBezTo>
                  <a:cubicBezTo>
                    <a:pt x="54" y="125"/>
                    <a:pt x="44" y="132"/>
                    <a:pt x="36" y="136"/>
                  </a:cubicBezTo>
                  <a:cubicBezTo>
                    <a:pt x="23" y="142"/>
                    <a:pt x="4" y="150"/>
                    <a:pt x="3" y="155"/>
                  </a:cubicBezTo>
                  <a:cubicBezTo>
                    <a:pt x="1" y="176"/>
                    <a:pt x="1" y="176"/>
                    <a:pt x="1" y="176"/>
                  </a:cubicBezTo>
                  <a:cubicBezTo>
                    <a:pt x="0" y="185"/>
                    <a:pt x="0" y="185"/>
                    <a:pt x="0" y="185"/>
                  </a:cubicBezTo>
                  <a:cubicBezTo>
                    <a:pt x="92" y="185"/>
                    <a:pt x="92" y="185"/>
                    <a:pt x="92" y="185"/>
                  </a:cubicBezTo>
                  <a:cubicBezTo>
                    <a:pt x="185" y="185"/>
                    <a:pt x="185" y="185"/>
                    <a:pt x="185" y="185"/>
                  </a:cubicBezTo>
                  <a:lnTo>
                    <a:pt x="183" y="1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150" name="Freeform 91"/>
          <p:cNvSpPr>
            <a:spLocks noEditPoints="1"/>
          </p:cNvSpPr>
          <p:nvPr/>
        </p:nvSpPr>
        <p:spPr bwMode="auto">
          <a:xfrm>
            <a:off x="9050874" y="2646912"/>
            <a:ext cx="661956" cy="828640"/>
          </a:xfrm>
          <a:custGeom>
            <a:avLst/>
            <a:gdLst>
              <a:gd name="T0" fmla="*/ 389 w 778"/>
              <a:gd name="T1" fmla="*/ 0 h 974"/>
              <a:gd name="T2" fmla="*/ 0 w 778"/>
              <a:gd name="T3" fmla="*/ 389 h 974"/>
              <a:gd name="T4" fmla="*/ 389 w 778"/>
              <a:gd name="T5" fmla="*/ 974 h 974"/>
              <a:gd name="T6" fmla="*/ 778 w 778"/>
              <a:gd name="T7" fmla="*/ 389 h 974"/>
              <a:gd name="T8" fmla="*/ 389 w 778"/>
              <a:gd name="T9" fmla="*/ 0 h 974"/>
              <a:gd name="T10" fmla="*/ 389 w 778"/>
              <a:gd name="T11" fmla="*/ 608 h 974"/>
              <a:gd name="T12" fmla="*/ 171 w 778"/>
              <a:gd name="T13" fmla="*/ 389 h 974"/>
              <a:gd name="T14" fmla="*/ 389 w 778"/>
              <a:gd name="T15" fmla="*/ 171 h 974"/>
              <a:gd name="T16" fmla="*/ 607 w 778"/>
              <a:gd name="T17" fmla="*/ 389 h 974"/>
              <a:gd name="T18" fmla="*/ 389 w 778"/>
              <a:gd name="T19" fmla="*/ 608 h 9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778" h="974">
                <a:moveTo>
                  <a:pt x="389" y="0"/>
                </a:moveTo>
                <a:cubicBezTo>
                  <a:pt x="174" y="0"/>
                  <a:pt x="0" y="175"/>
                  <a:pt x="0" y="389"/>
                </a:cubicBezTo>
                <a:cubicBezTo>
                  <a:pt x="0" y="604"/>
                  <a:pt x="389" y="974"/>
                  <a:pt x="389" y="974"/>
                </a:cubicBezTo>
                <a:cubicBezTo>
                  <a:pt x="389" y="974"/>
                  <a:pt x="778" y="604"/>
                  <a:pt x="778" y="389"/>
                </a:cubicBezTo>
                <a:cubicBezTo>
                  <a:pt x="778" y="175"/>
                  <a:pt x="604" y="0"/>
                  <a:pt x="389" y="0"/>
                </a:cubicBezTo>
                <a:close/>
                <a:moveTo>
                  <a:pt x="389" y="608"/>
                </a:moveTo>
                <a:cubicBezTo>
                  <a:pt x="268" y="608"/>
                  <a:pt x="171" y="510"/>
                  <a:pt x="171" y="389"/>
                </a:cubicBezTo>
                <a:cubicBezTo>
                  <a:pt x="171" y="269"/>
                  <a:pt x="268" y="171"/>
                  <a:pt x="389" y="171"/>
                </a:cubicBezTo>
                <a:cubicBezTo>
                  <a:pt x="509" y="171"/>
                  <a:pt x="607" y="269"/>
                  <a:pt x="607" y="389"/>
                </a:cubicBezTo>
                <a:cubicBezTo>
                  <a:pt x="607" y="510"/>
                  <a:pt x="509" y="608"/>
                  <a:pt x="389" y="608"/>
                </a:cubicBezTo>
                <a:close/>
              </a:path>
            </a:pathLst>
          </a:custGeom>
          <a:solidFill>
            <a:srgbClr val="76717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6" presetClass="emph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 tmFilter="0, 0; .2, .5; .8, .5; 1, 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7" dur="250" autoRev="1" fill="hold"/>
                                        <p:tgtEl>
                                          <p:spTgt spid="13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8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9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000"/>
                            </p:stCondLst>
                            <p:childTnLst>
                              <p:par>
                                <p:cTn id="3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1" dur="5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2500"/>
                            </p:stCondLst>
                            <p:childTnLst>
                              <p:par>
                                <p:cTn id="5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3000"/>
                            </p:stCondLst>
                            <p:childTnLst>
                              <p:par>
                                <p:cTn id="56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8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8" grpId="0"/>
      <p:bldP spid="10" grpId="0"/>
      <p:bldP spid="11" grpId="0"/>
      <p:bldP spid="12" grpId="0" bldLvl="0" animBg="1"/>
      <p:bldP spid="13" grpId="0"/>
      <p:bldP spid="139" grpId="0" animBg="1"/>
      <p:bldP spid="139" grpId="1" animBg="1"/>
      <p:bldP spid="139" grpId="2" animBg="1"/>
      <p:bldP spid="140" grpId="0"/>
      <p:bldP spid="141" grpId="0"/>
      <p:bldP spid="15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你好五月海报3"/>
          <p:cNvPicPr>
            <a:picLocks noChangeAspect="1"/>
          </p:cNvPicPr>
          <p:nvPr/>
        </p:nvPicPr>
        <p:blipFill>
          <a:blip r:embed="rId1"/>
          <a:srcRect l="25040"/>
          <a:stretch>
            <a:fillRect/>
          </a:stretch>
        </p:blipFill>
        <p:spPr>
          <a:xfrm rot="5400000">
            <a:off x="2643505" y="-2682240"/>
            <a:ext cx="6866255" cy="12214225"/>
          </a:xfrm>
          <a:prstGeom prst="rect">
            <a:avLst/>
          </a:prstGeom>
        </p:spPr>
      </p:pic>
      <p:grpSp>
        <p:nvGrpSpPr>
          <p:cNvPr id="5" name="组合 4"/>
          <p:cNvGrpSpPr/>
          <p:nvPr/>
        </p:nvGrpSpPr>
        <p:grpSpPr>
          <a:xfrm flipH="1">
            <a:off x="4681219" y="3050701"/>
            <a:ext cx="6318738" cy="1582444"/>
            <a:chOff x="1051883" y="3954941"/>
            <a:chExt cx="6318738" cy="1582444"/>
          </a:xfrm>
        </p:grpSpPr>
        <p:sp>
          <p:nvSpPr>
            <p:cNvPr id="3" name="矩形 2"/>
            <p:cNvSpPr/>
            <p:nvPr/>
          </p:nvSpPr>
          <p:spPr>
            <a:xfrm>
              <a:off x="1051883" y="3954941"/>
              <a:ext cx="3230880" cy="706755"/>
            </a:xfrm>
            <a:prstGeom prst="rect">
              <a:avLst/>
            </a:prstGeom>
          </p:spPr>
          <p:txBody>
            <a:bodyPr wrap="non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4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Source Han Serif SC" panose="02020400000000000000" pitchFamily="18" charset="-122"/>
                </a:rPr>
                <a:t>输入标题内容</a:t>
              </a:r>
              <a:endParaRPr lang="zh-CN" altLang="en-US" sz="4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Source Han Serif SC" panose="02020400000000000000" pitchFamily="18" charset="-122"/>
              </a:endParaRPr>
            </a:p>
          </p:txBody>
        </p:sp>
        <p:sp>
          <p:nvSpPr>
            <p:cNvPr id="4" name="Text Placeholder 4"/>
            <p:cNvSpPr txBox="1"/>
            <p:nvPr/>
          </p:nvSpPr>
          <p:spPr>
            <a:xfrm>
              <a:off x="1238502" y="4762265"/>
              <a:ext cx="6132119" cy="775120"/>
            </a:xfrm>
            <a:prstGeom prst="rect">
              <a:avLst/>
            </a:prstGeom>
          </p:spPr>
          <p:txBody>
            <a:bodyPr/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defTabSz="1201420">
                <a:lnSpc>
                  <a:spcPct val="114000"/>
                </a:lnSpc>
                <a:spcBef>
                  <a:spcPts val="1315"/>
                </a:spcBef>
                <a:buNone/>
                <a:defRPr/>
              </a:pPr>
              <a:r>
                <a:rPr lang="id-ID" sz="1200" spc="395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Calibri" panose="020F0502020204030204"/>
                  <a:sym typeface="Source Han Serif SC" panose="02020400000000000000" pitchFamily="18" charset="-122"/>
                </a:rPr>
                <a:t>Ut wisi enim ad minim veniam, quis nostrud exerci tation ullamcorper nibh euismod tincidunt ut</a:t>
              </a:r>
              <a:endParaRPr lang="id-ID" sz="1200" spc="395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Calibri" panose="020F0502020204030204"/>
                <a:sym typeface="Source Han Serif SC" panose="02020400000000000000" pitchFamily="18" charset="-122"/>
              </a:endParaRPr>
            </a:p>
          </p:txBody>
        </p:sp>
      </p:grpSp>
      <p:sp>
        <p:nvSpPr>
          <p:cNvPr id="6" name="文本框 5"/>
          <p:cNvSpPr txBox="1"/>
          <p:nvPr/>
        </p:nvSpPr>
        <p:spPr>
          <a:xfrm>
            <a:off x="4111622" y="1851343"/>
            <a:ext cx="6888335" cy="119888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r"/>
            <a:r>
              <a:rPr lang="en-US" altLang="zh-CN" sz="7200" b="1" dirty="0">
                <a:solidFill>
                  <a:srgbClr val="3F5096"/>
                </a:solidFill>
                <a:latin typeface="微软雅黑" panose="020B0503020204020204" charset="-122"/>
                <a:ea typeface="微软雅黑" panose="020B0503020204020204" charset="-122"/>
                <a:sym typeface="Source Han Serif SC" panose="02020400000000000000" pitchFamily="18" charset="-122"/>
              </a:rPr>
              <a:t>PART 02</a:t>
            </a:r>
            <a:endParaRPr lang="en-US" altLang="zh-CN" sz="7200" b="1" dirty="0">
              <a:solidFill>
                <a:srgbClr val="3F5096"/>
              </a:solidFill>
              <a:latin typeface="微软雅黑" panose="020B0503020204020204" charset="-122"/>
              <a:ea typeface="微软雅黑" panose="020B0503020204020204" charset="-122"/>
              <a:sym typeface="Source Han Serif SC" panose="02020400000000000000" pitchFamily="18" charset="-122"/>
            </a:endParaRP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文本框 28"/>
          <p:cNvSpPr txBox="1"/>
          <p:nvPr/>
        </p:nvSpPr>
        <p:spPr>
          <a:xfrm>
            <a:off x="1326368" y="503428"/>
            <a:ext cx="2661431" cy="402841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r>
              <a:rPr lang="en-US" altLang="zh-CN" sz="3200" dirty="0">
                <a:solidFill>
                  <a:schemeClr val="bg2">
                    <a:lumMod val="50000"/>
                  </a:schemeClr>
                </a:solidFill>
                <a:latin typeface="Agency FB" panose="020B0503020202020204" pitchFamily="34" charset="0"/>
                <a:ea typeface="supercar" panose="00000400000000000000" pitchFamily="2" charset="-122"/>
              </a:rPr>
              <a:t>Work Results Show</a:t>
            </a:r>
            <a:endParaRPr lang="en-US" altLang="zh-CN" sz="3200" dirty="0">
              <a:solidFill>
                <a:schemeClr val="bg2">
                  <a:lumMod val="50000"/>
                </a:schemeClr>
              </a:solidFill>
              <a:latin typeface="Agency FB" panose="020B0503020202020204" pitchFamily="34" charset="0"/>
              <a:ea typeface="supercar" panose="00000400000000000000" pitchFamily="2" charset="-122"/>
            </a:endParaRPr>
          </a:p>
        </p:txBody>
      </p:sp>
      <p:sp>
        <p:nvSpPr>
          <p:cNvPr id="30" name="椭圆 29"/>
          <p:cNvSpPr/>
          <p:nvPr/>
        </p:nvSpPr>
        <p:spPr>
          <a:xfrm>
            <a:off x="392140" y="336549"/>
            <a:ext cx="736600" cy="736600"/>
          </a:xfrm>
          <a:prstGeom prst="ellipse">
            <a:avLst/>
          </a:prstGeom>
          <a:noFill/>
          <a:ln w="19050">
            <a:solidFill>
              <a:srgbClr val="B6E6E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文本框 30"/>
          <p:cNvSpPr txBox="1"/>
          <p:nvPr/>
        </p:nvSpPr>
        <p:spPr>
          <a:xfrm>
            <a:off x="760440" y="806447"/>
            <a:ext cx="293659" cy="415786"/>
          </a:xfrm>
          <a:prstGeom prst="rect">
            <a:avLst/>
          </a:prstGeom>
          <a:noFill/>
        </p:spPr>
        <p:txBody>
          <a:bodyPr wrap="none" lIns="0" tIns="0" rIns="0" bIns="0" rtlCol="0" anchor="ctr" anchorCtr="1">
            <a:noAutofit/>
          </a:bodyPr>
          <a:lstStyle/>
          <a:p>
            <a:r>
              <a:rPr lang="en-US" altLang="zh-CN" sz="4400" dirty="0">
                <a:solidFill>
                  <a:srgbClr val="767171"/>
                </a:solidFill>
                <a:latin typeface="AvantGarde Bk BT" panose="020B0402020202020204" pitchFamily="34" charset="0"/>
                <a:ea typeface="DotumChe" panose="020B0609000101010101" pitchFamily="49" charset="-127"/>
              </a:rPr>
              <a:t>2</a:t>
            </a:r>
            <a:endParaRPr lang="zh-CN" altLang="en-US" sz="4400" dirty="0">
              <a:solidFill>
                <a:srgbClr val="767171"/>
              </a:solidFill>
              <a:latin typeface="AvantGarde Bk BT" panose="020B0402020202020204" pitchFamily="34" charset="0"/>
              <a:ea typeface="DotumChe" panose="020B0609000101010101" pitchFamily="49" charset="-127"/>
            </a:endParaRPr>
          </a:p>
        </p:txBody>
      </p:sp>
      <p:sp>
        <p:nvSpPr>
          <p:cNvPr id="9" name="椭圆 8"/>
          <p:cNvSpPr/>
          <p:nvPr/>
        </p:nvSpPr>
        <p:spPr>
          <a:xfrm>
            <a:off x="5938094" y="4864312"/>
            <a:ext cx="586733" cy="586733"/>
          </a:xfrm>
          <a:prstGeom prst="ellipse">
            <a:avLst/>
          </a:prstGeom>
          <a:noFill/>
          <a:ln w="19050">
            <a:solidFill>
              <a:srgbClr val="B6E6E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" name="椭圆 9"/>
          <p:cNvSpPr/>
          <p:nvPr/>
        </p:nvSpPr>
        <p:spPr>
          <a:xfrm>
            <a:off x="5938094" y="4014355"/>
            <a:ext cx="586733" cy="586733"/>
          </a:xfrm>
          <a:prstGeom prst="ellipse">
            <a:avLst/>
          </a:prstGeom>
          <a:solidFill>
            <a:srgbClr val="B7DF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" name="椭圆 10"/>
          <p:cNvSpPr/>
          <p:nvPr/>
        </p:nvSpPr>
        <p:spPr>
          <a:xfrm>
            <a:off x="5938094" y="3109979"/>
            <a:ext cx="586733" cy="586733"/>
          </a:xfrm>
          <a:prstGeom prst="ellipse">
            <a:avLst/>
          </a:prstGeom>
          <a:noFill/>
          <a:ln w="19050">
            <a:solidFill>
              <a:srgbClr val="B6E6E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2" name="椭圆 11"/>
          <p:cNvSpPr/>
          <p:nvPr/>
        </p:nvSpPr>
        <p:spPr>
          <a:xfrm>
            <a:off x="5938094" y="2205603"/>
            <a:ext cx="586733" cy="586733"/>
          </a:xfrm>
          <a:prstGeom prst="ellipse">
            <a:avLst/>
          </a:prstGeom>
          <a:noFill/>
          <a:ln w="19050">
            <a:solidFill>
              <a:srgbClr val="B6E6E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7" name="Rectangle 23"/>
          <p:cNvSpPr/>
          <p:nvPr/>
        </p:nvSpPr>
        <p:spPr>
          <a:xfrm>
            <a:off x="6706643" y="4918731"/>
            <a:ext cx="3046957" cy="47789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/>
          <a:p>
            <a:pPr>
              <a:lnSpc>
                <a:spcPts val="1700"/>
              </a:lnSpc>
            </a:pP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Roboto Thin" charset="0"/>
              </a:rPr>
              <a:t>Enter your company's simple introduction, content requirements concise summary.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Roboto Thin" charset="0"/>
              </a:rPr>
              <a:t> </a:t>
            </a:r>
            <a:endParaRPr lang="en-US" altLang="zh-CN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Roboto Thin" charset="0"/>
            </a:endParaRPr>
          </a:p>
        </p:txBody>
      </p:sp>
      <p:sp>
        <p:nvSpPr>
          <p:cNvPr id="18" name="Rectangle 23"/>
          <p:cNvSpPr/>
          <p:nvPr/>
        </p:nvSpPr>
        <p:spPr>
          <a:xfrm>
            <a:off x="6706643" y="4068775"/>
            <a:ext cx="4405857" cy="47789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/>
          <a:p>
            <a:pPr>
              <a:lnSpc>
                <a:spcPts val="1700"/>
              </a:lnSpc>
            </a:pP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Roboto Thin" charset="0"/>
              </a:rPr>
              <a:t>Enter your company's simple introduction, content requirements concise summary.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Roboto Thin" charset="0"/>
              </a:rPr>
              <a:t> </a:t>
            </a:r>
            <a:endParaRPr lang="en-US" altLang="zh-CN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Roboto Thin" charset="0"/>
            </a:endParaRPr>
          </a:p>
        </p:txBody>
      </p:sp>
      <p:sp>
        <p:nvSpPr>
          <p:cNvPr id="19" name="Rectangle 23"/>
          <p:cNvSpPr/>
          <p:nvPr/>
        </p:nvSpPr>
        <p:spPr>
          <a:xfrm>
            <a:off x="6706643" y="3164399"/>
            <a:ext cx="3542257" cy="47789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/>
          <a:p>
            <a:pPr>
              <a:lnSpc>
                <a:spcPts val="1700"/>
              </a:lnSpc>
            </a:pP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Roboto Thin" charset="0"/>
              </a:rPr>
              <a:t>Enter your company's simple introduction, content requirements concise summary.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Roboto Thin" charset="0"/>
              </a:rPr>
              <a:t> </a:t>
            </a:r>
            <a:endParaRPr lang="en-US" altLang="zh-CN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Roboto Thin" charset="0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6706643" y="2260023"/>
            <a:ext cx="3542257" cy="47789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/>
          <a:p>
            <a:pPr>
              <a:lnSpc>
                <a:spcPts val="1700"/>
              </a:lnSpc>
            </a:pP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Roboto Thin" charset="0"/>
              </a:rPr>
              <a:t>Enter your company's simple introduction, content requirements concise summary.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Roboto Thin" charset="0"/>
              </a:rPr>
              <a:t> </a:t>
            </a:r>
            <a:endParaRPr lang="en-US" altLang="zh-CN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Roboto Thin" charset="0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6053652" y="2342493"/>
            <a:ext cx="304819" cy="287552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>
            <a:defPPr>
              <a:defRPr lang="zh-CN"/>
            </a:defPPr>
            <a:lvl1pPr algn="ctr">
              <a:defRPr sz="2800" spc="-300">
                <a:solidFill>
                  <a:schemeClr val="bg2">
                    <a:lumMod val="50000"/>
                  </a:schemeClr>
                </a:solidFill>
                <a:latin typeface="BankGothic Md BT" panose="020B0807020203060204" pitchFamily="34" charset="0"/>
                <a:ea typeface="supercar" panose="00000400000000000000" pitchFamily="2" charset="-122"/>
              </a:defRPr>
            </a:lvl1pPr>
          </a:lstStyle>
          <a:p>
            <a:r>
              <a:rPr lang="en-US" altLang="zh-CN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1</a:t>
            </a:r>
            <a:endParaRPr lang="en-US" altLang="zh-CN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6075872" y="3249845"/>
            <a:ext cx="304819" cy="287552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>
            <a:defPPr>
              <a:defRPr lang="zh-CN"/>
            </a:defPPr>
            <a:lvl1pPr algn="ctr">
              <a:defRPr sz="2800" spc="-300">
                <a:solidFill>
                  <a:schemeClr val="bg2">
                    <a:lumMod val="50000"/>
                  </a:schemeClr>
                </a:solidFill>
                <a:latin typeface="BankGothic Md BT" panose="020B0807020203060204" pitchFamily="34" charset="0"/>
                <a:ea typeface="supercar" panose="00000400000000000000" pitchFamily="2" charset="-122"/>
              </a:defRPr>
            </a:lvl1pPr>
          </a:lstStyle>
          <a:p>
            <a:r>
              <a:rPr lang="en-US" altLang="zh-CN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2</a:t>
            </a:r>
            <a:endParaRPr lang="en-US" altLang="zh-CN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6075872" y="4125846"/>
            <a:ext cx="304819" cy="287552"/>
          </a:xfrm>
          <a:prstGeom prst="rect">
            <a:avLst/>
          </a:prstGeom>
          <a:solidFill>
            <a:srgbClr val="B7DFF8"/>
          </a:solidFill>
        </p:spPr>
        <p:txBody>
          <a:bodyPr wrap="square" lIns="0" tIns="0" rIns="0" bIns="0" rtlCol="0" anchor="ctr" anchorCtr="0">
            <a:noAutofit/>
          </a:bodyPr>
          <a:lstStyle>
            <a:defPPr>
              <a:defRPr lang="zh-CN"/>
            </a:defPPr>
            <a:lvl1pPr algn="ctr">
              <a:defRPr sz="2800" spc="-300">
                <a:solidFill>
                  <a:schemeClr val="bg2">
                    <a:lumMod val="50000"/>
                  </a:schemeClr>
                </a:solidFill>
                <a:latin typeface="BankGothic Md BT" panose="020B0807020203060204" pitchFamily="34" charset="0"/>
                <a:ea typeface="supercar" panose="00000400000000000000" pitchFamily="2" charset="-122"/>
              </a:defRPr>
            </a:lvl1pPr>
          </a:lstStyle>
          <a:p>
            <a:r>
              <a:rPr lang="en-US" altLang="zh-CN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3</a:t>
            </a:r>
            <a:endParaRPr lang="en-US" altLang="zh-CN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6075872" y="4975802"/>
            <a:ext cx="304819" cy="287552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>
            <a:defPPr>
              <a:defRPr lang="zh-CN"/>
            </a:defPPr>
            <a:lvl1pPr algn="ctr">
              <a:defRPr sz="2800" spc="-300">
                <a:solidFill>
                  <a:schemeClr val="bg2">
                    <a:lumMod val="50000"/>
                  </a:schemeClr>
                </a:solidFill>
                <a:latin typeface="BankGothic Md BT" panose="020B0807020203060204" pitchFamily="34" charset="0"/>
                <a:ea typeface="supercar" panose="00000400000000000000" pitchFamily="2" charset="-122"/>
              </a:defRPr>
            </a:lvl1pPr>
          </a:lstStyle>
          <a:p>
            <a:r>
              <a:rPr lang="en-US" altLang="zh-CN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4</a:t>
            </a:r>
            <a:endParaRPr lang="en-US" altLang="zh-CN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7" name="Freeform 16"/>
          <p:cNvSpPr/>
          <p:nvPr/>
        </p:nvSpPr>
        <p:spPr bwMode="auto">
          <a:xfrm>
            <a:off x="1524456" y="3899765"/>
            <a:ext cx="2467013" cy="1700095"/>
          </a:xfrm>
          <a:custGeom>
            <a:avLst/>
            <a:gdLst>
              <a:gd name="T0" fmla="*/ 193 w 193"/>
              <a:gd name="T1" fmla="*/ 113 h 133"/>
              <a:gd name="T2" fmla="*/ 150 w 193"/>
              <a:gd name="T3" fmla="*/ 127 h 133"/>
              <a:gd name="T4" fmla="*/ 48 w 193"/>
              <a:gd name="T5" fmla="*/ 99 h 133"/>
              <a:gd name="T6" fmla="*/ 17 w 193"/>
              <a:gd name="T7" fmla="*/ 62 h 133"/>
              <a:gd name="T8" fmla="*/ 0 w 193"/>
              <a:gd name="T9" fmla="*/ 4 h 133"/>
              <a:gd name="T10" fmla="*/ 69 w 193"/>
              <a:gd name="T11" fmla="*/ 0 h 133"/>
              <a:gd name="T12" fmla="*/ 91 w 193"/>
              <a:gd name="T13" fmla="*/ 46 h 133"/>
              <a:gd name="T14" fmla="*/ 137 w 193"/>
              <a:gd name="T15" fmla="*/ 64 h 133"/>
              <a:gd name="T16" fmla="*/ 141 w 193"/>
              <a:gd name="T17" fmla="*/ 64 h 133"/>
              <a:gd name="T18" fmla="*/ 163 w 193"/>
              <a:gd name="T19" fmla="*/ 59 h 133"/>
              <a:gd name="T20" fmla="*/ 193 w 193"/>
              <a:gd name="T21" fmla="*/ 113 h 1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93" h="133">
                <a:moveTo>
                  <a:pt x="193" y="113"/>
                </a:moveTo>
                <a:cubicBezTo>
                  <a:pt x="179" y="120"/>
                  <a:pt x="165" y="125"/>
                  <a:pt x="150" y="127"/>
                </a:cubicBezTo>
                <a:cubicBezTo>
                  <a:pt x="114" y="133"/>
                  <a:pt x="76" y="123"/>
                  <a:pt x="48" y="99"/>
                </a:cubicBezTo>
                <a:cubicBezTo>
                  <a:pt x="35" y="89"/>
                  <a:pt x="25" y="77"/>
                  <a:pt x="17" y="62"/>
                </a:cubicBezTo>
                <a:cubicBezTo>
                  <a:pt x="6" y="44"/>
                  <a:pt x="1" y="24"/>
                  <a:pt x="0" y="4"/>
                </a:cubicBezTo>
                <a:cubicBezTo>
                  <a:pt x="69" y="0"/>
                  <a:pt x="69" y="0"/>
                  <a:pt x="69" y="0"/>
                </a:cubicBezTo>
                <a:cubicBezTo>
                  <a:pt x="70" y="18"/>
                  <a:pt x="78" y="35"/>
                  <a:pt x="91" y="46"/>
                </a:cubicBezTo>
                <a:cubicBezTo>
                  <a:pt x="103" y="57"/>
                  <a:pt x="119" y="64"/>
                  <a:pt x="137" y="64"/>
                </a:cubicBezTo>
                <a:cubicBezTo>
                  <a:pt x="139" y="64"/>
                  <a:pt x="140" y="64"/>
                  <a:pt x="141" y="64"/>
                </a:cubicBezTo>
                <a:cubicBezTo>
                  <a:pt x="149" y="64"/>
                  <a:pt x="156" y="62"/>
                  <a:pt x="163" y="59"/>
                </a:cubicBezTo>
                <a:lnTo>
                  <a:pt x="193" y="113"/>
                </a:lnTo>
                <a:close/>
              </a:path>
            </a:pathLst>
          </a:custGeom>
          <a:solidFill>
            <a:srgbClr val="B7DFF8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8" name="Freeform 17"/>
          <p:cNvSpPr/>
          <p:nvPr/>
        </p:nvSpPr>
        <p:spPr bwMode="auto">
          <a:xfrm>
            <a:off x="2023224" y="4076748"/>
            <a:ext cx="3046224" cy="1689369"/>
          </a:xfrm>
          <a:custGeom>
            <a:avLst/>
            <a:gdLst>
              <a:gd name="T0" fmla="*/ 238 w 238"/>
              <a:gd name="T1" fmla="*/ 19 h 132"/>
              <a:gd name="T2" fmla="*/ 229 w 238"/>
              <a:gd name="T3" fmla="*/ 46 h 132"/>
              <a:gd name="T4" fmla="*/ 114 w 238"/>
              <a:gd name="T5" fmla="*/ 129 h 132"/>
              <a:gd name="T6" fmla="*/ 59 w 238"/>
              <a:gd name="T7" fmla="*/ 126 h 132"/>
              <a:gd name="T8" fmla="*/ 0 w 238"/>
              <a:gd name="T9" fmla="*/ 96 h 132"/>
              <a:gd name="T10" fmla="*/ 9 w 238"/>
              <a:gd name="T11" fmla="*/ 85 h 132"/>
              <a:gd name="T12" fmla="*/ 12 w 238"/>
              <a:gd name="T13" fmla="*/ 81 h 132"/>
              <a:gd name="T14" fmla="*/ 52 w 238"/>
              <a:gd name="T15" fmla="*/ 32 h 132"/>
              <a:gd name="T16" fmla="*/ 98 w 238"/>
              <a:gd name="T17" fmla="*/ 50 h 132"/>
              <a:gd name="T18" fmla="*/ 102 w 238"/>
              <a:gd name="T19" fmla="*/ 50 h 132"/>
              <a:gd name="T20" fmla="*/ 124 w 238"/>
              <a:gd name="T21" fmla="*/ 45 h 132"/>
              <a:gd name="T22" fmla="*/ 159 w 238"/>
              <a:gd name="T23" fmla="*/ 13 h 132"/>
              <a:gd name="T24" fmla="*/ 164 w 238"/>
              <a:gd name="T25" fmla="*/ 0 h 132"/>
              <a:gd name="T26" fmla="*/ 238 w 238"/>
              <a:gd name="T27" fmla="*/ 19 h 1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238" h="132">
                <a:moveTo>
                  <a:pt x="238" y="19"/>
                </a:moveTo>
                <a:cubicBezTo>
                  <a:pt x="236" y="29"/>
                  <a:pt x="233" y="37"/>
                  <a:pt x="229" y="46"/>
                </a:cubicBezTo>
                <a:cubicBezTo>
                  <a:pt x="207" y="92"/>
                  <a:pt x="163" y="123"/>
                  <a:pt x="114" y="129"/>
                </a:cubicBezTo>
                <a:cubicBezTo>
                  <a:pt x="96" y="132"/>
                  <a:pt x="77" y="131"/>
                  <a:pt x="59" y="126"/>
                </a:cubicBezTo>
                <a:cubicBezTo>
                  <a:pt x="37" y="120"/>
                  <a:pt x="17" y="110"/>
                  <a:pt x="0" y="96"/>
                </a:cubicBezTo>
                <a:cubicBezTo>
                  <a:pt x="9" y="85"/>
                  <a:pt x="9" y="85"/>
                  <a:pt x="9" y="85"/>
                </a:cubicBezTo>
                <a:cubicBezTo>
                  <a:pt x="12" y="81"/>
                  <a:pt x="12" y="81"/>
                  <a:pt x="12" y="81"/>
                </a:cubicBezTo>
                <a:cubicBezTo>
                  <a:pt x="52" y="32"/>
                  <a:pt x="52" y="32"/>
                  <a:pt x="52" y="32"/>
                </a:cubicBezTo>
                <a:cubicBezTo>
                  <a:pt x="64" y="43"/>
                  <a:pt x="80" y="50"/>
                  <a:pt x="98" y="50"/>
                </a:cubicBezTo>
                <a:cubicBezTo>
                  <a:pt x="100" y="50"/>
                  <a:pt x="101" y="50"/>
                  <a:pt x="102" y="50"/>
                </a:cubicBezTo>
                <a:cubicBezTo>
                  <a:pt x="110" y="50"/>
                  <a:pt x="117" y="48"/>
                  <a:pt x="124" y="45"/>
                </a:cubicBezTo>
                <a:cubicBezTo>
                  <a:pt x="139" y="39"/>
                  <a:pt x="151" y="28"/>
                  <a:pt x="159" y="13"/>
                </a:cubicBezTo>
                <a:cubicBezTo>
                  <a:pt x="161" y="9"/>
                  <a:pt x="163" y="5"/>
                  <a:pt x="164" y="0"/>
                </a:cubicBezTo>
                <a:lnTo>
                  <a:pt x="238" y="19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7" name="任意多边形 46"/>
          <p:cNvSpPr/>
          <p:nvPr/>
        </p:nvSpPr>
        <p:spPr bwMode="auto">
          <a:xfrm>
            <a:off x="3377746" y="2687713"/>
            <a:ext cx="1960252" cy="3197874"/>
          </a:xfrm>
          <a:custGeom>
            <a:avLst/>
            <a:gdLst>
              <a:gd name="connsiteX0" fmla="*/ 1737315 w 2094018"/>
              <a:gd name="connsiteY0" fmla="*/ 0 h 3416095"/>
              <a:gd name="connsiteX1" fmla="*/ 1860437 w 2094018"/>
              <a:gd name="connsiteY1" fmla="*/ 2197532 h 3416095"/>
              <a:gd name="connsiteX2" fmla="*/ 1066982 w 2094018"/>
              <a:gd name="connsiteY2" fmla="*/ 3084734 h 3416095"/>
              <a:gd name="connsiteX3" fmla="*/ 368648 w 2094018"/>
              <a:gd name="connsiteY3" fmla="*/ 3382246 h 3416095"/>
              <a:gd name="connsiteX4" fmla="*/ 178497 w 2094018"/>
              <a:gd name="connsiteY4" fmla="*/ 3416095 h 3416095"/>
              <a:gd name="connsiteX5" fmla="*/ 0 w 2094018"/>
              <a:gd name="connsiteY5" fmla="*/ 2166862 h 3416095"/>
              <a:gd name="connsiteX6" fmla="*/ 24931 w 2094018"/>
              <a:gd name="connsiteY6" fmla="*/ 2165329 h 3416095"/>
              <a:gd name="connsiteX7" fmla="*/ 246167 w 2094018"/>
              <a:gd name="connsiteY7" fmla="*/ 2101987 h 3416095"/>
              <a:gd name="connsiteX8" fmla="*/ 724976 w 2094018"/>
              <a:gd name="connsiteY8" fmla="*/ 1665211 h 3416095"/>
              <a:gd name="connsiteX9" fmla="*/ 793377 w 2094018"/>
              <a:gd name="connsiteY9" fmla="*/ 1487770 h 3416095"/>
              <a:gd name="connsiteX10" fmla="*/ 820737 w 2094018"/>
              <a:gd name="connsiteY10" fmla="*/ 1242083 h 3416095"/>
              <a:gd name="connsiteX11" fmla="*/ 656574 w 2094018"/>
              <a:gd name="connsiteY11" fmla="*/ 696113 h 3416095"/>
              <a:gd name="connsiteX12" fmla="*/ 1737315 w 2094018"/>
              <a:gd name="connsiteY12" fmla="*/ 0 h 34160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094018" h="3416095">
                <a:moveTo>
                  <a:pt x="1737315" y="0"/>
                </a:moveTo>
                <a:cubicBezTo>
                  <a:pt x="2175083" y="682464"/>
                  <a:pt x="2202443" y="1515069"/>
                  <a:pt x="1860437" y="2197532"/>
                </a:cubicBezTo>
                <a:cubicBezTo>
                  <a:pt x="1696274" y="2552413"/>
                  <a:pt x="1422669" y="2852697"/>
                  <a:pt x="1066982" y="3084734"/>
                </a:cubicBezTo>
                <a:cubicBezTo>
                  <a:pt x="851518" y="3228052"/>
                  <a:pt x="612969" y="3325303"/>
                  <a:pt x="368648" y="3382246"/>
                </a:cubicBezTo>
                <a:lnTo>
                  <a:pt x="178497" y="3416095"/>
                </a:lnTo>
                <a:lnTo>
                  <a:pt x="0" y="2166862"/>
                </a:lnTo>
                <a:lnTo>
                  <a:pt x="24931" y="2165329"/>
                </a:lnTo>
                <a:cubicBezTo>
                  <a:pt x="102524" y="2155731"/>
                  <a:pt x="174345" y="2132698"/>
                  <a:pt x="246167" y="2101987"/>
                </a:cubicBezTo>
                <a:cubicBezTo>
                  <a:pt x="451371" y="2020092"/>
                  <a:pt x="615534" y="1869950"/>
                  <a:pt x="724976" y="1665211"/>
                </a:cubicBezTo>
                <a:cubicBezTo>
                  <a:pt x="752336" y="1610614"/>
                  <a:pt x="779697" y="1556017"/>
                  <a:pt x="793377" y="1487770"/>
                </a:cubicBezTo>
                <a:cubicBezTo>
                  <a:pt x="807057" y="1405875"/>
                  <a:pt x="820737" y="1323979"/>
                  <a:pt x="820737" y="1242083"/>
                </a:cubicBezTo>
                <a:cubicBezTo>
                  <a:pt x="820737" y="1037344"/>
                  <a:pt x="766016" y="846255"/>
                  <a:pt x="656574" y="696113"/>
                </a:cubicBezTo>
                <a:cubicBezTo>
                  <a:pt x="1737315" y="0"/>
                  <a:pt x="1737315" y="0"/>
                  <a:pt x="1737315" y="0"/>
                </a:cubicBezTo>
                <a:close/>
              </a:path>
            </a:pathLst>
          </a:custGeom>
          <a:solidFill>
            <a:srgbClr val="76717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noAutofit/>
          </a:bodyPr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0" name="Freeform 19"/>
          <p:cNvSpPr/>
          <p:nvPr/>
        </p:nvSpPr>
        <p:spPr bwMode="auto">
          <a:xfrm>
            <a:off x="3224551" y="1507837"/>
            <a:ext cx="2290033" cy="3309015"/>
          </a:xfrm>
          <a:custGeom>
            <a:avLst/>
            <a:gdLst>
              <a:gd name="T0" fmla="*/ 179 w 179"/>
              <a:gd name="T1" fmla="*/ 181 h 259"/>
              <a:gd name="T2" fmla="*/ 161 w 179"/>
              <a:gd name="T3" fmla="*/ 259 h 259"/>
              <a:gd name="T4" fmla="*/ 148 w 179"/>
              <a:gd name="T5" fmla="*/ 253 h 259"/>
              <a:gd name="T6" fmla="*/ 147 w 179"/>
              <a:gd name="T7" fmla="*/ 253 h 259"/>
              <a:gd name="T8" fmla="*/ 135 w 179"/>
              <a:gd name="T9" fmla="*/ 247 h 259"/>
              <a:gd name="T10" fmla="*/ 133 w 179"/>
              <a:gd name="T11" fmla="*/ 246 h 259"/>
              <a:gd name="T12" fmla="*/ 116 w 179"/>
              <a:gd name="T13" fmla="*/ 238 h 259"/>
              <a:gd name="T14" fmla="*/ 65 w 179"/>
              <a:gd name="T15" fmla="*/ 214 h 259"/>
              <a:gd name="T16" fmla="*/ 70 w 179"/>
              <a:gd name="T17" fmla="*/ 201 h 259"/>
              <a:gd name="T18" fmla="*/ 72 w 179"/>
              <a:gd name="T19" fmla="*/ 183 h 259"/>
              <a:gd name="T20" fmla="*/ 60 w 179"/>
              <a:gd name="T21" fmla="*/ 143 h 259"/>
              <a:gd name="T22" fmla="*/ 4 w 179"/>
              <a:gd name="T23" fmla="*/ 115 h 259"/>
              <a:gd name="T24" fmla="*/ 0 w 179"/>
              <a:gd name="T25" fmla="*/ 115 h 259"/>
              <a:gd name="T26" fmla="*/ 0 w 179"/>
              <a:gd name="T27" fmla="*/ 0 h 259"/>
              <a:gd name="T28" fmla="*/ 179 w 179"/>
              <a:gd name="T29" fmla="*/ 181 h 2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79" h="259">
                <a:moveTo>
                  <a:pt x="179" y="181"/>
                </a:moveTo>
                <a:cubicBezTo>
                  <a:pt x="179" y="209"/>
                  <a:pt x="173" y="236"/>
                  <a:pt x="161" y="259"/>
                </a:cubicBezTo>
                <a:cubicBezTo>
                  <a:pt x="148" y="253"/>
                  <a:pt x="148" y="253"/>
                  <a:pt x="148" y="253"/>
                </a:cubicBezTo>
                <a:cubicBezTo>
                  <a:pt x="147" y="253"/>
                  <a:pt x="147" y="253"/>
                  <a:pt x="147" y="253"/>
                </a:cubicBezTo>
                <a:cubicBezTo>
                  <a:pt x="135" y="247"/>
                  <a:pt x="135" y="247"/>
                  <a:pt x="135" y="247"/>
                </a:cubicBezTo>
                <a:cubicBezTo>
                  <a:pt x="133" y="246"/>
                  <a:pt x="133" y="246"/>
                  <a:pt x="133" y="246"/>
                </a:cubicBezTo>
                <a:cubicBezTo>
                  <a:pt x="116" y="238"/>
                  <a:pt x="116" y="238"/>
                  <a:pt x="116" y="238"/>
                </a:cubicBezTo>
                <a:cubicBezTo>
                  <a:pt x="65" y="214"/>
                  <a:pt x="65" y="214"/>
                  <a:pt x="65" y="214"/>
                </a:cubicBezTo>
                <a:cubicBezTo>
                  <a:pt x="67" y="210"/>
                  <a:pt x="69" y="206"/>
                  <a:pt x="70" y="201"/>
                </a:cubicBezTo>
                <a:cubicBezTo>
                  <a:pt x="71" y="195"/>
                  <a:pt x="72" y="189"/>
                  <a:pt x="72" y="183"/>
                </a:cubicBezTo>
                <a:cubicBezTo>
                  <a:pt x="72" y="168"/>
                  <a:pt x="68" y="154"/>
                  <a:pt x="60" y="143"/>
                </a:cubicBezTo>
                <a:cubicBezTo>
                  <a:pt x="47" y="126"/>
                  <a:pt x="27" y="115"/>
                  <a:pt x="4" y="115"/>
                </a:cubicBezTo>
                <a:cubicBezTo>
                  <a:pt x="3" y="115"/>
                  <a:pt x="2" y="115"/>
                  <a:pt x="0" y="115"/>
                </a:cubicBezTo>
                <a:cubicBezTo>
                  <a:pt x="0" y="0"/>
                  <a:pt x="0" y="0"/>
                  <a:pt x="0" y="0"/>
                </a:cubicBezTo>
                <a:cubicBezTo>
                  <a:pt x="99" y="1"/>
                  <a:pt x="179" y="82"/>
                  <a:pt x="179" y="181"/>
                </a:cubicBezTo>
                <a:close/>
              </a:path>
            </a:pathLst>
          </a:custGeom>
          <a:solidFill>
            <a:srgbClr val="B7DFF8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55" name="组合 54"/>
          <p:cNvGrpSpPr/>
          <p:nvPr/>
        </p:nvGrpSpPr>
        <p:grpSpPr>
          <a:xfrm>
            <a:off x="3833238" y="4720910"/>
            <a:ext cx="475793" cy="509783"/>
            <a:chOff x="-4763" y="-1588"/>
            <a:chExt cx="155575" cy="166689"/>
          </a:xfrm>
          <a:solidFill>
            <a:schemeClr val="bg1"/>
          </a:solidFill>
        </p:grpSpPr>
        <p:sp>
          <p:nvSpPr>
            <p:cNvPr id="49" name="Freeform 23"/>
            <p:cNvSpPr/>
            <p:nvPr/>
          </p:nvSpPr>
          <p:spPr bwMode="auto">
            <a:xfrm>
              <a:off x="12700" y="107950"/>
              <a:ext cx="19050" cy="57150"/>
            </a:xfrm>
            <a:custGeom>
              <a:avLst/>
              <a:gdLst>
                <a:gd name="T0" fmla="*/ 0 w 5"/>
                <a:gd name="T1" fmla="*/ 14 h 14"/>
                <a:gd name="T2" fmla="*/ 5 w 5"/>
                <a:gd name="T3" fmla="*/ 14 h 14"/>
                <a:gd name="T4" fmla="*/ 5 w 5"/>
                <a:gd name="T5" fmla="*/ 0 h 14"/>
                <a:gd name="T6" fmla="*/ 0 w 5"/>
                <a:gd name="T7" fmla="*/ 1 h 14"/>
                <a:gd name="T8" fmla="*/ 0 w 5"/>
                <a:gd name="T9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4">
                  <a:moveTo>
                    <a:pt x="0" y="14"/>
                  </a:moveTo>
                  <a:cubicBezTo>
                    <a:pt x="5" y="14"/>
                    <a:pt x="5" y="14"/>
                    <a:pt x="5" y="14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3" y="0"/>
                    <a:pt x="2" y="0"/>
                    <a:pt x="0" y="1"/>
                  </a:cubicBezTo>
                  <a:lnTo>
                    <a:pt x="0" y="1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50" name="Freeform 24"/>
            <p:cNvSpPr/>
            <p:nvPr/>
          </p:nvSpPr>
          <p:spPr bwMode="auto">
            <a:xfrm>
              <a:off x="41275" y="100013"/>
              <a:ext cx="15875" cy="65088"/>
            </a:xfrm>
            <a:custGeom>
              <a:avLst/>
              <a:gdLst>
                <a:gd name="T0" fmla="*/ 0 w 4"/>
                <a:gd name="T1" fmla="*/ 1 h 16"/>
                <a:gd name="T2" fmla="*/ 0 w 4"/>
                <a:gd name="T3" fmla="*/ 16 h 16"/>
                <a:gd name="T4" fmla="*/ 4 w 4"/>
                <a:gd name="T5" fmla="*/ 16 h 16"/>
                <a:gd name="T6" fmla="*/ 4 w 4"/>
                <a:gd name="T7" fmla="*/ 0 h 16"/>
                <a:gd name="T8" fmla="*/ 3 w 4"/>
                <a:gd name="T9" fmla="*/ 0 h 16"/>
                <a:gd name="T10" fmla="*/ 0 w 4"/>
                <a:gd name="T11" fmla="*/ 1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" h="16">
                  <a:moveTo>
                    <a:pt x="0" y="1"/>
                  </a:moveTo>
                  <a:cubicBezTo>
                    <a:pt x="0" y="16"/>
                    <a:pt x="0" y="16"/>
                    <a:pt x="0" y="16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3" y="0"/>
                    <a:pt x="3" y="0"/>
                  </a:cubicBezTo>
                  <a:cubicBezTo>
                    <a:pt x="2" y="1"/>
                    <a:pt x="1" y="1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51" name="Freeform 25"/>
            <p:cNvSpPr/>
            <p:nvPr/>
          </p:nvSpPr>
          <p:spPr bwMode="auto">
            <a:xfrm>
              <a:off x="65088" y="87313"/>
              <a:ext cx="15875" cy="77788"/>
            </a:xfrm>
            <a:custGeom>
              <a:avLst/>
              <a:gdLst>
                <a:gd name="T0" fmla="*/ 0 w 4"/>
                <a:gd name="T1" fmla="*/ 19 h 19"/>
                <a:gd name="T2" fmla="*/ 4 w 4"/>
                <a:gd name="T3" fmla="*/ 19 h 19"/>
                <a:gd name="T4" fmla="*/ 4 w 4"/>
                <a:gd name="T5" fmla="*/ 0 h 19"/>
                <a:gd name="T6" fmla="*/ 0 w 4"/>
                <a:gd name="T7" fmla="*/ 2 h 19"/>
                <a:gd name="T8" fmla="*/ 0 w 4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19">
                  <a:moveTo>
                    <a:pt x="0" y="19"/>
                  </a:moveTo>
                  <a:cubicBezTo>
                    <a:pt x="4" y="19"/>
                    <a:pt x="4" y="19"/>
                    <a:pt x="4" y="19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3" y="1"/>
                    <a:pt x="1" y="2"/>
                    <a:pt x="0" y="2"/>
                  </a:cubicBezTo>
                  <a:lnTo>
                    <a:pt x="0" y="1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52" name="Freeform 26"/>
            <p:cNvSpPr/>
            <p:nvPr/>
          </p:nvSpPr>
          <p:spPr bwMode="auto">
            <a:xfrm>
              <a:off x="88900" y="76200"/>
              <a:ext cx="15875" cy="88900"/>
            </a:xfrm>
            <a:custGeom>
              <a:avLst/>
              <a:gdLst>
                <a:gd name="T0" fmla="*/ 0 w 4"/>
                <a:gd name="T1" fmla="*/ 22 h 22"/>
                <a:gd name="T2" fmla="*/ 4 w 4"/>
                <a:gd name="T3" fmla="*/ 22 h 22"/>
                <a:gd name="T4" fmla="*/ 4 w 4"/>
                <a:gd name="T5" fmla="*/ 0 h 22"/>
                <a:gd name="T6" fmla="*/ 0 w 4"/>
                <a:gd name="T7" fmla="*/ 2 h 22"/>
                <a:gd name="T8" fmla="*/ 0 w 4"/>
                <a:gd name="T9" fmla="*/ 2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22">
                  <a:moveTo>
                    <a:pt x="0" y="22"/>
                  </a:moveTo>
                  <a:cubicBezTo>
                    <a:pt x="4" y="22"/>
                    <a:pt x="4" y="22"/>
                    <a:pt x="4" y="22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3" y="1"/>
                    <a:pt x="2" y="1"/>
                    <a:pt x="0" y="2"/>
                  </a:cubicBezTo>
                  <a:lnTo>
                    <a:pt x="0" y="2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53" name="Freeform 27"/>
            <p:cNvSpPr/>
            <p:nvPr/>
          </p:nvSpPr>
          <p:spPr bwMode="auto">
            <a:xfrm>
              <a:off x="114300" y="50800"/>
              <a:ext cx="19050" cy="114300"/>
            </a:xfrm>
            <a:custGeom>
              <a:avLst/>
              <a:gdLst>
                <a:gd name="T0" fmla="*/ 0 w 5"/>
                <a:gd name="T1" fmla="*/ 4 h 28"/>
                <a:gd name="T2" fmla="*/ 0 w 5"/>
                <a:gd name="T3" fmla="*/ 28 h 28"/>
                <a:gd name="T4" fmla="*/ 5 w 5"/>
                <a:gd name="T5" fmla="*/ 28 h 28"/>
                <a:gd name="T6" fmla="*/ 5 w 5"/>
                <a:gd name="T7" fmla="*/ 0 h 28"/>
                <a:gd name="T8" fmla="*/ 0 w 5"/>
                <a:gd name="T9" fmla="*/ 4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28">
                  <a:moveTo>
                    <a:pt x="0" y="4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5" y="28"/>
                    <a:pt x="5" y="28"/>
                    <a:pt x="5" y="28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4" y="2"/>
                    <a:pt x="2" y="3"/>
                    <a:pt x="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54" name="Freeform 28"/>
            <p:cNvSpPr/>
            <p:nvPr/>
          </p:nvSpPr>
          <p:spPr bwMode="auto">
            <a:xfrm>
              <a:off x="-4763" y="-1588"/>
              <a:ext cx="155575" cy="104775"/>
            </a:xfrm>
            <a:custGeom>
              <a:avLst/>
              <a:gdLst>
                <a:gd name="T0" fmla="*/ 26 w 38"/>
                <a:gd name="T1" fmla="*/ 5 h 26"/>
                <a:gd name="T2" fmla="*/ 30 w 38"/>
                <a:gd name="T3" fmla="*/ 7 h 26"/>
                <a:gd name="T4" fmla="*/ 30 w 38"/>
                <a:gd name="T5" fmla="*/ 8 h 26"/>
                <a:gd name="T6" fmla="*/ 11 w 38"/>
                <a:gd name="T7" fmla="*/ 22 h 26"/>
                <a:gd name="T8" fmla="*/ 0 w 38"/>
                <a:gd name="T9" fmla="*/ 26 h 26"/>
                <a:gd name="T10" fmla="*/ 13 w 38"/>
                <a:gd name="T11" fmla="*/ 23 h 26"/>
                <a:gd name="T12" fmla="*/ 34 w 38"/>
                <a:gd name="T13" fmla="*/ 9 h 26"/>
                <a:gd name="T14" fmla="*/ 34 w 38"/>
                <a:gd name="T15" fmla="*/ 9 h 26"/>
                <a:gd name="T16" fmla="*/ 38 w 38"/>
                <a:gd name="T17" fmla="*/ 11 h 26"/>
                <a:gd name="T18" fmla="*/ 35 w 38"/>
                <a:gd name="T19" fmla="*/ 0 h 26"/>
                <a:gd name="T20" fmla="*/ 26 w 38"/>
                <a:gd name="T21" fmla="*/ 5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8" h="26">
                  <a:moveTo>
                    <a:pt x="26" y="5"/>
                  </a:moveTo>
                  <a:cubicBezTo>
                    <a:pt x="30" y="7"/>
                    <a:pt x="30" y="7"/>
                    <a:pt x="30" y="7"/>
                  </a:cubicBezTo>
                  <a:cubicBezTo>
                    <a:pt x="30" y="8"/>
                    <a:pt x="30" y="8"/>
                    <a:pt x="30" y="8"/>
                  </a:cubicBezTo>
                  <a:cubicBezTo>
                    <a:pt x="26" y="13"/>
                    <a:pt x="19" y="19"/>
                    <a:pt x="11" y="22"/>
                  </a:cubicBezTo>
                  <a:cubicBezTo>
                    <a:pt x="7" y="24"/>
                    <a:pt x="4" y="25"/>
                    <a:pt x="0" y="26"/>
                  </a:cubicBezTo>
                  <a:cubicBezTo>
                    <a:pt x="4" y="25"/>
                    <a:pt x="9" y="24"/>
                    <a:pt x="13" y="23"/>
                  </a:cubicBezTo>
                  <a:cubicBezTo>
                    <a:pt x="23" y="19"/>
                    <a:pt x="31" y="14"/>
                    <a:pt x="34" y="9"/>
                  </a:cubicBezTo>
                  <a:cubicBezTo>
                    <a:pt x="34" y="9"/>
                    <a:pt x="34" y="9"/>
                    <a:pt x="34" y="9"/>
                  </a:cubicBezTo>
                  <a:cubicBezTo>
                    <a:pt x="38" y="11"/>
                    <a:pt x="38" y="11"/>
                    <a:pt x="38" y="11"/>
                  </a:cubicBezTo>
                  <a:cubicBezTo>
                    <a:pt x="35" y="0"/>
                    <a:pt x="35" y="0"/>
                    <a:pt x="35" y="0"/>
                  </a:cubicBezTo>
                  <a:lnTo>
                    <a:pt x="26" y="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2075" name="组合 2074"/>
          <p:cNvGrpSpPr/>
          <p:nvPr/>
        </p:nvGrpSpPr>
        <p:grpSpPr>
          <a:xfrm>
            <a:off x="4309031" y="2830715"/>
            <a:ext cx="741288" cy="663258"/>
            <a:chOff x="763588" y="2482850"/>
            <a:chExt cx="814387" cy="728663"/>
          </a:xfrm>
          <a:solidFill>
            <a:srgbClr val="767171"/>
          </a:solidFill>
        </p:grpSpPr>
        <p:sp>
          <p:nvSpPr>
            <p:cNvPr id="59" name="Freeform 32"/>
            <p:cNvSpPr/>
            <p:nvPr/>
          </p:nvSpPr>
          <p:spPr bwMode="auto">
            <a:xfrm>
              <a:off x="1425575" y="2540000"/>
              <a:ext cx="38100" cy="73025"/>
            </a:xfrm>
            <a:custGeom>
              <a:avLst/>
              <a:gdLst>
                <a:gd name="T0" fmla="*/ 0 w 24"/>
                <a:gd name="T1" fmla="*/ 46 h 46"/>
                <a:gd name="T2" fmla="*/ 19 w 24"/>
                <a:gd name="T3" fmla="*/ 31 h 46"/>
                <a:gd name="T4" fmla="*/ 24 w 24"/>
                <a:gd name="T5" fmla="*/ 0 h 46"/>
                <a:gd name="T6" fmla="*/ 5 w 24"/>
                <a:gd name="T7" fmla="*/ 14 h 46"/>
                <a:gd name="T8" fmla="*/ 0 w 24"/>
                <a:gd name="T9" fmla="*/ 46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46">
                  <a:moveTo>
                    <a:pt x="0" y="46"/>
                  </a:moveTo>
                  <a:lnTo>
                    <a:pt x="19" y="31"/>
                  </a:lnTo>
                  <a:lnTo>
                    <a:pt x="24" y="0"/>
                  </a:lnTo>
                  <a:lnTo>
                    <a:pt x="5" y="14"/>
                  </a:lnTo>
                  <a:lnTo>
                    <a:pt x="0" y="4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60" name="Freeform 33"/>
            <p:cNvSpPr/>
            <p:nvPr/>
          </p:nvSpPr>
          <p:spPr bwMode="auto">
            <a:xfrm>
              <a:off x="1425575" y="2540000"/>
              <a:ext cx="38100" cy="73025"/>
            </a:xfrm>
            <a:custGeom>
              <a:avLst/>
              <a:gdLst>
                <a:gd name="T0" fmla="*/ 0 w 24"/>
                <a:gd name="T1" fmla="*/ 46 h 46"/>
                <a:gd name="T2" fmla="*/ 19 w 24"/>
                <a:gd name="T3" fmla="*/ 31 h 46"/>
                <a:gd name="T4" fmla="*/ 24 w 24"/>
                <a:gd name="T5" fmla="*/ 0 h 46"/>
                <a:gd name="T6" fmla="*/ 5 w 24"/>
                <a:gd name="T7" fmla="*/ 14 h 46"/>
                <a:gd name="T8" fmla="*/ 0 w 24"/>
                <a:gd name="T9" fmla="*/ 46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46">
                  <a:moveTo>
                    <a:pt x="0" y="46"/>
                  </a:moveTo>
                  <a:lnTo>
                    <a:pt x="19" y="31"/>
                  </a:lnTo>
                  <a:lnTo>
                    <a:pt x="24" y="0"/>
                  </a:lnTo>
                  <a:lnTo>
                    <a:pt x="5" y="14"/>
                  </a:lnTo>
                  <a:lnTo>
                    <a:pt x="0" y="46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61" name="Freeform 34"/>
            <p:cNvSpPr/>
            <p:nvPr/>
          </p:nvSpPr>
          <p:spPr bwMode="auto">
            <a:xfrm>
              <a:off x="1463675" y="2509838"/>
              <a:ext cx="33337" cy="71438"/>
            </a:xfrm>
            <a:custGeom>
              <a:avLst/>
              <a:gdLst>
                <a:gd name="T0" fmla="*/ 0 w 21"/>
                <a:gd name="T1" fmla="*/ 45 h 45"/>
                <a:gd name="T2" fmla="*/ 17 w 21"/>
                <a:gd name="T3" fmla="*/ 31 h 45"/>
                <a:gd name="T4" fmla="*/ 21 w 21"/>
                <a:gd name="T5" fmla="*/ 0 h 45"/>
                <a:gd name="T6" fmla="*/ 5 w 21"/>
                <a:gd name="T7" fmla="*/ 14 h 45"/>
                <a:gd name="T8" fmla="*/ 0 w 21"/>
                <a:gd name="T9" fmla="*/ 45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" h="45">
                  <a:moveTo>
                    <a:pt x="0" y="45"/>
                  </a:moveTo>
                  <a:lnTo>
                    <a:pt x="17" y="31"/>
                  </a:lnTo>
                  <a:lnTo>
                    <a:pt x="21" y="0"/>
                  </a:lnTo>
                  <a:lnTo>
                    <a:pt x="5" y="14"/>
                  </a:lnTo>
                  <a:lnTo>
                    <a:pt x="0" y="4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62" name="Freeform 35"/>
            <p:cNvSpPr/>
            <p:nvPr/>
          </p:nvSpPr>
          <p:spPr bwMode="auto">
            <a:xfrm>
              <a:off x="1463675" y="2509838"/>
              <a:ext cx="33337" cy="71438"/>
            </a:xfrm>
            <a:custGeom>
              <a:avLst/>
              <a:gdLst>
                <a:gd name="T0" fmla="*/ 0 w 21"/>
                <a:gd name="T1" fmla="*/ 45 h 45"/>
                <a:gd name="T2" fmla="*/ 17 w 21"/>
                <a:gd name="T3" fmla="*/ 31 h 45"/>
                <a:gd name="T4" fmla="*/ 21 w 21"/>
                <a:gd name="T5" fmla="*/ 0 h 45"/>
                <a:gd name="T6" fmla="*/ 5 w 21"/>
                <a:gd name="T7" fmla="*/ 14 h 45"/>
                <a:gd name="T8" fmla="*/ 0 w 21"/>
                <a:gd name="T9" fmla="*/ 45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" h="45">
                  <a:moveTo>
                    <a:pt x="0" y="45"/>
                  </a:moveTo>
                  <a:lnTo>
                    <a:pt x="17" y="31"/>
                  </a:lnTo>
                  <a:lnTo>
                    <a:pt x="21" y="0"/>
                  </a:lnTo>
                  <a:lnTo>
                    <a:pt x="5" y="14"/>
                  </a:lnTo>
                  <a:lnTo>
                    <a:pt x="0" y="45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63" name="Freeform 36"/>
            <p:cNvSpPr/>
            <p:nvPr/>
          </p:nvSpPr>
          <p:spPr bwMode="auto">
            <a:xfrm>
              <a:off x="1497013" y="2482850"/>
              <a:ext cx="38100" cy="68263"/>
            </a:xfrm>
            <a:custGeom>
              <a:avLst/>
              <a:gdLst>
                <a:gd name="T0" fmla="*/ 0 w 24"/>
                <a:gd name="T1" fmla="*/ 43 h 43"/>
                <a:gd name="T2" fmla="*/ 20 w 24"/>
                <a:gd name="T3" fmla="*/ 29 h 43"/>
                <a:gd name="T4" fmla="*/ 24 w 24"/>
                <a:gd name="T5" fmla="*/ 0 h 43"/>
                <a:gd name="T6" fmla="*/ 5 w 24"/>
                <a:gd name="T7" fmla="*/ 14 h 43"/>
                <a:gd name="T8" fmla="*/ 0 w 24"/>
                <a:gd name="T9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43">
                  <a:moveTo>
                    <a:pt x="0" y="43"/>
                  </a:moveTo>
                  <a:lnTo>
                    <a:pt x="20" y="29"/>
                  </a:lnTo>
                  <a:lnTo>
                    <a:pt x="24" y="0"/>
                  </a:lnTo>
                  <a:lnTo>
                    <a:pt x="5" y="14"/>
                  </a:lnTo>
                  <a:lnTo>
                    <a:pt x="0" y="4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048" name="Freeform 37"/>
            <p:cNvSpPr/>
            <p:nvPr/>
          </p:nvSpPr>
          <p:spPr bwMode="auto">
            <a:xfrm>
              <a:off x="1497013" y="2482850"/>
              <a:ext cx="38100" cy="68263"/>
            </a:xfrm>
            <a:custGeom>
              <a:avLst/>
              <a:gdLst>
                <a:gd name="T0" fmla="*/ 0 w 24"/>
                <a:gd name="T1" fmla="*/ 43 h 43"/>
                <a:gd name="T2" fmla="*/ 20 w 24"/>
                <a:gd name="T3" fmla="*/ 29 h 43"/>
                <a:gd name="T4" fmla="*/ 24 w 24"/>
                <a:gd name="T5" fmla="*/ 0 h 43"/>
                <a:gd name="T6" fmla="*/ 5 w 24"/>
                <a:gd name="T7" fmla="*/ 14 h 43"/>
                <a:gd name="T8" fmla="*/ 0 w 24"/>
                <a:gd name="T9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43">
                  <a:moveTo>
                    <a:pt x="0" y="43"/>
                  </a:moveTo>
                  <a:lnTo>
                    <a:pt x="20" y="29"/>
                  </a:lnTo>
                  <a:lnTo>
                    <a:pt x="24" y="0"/>
                  </a:lnTo>
                  <a:lnTo>
                    <a:pt x="5" y="14"/>
                  </a:lnTo>
                  <a:lnTo>
                    <a:pt x="0" y="43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049" name="Freeform 38"/>
            <p:cNvSpPr/>
            <p:nvPr/>
          </p:nvSpPr>
          <p:spPr bwMode="auto">
            <a:xfrm>
              <a:off x="1433513" y="2593975"/>
              <a:ext cx="71437" cy="25400"/>
            </a:xfrm>
            <a:custGeom>
              <a:avLst/>
              <a:gdLst>
                <a:gd name="T0" fmla="*/ 0 w 45"/>
                <a:gd name="T1" fmla="*/ 14 h 16"/>
                <a:gd name="T2" fmla="*/ 16 w 45"/>
                <a:gd name="T3" fmla="*/ 0 h 16"/>
                <a:gd name="T4" fmla="*/ 45 w 45"/>
                <a:gd name="T5" fmla="*/ 2 h 16"/>
                <a:gd name="T6" fmla="*/ 28 w 45"/>
                <a:gd name="T7" fmla="*/ 16 h 16"/>
                <a:gd name="T8" fmla="*/ 0 w 45"/>
                <a:gd name="T9" fmla="*/ 14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16">
                  <a:moveTo>
                    <a:pt x="0" y="14"/>
                  </a:moveTo>
                  <a:lnTo>
                    <a:pt x="16" y="0"/>
                  </a:lnTo>
                  <a:lnTo>
                    <a:pt x="45" y="2"/>
                  </a:lnTo>
                  <a:lnTo>
                    <a:pt x="28" y="16"/>
                  </a:lnTo>
                  <a:lnTo>
                    <a:pt x="0" y="1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050" name="Freeform 39"/>
            <p:cNvSpPr/>
            <p:nvPr/>
          </p:nvSpPr>
          <p:spPr bwMode="auto">
            <a:xfrm>
              <a:off x="1433513" y="2593975"/>
              <a:ext cx="71437" cy="25400"/>
            </a:xfrm>
            <a:custGeom>
              <a:avLst/>
              <a:gdLst>
                <a:gd name="T0" fmla="*/ 0 w 45"/>
                <a:gd name="T1" fmla="*/ 14 h 16"/>
                <a:gd name="T2" fmla="*/ 16 w 45"/>
                <a:gd name="T3" fmla="*/ 0 h 16"/>
                <a:gd name="T4" fmla="*/ 45 w 45"/>
                <a:gd name="T5" fmla="*/ 2 h 16"/>
                <a:gd name="T6" fmla="*/ 28 w 45"/>
                <a:gd name="T7" fmla="*/ 16 h 16"/>
                <a:gd name="T8" fmla="*/ 0 w 45"/>
                <a:gd name="T9" fmla="*/ 14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16">
                  <a:moveTo>
                    <a:pt x="0" y="14"/>
                  </a:moveTo>
                  <a:lnTo>
                    <a:pt x="16" y="0"/>
                  </a:lnTo>
                  <a:lnTo>
                    <a:pt x="45" y="2"/>
                  </a:lnTo>
                  <a:lnTo>
                    <a:pt x="28" y="16"/>
                  </a:lnTo>
                  <a:lnTo>
                    <a:pt x="0" y="14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051" name="Freeform 40"/>
            <p:cNvSpPr/>
            <p:nvPr/>
          </p:nvSpPr>
          <p:spPr bwMode="auto">
            <a:xfrm>
              <a:off x="1466850" y="2562225"/>
              <a:ext cx="76200" cy="26988"/>
            </a:xfrm>
            <a:custGeom>
              <a:avLst/>
              <a:gdLst>
                <a:gd name="T0" fmla="*/ 0 w 48"/>
                <a:gd name="T1" fmla="*/ 17 h 17"/>
                <a:gd name="T2" fmla="*/ 17 w 48"/>
                <a:gd name="T3" fmla="*/ 0 h 17"/>
                <a:gd name="T4" fmla="*/ 48 w 48"/>
                <a:gd name="T5" fmla="*/ 3 h 17"/>
                <a:gd name="T6" fmla="*/ 29 w 48"/>
                <a:gd name="T7" fmla="*/ 17 h 17"/>
                <a:gd name="T8" fmla="*/ 0 w 48"/>
                <a:gd name="T9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" h="17">
                  <a:moveTo>
                    <a:pt x="0" y="17"/>
                  </a:moveTo>
                  <a:lnTo>
                    <a:pt x="17" y="0"/>
                  </a:lnTo>
                  <a:lnTo>
                    <a:pt x="48" y="3"/>
                  </a:lnTo>
                  <a:lnTo>
                    <a:pt x="29" y="17"/>
                  </a:lnTo>
                  <a:lnTo>
                    <a:pt x="0" y="1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052" name="Freeform 41"/>
            <p:cNvSpPr/>
            <p:nvPr/>
          </p:nvSpPr>
          <p:spPr bwMode="auto">
            <a:xfrm>
              <a:off x="1466850" y="2562225"/>
              <a:ext cx="76200" cy="26988"/>
            </a:xfrm>
            <a:custGeom>
              <a:avLst/>
              <a:gdLst>
                <a:gd name="T0" fmla="*/ 0 w 48"/>
                <a:gd name="T1" fmla="*/ 17 h 17"/>
                <a:gd name="T2" fmla="*/ 17 w 48"/>
                <a:gd name="T3" fmla="*/ 0 h 17"/>
                <a:gd name="T4" fmla="*/ 48 w 48"/>
                <a:gd name="T5" fmla="*/ 3 h 17"/>
                <a:gd name="T6" fmla="*/ 29 w 48"/>
                <a:gd name="T7" fmla="*/ 17 h 17"/>
                <a:gd name="T8" fmla="*/ 0 w 48"/>
                <a:gd name="T9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" h="17">
                  <a:moveTo>
                    <a:pt x="0" y="17"/>
                  </a:moveTo>
                  <a:lnTo>
                    <a:pt x="17" y="0"/>
                  </a:lnTo>
                  <a:lnTo>
                    <a:pt x="48" y="3"/>
                  </a:lnTo>
                  <a:lnTo>
                    <a:pt x="29" y="17"/>
                  </a:lnTo>
                  <a:lnTo>
                    <a:pt x="0" y="17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053" name="Freeform 42"/>
            <p:cNvSpPr/>
            <p:nvPr/>
          </p:nvSpPr>
          <p:spPr bwMode="auto">
            <a:xfrm>
              <a:off x="1501775" y="2536825"/>
              <a:ext cx="76200" cy="22225"/>
            </a:xfrm>
            <a:custGeom>
              <a:avLst/>
              <a:gdLst>
                <a:gd name="T0" fmla="*/ 0 w 48"/>
                <a:gd name="T1" fmla="*/ 14 h 14"/>
                <a:gd name="T2" fmla="*/ 19 w 48"/>
                <a:gd name="T3" fmla="*/ 0 h 14"/>
                <a:gd name="T4" fmla="*/ 48 w 48"/>
                <a:gd name="T5" fmla="*/ 0 h 14"/>
                <a:gd name="T6" fmla="*/ 31 w 48"/>
                <a:gd name="T7" fmla="*/ 14 h 14"/>
                <a:gd name="T8" fmla="*/ 0 w 48"/>
                <a:gd name="T9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" h="14">
                  <a:moveTo>
                    <a:pt x="0" y="14"/>
                  </a:moveTo>
                  <a:lnTo>
                    <a:pt x="19" y="0"/>
                  </a:lnTo>
                  <a:lnTo>
                    <a:pt x="48" y="0"/>
                  </a:lnTo>
                  <a:lnTo>
                    <a:pt x="31" y="14"/>
                  </a:lnTo>
                  <a:lnTo>
                    <a:pt x="0" y="1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054" name="Freeform 43"/>
            <p:cNvSpPr/>
            <p:nvPr/>
          </p:nvSpPr>
          <p:spPr bwMode="auto">
            <a:xfrm>
              <a:off x="1501775" y="2536825"/>
              <a:ext cx="76200" cy="22225"/>
            </a:xfrm>
            <a:custGeom>
              <a:avLst/>
              <a:gdLst>
                <a:gd name="T0" fmla="*/ 0 w 48"/>
                <a:gd name="T1" fmla="*/ 14 h 14"/>
                <a:gd name="T2" fmla="*/ 19 w 48"/>
                <a:gd name="T3" fmla="*/ 0 h 14"/>
                <a:gd name="T4" fmla="*/ 48 w 48"/>
                <a:gd name="T5" fmla="*/ 0 h 14"/>
                <a:gd name="T6" fmla="*/ 31 w 48"/>
                <a:gd name="T7" fmla="*/ 14 h 14"/>
                <a:gd name="T8" fmla="*/ 0 w 48"/>
                <a:gd name="T9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" h="14">
                  <a:moveTo>
                    <a:pt x="0" y="14"/>
                  </a:moveTo>
                  <a:lnTo>
                    <a:pt x="19" y="0"/>
                  </a:lnTo>
                  <a:lnTo>
                    <a:pt x="48" y="0"/>
                  </a:lnTo>
                  <a:lnTo>
                    <a:pt x="31" y="14"/>
                  </a:lnTo>
                  <a:lnTo>
                    <a:pt x="0" y="14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055" name="Freeform 44"/>
            <p:cNvSpPr/>
            <p:nvPr/>
          </p:nvSpPr>
          <p:spPr bwMode="auto">
            <a:xfrm>
              <a:off x="1425575" y="2540000"/>
              <a:ext cx="38100" cy="73025"/>
            </a:xfrm>
            <a:custGeom>
              <a:avLst/>
              <a:gdLst>
                <a:gd name="T0" fmla="*/ 24 w 24"/>
                <a:gd name="T1" fmla="*/ 0 h 46"/>
                <a:gd name="T2" fmla="*/ 5 w 24"/>
                <a:gd name="T3" fmla="*/ 14 h 46"/>
                <a:gd name="T4" fmla="*/ 0 w 24"/>
                <a:gd name="T5" fmla="*/ 46 h 46"/>
                <a:gd name="T6" fmla="*/ 19 w 24"/>
                <a:gd name="T7" fmla="*/ 31 h 46"/>
                <a:gd name="T8" fmla="*/ 24 w 24"/>
                <a:gd name="T9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46">
                  <a:moveTo>
                    <a:pt x="24" y="0"/>
                  </a:moveTo>
                  <a:lnTo>
                    <a:pt x="5" y="14"/>
                  </a:lnTo>
                  <a:lnTo>
                    <a:pt x="0" y="46"/>
                  </a:lnTo>
                  <a:lnTo>
                    <a:pt x="19" y="31"/>
                  </a:lnTo>
                  <a:lnTo>
                    <a:pt x="2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056" name="Freeform 45"/>
            <p:cNvSpPr/>
            <p:nvPr/>
          </p:nvSpPr>
          <p:spPr bwMode="auto">
            <a:xfrm>
              <a:off x="1425575" y="2540000"/>
              <a:ext cx="38100" cy="73025"/>
            </a:xfrm>
            <a:custGeom>
              <a:avLst/>
              <a:gdLst>
                <a:gd name="T0" fmla="*/ 24 w 24"/>
                <a:gd name="T1" fmla="*/ 0 h 46"/>
                <a:gd name="T2" fmla="*/ 5 w 24"/>
                <a:gd name="T3" fmla="*/ 14 h 46"/>
                <a:gd name="T4" fmla="*/ 0 w 24"/>
                <a:gd name="T5" fmla="*/ 46 h 46"/>
                <a:gd name="T6" fmla="*/ 19 w 24"/>
                <a:gd name="T7" fmla="*/ 31 h 46"/>
                <a:gd name="T8" fmla="*/ 24 w 24"/>
                <a:gd name="T9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46">
                  <a:moveTo>
                    <a:pt x="24" y="0"/>
                  </a:moveTo>
                  <a:lnTo>
                    <a:pt x="5" y="14"/>
                  </a:lnTo>
                  <a:lnTo>
                    <a:pt x="0" y="46"/>
                  </a:lnTo>
                  <a:lnTo>
                    <a:pt x="19" y="31"/>
                  </a:lnTo>
                  <a:lnTo>
                    <a:pt x="24" y="0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061" name="Freeform 46"/>
            <p:cNvSpPr/>
            <p:nvPr/>
          </p:nvSpPr>
          <p:spPr bwMode="auto">
            <a:xfrm>
              <a:off x="1463675" y="2509838"/>
              <a:ext cx="33337" cy="71438"/>
            </a:xfrm>
            <a:custGeom>
              <a:avLst/>
              <a:gdLst>
                <a:gd name="T0" fmla="*/ 21 w 21"/>
                <a:gd name="T1" fmla="*/ 0 h 45"/>
                <a:gd name="T2" fmla="*/ 5 w 21"/>
                <a:gd name="T3" fmla="*/ 14 h 45"/>
                <a:gd name="T4" fmla="*/ 0 w 21"/>
                <a:gd name="T5" fmla="*/ 45 h 45"/>
                <a:gd name="T6" fmla="*/ 17 w 21"/>
                <a:gd name="T7" fmla="*/ 31 h 45"/>
                <a:gd name="T8" fmla="*/ 21 w 21"/>
                <a:gd name="T9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" h="45">
                  <a:moveTo>
                    <a:pt x="21" y="0"/>
                  </a:moveTo>
                  <a:lnTo>
                    <a:pt x="5" y="14"/>
                  </a:lnTo>
                  <a:lnTo>
                    <a:pt x="0" y="45"/>
                  </a:lnTo>
                  <a:lnTo>
                    <a:pt x="17" y="31"/>
                  </a:lnTo>
                  <a:lnTo>
                    <a:pt x="2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062" name="Freeform 47"/>
            <p:cNvSpPr/>
            <p:nvPr/>
          </p:nvSpPr>
          <p:spPr bwMode="auto">
            <a:xfrm>
              <a:off x="1463675" y="2509838"/>
              <a:ext cx="33337" cy="71438"/>
            </a:xfrm>
            <a:custGeom>
              <a:avLst/>
              <a:gdLst>
                <a:gd name="T0" fmla="*/ 21 w 21"/>
                <a:gd name="T1" fmla="*/ 0 h 45"/>
                <a:gd name="T2" fmla="*/ 5 w 21"/>
                <a:gd name="T3" fmla="*/ 14 h 45"/>
                <a:gd name="T4" fmla="*/ 0 w 21"/>
                <a:gd name="T5" fmla="*/ 45 h 45"/>
                <a:gd name="T6" fmla="*/ 17 w 21"/>
                <a:gd name="T7" fmla="*/ 31 h 45"/>
                <a:gd name="T8" fmla="*/ 21 w 21"/>
                <a:gd name="T9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" h="45">
                  <a:moveTo>
                    <a:pt x="21" y="0"/>
                  </a:moveTo>
                  <a:lnTo>
                    <a:pt x="5" y="14"/>
                  </a:lnTo>
                  <a:lnTo>
                    <a:pt x="0" y="45"/>
                  </a:lnTo>
                  <a:lnTo>
                    <a:pt x="17" y="31"/>
                  </a:lnTo>
                  <a:lnTo>
                    <a:pt x="21" y="0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063" name="Freeform 48"/>
            <p:cNvSpPr/>
            <p:nvPr/>
          </p:nvSpPr>
          <p:spPr bwMode="auto">
            <a:xfrm>
              <a:off x="1497013" y="2482850"/>
              <a:ext cx="38100" cy="68263"/>
            </a:xfrm>
            <a:custGeom>
              <a:avLst/>
              <a:gdLst>
                <a:gd name="T0" fmla="*/ 24 w 24"/>
                <a:gd name="T1" fmla="*/ 0 h 43"/>
                <a:gd name="T2" fmla="*/ 5 w 24"/>
                <a:gd name="T3" fmla="*/ 14 h 43"/>
                <a:gd name="T4" fmla="*/ 0 w 24"/>
                <a:gd name="T5" fmla="*/ 43 h 43"/>
                <a:gd name="T6" fmla="*/ 15 w 24"/>
                <a:gd name="T7" fmla="*/ 34 h 43"/>
                <a:gd name="T8" fmla="*/ 20 w 24"/>
                <a:gd name="T9" fmla="*/ 29 h 43"/>
                <a:gd name="T10" fmla="*/ 24 w 24"/>
                <a:gd name="T11" fmla="*/ 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" h="43">
                  <a:moveTo>
                    <a:pt x="24" y="0"/>
                  </a:moveTo>
                  <a:lnTo>
                    <a:pt x="5" y="14"/>
                  </a:lnTo>
                  <a:lnTo>
                    <a:pt x="0" y="43"/>
                  </a:lnTo>
                  <a:lnTo>
                    <a:pt x="15" y="34"/>
                  </a:lnTo>
                  <a:lnTo>
                    <a:pt x="20" y="29"/>
                  </a:lnTo>
                  <a:lnTo>
                    <a:pt x="2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064" name="Freeform 49"/>
            <p:cNvSpPr/>
            <p:nvPr/>
          </p:nvSpPr>
          <p:spPr bwMode="auto">
            <a:xfrm>
              <a:off x="1497013" y="2482850"/>
              <a:ext cx="38100" cy="68263"/>
            </a:xfrm>
            <a:custGeom>
              <a:avLst/>
              <a:gdLst>
                <a:gd name="T0" fmla="*/ 24 w 24"/>
                <a:gd name="T1" fmla="*/ 0 h 43"/>
                <a:gd name="T2" fmla="*/ 5 w 24"/>
                <a:gd name="T3" fmla="*/ 14 h 43"/>
                <a:gd name="T4" fmla="*/ 0 w 24"/>
                <a:gd name="T5" fmla="*/ 43 h 43"/>
                <a:gd name="T6" fmla="*/ 15 w 24"/>
                <a:gd name="T7" fmla="*/ 34 h 43"/>
                <a:gd name="T8" fmla="*/ 20 w 24"/>
                <a:gd name="T9" fmla="*/ 29 h 43"/>
                <a:gd name="T10" fmla="*/ 24 w 24"/>
                <a:gd name="T11" fmla="*/ 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" h="43">
                  <a:moveTo>
                    <a:pt x="24" y="0"/>
                  </a:moveTo>
                  <a:lnTo>
                    <a:pt x="5" y="14"/>
                  </a:lnTo>
                  <a:lnTo>
                    <a:pt x="0" y="43"/>
                  </a:lnTo>
                  <a:lnTo>
                    <a:pt x="15" y="34"/>
                  </a:lnTo>
                  <a:lnTo>
                    <a:pt x="20" y="29"/>
                  </a:lnTo>
                  <a:lnTo>
                    <a:pt x="24" y="0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065" name="Freeform 50"/>
            <p:cNvSpPr/>
            <p:nvPr/>
          </p:nvSpPr>
          <p:spPr bwMode="auto">
            <a:xfrm>
              <a:off x="1433513" y="2593975"/>
              <a:ext cx="71437" cy="25400"/>
            </a:xfrm>
            <a:custGeom>
              <a:avLst/>
              <a:gdLst>
                <a:gd name="T0" fmla="*/ 16 w 45"/>
                <a:gd name="T1" fmla="*/ 0 h 16"/>
                <a:gd name="T2" fmla="*/ 0 w 45"/>
                <a:gd name="T3" fmla="*/ 14 h 16"/>
                <a:gd name="T4" fmla="*/ 28 w 45"/>
                <a:gd name="T5" fmla="*/ 16 h 16"/>
                <a:gd name="T6" fmla="*/ 45 w 45"/>
                <a:gd name="T7" fmla="*/ 2 h 16"/>
                <a:gd name="T8" fmla="*/ 16 w 45"/>
                <a:gd name="T9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16">
                  <a:moveTo>
                    <a:pt x="16" y="0"/>
                  </a:moveTo>
                  <a:lnTo>
                    <a:pt x="0" y="14"/>
                  </a:lnTo>
                  <a:lnTo>
                    <a:pt x="28" y="16"/>
                  </a:lnTo>
                  <a:lnTo>
                    <a:pt x="45" y="2"/>
                  </a:lnTo>
                  <a:lnTo>
                    <a:pt x="1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066" name="Freeform 51"/>
            <p:cNvSpPr/>
            <p:nvPr/>
          </p:nvSpPr>
          <p:spPr bwMode="auto">
            <a:xfrm>
              <a:off x="1433513" y="2593975"/>
              <a:ext cx="71437" cy="25400"/>
            </a:xfrm>
            <a:custGeom>
              <a:avLst/>
              <a:gdLst>
                <a:gd name="T0" fmla="*/ 16 w 45"/>
                <a:gd name="T1" fmla="*/ 0 h 16"/>
                <a:gd name="T2" fmla="*/ 0 w 45"/>
                <a:gd name="T3" fmla="*/ 14 h 16"/>
                <a:gd name="T4" fmla="*/ 28 w 45"/>
                <a:gd name="T5" fmla="*/ 16 h 16"/>
                <a:gd name="T6" fmla="*/ 45 w 45"/>
                <a:gd name="T7" fmla="*/ 2 h 16"/>
                <a:gd name="T8" fmla="*/ 16 w 45"/>
                <a:gd name="T9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16">
                  <a:moveTo>
                    <a:pt x="16" y="0"/>
                  </a:moveTo>
                  <a:lnTo>
                    <a:pt x="0" y="14"/>
                  </a:lnTo>
                  <a:lnTo>
                    <a:pt x="28" y="16"/>
                  </a:lnTo>
                  <a:lnTo>
                    <a:pt x="45" y="2"/>
                  </a:lnTo>
                  <a:lnTo>
                    <a:pt x="16" y="0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067" name="Freeform 52"/>
            <p:cNvSpPr/>
            <p:nvPr/>
          </p:nvSpPr>
          <p:spPr bwMode="auto">
            <a:xfrm>
              <a:off x="1466850" y="2562225"/>
              <a:ext cx="76200" cy="26988"/>
            </a:xfrm>
            <a:custGeom>
              <a:avLst/>
              <a:gdLst>
                <a:gd name="T0" fmla="*/ 17 w 48"/>
                <a:gd name="T1" fmla="*/ 0 h 17"/>
                <a:gd name="T2" fmla="*/ 5 w 48"/>
                <a:gd name="T3" fmla="*/ 10 h 17"/>
                <a:gd name="T4" fmla="*/ 0 w 48"/>
                <a:gd name="T5" fmla="*/ 17 h 17"/>
                <a:gd name="T6" fmla="*/ 29 w 48"/>
                <a:gd name="T7" fmla="*/ 17 h 17"/>
                <a:gd name="T8" fmla="*/ 48 w 48"/>
                <a:gd name="T9" fmla="*/ 3 h 17"/>
                <a:gd name="T10" fmla="*/ 17 w 48"/>
                <a:gd name="T11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8" h="17">
                  <a:moveTo>
                    <a:pt x="17" y="0"/>
                  </a:moveTo>
                  <a:lnTo>
                    <a:pt x="5" y="10"/>
                  </a:lnTo>
                  <a:lnTo>
                    <a:pt x="0" y="17"/>
                  </a:lnTo>
                  <a:lnTo>
                    <a:pt x="29" y="17"/>
                  </a:lnTo>
                  <a:lnTo>
                    <a:pt x="48" y="3"/>
                  </a:lnTo>
                  <a:lnTo>
                    <a:pt x="1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068" name="Freeform 53"/>
            <p:cNvSpPr/>
            <p:nvPr/>
          </p:nvSpPr>
          <p:spPr bwMode="auto">
            <a:xfrm>
              <a:off x="1466850" y="2562225"/>
              <a:ext cx="76200" cy="26988"/>
            </a:xfrm>
            <a:custGeom>
              <a:avLst/>
              <a:gdLst>
                <a:gd name="T0" fmla="*/ 17 w 48"/>
                <a:gd name="T1" fmla="*/ 0 h 17"/>
                <a:gd name="T2" fmla="*/ 5 w 48"/>
                <a:gd name="T3" fmla="*/ 10 h 17"/>
                <a:gd name="T4" fmla="*/ 0 w 48"/>
                <a:gd name="T5" fmla="*/ 17 h 17"/>
                <a:gd name="T6" fmla="*/ 29 w 48"/>
                <a:gd name="T7" fmla="*/ 17 h 17"/>
                <a:gd name="T8" fmla="*/ 48 w 48"/>
                <a:gd name="T9" fmla="*/ 3 h 17"/>
                <a:gd name="T10" fmla="*/ 17 w 48"/>
                <a:gd name="T11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8" h="17">
                  <a:moveTo>
                    <a:pt x="17" y="0"/>
                  </a:moveTo>
                  <a:lnTo>
                    <a:pt x="5" y="10"/>
                  </a:lnTo>
                  <a:lnTo>
                    <a:pt x="0" y="17"/>
                  </a:lnTo>
                  <a:lnTo>
                    <a:pt x="29" y="17"/>
                  </a:lnTo>
                  <a:lnTo>
                    <a:pt x="48" y="3"/>
                  </a:lnTo>
                  <a:lnTo>
                    <a:pt x="17" y="0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069" name="Freeform 54"/>
            <p:cNvSpPr/>
            <p:nvPr/>
          </p:nvSpPr>
          <p:spPr bwMode="auto">
            <a:xfrm>
              <a:off x="1504950" y="2536825"/>
              <a:ext cx="73025" cy="22225"/>
            </a:xfrm>
            <a:custGeom>
              <a:avLst/>
              <a:gdLst>
                <a:gd name="T0" fmla="*/ 17 w 46"/>
                <a:gd name="T1" fmla="*/ 0 h 14"/>
                <a:gd name="T2" fmla="*/ 0 w 46"/>
                <a:gd name="T3" fmla="*/ 14 h 14"/>
                <a:gd name="T4" fmla="*/ 29 w 46"/>
                <a:gd name="T5" fmla="*/ 14 h 14"/>
                <a:gd name="T6" fmla="*/ 46 w 46"/>
                <a:gd name="T7" fmla="*/ 0 h 14"/>
                <a:gd name="T8" fmla="*/ 17 w 46"/>
                <a:gd name="T9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" h="14">
                  <a:moveTo>
                    <a:pt x="17" y="0"/>
                  </a:moveTo>
                  <a:lnTo>
                    <a:pt x="0" y="14"/>
                  </a:lnTo>
                  <a:lnTo>
                    <a:pt x="29" y="14"/>
                  </a:lnTo>
                  <a:lnTo>
                    <a:pt x="46" y="0"/>
                  </a:lnTo>
                  <a:lnTo>
                    <a:pt x="1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070" name="Freeform 55"/>
            <p:cNvSpPr/>
            <p:nvPr/>
          </p:nvSpPr>
          <p:spPr bwMode="auto">
            <a:xfrm>
              <a:off x="1504950" y="2536825"/>
              <a:ext cx="73025" cy="22225"/>
            </a:xfrm>
            <a:custGeom>
              <a:avLst/>
              <a:gdLst>
                <a:gd name="T0" fmla="*/ 17 w 46"/>
                <a:gd name="T1" fmla="*/ 0 h 14"/>
                <a:gd name="T2" fmla="*/ 0 w 46"/>
                <a:gd name="T3" fmla="*/ 14 h 14"/>
                <a:gd name="T4" fmla="*/ 29 w 46"/>
                <a:gd name="T5" fmla="*/ 14 h 14"/>
                <a:gd name="T6" fmla="*/ 46 w 46"/>
                <a:gd name="T7" fmla="*/ 0 h 14"/>
                <a:gd name="T8" fmla="*/ 17 w 46"/>
                <a:gd name="T9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" h="14">
                  <a:moveTo>
                    <a:pt x="17" y="0"/>
                  </a:moveTo>
                  <a:lnTo>
                    <a:pt x="0" y="14"/>
                  </a:lnTo>
                  <a:lnTo>
                    <a:pt x="29" y="14"/>
                  </a:lnTo>
                  <a:lnTo>
                    <a:pt x="46" y="0"/>
                  </a:lnTo>
                  <a:lnTo>
                    <a:pt x="17" y="0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071" name="Freeform 56"/>
            <p:cNvSpPr/>
            <p:nvPr/>
          </p:nvSpPr>
          <p:spPr bwMode="auto">
            <a:xfrm>
              <a:off x="1101725" y="2520950"/>
              <a:ext cx="438150" cy="361950"/>
            </a:xfrm>
            <a:custGeom>
              <a:avLst/>
              <a:gdLst>
                <a:gd name="T0" fmla="*/ 115 w 115"/>
                <a:gd name="T1" fmla="*/ 1 h 95"/>
                <a:gd name="T2" fmla="*/ 114 w 115"/>
                <a:gd name="T3" fmla="*/ 2 h 95"/>
                <a:gd name="T4" fmla="*/ 2 w 115"/>
                <a:gd name="T5" fmla="*/ 94 h 95"/>
                <a:gd name="T6" fmla="*/ 1 w 115"/>
                <a:gd name="T7" fmla="*/ 94 h 95"/>
                <a:gd name="T8" fmla="*/ 1 w 115"/>
                <a:gd name="T9" fmla="*/ 93 h 95"/>
                <a:gd name="T10" fmla="*/ 113 w 115"/>
                <a:gd name="T11" fmla="*/ 1 h 95"/>
                <a:gd name="T12" fmla="*/ 115 w 115"/>
                <a:gd name="T13" fmla="*/ 1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5" h="95">
                  <a:moveTo>
                    <a:pt x="115" y="1"/>
                  </a:moveTo>
                  <a:cubicBezTo>
                    <a:pt x="115" y="1"/>
                    <a:pt x="115" y="2"/>
                    <a:pt x="114" y="2"/>
                  </a:cubicBezTo>
                  <a:cubicBezTo>
                    <a:pt x="2" y="94"/>
                    <a:pt x="2" y="94"/>
                    <a:pt x="2" y="94"/>
                  </a:cubicBezTo>
                  <a:cubicBezTo>
                    <a:pt x="2" y="95"/>
                    <a:pt x="1" y="95"/>
                    <a:pt x="1" y="94"/>
                  </a:cubicBezTo>
                  <a:cubicBezTo>
                    <a:pt x="0" y="94"/>
                    <a:pt x="0" y="93"/>
                    <a:pt x="1" y="93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4" y="0"/>
                    <a:pt x="114" y="0"/>
                    <a:pt x="115" y="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072" name="Freeform 57"/>
            <p:cNvSpPr/>
            <p:nvPr/>
          </p:nvSpPr>
          <p:spPr bwMode="auto">
            <a:xfrm>
              <a:off x="1101725" y="2520950"/>
              <a:ext cx="438150" cy="361950"/>
            </a:xfrm>
            <a:custGeom>
              <a:avLst/>
              <a:gdLst>
                <a:gd name="T0" fmla="*/ 114 w 115"/>
                <a:gd name="T1" fmla="*/ 0 h 95"/>
                <a:gd name="T2" fmla="*/ 113 w 115"/>
                <a:gd name="T3" fmla="*/ 1 h 95"/>
                <a:gd name="T4" fmla="*/ 112 w 115"/>
                <a:gd name="T5" fmla="*/ 2 h 95"/>
                <a:gd name="T6" fmla="*/ 110 w 115"/>
                <a:gd name="T7" fmla="*/ 4 h 95"/>
                <a:gd name="T8" fmla="*/ 1 w 115"/>
                <a:gd name="T9" fmla="*/ 93 h 95"/>
                <a:gd name="T10" fmla="*/ 0 w 115"/>
                <a:gd name="T11" fmla="*/ 94 h 95"/>
                <a:gd name="T12" fmla="*/ 1 w 115"/>
                <a:gd name="T13" fmla="*/ 94 h 95"/>
                <a:gd name="T14" fmla="*/ 1 w 115"/>
                <a:gd name="T15" fmla="*/ 95 h 95"/>
                <a:gd name="T16" fmla="*/ 2 w 115"/>
                <a:gd name="T17" fmla="*/ 94 h 95"/>
                <a:gd name="T18" fmla="*/ 114 w 115"/>
                <a:gd name="T19" fmla="*/ 2 h 95"/>
                <a:gd name="T20" fmla="*/ 115 w 115"/>
                <a:gd name="T21" fmla="*/ 1 h 95"/>
                <a:gd name="T22" fmla="*/ 115 w 115"/>
                <a:gd name="T23" fmla="*/ 1 h 95"/>
                <a:gd name="T24" fmla="*/ 114 w 115"/>
                <a:gd name="T25" fmla="*/ 0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5" h="95">
                  <a:moveTo>
                    <a:pt x="114" y="0"/>
                  </a:moveTo>
                  <a:cubicBezTo>
                    <a:pt x="114" y="0"/>
                    <a:pt x="113" y="0"/>
                    <a:pt x="113" y="1"/>
                  </a:cubicBezTo>
                  <a:cubicBezTo>
                    <a:pt x="112" y="2"/>
                    <a:pt x="112" y="2"/>
                    <a:pt x="112" y="2"/>
                  </a:cubicBezTo>
                  <a:cubicBezTo>
                    <a:pt x="110" y="4"/>
                    <a:pt x="110" y="4"/>
                    <a:pt x="110" y="4"/>
                  </a:cubicBezTo>
                  <a:cubicBezTo>
                    <a:pt x="1" y="93"/>
                    <a:pt x="1" y="93"/>
                    <a:pt x="1" y="93"/>
                  </a:cubicBezTo>
                  <a:cubicBezTo>
                    <a:pt x="1" y="93"/>
                    <a:pt x="0" y="94"/>
                    <a:pt x="0" y="94"/>
                  </a:cubicBezTo>
                  <a:cubicBezTo>
                    <a:pt x="0" y="94"/>
                    <a:pt x="0" y="94"/>
                    <a:pt x="1" y="94"/>
                  </a:cubicBezTo>
                  <a:cubicBezTo>
                    <a:pt x="1" y="95"/>
                    <a:pt x="1" y="95"/>
                    <a:pt x="1" y="95"/>
                  </a:cubicBezTo>
                  <a:cubicBezTo>
                    <a:pt x="2" y="95"/>
                    <a:pt x="2" y="95"/>
                    <a:pt x="2" y="94"/>
                  </a:cubicBezTo>
                  <a:cubicBezTo>
                    <a:pt x="114" y="2"/>
                    <a:pt x="114" y="2"/>
                    <a:pt x="114" y="2"/>
                  </a:cubicBezTo>
                  <a:cubicBezTo>
                    <a:pt x="115" y="2"/>
                    <a:pt x="115" y="2"/>
                    <a:pt x="115" y="1"/>
                  </a:cubicBezTo>
                  <a:cubicBezTo>
                    <a:pt x="115" y="1"/>
                    <a:pt x="115" y="1"/>
                    <a:pt x="115" y="1"/>
                  </a:cubicBezTo>
                  <a:cubicBezTo>
                    <a:pt x="114" y="1"/>
                    <a:pt x="114" y="0"/>
                    <a:pt x="114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073" name="Freeform 58"/>
            <p:cNvSpPr/>
            <p:nvPr/>
          </p:nvSpPr>
          <p:spPr bwMode="auto">
            <a:xfrm>
              <a:off x="763588" y="2528888"/>
              <a:ext cx="677862" cy="682625"/>
            </a:xfrm>
            <a:custGeom>
              <a:avLst/>
              <a:gdLst>
                <a:gd name="T0" fmla="*/ 165 w 178"/>
                <a:gd name="T1" fmla="*/ 43 h 179"/>
                <a:gd name="T2" fmla="*/ 149 w 178"/>
                <a:gd name="T3" fmla="*/ 55 h 179"/>
                <a:gd name="T4" fmla="*/ 159 w 178"/>
                <a:gd name="T5" fmla="*/ 90 h 179"/>
                <a:gd name="T6" fmla="*/ 89 w 178"/>
                <a:gd name="T7" fmla="*/ 159 h 179"/>
                <a:gd name="T8" fmla="*/ 20 w 178"/>
                <a:gd name="T9" fmla="*/ 90 h 179"/>
                <a:gd name="T10" fmla="*/ 89 w 178"/>
                <a:gd name="T11" fmla="*/ 20 h 179"/>
                <a:gd name="T12" fmla="*/ 138 w 178"/>
                <a:gd name="T13" fmla="*/ 41 h 179"/>
                <a:gd name="T14" fmla="*/ 154 w 178"/>
                <a:gd name="T15" fmla="*/ 29 h 179"/>
                <a:gd name="T16" fmla="*/ 89 w 178"/>
                <a:gd name="T17" fmla="*/ 0 h 179"/>
                <a:gd name="T18" fmla="*/ 0 w 178"/>
                <a:gd name="T19" fmla="*/ 90 h 179"/>
                <a:gd name="T20" fmla="*/ 89 w 178"/>
                <a:gd name="T21" fmla="*/ 179 h 179"/>
                <a:gd name="T22" fmla="*/ 178 w 178"/>
                <a:gd name="T23" fmla="*/ 90 h 179"/>
                <a:gd name="T24" fmla="*/ 165 w 178"/>
                <a:gd name="T25" fmla="*/ 43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78" h="179">
                  <a:moveTo>
                    <a:pt x="165" y="43"/>
                  </a:moveTo>
                  <a:cubicBezTo>
                    <a:pt x="149" y="55"/>
                    <a:pt x="149" y="55"/>
                    <a:pt x="149" y="55"/>
                  </a:cubicBezTo>
                  <a:cubicBezTo>
                    <a:pt x="155" y="65"/>
                    <a:pt x="159" y="77"/>
                    <a:pt x="159" y="90"/>
                  </a:cubicBezTo>
                  <a:cubicBezTo>
                    <a:pt x="159" y="128"/>
                    <a:pt x="128" y="159"/>
                    <a:pt x="89" y="159"/>
                  </a:cubicBezTo>
                  <a:cubicBezTo>
                    <a:pt x="51" y="159"/>
                    <a:pt x="20" y="128"/>
                    <a:pt x="20" y="90"/>
                  </a:cubicBezTo>
                  <a:cubicBezTo>
                    <a:pt x="20" y="51"/>
                    <a:pt x="51" y="20"/>
                    <a:pt x="89" y="20"/>
                  </a:cubicBezTo>
                  <a:cubicBezTo>
                    <a:pt x="109" y="20"/>
                    <a:pt x="126" y="29"/>
                    <a:pt x="138" y="41"/>
                  </a:cubicBezTo>
                  <a:cubicBezTo>
                    <a:pt x="154" y="29"/>
                    <a:pt x="154" y="29"/>
                    <a:pt x="154" y="29"/>
                  </a:cubicBezTo>
                  <a:cubicBezTo>
                    <a:pt x="137" y="12"/>
                    <a:pt x="115" y="0"/>
                    <a:pt x="89" y="0"/>
                  </a:cubicBezTo>
                  <a:cubicBezTo>
                    <a:pt x="40" y="0"/>
                    <a:pt x="0" y="40"/>
                    <a:pt x="0" y="90"/>
                  </a:cubicBezTo>
                  <a:cubicBezTo>
                    <a:pt x="0" y="139"/>
                    <a:pt x="40" y="179"/>
                    <a:pt x="89" y="179"/>
                  </a:cubicBezTo>
                  <a:cubicBezTo>
                    <a:pt x="139" y="179"/>
                    <a:pt x="178" y="139"/>
                    <a:pt x="178" y="90"/>
                  </a:cubicBezTo>
                  <a:cubicBezTo>
                    <a:pt x="178" y="72"/>
                    <a:pt x="173" y="57"/>
                    <a:pt x="165" y="4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074" name="Freeform 59"/>
            <p:cNvSpPr/>
            <p:nvPr/>
          </p:nvSpPr>
          <p:spPr bwMode="auto">
            <a:xfrm>
              <a:off x="915988" y="2681288"/>
              <a:ext cx="376237" cy="377825"/>
            </a:xfrm>
            <a:custGeom>
              <a:avLst/>
              <a:gdLst>
                <a:gd name="T0" fmla="*/ 79 w 99"/>
                <a:gd name="T1" fmla="*/ 50 h 99"/>
                <a:gd name="T2" fmla="*/ 49 w 99"/>
                <a:gd name="T3" fmla="*/ 79 h 99"/>
                <a:gd name="T4" fmla="*/ 20 w 99"/>
                <a:gd name="T5" fmla="*/ 50 h 99"/>
                <a:gd name="T6" fmla="*/ 49 w 99"/>
                <a:gd name="T7" fmla="*/ 20 h 99"/>
                <a:gd name="T8" fmla="*/ 67 w 99"/>
                <a:gd name="T9" fmla="*/ 27 h 99"/>
                <a:gd name="T10" fmla="*/ 83 w 99"/>
                <a:gd name="T11" fmla="*/ 14 h 99"/>
                <a:gd name="T12" fmla="*/ 49 w 99"/>
                <a:gd name="T13" fmla="*/ 0 h 99"/>
                <a:gd name="T14" fmla="*/ 0 w 99"/>
                <a:gd name="T15" fmla="*/ 50 h 99"/>
                <a:gd name="T16" fmla="*/ 49 w 99"/>
                <a:gd name="T17" fmla="*/ 99 h 99"/>
                <a:gd name="T18" fmla="*/ 99 w 99"/>
                <a:gd name="T19" fmla="*/ 50 h 99"/>
                <a:gd name="T20" fmla="*/ 93 w 99"/>
                <a:gd name="T21" fmla="*/ 28 h 99"/>
                <a:gd name="T22" fmla="*/ 77 w 99"/>
                <a:gd name="T23" fmla="*/ 40 h 99"/>
                <a:gd name="T24" fmla="*/ 79 w 99"/>
                <a:gd name="T25" fmla="*/ 50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9" h="99">
                  <a:moveTo>
                    <a:pt x="79" y="50"/>
                  </a:moveTo>
                  <a:cubicBezTo>
                    <a:pt x="79" y="66"/>
                    <a:pt x="66" y="79"/>
                    <a:pt x="49" y="79"/>
                  </a:cubicBezTo>
                  <a:cubicBezTo>
                    <a:pt x="33" y="79"/>
                    <a:pt x="20" y="66"/>
                    <a:pt x="20" y="50"/>
                  </a:cubicBezTo>
                  <a:cubicBezTo>
                    <a:pt x="20" y="33"/>
                    <a:pt x="33" y="20"/>
                    <a:pt x="49" y="20"/>
                  </a:cubicBezTo>
                  <a:cubicBezTo>
                    <a:pt x="56" y="20"/>
                    <a:pt x="62" y="23"/>
                    <a:pt x="67" y="27"/>
                  </a:cubicBezTo>
                  <a:cubicBezTo>
                    <a:pt x="83" y="14"/>
                    <a:pt x="83" y="14"/>
                    <a:pt x="83" y="14"/>
                  </a:cubicBezTo>
                  <a:cubicBezTo>
                    <a:pt x="74" y="5"/>
                    <a:pt x="63" y="0"/>
                    <a:pt x="49" y="0"/>
                  </a:cubicBezTo>
                  <a:cubicBezTo>
                    <a:pt x="22" y="0"/>
                    <a:pt x="0" y="22"/>
                    <a:pt x="0" y="50"/>
                  </a:cubicBezTo>
                  <a:cubicBezTo>
                    <a:pt x="0" y="77"/>
                    <a:pt x="22" y="99"/>
                    <a:pt x="49" y="99"/>
                  </a:cubicBezTo>
                  <a:cubicBezTo>
                    <a:pt x="77" y="99"/>
                    <a:pt x="99" y="77"/>
                    <a:pt x="99" y="50"/>
                  </a:cubicBezTo>
                  <a:cubicBezTo>
                    <a:pt x="99" y="42"/>
                    <a:pt x="97" y="34"/>
                    <a:pt x="93" y="28"/>
                  </a:cubicBezTo>
                  <a:cubicBezTo>
                    <a:pt x="77" y="40"/>
                    <a:pt x="77" y="40"/>
                    <a:pt x="77" y="40"/>
                  </a:cubicBezTo>
                  <a:cubicBezTo>
                    <a:pt x="78" y="43"/>
                    <a:pt x="79" y="46"/>
                    <a:pt x="79" y="5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2082" name="组合 2081"/>
          <p:cNvGrpSpPr/>
          <p:nvPr/>
        </p:nvGrpSpPr>
        <p:grpSpPr>
          <a:xfrm>
            <a:off x="2657083" y="4931488"/>
            <a:ext cx="379412" cy="465138"/>
            <a:chOff x="1503363" y="3003550"/>
            <a:chExt cx="379412" cy="465138"/>
          </a:xfrm>
          <a:solidFill>
            <a:srgbClr val="767171"/>
          </a:solidFill>
        </p:grpSpPr>
        <p:sp>
          <p:nvSpPr>
            <p:cNvPr id="2079" name="Freeform 63"/>
            <p:cNvSpPr>
              <a:spLocks noEditPoints="1"/>
            </p:cNvSpPr>
            <p:nvPr/>
          </p:nvSpPr>
          <p:spPr bwMode="auto">
            <a:xfrm>
              <a:off x="1503363" y="3003550"/>
              <a:ext cx="379412" cy="465138"/>
            </a:xfrm>
            <a:custGeom>
              <a:avLst/>
              <a:gdLst>
                <a:gd name="T0" fmla="*/ 10 w 98"/>
                <a:gd name="T1" fmla="*/ 43 h 121"/>
                <a:gd name="T2" fmla="*/ 10 w 98"/>
                <a:gd name="T3" fmla="*/ 44 h 121"/>
                <a:gd name="T4" fmla="*/ 1 w 98"/>
                <a:gd name="T5" fmla="*/ 62 h 121"/>
                <a:gd name="T6" fmla="*/ 3 w 98"/>
                <a:gd name="T7" fmla="*/ 65 h 121"/>
                <a:gd name="T8" fmla="*/ 9 w 98"/>
                <a:gd name="T9" fmla="*/ 91 h 121"/>
                <a:gd name="T10" fmla="*/ 18 w 98"/>
                <a:gd name="T11" fmla="*/ 93 h 121"/>
                <a:gd name="T12" fmla="*/ 32 w 98"/>
                <a:gd name="T13" fmla="*/ 92 h 121"/>
                <a:gd name="T14" fmla="*/ 34 w 98"/>
                <a:gd name="T15" fmla="*/ 121 h 121"/>
                <a:gd name="T16" fmla="*/ 74 w 98"/>
                <a:gd name="T17" fmla="*/ 103 h 121"/>
                <a:gd name="T18" fmla="*/ 74 w 98"/>
                <a:gd name="T19" fmla="*/ 83 h 121"/>
                <a:gd name="T20" fmla="*/ 98 w 98"/>
                <a:gd name="T21" fmla="*/ 43 h 121"/>
                <a:gd name="T22" fmla="*/ 56 w 98"/>
                <a:gd name="T23" fmla="*/ 46 h 121"/>
                <a:gd name="T24" fmla="*/ 49 w 98"/>
                <a:gd name="T25" fmla="*/ 53 h 121"/>
                <a:gd name="T26" fmla="*/ 43 w 98"/>
                <a:gd name="T27" fmla="*/ 49 h 121"/>
                <a:gd name="T28" fmla="*/ 33 w 98"/>
                <a:gd name="T29" fmla="*/ 49 h 121"/>
                <a:gd name="T30" fmla="*/ 31 w 98"/>
                <a:gd name="T31" fmla="*/ 41 h 121"/>
                <a:gd name="T32" fmla="*/ 24 w 98"/>
                <a:gd name="T33" fmla="*/ 34 h 121"/>
                <a:gd name="T34" fmla="*/ 28 w 98"/>
                <a:gd name="T35" fmla="*/ 28 h 121"/>
                <a:gd name="T36" fmla="*/ 28 w 98"/>
                <a:gd name="T37" fmla="*/ 17 h 121"/>
                <a:gd name="T38" fmla="*/ 36 w 98"/>
                <a:gd name="T39" fmla="*/ 15 h 121"/>
                <a:gd name="T40" fmla="*/ 43 w 98"/>
                <a:gd name="T41" fmla="*/ 9 h 121"/>
                <a:gd name="T42" fmla="*/ 49 w 98"/>
                <a:gd name="T43" fmla="*/ 13 h 121"/>
                <a:gd name="T44" fmla="*/ 59 w 98"/>
                <a:gd name="T45" fmla="*/ 13 h 121"/>
                <a:gd name="T46" fmla="*/ 61 w 98"/>
                <a:gd name="T47" fmla="*/ 21 h 121"/>
                <a:gd name="T48" fmla="*/ 68 w 98"/>
                <a:gd name="T49" fmla="*/ 28 h 121"/>
                <a:gd name="T50" fmla="*/ 64 w 98"/>
                <a:gd name="T51" fmla="*/ 34 h 121"/>
                <a:gd name="T52" fmla="*/ 64 w 98"/>
                <a:gd name="T53" fmla="*/ 44 h 121"/>
                <a:gd name="T54" fmla="*/ 56 w 98"/>
                <a:gd name="T55" fmla="*/ 46 h 121"/>
                <a:gd name="T56" fmla="*/ 85 w 98"/>
                <a:gd name="T57" fmla="*/ 55 h 121"/>
                <a:gd name="T58" fmla="*/ 84 w 98"/>
                <a:gd name="T59" fmla="*/ 61 h 121"/>
                <a:gd name="T60" fmla="*/ 78 w 98"/>
                <a:gd name="T61" fmla="*/ 60 h 121"/>
                <a:gd name="T62" fmla="*/ 74 w 98"/>
                <a:gd name="T63" fmla="*/ 63 h 121"/>
                <a:gd name="T64" fmla="*/ 71 w 98"/>
                <a:gd name="T65" fmla="*/ 58 h 121"/>
                <a:gd name="T66" fmla="*/ 65 w 98"/>
                <a:gd name="T67" fmla="*/ 57 h 121"/>
                <a:gd name="T68" fmla="*/ 66 w 98"/>
                <a:gd name="T69" fmla="*/ 52 h 121"/>
                <a:gd name="T70" fmla="*/ 63 w 98"/>
                <a:gd name="T71" fmla="*/ 48 h 121"/>
                <a:gd name="T72" fmla="*/ 67 w 98"/>
                <a:gd name="T73" fmla="*/ 44 h 121"/>
                <a:gd name="T74" fmla="*/ 69 w 98"/>
                <a:gd name="T75" fmla="*/ 39 h 121"/>
                <a:gd name="T76" fmla="*/ 74 w 98"/>
                <a:gd name="T77" fmla="*/ 39 h 121"/>
                <a:gd name="T78" fmla="*/ 78 w 98"/>
                <a:gd name="T79" fmla="*/ 36 h 121"/>
                <a:gd name="T80" fmla="*/ 82 w 98"/>
                <a:gd name="T81" fmla="*/ 41 h 121"/>
                <a:gd name="T82" fmla="*/ 87 w 98"/>
                <a:gd name="T83" fmla="*/ 42 h 121"/>
                <a:gd name="T84" fmla="*/ 87 w 98"/>
                <a:gd name="T85" fmla="*/ 48 h 121"/>
                <a:gd name="T86" fmla="*/ 89 w 98"/>
                <a:gd name="T87" fmla="*/ 52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98" h="121">
                  <a:moveTo>
                    <a:pt x="54" y="0"/>
                  </a:moveTo>
                  <a:cubicBezTo>
                    <a:pt x="30" y="0"/>
                    <a:pt x="10" y="19"/>
                    <a:pt x="10" y="43"/>
                  </a:cubicBezTo>
                  <a:cubicBezTo>
                    <a:pt x="10" y="43"/>
                    <a:pt x="10" y="44"/>
                    <a:pt x="10" y="44"/>
                  </a:cubicBezTo>
                  <a:cubicBezTo>
                    <a:pt x="10" y="44"/>
                    <a:pt x="10" y="44"/>
                    <a:pt x="10" y="44"/>
                  </a:cubicBezTo>
                  <a:cubicBezTo>
                    <a:pt x="10" y="44"/>
                    <a:pt x="10" y="44"/>
                    <a:pt x="10" y="44"/>
                  </a:cubicBezTo>
                  <a:cubicBezTo>
                    <a:pt x="4" y="54"/>
                    <a:pt x="1" y="61"/>
                    <a:pt x="1" y="62"/>
                  </a:cubicBezTo>
                  <a:cubicBezTo>
                    <a:pt x="0" y="64"/>
                    <a:pt x="3" y="65"/>
                    <a:pt x="3" y="65"/>
                  </a:cubicBezTo>
                  <a:cubicBezTo>
                    <a:pt x="3" y="65"/>
                    <a:pt x="3" y="65"/>
                    <a:pt x="3" y="65"/>
                  </a:cubicBezTo>
                  <a:cubicBezTo>
                    <a:pt x="9" y="69"/>
                    <a:pt x="9" y="69"/>
                    <a:pt x="9" y="69"/>
                  </a:cubicBezTo>
                  <a:cubicBezTo>
                    <a:pt x="9" y="91"/>
                    <a:pt x="9" y="91"/>
                    <a:pt x="9" y="91"/>
                  </a:cubicBezTo>
                  <a:cubicBezTo>
                    <a:pt x="9" y="91"/>
                    <a:pt x="9" y="92"/>
                    <a:pt x="11" y="92"/>
                  </a:cubicBezTo>
                  <a:cubicBezTo>
                    <a:pt x="12" y="93"/>
                    <a:pt x="13" y="93"/>
                    <a:pt x="18" y="93"/>
                  </a:cubicBezTo>
                  <a:cubicBezTo>
                    <a:pt x="23" y="93"/>
                    <a:pt x="31" y="92"/>
                    <a:pt x="31" y="92"/>
                  </a:cubicBezTo>
                  <a:cubicBezTo>
                    <a:pt x="32" y="92"/>
                    <a:pt x="32" y="92"/>
                    <a:pt x="32" y="92"/>
                  </a:cubicBezTo>
                  <a:cubicBezTo>
                    <a:pt x="32" y="119"/>
                    <a:pt x="32" y="119"/>
                    <a:pt x="32" y="119"/>
                  </a:cubicBezTo>
                  <a:cubicBezTo>
                    <a:pt x="32" y="119"/>
                    <a:pt x="32" y="121"/>
                    <a:pt x="34" y="121"/>
                  </a:cubicBezTo>
                  <a:cubicBezTo>
                    <a:pt x="72" y="106"/>
                    <a:pt x="72" y="106"/>
                    <a:pt x="72" y="106"/>
                  </a:cubicBezTo>
                  <a:cubicBezTo>
                    <a:pt x="72" y="106"/>
                    <a:pt x="73" y="106"/>
                    <a:pt x="74" y="103"/>
                  </a:cubicBezTo>
                  <a:cubicBezTo>
                    <a:pt x="74" y="84"/>
                    <a:pt x="74" y="84"/>
                    <a:pt x="74" y="84"/>
                  </a:cubicBezTo>
                  <a:cubicBezTo>
                    <a:pt x="74" y="83"/>
                    <a:pt x="74" y="83"/>
                    <a:pt x="74" y="83"/>
                  </a:cubicBezTo>
                  <a:cubicBezTo>
                    <a:pt x="74" y="83"/>
                    <a:pt x="80" y="80"/>
                    <a:pt x="86" y="73"/>
                  </a:cubicBezTo>
                  <a:cubicBezTo>
                    <a:pt x="94" y="65"/>
                    <a:pt x="98" y="54"/>
                    <a:pt x="98" y="43"/>
                  </a:cubicBezTo>
                  <a:cubicBezTo>
                    <a:pt x="98" y="19"/>
                    <a:pt x="79" y="0"/>
                    <a:pt x="54" y="0"/>
                  </a:cubicBezTo>
                  <a:close/>
                  <a:moveTo>
                    <a:pt x="56" y="46"/>
                  </a:moveTo>
                  <a:cubicBezTo>
                    <a:pt x="54" y="48"/>
                    <a:pt x="52" y="49"/>
                    <a:pt x="49" y="49"/>
                  </a:cubicBezTo>
                  <a:cubicBezTo>
                    <a:pt x="49" y="53"/>
                    <a:pt x="49" y="53"/>
                    <a:pt x="49" y="53"/>
                  </a:cubicBezTo>
                  <a:cubicBezTo>
                    <a:pt x="43" y="53"/>
                    <a:pt x="43" y="53"/>
                    <a:pt x="43" y="53"/>
                  </a:cubicBezTo>
                  <a:cubicBezTo>
                    <a:pt x="43" y="49"/>
                    <a:pt x="43" y="49"/>
                    <a:pt x="43" y="49"/>
                  </a:cubicBezTo>
                  <a:cubicBezTo>
                    <a:pt x="41" y="48"/>
                    <a:pt x="39" y="47"/>
                    <a:pt x="37" y="46"/>
                  </a:cubicBezTo>
                  <a:cubicBezTo>
                    <a:pt x="33" y="49"/>
                    <a:pt x="33" y="49"/>
                    <a:pt x="33" y="49"/>
                  </a:cubicBezTo>
                  <a:cubicBezTo>
                    <a:pt x="28" y="43"/>
                    <a:pt x="28" y="43"/>
                    <a:pt x="28" y="43"/>
                  </a:cubicBezTo>
                  <a:cubicBezTo>
                    <a:pt x="31" y="41"/>
                    <a:pt x="31" y="41"/>
                    <a:pt x="31" y="41"/>
                  </a:cubicBezTo>
                  <a:cubicBezTo>
                    <a:pt x="29" y="39"/>
                    <a:pt x="28" y="37"/>
                    <a:pt x="28" y="34"/>
                  </a:cubicBezTo>
                  <a:cubicBezTo>
                    <a:pt x="24" y="34"/>
                    <a:pt x="24" y="34"/>
                    <a:pt x="24" y="34"/>
                  </a:cubicBezTo>
                  <a:cubicBezTo>
                    <a:pt x="24" y="28"/>
                    <a:pt x="24" y="28"/>
                    <a:pt x="24" y="28"/>
                  </a:cubicBezTo>
                  <a:cubicBezTo>
                    <a:pt x="28" y="28"/>
                    <a:pt x="28" y="28"/>
                    <a:pt x="28" y="28"/>
                  </a:cubicBezTo>
                  <a:cubicBezTo>
                    <a:pt x="29" y="25"/>
                    <a:pt x="30" y="23"/>
                    <a:pt x="31" y="21"/>
                  </a:cubicBezTo>
                  <a:cubicBezTo>
                    <a:pt x="28" y="17"/>
                    <a:pt x="28" y="17"/>
                    <a:pt x="28" y="17"/>
                  </a:cubicBezTo>
                  <a:cubicBezTo>
                    <a:pt x="33" y="12"/>
                    <a:pt x="33" y="12"/>
                    <a:pt x="33" y="12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8" y="14"/>
                    <a:pt x="41" y="13"/>
                    <a:pt x="43" y="12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9" y="9"/>
                    <a:pt x="49" y="9"/>
                    <a:pt x="49" y="9"/>
                  </a:cubicBezTo>
                  <a:cubicBezTo>
                    <a:pt x="49" y="13"/>
                    <a:pt x="49" y="13"/>
                    <a:pt x="49" y="13"/>
                  </a:cubicBezTo>
                  <a:cubicBezTo>
                    <a:pt x="52" y="13"/>
                    <a:pt x="54" y="14"/>
                    <a:pt x="56" y="16"/>
                  </a:cubicBezTo>
                  <a:cubicBezTo>
                    <a:pt x="59" y="13"/>
                    <a:pt x="59" y="13"/>
                    <a:pt x="59" y="13"/>
                  </a:cubicBezTo>
                  <a:cubicBezTo>
                    <a:pt x="64" y="18"/>
                    <a:pt x="64" y="18"/>
                    <a:pt x="64" y="18"/>
                  </a:cubicBezTo>
                  <a:cubicBezTo>
                    <a:pt x="61" y="21"/>
                    <a:pt x="61" y="21"/>
                    <a:pt x="61" y="21"/>
                  </a:cubicBezTo>
                  <a:cubicBezTo>
                    <a:pt x="63" y="23"/>
                    <a:pt x="63" y="25"/>
                    <a:pt x="64" y="28"/>
                  </a:cubicBezTo>
                  <a:cubicBezTo>
                    <a:pt x="68" y="28"/>
                    <a:pt x="68" y="28"/>
                    <a:pt x="68" y="28"/>
                  </a:cubicBezTo>
                  <a:cubicBezTo>
                    <a:pt x="68" y="34"/>
                    <a:pt x="68" y="34"/>
                    <a:pt x="68" y="34"/>
                  </a:cubicBezTo>
                  <a:cubicBezTo>
                    <a:pt x="64" y="34"/>
                    <a:pt x="64" y="34"/>
                    <a:pt x="64" y="34"/>
                  </a:cubicBezTo>
                  <a:cubicBezTo>
                    <a:pt x="63" y="37"/>
                    <a:pt x="62" y="39"/>
                    <a:pt x="61" y="41"/>
                  </a:cubicBezTo>
                  <a:cubicBezTo>
                    <a:pt x="64" y="44"/>
                    <a:pt x="64" y="44"/>
                    <a:pt x="64" y="44"/>
                  </a:cubicBezTo>
                  <a:cubicBezTo>
                    <a:pt x="58" y="49"/>
                    <a:pt x="58" y="49"/>
                    <a:pt x="58" y="49"/>
                  </a:cubicBezTo>
                  <a:lnTo>
                    <a:pt x="56" y="46"/>
                  </a:lnTo>
                  <a:close/>
                  <a:moveTo>
                    <a:pt x="87" y="52"/>
                  </a:moveTo>
                  <a:cubicBezTo>
                    <a:pt x="86" y="53"/>
                    <a:pt x="86" y="54"/>
                    <a:pt x="85" y="55"/>
                  </a:cubicBezTo>
                  <a:cubicBezTo>
                    <a:pt x="87" y="57"/>
                    <a:pt x="87" y="57"/>
                    <a:pt x="87" y="57"/>
                  </a:cubicBezTo>
                  <a:cubicBezTo>
                    <a:pt x="84" y="61"/>
                    <a:pt x="84" y="61"/>
                    <a:pt x="84" y="61"/>
                  </a:cubicBezTo>
                  <a:cubicBezTo>
                    <a:pt x="82" y="59"/>
                    <a:pt x="82" y="59"/>
                    <a:pt x="82" y="59"/>
                  </a:cubicBezTo>
                  <a:cubicBezTo>
                    <a:pt x="81" y="59"/>
                    <a:pt x="80" y="60"/>
                    <a:pt x="78" y="60"/>
                  </a:cubicBezTo>
                  <a:cubicBezTo>
                    <a:pt x="78" y="63"/>
                    <a:pt x="78" y="63"/>
                    <a:pt x="78" y="63"/>
                  </a:cubicBezTo>
                  <a:cubicBezTo>
                    <a:pt x="74" y="63"/>
                    <a:pt x="74" y="63"/>
                    <a:pt x="74" y="63"/>
                  </a:cubicBezTo>
                  <a:cubicBezTo>
                    <a:pt x="74" y="60"/>
                    <a:pt x="74" y="60"/>
                    <a:pt x="74" y="60"/>
                  </a:cubicBezTo>
                  <a:cubicBezTo>
                    <a:pt x="73" y="60"/>
                    <a:pt x="72" y="59"/>
                    <a:pt x="71" y="58"/>
                  </a:cubicBezTo>
                  <a:cubicBezTo>
                    <a:pt x="68" y="60"/>
                    <a:pt x="68" y="60"/>
                    <a:pt x="68" y="60"/>
                  </a:cubicBezTo>
                  <a:cubicBezTo>
                    <a:pt x="65" y="57"/>
                    <a:pt x="65" y="57"/>
                    <a:pt x="65" y="57"/>
                  </a:cubicBezTo>
                  <a:cubicBezTo>
                    <a:pt x="67" y="55"/>
                    <a:pt x="67" y="55"/>
                    <a:pt x="67" y="55"/>
                  </a:cubicBezTo>
                  <a:cubicBezTo>
                    <a:pt x="66" y="54"/>
                    <a:pt x="66" y="53"/>
                    <a:pt x="66" y="52"/>
                  </a:cubicBezTo>
                  <a:cubicBezTo>
                    <a:pt x="63" y="52"/>
                    <a:pt x="63" y="52"/>
                    <a:pt x="63" y="52"/>
                  </a:cubicBezTo>
                  <a:cubicBezTo>
                    <a:pt x="63" y="48"/>
                    <a:pt x="63" y="48"/>
                    <a:pt x="63" y="48"/>
                  </a:cubicBezTo>
                  <a:cubicBezTo>
                    <a:pt x="66" y="48"/>
                    <a:pt x="66" y="48"/>
                    <a:pt x="66" y="48"/>
                  </a:cubicBezTo>
                  <a:cubicBezTo>
                    <a:pt x="66" y="46"/>
                    <a:pt x="66" y="45"/>
                    <a:pt x="67" y="44"/>
                  </a:cubicBezTo>
                  <a:cubicBezTo>
                    <a:pt x="66" y="42"/>
                    <a:pt x="66" y="42"/>
                    <a:pt x="66" y="42"/>
                  </a:cubicBezTo>
                  <a:cubicBezTo>
                    <a:pt x="69" y="39"/>
                    <a:pt x="69" y="39"/>
                    <a:pt x="69" y="39"/>
                  </a:cubicBezTo>
                  <a:cubicBezTo>
                    <a:pt x="70" y="40"/>
                    <a:pt x="70" y="40"/>
                    <a:pt x="70" y="40"/>
                  </a:cubicBezTo>
                  <a:cubicBezTo>
                    <a:pt x="72" y="39"/>
                    <a:pt x="73" y="39"/>
                    <a:pt x="74" y="39"/>
                  </a:cubicBezTo>
                  <a:cubicBezTo>
                    <a:pt x="74" y="36"/>
                    <a:pt x="74" y="36"/>
                    <a:pt x="74" y="36"/>
                  </a:cubicBezTo>
                  <a:cubicBezTo>
                    <a:pt x="78" y="36"/>
                    <a:pt x="78" y="36"/>
                    <a:pt x="78" y="36"/>
                  </a:cubicBezTo>
                  <a:cubicBezTo>
                    <a:pt x="78" y="39"/>
                    <a:pt x="78" y="39"/>
                    <a:pt x="78" y="39"/>
                  </a:cubicBezTo>
                  <a:cubicBezTo>
                    <a:pt x="80" y="39"/>
                    <a:pt x="81" y="40"/>
                    <a:pt x="82" y="41"/>
                  </a:cubicBezTo>
                  <a:cubicBezTo>
                    <a:pt x="84" y="39"/>
                    <a:pt x="84" y="39"/>
                    <a:pt x="84" y="39"/>
                  </a:cubicBezTo>
                  <a:cubicBezTo>
                    <a:pt x="87" y="42"/>
                    <a:pt x="87" y="42"/>
                    <a:pt x="87" y="42"/>
                  </a:cubicBezTo>
                  <a:cubicBezTo>
                    <a:pt x="85" y="44"/>
                    <a:pt x="85" y="44"/>
                    <a:pt x="85" y="44"/>
                  </a:cubicBezTo>
                  <a:cubicBezTo>
                    <a:pt x="86" y="45"/>
                    <a:pt x="87" y="46"/>
                    <a:pt x="87" y="48"/>
                  </a:cubicBezTo>
                  <a:cubicBezTo>
                    <a:pt x="89" y="48"/>
                    <a:pt x="89" y="48"/>
                    <a:pt x="89" y="48"/>
                  </a:cubicBezTo>
                  <a:cubicBezTo>
                    <a:pt x="89" y="52"/>
                    <a:pt x="89" y="52"/>
                    <a:pt x="89" y="52"/>
                  </a:cubicBezTo>
                  <a:lnTo>
                    <a:pt x="87" y="5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080" name="Oval 64"/>
            <p:cNvSpPr>
              <a:spLocks noChangeArrowheads="1"/>
            </p:cNvSpPr>
            <p:nvPr/>
          </p:nvSpPr>
          <p:spPr bwMode="auto">
            <a:xfrm>
              <a:off x="1778000" y="3173413"/>
              <a:ext cx="42862" cy="4127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081" name="Oval 65"/>
            <p:cNvSpPr>
              <a:spLocks noChangeArrowheads="1"/>
            </p:cNvSpPr>
            <p:nvPr/>
          </p:nvSpPr>
          <p:spPr bwMode="auto">
            <a:xfrm>
              <a:off x="1646238" y="3087688"/>
              <a:ext cx="69850" cy="6985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2094" name="组合 2093"/>
          <p:cNvGrpSpPr/>
          <p:nvPr/>
        </p:nvGrpSpPr>
        <p:grpSpPr>
          <a:xfrm>
            <a:off x="1941617" y="4307721"/>
            <a:ext cx="288591" cy="291628"/>
            <a:chOff x="1346863" y="2402533"/>
            <a:chExt cx="1140694" cy="1152698"/>
          </a:xfrm>
        </p:grpSpPr>
        <p:sp>
          <p:nvSpPr>
            <p:cNvPr id="2086" name="Freeform 69"/>
            <p:cNvSpPr/>
            <p:nvPr/>
          </p:nvSpPr>
          <p:spPr bwMode="auto">
            <a:xfrm>
              <a:off x="1502961" y="3195013"/>
              <a:ext cx="828505" cy="180113"/>
            </a:xfrm>
            <a:custGeom>
              <a:avLst/>
              <a:gdLst>
                <a:gd name="T0" fmla="*/ 0 w 27"/>
                <a:gd name="T1" fmla="*/ 6 h 6"/>
                <a:gd name="T2" fmla="*/ 14 w 27"/>
                <a:gd name="T3" fmla="*/ 0 h 6"/>
                <a:gd name="T4" fmla="*/ 27 w 27"/>
                <a:gd name="T5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7" h="6">
                  <a:moveTo>
                    <a:pt x="0" y="6"/>
                  </a:moveTo>
                  <a:cubicBezTo>
                    <a:pt x="0" y="6"/>
                    <a:pt x="4" y="0"/>
                    <a:pt x="14" y="0"/>
                  </a:cubicBezTo>
                  <a:cubicBezTo>
                    <a:pt x="25" y="0"/>
                    <a:pt x="27" y="6"/>
                    <a:pt x="27" y="6"/>
                  </a:cubicBezTo>
                </a:path>
              </a:pathLst>
            </a:custGeom>
            <a:noFill/>
            <a:ln w="19050" cap="flat">
              <a:solidFill>
                <a:srgbClr val="767171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087" name="Freeform 70"/>
            <p:cNvSpPr/>
            <p:nvPr/>
          </p:nvSpPr>
          <p:spPr bwMode="auto">
            <a:xfrm>
              <a:off x="1502961" y="2582638"/>
              <a:ext cx="828505" cy="156098"/>
            </a:xfrm>
            <a:custGeom>
              <a:avLst/>
              <a:gdLst>
                <a:gd name="T0" fmla="*/ 0 w 27"/>
                <a:gd name="T1" fmla="*/ 0 h 5"/>
                <a:gd name="T2" fmla="*/ 14 w 27"/>
                <a:gd name="T3" fmla="*/ 5 h 5"/>
                <a:gd name="T4" fmla="*/ 27 w 27"/>
                <a:gd name="T5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7" h="5">
                  <a:moveTo>
                    <a:pt x="0" y="0"/>
                  </a:moveTo>
                  <a:cubicBezTo>
                    <a:pt x="0" y="0"/>
                    <a:pt x="4" y="5"/>
                    <a:pt x="14" y="5"/>
                  </a:cubicBezTo>
                  <a:cubicBezTo>
                    <a:pt x="25" y="5"/>
                    <a:pt x="27" y="0"/>
                    <a:pt x="27" y="0"/>
                  </a:cubicBezTo>
                </a:path>
              </a:pathLst>
            </a:custGeom>
            <a:noFill/>
            <a:ln w="19050" cap="flat">
              <a:solidFill>
                <a:srgbClr val="767171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088" name="Line 71"/>
            <p:cNvSpPr>
              <a:spLocks noChangeShapeType="1"/>
            </p:cNvSpPr>
            <p:nvPr/>
          </p:nvSpPr>
          <p:spPr bwMode="auto">
            <a:xfrm>
              <a:off x="1346863" y="2978882"/>
              <a:ext cx="1140694" cy="0"/>
            </a:xfrm>
            <a:prstGeom prst="line">
              <a:avLst/>
            </a:prstGeom>
            <a:noFill/>
            <a:ln w="19050" cap="flat">
              <a:solidFill>
                <a:srgbClr val="767171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89" name="Line 72"/>
            <p:cNvSpPr>
              <a:spLocks noChangeShapeType="1"/>
            </p:cNvSpPr>
            <p:nvPr/>
          </p:nvSpPr>
          <p:spPr bwMode="auto">
            <a:xfrm>
              <a:off x="1935223" y="2402533"/>
              <a:ext cx="0" cy="1152698"/>
            </a:xfrm>
            <a:prstGeom prst="line">
              <a:avLst/>
            </a:prstGeom>
            <a:noFill/>
            <a:ln w="19050" cap="flat">
              <a:solidFill>
                <a:srgbClr val="767171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90" name="Freeform 73"/>
            <p:cNvSpPr/>
            <p:nvPr/>
          </p:nvSpPr>
          <p:spPr bwMode="auto">
            <a:xfrm>
              <a:off x="1346863" y="2402533"/>
              <a:ext cx="588360" cy="1152698"/>
            </a:xfrm>
            <a:custGeom>
              <a:avLst/>
              <a:gdLst>
                <a:gd name="T0" fmla="*/ 19 w 19"/>
                <a:gd name="T1" fmla="*/ 0 h 38"/>
                <a:gd name="T2" fmla="*/ 19 w 19"/>
                <a:gd name="T3" fmla="*/ 38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9" h="38">
                  <a:moveTo>
                    <a:pt x="19" y="0"/>
                  </a:moveTo>
                  <a:cubicBezTo>
                    <a:pt x="0" y="17"/>
                    <a:pt x="11" y="30"/>
                    <a:pt x="19" y="38"/>
                  </a:cubicBezTo>
                </a:path>
              </a:pathLst>
            </a:custGeom>
            <a:noFill/>
            <a:ln w="19050" cap="flat">
              <a:solidFill>
                <a:srgbClr val="767171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091" name="Freeform 74"/>
            <p:cNvSpPr/>
            <p:nvPr/>
          </p:nvSpPr>
          <p:spPr bwMode="auto">
            <a:xfrm>
              <a:off x="1935223" y="2402533"/>
              <a:ext cx="552334" cy="1152698"/>
            </a:xfrm>
            <a:custGeom>
              <a:avLst/>
              <a:gdLst>
                <a:gd name="T0" fmla="*/ 0 w 18"/>
                <a:gd name="T1" fmla="*/ 0 h 38"/>
                <a:gd name="T2" fmla="*/ 0 w 18"/>
                <a:gd name="T3" fmla="*/ 38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8" h="38">
                  <a:moveTo>
                    <a:pt x="0" y="0"/>
                  </a:moveTo>
                  <a:cubicBezTo>
                    <a:pt x="18" y="17"/>
                    <a:pt x="8" y="30"/>
                    <a:pt x="0" y="38"/>
                  </a:cubicBezTo>
                </a:path>
              </a:pathLst>
            </a:custGeom>
            <a:noFill/>
            <a:ln w="19050" cap="flat">
              <a:solidFill>
                <a:srgbClr val="767171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092" name="Oval 75"/>
            <p:cNvSpPr>
              <a:spLocks noChangeArrowheads="1"/>
            </p:cNvSpPr>
            <p:nvPr/>
          </p:nvSpPr>
          <p:spPr bwMode="auto">
            <a:xfrm>
              <a:off x="1346863" y="2402533"/>
              <a:ext cx="1140694" cy="1152698"/>
            </a:xfrm>
            <a:prstGeom prst="ellipse">
              <a:avLst/>
            </a:prstGeom>
            <a:noFill/>
            <a:ln w="19050" cap="flat">
              <a:solidFill>
                <a:srgbClr val="767171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6" presetClass="emph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 tmFilter="0, 0; .2, .5; .8, .5; 1, 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7" dur="250" autoRev="1" fill="hold"/>
                                        <p:tgtEl>
                                          <p:spTgt spid="3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8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000"/>
                            </p:stCondLst>
                            <p:childTnLst>
                              <p:par>
                                <p:cTn id="3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500"/>
                            </p:stCondLst>
                            <p:childTnLst>
                              <p:par>
                                <p:cTn id="3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000"/>
                            </p:stCondLst>
                            <p:childTnLst>
                              <p:par>
                                <p:cTn id="4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0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3500"/>
                            </p:stCondLst>
                            <p:childTnLst>
                              <p:par>
                                <p:cTn id="5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0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4000"/>
                            </p:stCondLst>
                            <p:childTnLst>
                              <p:par>
                                <p:cTn id="56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4500"/>
                            </p:stCondLst>
                            <p:childTnLst>
                              <p:par>
                                <p:cTn id="69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5000"/>
                            </p:stCondLst>
                            <p:childTnLst>
                              <p:par>
                                <p:cTn id="82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6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5500"/>
                            </p:stCondLst>
                            <p:childTnLst>
                              <p:par>
                                <p:cTn id="9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 animBg="1"/>
      <p:bldP spid="30" grpId="1" animBg="1"/>
      <p:bldP spid="30" grpId="2" animBg="1"/>
      <p:bldP spid="31" grpId="0"/>
      <p:bldP spid="9" grpId="0" animBg="1"/>
      <p:bldP spid="10" grpId="0" bldLvl="0" animBg="1"/>
      <p:bldP spid="11" grpId="0" animBg="1"/>
      <p:bldP spid="12" grpId="0" animBg="1"/>
      <p:bldP spid="17" grpId="0"/>
      <p:bldP spid="18" grpId="0"/>
      <p:bldP spid="19" grpId="0"/>
      <p:bldP spid="24" grpId="0"/>
      <p:bldP spid="25" grpId="0"/>
      <p:bldP spid="26" grpId="0"/>
      <p:bldP spid="27" grpId="0" bldLvl="0" animBg="1"/>
      <p:bldP spid="28" grpId="0"/>
      <p:bldP spid="37" grpId="0" bldLvl="0" animBg="1"/>
      <p:bldP spid="38" grpId="0" animBg="1"/>
      <p:bldP spid="47" grpId="0" animBg="1"/>
      <p:bldP spid="40" grpId="0" bldLvl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椭圆 55"/>
          <p:cNvSpPr/>
          <p:nvPr/>
        </p:nvSpPr>
        <p:spPr>
          <a:xfrm>
            <a:off x="392140" y="336549"/>
            <a:ext cx="736600" cy="736600"/>
          </a:xfrm>
          <a:prstGeom prst="ellipse">
            <a:avLst/>
          </a:prstGeom>
          <a:noFill/>
          <a:ln w="19050">
            <a:solidFill>
              <a:srgbClr val="B6E6E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7" name="文本框 56"/>
          <p:cNvSpPr txBox="1"/>
          <p:nvPr/>
        </p:nvSpPr>
        <p:spPr>
          <a:xfrm>
            <a:off x="760440" y="806447"/>
            <a:ext cx="293659" cy="415786"/>
          </a:xfrm>
          <a:prstGeom prst="rect">
            <a:avLst/>
          </a:prstGeom>
          <a:noFill/>
        </p:spPr>
        <p:txBody>
          <a:bodyPr wrap="none" lIns="0" tIns="0" rIns="0" bIns="0" rtlCol="0" anchor="ctr" anchorCtr="1">
            <a:noAutofit/>
          </a:bodyPr>
          <a:p>
            <a:r>
              <a:rPr lang="en-US" altLang="zh-CN" sz="4400" dirty="0">
                <a:solidFill>
                  <a:srgbClr val="767171"/>
                </a:solidFill>
                <a:latin typeface="AvantGarde Bk BT" panose="020B0402020202020204" pitchFamily="34" charset="0"/>
                <a:ea typeface="DotumChe" panose="020B0609000101010101" pitchFamily="49" charset="-127"/>
              </a:rPr>
              <a:t>2</a:t>
            </a:r>
            <a:endParaRPr lang="zh-CN" altLang="en-US" sz="4400" dirty="0">
              <a:solidFill>
                <a:srgbClr val="767171"/>
              </a:solidFill>
              <a:latin typeface="AvantGarde Bk BT" panose="020B0402020202020204" pitchFamily="34" charset="0"/>
              <a:ea typeface="DotumChe" panose="020B0609000101010101" pitchFamily="49" charset="-127"/>
            </a:endParaRPr>
          </a:p>
        </p:txBody>
      </p:sp>
      <p:sp>
        <p:nvSpPr>
          <p:cNvPr id="11" name="Oval 5"/>
          <p:cNvSpPr>
            <a:spLocks noChangeArrowheads="1"/>
          </p:cNvSpPr>
          <p:nvPr/>
        </p:nvSpPr>
        <p:spPr bwMode="auto">
          <a:xfrm>
            <a:off x="1381396" y="2163530"/>
            <a:ext cx="1360433" cy="1360788"/>
          </a:xfrm>
          <a:prstGeom prst="ellipse">
            <a:avLst/>
          </a:prstGeom>
          <a:solidFill>
            <a:srgbClr val="B7DF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/>
            <a:endParaRPr lang="id-ID">
              <a:solidFill>
                <a:schemeClr val="lt1"/>
              </a:solidFill>
            </a:endParaRPr>
          </a:p>
        </p:txBody>
      </p:sp>
      <p:sp>
        <p:nvSpPr>
          <p:cNvPr id="12" name="Oval 5"/>
          <p:cNvSpPr>
            <a:spLocks noChangeArrowheads="1"/>
          </p:cNvSpPr>
          <p:nvPr/>
        </p:nvSpPr>
        <p:spPr bwMode="auto">
          <a:xfrm>
            <a:off x="4096565" y="2163530"/>
            <a:ext cx="1360433" cy="1360788"/>
          </a:xfrm>
          <a:prstGeom prst="ellipse">
            <a:avLst/>
          </a:prstGeom>
          <a:solidFill>
            <a:srgbClr val="EDECF3"/>
          </a:solidFill>
          <a:ln>
            <a:solidFill>
              <a:srgbClr val="EDECF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/>
            <a:endParaRPr lang="id-ID">
              <a:solidFill>
                <a:schemeClr val="lt1"/>
              </a:solidFill>
            </a:endParaRPr>
          </a:p>
        </p:txBody>
      </p:sp>
      <p:sp>
        <p:nvSpPr>
          <p:cNvPr id="13" name="Oval 5"/>
          <p:cNvSpPr>
            <a:spLocks noChangeArrowheads="1"/>
          </p:cNvSpPr>
          <p:nvPr/>
        </p:nvSpPr>
        <p:spPr bwMode="auto">
          <a:xfrm>
            <a:off x="6811734" y="2163530"/>
            <a:ext cx="1360433" cy="1360788"/>
          </a:xfrm>
          <a:prstGeom prst="ellipse">
            <a:avLst/>
          </a:prstGeom>
          <a:solidFill>
            <a:srgbClr val="B7DF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/>
            <a:endParaRPr lang="id-ID">
              <a:solidFill>
                <a:schemeClr val="lt1"/>
              </a:solidFill>
            </a:endParaRPr>
          </a:p>
        </p:txBody>
      </p:sp>
      <p:sp>
        <p:nvSpPr>
          <p:cNvPr id="14" name="Oval 5"/>
          <p:cNvSpPr>
            <a:spLocks noChangeArrowheads="1"/>
          </p:cNvSpPr>
          <p:nvPr/>
        </p:nvSpPr>
        <p:spPr bwMode="auto">
          <a:xfrm>
            <a:off x="9526902" y="2163530"/>
            <a:ext cx="1360433" cy="1360788"/>
          </a:xfrm>
          <a:prstGeom prst="ellipse">
            <a:avLst/>
          </a:prstGeom>
          <a:solidFill>
            <a:srgbClr val="EDECF3"/>
          </a:solidFill>
          <a:ln>
            <a:solidFill>
              <a:srgbClr val="EDECF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/>
            <a:endParaRPr lang="id-ID">
              <a:solidFill>
                <a:schemeClr val="lt1"/>
              </a:solidFill>
            </a:endParaRPr>
          </a:p>
        </p:txBody>
      </p:sp>
      <p:sp>
        <p:nvSpPr>
          <p:cNvPr id="15" name="AutoShape 8"/>
          <p:cNvSpPr/>
          <p:nvPr/>
        </p:nvSpPr>
        <p:spPr bwMode="auto">
          <a:xfrm>
            <a:off x="9951362" y="2573736"/>
            <a:ext cx="570456" cy="475504"/>
          </a:xfrm>
          <a:custGeom>
            <a:avLst/>
            <a:gdLst>
              <a:gd name="T0" fmla="*/ 75419876 w 21600"/>
              <a:gd name="T1" fmla="*/ 22815321 h 21579"/>
              <a:gd name="T2" fmla="*/ 74086090 w 21600"/>
              <a:gd name="T3" fmla="*/ 25988205 h 21579"/>
              <a:gd name="T4" fmla="*/ 70751508 w 21600"/>
              <a:gd name="T5" fmla="*/ 27764166 h 21579"/>
              <a:gd name="T6" fmla="*/ 70751508 w 21600"/>
              <a:gd name="T7" fmla="*/ 40356187 h 21579"/>
              <a:gd name="T8" fmla="*/ 68890459 w 21600"/>
              <a:gd name="T9" fmla="*/ 44041735 h 21579"/>
              <a:gd name="T10" fmla="*/ 64452543 w 21600"/>
              <a:gd name="T11" fmla="*/ 45574747 h 21579"/>
              <a:gd name="T12" fmla="*/ 57741601 w 21600"/>
              <a:gd name="T13" fmla="*/ 41068031 h 21579"/>
              <a:gd name="T14" fmla="*/ 49288264 w 21600"/>
              <a:gd name="T15" fmla="*/ 37061803 h 21579"/>
              <a:gd name="T16" fmla="*/ 39979537 w 21600"/>
              <a:gd name="T17" fmla="*/ 33937470 h 21579"/>
              <a:gd name="T18" fmla="*/ 30688181 w 21600"/>
              <a:gd name="T19" fmla="*/ 32234408 h 21579"/>
              <a:gd name="T20" fmla="*/ 27825021 w 21600"/>
              <a:gd name="T21" fmla="*/ 33597370 h 21579"/>
              <a:gd name="T22" fmla="*/ 26309651 w 21600"/>
              <a:gd name="T23" fmla="*/ 35728021 h 21579"/>
              <a:gd name="T24" fmla="*/ 26225861 w 21600"/>
              <a:gd name="T25" fmla="*/ 38138096 h 21579"/>
              <a:gd name="T26" fmla="*/ 27748204 w 21600"/>
              <a:gd name="T27" fmla="*/ 40356187 h 21579"/>
              <a:gd name="T28" fmla="*/ 26805477 w 21600"/>
              <a:gd name="T29" fmla="*/ 42936312 h 21579"/>
              <a:gd name="T30" fmla="*/ 27643496 w 21600"/>
              <a:gd name="T31" fmla="*/ 45203003 h 21579"/>
              <a:gd name="T32" fmla="*/ 29672124 w 21600"/>
              <a:gd name="T33" fmla="*/ 47299644 h 21579"/>
              <a:gd name="T34" fmla="*/ 32371191 w 21600"/>
              <a:gd name="T35" fmla="*/ 49296719 h 21579"/>
              <a:gd name="T36" fmla="*/ 29525462 w 21600"/>
              <a:gd name="T37" fmla="*/ 51536695 h 21579"/>
              <a:gd name="T38" fmla="*/ 25181854 w 21600"/>
              <a:gd name="T39" fmla="*/ 52406463 h 21579"/>
              <a:gd name="T40" fmla="*/ 20660147 w 21600"/>
              <a:gd name="T41" fmla="*/ 52049309 h 21579"/>
              <a:gd name="T42" fmla="*/ 17189421 w 21600"/>
              <a:gd name="T43" fmla="*/ 50560017 h 21579"/>
              <a:gd name="T44" fmla="*/ 15548366 w 21600"/>
              <a:gd name="T45" fmla="*/ 46296300 h 21579"/>
              <a:gd name="T46" fmla="*/ 14078377 w 21600"/>
              <a:gd name="T47" fmla="*/ 41845479 h 21579"/>
              <a:gd name="T48" fmla="*/ 13505733 w 21600"/>
              <a:gd name="T49" fmla="*/ 37124993 h 21579"/>
              <a:gd name="T50" fmla="*/ 14490413 w 21600"/>
              <a:gd name="T51" fmla="*/ 31957448 h 21579"/>
              <a:gd name="T52" fmla="*/ 6298965 w 21600"/>
              <a:gd name="T53" fmla="*/ 31957448 h 21579"/>
              <a:gd name="T54" fmla="*/ 1864535 w 21600"/>
              <a:gd name="T55" fmla="*/ 30424436 h 21579"/>
              <a:gd name="T56" fmla="*/ 0 w 21600"/>
              <a:gd name="T57" fmla="*/ 26702464 h 21579"/>
              <a:gd name="T58" fmla="*/ 0 w 21600"/>
              <a:gd name="T59" fmla="*/ 18886823 h 21579"/>
              <a:gd name="T60" fmla="*/ 1836585 w 21600"/>
              <a:gd name="T61" fmla="*/ 15172146 h 21579"/>
              <a:gd name="T62" fmla="*/ 6298965 w 21600"/>
              <a:gd name="T63" fmla="*/ 13617249 h 21579"/>
              <a:gd name="T64" fmla="*/ 26721687 w 21600"/>
              <a:gd name="T65" fmla="*/ 13617249 h 21579"/>
              <a:gd name="T66" fmla="*/ 36749721 w 21600"/>
              <a:gd name="T67" fmla="*/ 12477866 h 21579"/>
              <a:gd name="T68" fmla="*/ 47175846 w 21600"/>
              <a:gd name="T69" fmla="*/ 9411842 h 21579"/>
              <a:gd name="T70" fmla="*/ 56819793 w 21600"/>
              <a:gd name="T71" fmla="*/ 5033920 h 21579"/>
              <a:gd name="T72" fmla="*/ 64452543 w 21600"/>
              <a:gd name="T73" fmla="*/ 0 h 21579"/>
              <a:gd name="T74" fmla="*/ 68890459 w 21600"/>
              <a:gd name="T75" fmla="*/ 1540307 h 21579"/>
              <a:gd name="T76" fmla="*/ 70751508 w 21600"/>
              <a:gd name="T77" fmla="*/ 5262280 h 21579"/>
              <a:gd name="T78" fmla="*/ 70751508 w 21600"/>
              <a:gd name="T79" fmla="*/ 17817875 h 21579"/>
              <a:gd name="T80" fmla="*/ 74086090 w 21600"/>
              <a:gd name="T81" fmla="*/ 19608377 h 21579"/>
              <a:gd name="T82" fmla="*/ 75419876 w 21600"/>
              <a:gd name="T83" fmla="*/ 22815321 h 21579"/>
              <a:gd name="T84" fmla="*/ 64452543 w 21600"/>
              <a:gd name="T85" fmla="*/ 6936162 h 21579"/>
              <a:gd name="T86" fmla="*/ 57657811 w 21600"/>
              <a:gd name="T87" fmla="*/ 10816059 h 21579"/>
              <a:gd name="T88" fmla="*/ 49860908 w 21600"/>
              <a:gd name="T89" fmla="*/ 14173632 h 21579"/>
              <a:gd name="T90" fmla="*/ 41473930 w 21600"/>
              <a:gd name="T91" fmla="*/ 16819313 h 21579"/>
              <a:gd name="T92" fmla="*/ 33020652 w 21600"/>
              <a:gd name="T93" fmla="*/ 18473824 h 21579"/>
              <a:gd name="T94" fmla="*/ 33020652 w 21600"/>
              <a:gd name="T95" fmla="*/ 27144643 h 21579"/>
              <a:gd name="T96" fmla="*/ 41473930 w 21600"/>
              <a:gd name="T97" fmla="*/ 28818574 h 21579"/>
              <a:gd name="T98" fmla="*/ 49860908 w 21600"/>
              <a:gd name="T99" fmla="*/ 31478844 h 21579"/>
              <a:gd name="T100" fmla="*/ 57699706 w 21600"/>
              <a:gd name="T101" fmla="*/ 34858253 h 21579"/>
              <a:gd name="T102" fmla="*/ 64452543 w 21600"/>
              <a:gd name="T103" fmla="*/ 38679840 h 21579"/>
              <a:gd name="T104" fmla="*/ 64452543 w 21600"/>
              <a:gd name="T105" fmla="*/ 6936162 h 21579"/>
              <a:gd name="T106" fmla="*/ 64452543 w 21600"/>
              <a:gd name="T107" fmla="*/ 6936162 h 21579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</a:gdLst>
            <a:ahLst/>
            <a:cxnLst>
              <a:cxn ang="T108">
                <a:pos x="T0" y="T1"/>
              </a:cxn>
              <a:cxn ang="T109">
                <a:pos x="T2" y="T3"/>
              </a:cxn>
              <a:cxn ang="T110">
                <a:pos x="T4" y="T5"/>
              </a:cxn>
              <a:cxn ang="T111">
                <a:pos x="T6" y="T7"/>
              </a:cxn>
              <a:cxn ang="T112">
                <a:pos x="T8" y="T9"/>
              </a:cxn>
              <a:cxn ang="T113">
                <a:pos x="T10" y="T11"/>
              </a:cxn>
              <a:cxn ang="T114">
                <a:pos x="T12" y="T13"/>
              </a:cxn>
              <a:cxn ang="T115">
                <a:pos x="T14" y="T15"/>
              </a:cxn>
              <a:cxn ang="T116">
                <a:pos x="T16" y="T17"/>
              </a:cxn>
              <a:cxn ang="T117">
                <a:pos x="T18" y="T19"/>
              </a:cxn>
              <a:cxn ang="T118">
                <a:pos x="T20" y="T21"/>
              </a:cxn>
              <a:cxn ang="T119">
                <a:pos x="T22" y="T23"/>
              </a:cxn>
              <a:cxn ang="T120">
                <a:pos x="T24" y="T25"/>
              </a:cxn>
              <a:cxn ang="T121">
                <a:pos x="T26" y="T27"/>
              </a:cxn>
              <a:cxn ang="T122">
                <a:pos x="T28" y="T29"/>
              </a:cxn>
              <a:cxn ang="T123">
                <a:pos x="T30" y="T31"/>
              </a:cxn>
              <a:cxn ang="T124">
                <a:pos x="T32" y="T33"/>
              </a:cxn>
              <a:cxn ang="T125">
                <a:pos x="T34" y="T35"/>
              </a:cxn>
              <a:cxn ang="T126">
                <a:pos x="T36" y="T37"/>
              </a:cxn>
              <a:cxn ang="T127">
                <a:pos x="T38" y="T39"/>
              </a:cxn>
              <a:cxn ang="T128">
                <a:pos x="T40" y="T41"/>
              </a:cxn>
              <a:cxn ang="T129">
                <a:pos x="T42" y="T43"/>
              </a:cxn>
              <a:cxn ang="T130">
                <a:pos x="T44" y="T45"/>
              </a:cxn>
              <a:cxn ang="T131">
                <a:pos x="T46" y="T47"/>
              </a:cxn>
              <a:cxn ang="T132">
                <a:pos x="T48" y="T49"/>
              </a:cxn>
              <a:cxn ang="T133">
                <a:pos x="T50" y="T51"/>
              </a:cxn>
              <a:cxn ang="T134">
                <a:pos x="T52" y="T53"/>
              </a:cxn>
              <a:cxn ang="T135">
                <a:pos x="T54" y="T55"/>
              </a:cxn>
              <a:cxn ang="T136">
                <a:pos x="T56" y="T57"/>
              </a:cxn>
              <a:cxn ang="T137">
                <a:pos x="T58" y="T59"/>
              </a:cxn>
              <a:cxn ang="T138">
                <a:pos x="T60" y="T61"/>
              </a:cxn>
              <a:cxn ang="T139">
                <a:pos x="T62" y="T63"/>
              </a:cxn>
              <a:cxn ang="T140">
                <a:pos x="T64" y="T65"/>
              </a:cxn>
              <a:cxn ang="T141">
                <a:pos x="T66" y="T67"/>
              </a:cxn>
              <a:cxn ang="T142">
                <a:pos x="T68" y="T69"/>
              </a:cxn>
              <a:cxn ang="T143">
                <a:pos x="T70" y="T71"/>
              </a:cxn>
              <a:cxn ang="T144">
                <a:pos x="T72" y="T73"/>
              </a:cxn>
              <a:cxn ang="T145">
                <a:pos x="T74" y="T75"/>
              </a:cxn>
              <a:cxn ang="T146">
                <a:pos x="T76" y="T77"/>
              </a:cxn>
              <a:cxn ang="T147">
                <a:pos x="T78" y="T79"/>
              </a:cxn>
              <a:cxn ang="T148">
                <a:pos x="T80" y="T81"/>
              </a:cxn>
              <a:cxn ang="T149">
                <a:pos x="T82" y="T83"/>
              </a:cxn>
              <a:cxn ang="T150">
                <a:pos x="T84" y="T85"/>
              </a:cxn>
              <a:cxn ang="T151">
                <a:pos x="T86" y="T87"/>
              </a:cxn>
              <a:cxn ang="T152">
                <a:pos x="T88" y="T89"/>
              </a:cxn>
              <a:cxn ang="T153">
                <a:pos x="T90" y="T91"/>
              </a:cxn>
              <a:cxn ang="T154">
                <a:pos x="T92" y="T93"/>
              </a:cxn>
              <a:cxn ang="T155">
                <a:pos x="T94" y="T95"/>
              </a:cxn>
              <a:cxn ang="T156">
                <a:pos x="T96" y="T97"/>
              </a:cxn>
              <a:cxn ang="T157">
                <a:pos x="T98" y="T99"/>
              </a:cxn>
              <a:cxn ang="T158">
                <a:pos x="T100" y="T101"/>
              </a:cxn>
              <a:cxn ang="T159">
                <a:pos x="T102" y="T103"/>
              </a:cxn>
              <a:cxn ang="T160">
                <a:pos x="T104" y="T105"/>
              </a:cxn>
              <a:cxn ang="T161">
                <a:pos x="T106" y="T107"/>
              </a:cxn>
            </a:cxnLst>
            <a:rect l="0" t="0" r="r" b="b"/>
            <a:pathLst>
              <a:path w="21600" h="21579">
                <a:moveTo>
                  <a:pt x="21600" y="9391"/>
                </a:moveTo>
                <a:cubicBezTo>
                  <a:pt x="21600" y="9887"/>
                  <a:pt x="21473" y="10321"/>
                  <a:pt x="21218" y="10697"/>
                </a:cubicBezTo>
                <a:cubicBezTo>
                  <a:pt x="20963" y="11073"/>
                  <a:pt x="20648" y="11313"/>
                  <a:pt x="20263" y="11428"/>
                </a:cubicBezTo>
                <a:lnTo>
                  <a:pt x="20263" y="16611"/>
                </a:lnTo>
                <a:cubicBezTo>
                  <a:pt x="20263" y="17201"/>
                  <a:pt x="20087" y="17708"/>
                  <a:pt x="19730" y="18128"/>
                </a:cubicBezTo>
                <a:cubicBezTo>
                  <a:pt x="19375" y="18551"/>
                  <a:pt x="18951" y="18759"/>
                  <a:pt x="18459" y="18759"/>
                </a:cubicBezTo>
                <a:cubicBezTo>
                  <a:pt x="17928" y="18122"/>
                  <a:pt x="17286" y="17506"/>
                  <a:pt x="16537" y="16904"/>
                </a:cubicBezTo>
                <a:cubicBezTo>
                  <a:pt x="15786" y="16306"/>
                  <a:pt x="14980" y="15757"/>
                  <a:pt x="14116" y="15255"/>
                </a:cubicBezTo>
                <a:cubicBezTo>
                  <a:pt x="13254" y="14756"/>
                  <a:pt x="12363" y="14325"/>
                  <a:pt x="11450" y="13969"/>
                </a:cubicBezTo>
                <a:cubicBezTo>
                  <a:pt x="10537" y="13614"/>
                  <a:pt x="9648" y="13380"/>
                  <a:pt x="8789" y="13268"/>
                </a:cubicBezTo>
                <a:cubicBezTo>
                  <a:pt x="8453" y="13379"/>
                  <a:pt x="8179" y="13564"/>
                  <a:pt x="7969" y="13829"/>
                </a:cubicBezTo>
                <a:cubicBezTo>
                  <a:pt x="7758" y="14093"/>
                  <a:pt x="7614" y="14386"/>
                  <a:pt x="7535" y="14706"/>
                </a:cubicBezTo>
                <a:cubicBezTo>
                  <a:pt x="7457" y="15029"/>
                  <a:pt x="7450" y="15361"/>
                  <a:pt x="7511" y="15698"/>
                </a:cubicBezTo>
                <a:cubicBezTo>
                  <a:pt x="7575" y="16036"/>
                  <a:pt x="7719" y="16341"/>
                  <a:pt x="7947" y="16611"/>
                </a:cubicBezTo>
                <a:cubicBezTo>
                  <a:pt x="7751" y="16992"/>
                  <a:pt x="7660" y="17347"/>
                  <a:pt x="7677" y="17673"/>
                </a:cubicBezTo>
                <a:cubicBezTo>
                  <a:pt x="7692" y="17993"/>
                  <a:pt x="7773" y="18307"/>
                  <a:pt x="7917" y="18606"/>
                </a:cubicBezTo>
                <a:cubicBezTo>
                  <a:pt x="8059" y="18909"/>
                  <a:pt x="8255" y="19193"/>
                  <a:pt x="8498" y="19469"/>
                </a:cubicBezTo>
                <a:cubicBezTo>
                  <a:pt x="8737" y="19745"/>
                  <a:pt x="8997" y="20021"/>
                  <a:pt x="9271" y="20291"/>
                </a:cubicBezTo>
                <a:cubicBezTo>
                  <a:pt x="9114" y="20696"/>
                  <a:pt x="8843" y="21001"/>
                  <a:pt x="8456" y="21213"/>
                </a:cubicBezTo>
                <a:cubicBezTo>
                  <a:pt x="8069" y="21424"/>
                  <a:pt x="7655" y="21541"/>
                  <a:pt x="7212" y="21571"/>
                </a:cubicBezTo>
                <a:cubicBezTo>
                  <a:pt x="6772" y="21600"/>
                  <a:pt x="6341" y="21550"/>
                  <a:pt x="5917" y="21424"/>
                </a:cubicBezTo>
                <a:cubicBezTo>
                  <a:pt x="5496" y="21295"/>
                  <a:pt x="5163" y="21092"/>
                  <a:pt x="4923" y="20811"/>
                </a:cubicBezTo>
                <a:cubicBezTo>
                  <a:pt x="4781" y="20241"/>
                  <a:pt x="4625" y="19657"/>
                  <a:pt x="4453" y="19056"/>
                </a:cubicBezTo>
                <a:cubicBezTo>
                  <a:pt x="4282" y="18454"/>
                  <a:pt x="4140" y="17843"/>
                  <a:pt x="4032" y="17224"/>
                </a:cubicBezTo>
                <a:cubicBezTo>
                  <a:pt x="3922" y="16599"/>
                  <a:pt x="3868" y="15953"/>
                  <a:pt x="3868" y="15281"/>
                </a:cubicBezTo>
                <a:cubicBezTo>
                  <a:pt x="3868" y="14615"/>
                  <a:pt x="3961" y="13905"/>
                  <a:pt x="4150" y="13154"/>
                </a:cubicBezTo>
                <a:lnTo>
                  <a:pt x="1804" y="13154"/>
                </a:lnTo>
                <a:cubicBezTo>
                  <a:pt x="1312" y="13154"/>
                  <a:pt x="889" y="12945"/>
                  <a:pt x="534" y="12523"/>
                </a:cubicBezTo>
                <a:cubicBezTo>
                  <a:pt x="176" y="12100"/>
                  <a:pt x="0" y="11592"/>
                  <a:pt x="0" y="10991"/>
                </a:cubicBezTo>
                <a:lnTo>
                  <a:pt x="0" y="7774"/>
                </a:lnTo>
                <a:cubicBezTo>
                  <a:pt x="0" y="7184"/>
                  <a:pt x="176" y="6677"/>
                  <a:pt x="526" y="6245"/>
                </a:cubicBezTo>
                <a:cubicBezTo>
                  <a:pt x="879" y="5820"/>
                  <a:pt x="1305" y="5605"/>
                  <a:pt x="1804" y="5605"/>
                </a:cubicBezTo>
                <a:lnTo>
                  <a:pt x="7653" y="5605"/>
                </a:lnTo>
                <a:cubicBezTo>
                  <a:pt x="8551" y="5605"/>
                  <a:pt x="9509" y="5450"/>
                  <a:pt x="10525" y="5136"/>
                </a:cubicBezTo>
                <a:cubicBezTo>
                  <a:pt x="11541" y="4822"/>
                  <a:pt x="12537" y="4399"/>
                  <a:pt x="13511" y="3874"/>
                </a:cubicBezTo>
                <a:cubicBezTo>
                  <a:pt x="14488" y="3343"/>
                  <a:pt x="15409" y="2744"/>
                  <a:pt x="16273" y="2072"/>
                </a:cubicBezTo>
                <a:cubicBezTo>
                  <a:pt x="17135" y="1406"/>
                  <a:pt x="17864" y="713"/>
                  <a:pt x="18459" y="0"/>
                </a:cubicBezTo>
                <a:cubicBezTo>
                  <a:pt x="18951" y="0"/>
                  <a:pt x="19375" y="214"/>
                  <a:pt x="19730" y="634"/>
                </a:cubicBezTo>
                <a:cubicBezTo>
                  <a:pt x="20087" y="1057"/>
                  <a:pt x="20263" y="1567"/>
                  <a:pt x="20263" y="2166"/>
                </a:cubicBezTo>
                <a:lnTo>
                  <a:pt x="20263" y="7334"/>
                </a:lnTo>
                <a:cubicBezTo>
                  <a:pt x="20648" y="7446"/>
                  <a:pt x="20963" y="7692"/>
                  <a:pt x="21218" y="8071"/>
                </a:cubicBezTo>
                <a:cubicBezTo>
                  <a:pt x="21473" y="8455"/>
                  <a:pt x="21600" y="8895"/>
                  <a:pt x="21600" y="9391"/>
                </a:cubicBezTo>
                <a:moveTo>
                  <a:pt x="18459" y="2855"/>
                </a:moveTo>
                <a:cubicBezTo>
                  <a:pt x="17864" y="3407"/>
                  <a:pt x="17215" y="3941"/>
                  <a:pt x="16513" y="4452"/>
                </a:cubicBezTo>
                <a:cubicBezTo>
                  <a:pt x="15810" y="4963"/>
                  <a:pt x="15066" y="5423"/>
                  <a:pt x="14280" y="5834"/>
                </a:cubicBezTo>
                <a:cubicBezTo>
                  <a:pt x="13494" y="6245"/>
                  <a:pt x="12694" y="6609"/>
                  <a:pt x="11878" y="6923"/>
                </a:cubicBezTo>
                <a:cubicBezTo>
                  <a:pt x="11061" y="7237"/>
                  <a:pt x="10255" y="7463"/>
                  <a:pt x="9457" y="7604"/>
                </a:cubicBezTo>
                <a:lnTo>
                  <a:pt x="9457" y="11173"/>
                </a:lnTo>
                <a:cubicBezTo>
                  <a:pt x="10255" y="11325"/>
                  <a:pt x="11061" y="11554"/>
                  <a:pt x="11878" y="11862"/>
                </a:cubicBezTo>
                <a:cubicBezTo>
                  <a:pt x="12694" y="12170"/>
                  <a:pt x="13494" y="12537"/>
                  <a:pt x="14280" y="12957"/>
                </a:cubicBezTo>
                <a:cubicBezTo>
                  <a:pt x="15066" y="13379"/>
                  <a:pt x="15813" y="13843"/>
                  <a:pt x="16525" y="14348"/>
                </a:cubicBezTo>
                <a:cubicBezTo>
                  <a:pt x="17235" y="14856"/>
                  <a:pt x="17881" y="15381"/>
                  <a:pt x="18459" y="15921"/>
                </a:cubicBezTo>
                <a:lnTo>
                  <a:pt x="18459" y="2855"/>
                </a:lnTo>
                <a:close/>
                <a:moveTo>
                  <a:pt x="18459" y="2855"/>
                </a:moveTo>
              </a:path>
            </a:pathLst>
          </a:custGeom>
          <a:solidFill>
            <a:srgbClr val="FFFFFF"/>
          </a:solidFill>
          <a:ln>
            <a:noFill/>
          </a:ln>
        </p:spPr>
        <p:txBody>
          <a:bodyPr lIns="0" tIns="0" rIns="0" bIns="0"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en-US" dirty="0"/>
          </a:p>
        </p:txBody>
      </p:sp>
      <p:grpSp>
        <p:nvGrpSpPr>
          <p:cNvPr id="16" name="Group 4700"/>
          <p:cNvGrpSpPr/>
          <p:nvPr/>
        </p:nvGrpSpPr>
        <p:grpSpPr bwMode="auto">
          <a:xfrm>
            <a:off x="4479914" y="2611626"/>
            <a:ext cx="485796" cy="485923"/>
            <a:chOff x="3062288" y="3998912"/>
            <a:chExt cx="412750" cy="412750"/>
          </a:xfrm>
          <a:solidFill>
            <a:schemeClr val="bg1"/>
          </a:solidFill>
        </p:grpSpPr>
        <p:sp>
          <p:nvSpPr>
            <p:cNvPr id="17" name="Freeform 408"/>
            <p:cNvSpPr>
              <a:spLocks noChangeArrowheads="1"/>
            </p:cNvSpPr>
            <p:nvPr/>
          </p:nvSpPr>
          <p:spPr bwMode="auto">
            <a:xfrm>
              <a:off x="3062288" y="3998912"/>
              <a:ext cx="328612" cy="315912"/>
            </a:xfrm>
            <a:custGeom>
              <a:avLst/>
              <a:gdLst>
                <a:gd name="T0" fmla="*/ 911 w 912"/>
                <a:gd name="T1" fmla="*/ 242 h 879"/>
                <a:gd name="T2" fmla="*/ 594 w 912"/>
                <a:gd name="T3" fmla="*/ 33 h 879"/>
                <a:gd name="T4" fmla="*/ 75 w 912"/>
                <a:gd name="T5" fmla="*/ 435 h 879"/>
                <a:gd name="T6" fmla="*/ 242 w 912"/>
                <a:gd name="T7" fmla="*/ 878 h 879"/>
                <a:gd name="T8" fmla="*/ 343 w 912"/>
                <a:gd name="T9" fmla="*/ 819 h 879"/>
                <a:gd name="T10" fmla="*/ 911 w 912"/>
                <a:gd name="T11" fmla="*/ 242 h 879"/>
                <a:gd name="T12" fmla="*/ 451 w 912"/>
                <a:gd name="T13" fmla="*/ 226 h 879"/>
                <a:gd name="T14" fmla="*/ 577 w 912"/>
                <a:gd name="T15" fmla="*/ 125 h 879"/>
                <a:gd name="T16" fmla="*/ 669 w 912"/>
                <a:gd name="T17" fmla="*/ 251 h 879"/>
                <a:gd name="T18" fmla="*/ 543 w 912"/>
                <a:gd name="T19" fmla="*/ 351 h 879"/>
                <a:gd name="T20" fmla="*/ 451 w 912"/>
                <a:gd name="T21" fmla="*/ 226 h 879"/>
                <a:gd name="T22" fmla="*/ 226 w 912"/>
                <a:gd name="T23" fmla="*/ 343 h 879"/>
                <a:gd name="T24" fmla="*/ 318 w 912"/>
                <a:gd name="T25" fmla="*/ 276 h 879"/>
                <a:gd name="T26" fmla="*/ 385 w 912"/>
                <a:gd name="T27" fmla="*/ 368 h 879"/>
                <a:gd name="T28" fmla="*/ 293 w 912"/>
                <a:gd name="T29" fmla="*/ 435 h 879"/>
                <a:gd name="T30" fmla="*/ 226 w 912"/>
                <a:gd name="T31" fmla="*/ 343 h 879"/>
                <a:gd name="T32" fmla="*/ 251 w 912"/>
                <a:gd name="T33" fmla="*/ 710 h 879"/>
                <a:gd name="T34" fmla="*/ 176 w 912"/>
                <a:gd name="T35" fmla="*/ 618 h 879"/>
                <a:gd name="T36" fmla="*/ 267 w 912"/>
                <a:gd name="T37" fmla="*/ 552 h 879"/>
                <a:gd name="T38" fmla="*/ 343 w 912"/>
                <a:gd name="T39" fmla="*/ 644 h 879"/>
                <a:gd name="T40" fmla="*/ 251 w 912"/>
                <a:gd name="T41" fmla="*/ 710 h 879"/>
                <a:gd name="T42" fmla="*/ 251 w 912"/>
                <a:gd name="T43" fmla="*/ 710 h 879"/>
                <a:gd name="T44" fmla="*/ 251 w 912"/>
                <a:gd name="T45" fmla="*/ 710 h 8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912" h="879">
                  <a:moveTo>
                    <a:pt x="911" y="242"/>
                  </a:moveTo>
                  <a:cubicBezTo>
                    <a:pt x="844" y="134"/>
                    <a:pt x="727" y="50"/>
                    <a:pt x="594" y="33"/>
                  </a:cubicBezTo>
                  <a:cubicBezTo>
                    <a:pt x="343" y="0"/>
                    <a:pt x="134" y="184"/>
                    <a:pt x="75" y="435"/>
                  </a:cubicBezTo>
                  <a:cubicBezTo>
                    <a:pt x="0" y="761"/>
                    <a:pt x="84" y="869"/>
                    <a:pt x="242" y="878"/>
                  </a:cubicBezTo>
                  <a:cubicBezTo>
                    <a:pt x="267" y="853"/>
                    <a:pt x="309" y="828"/>
                    <a:pt x="343" y="819"/>
                  </a:cubicBezTo>
                  <a:lnTo>
                    <a:pt x="911" y="242"/>
                  </a:lnTo>
                  <a:close/>
                  <a:moveTo>
                    <a:pt x="451" y="226"/>
                  </a:moveTo>
                  <a:cubicBezTo>
                    <a:pt x="460" y="167"/>
                    <a:pt x="518" y="117"/>
                    <a:pt x="577" y="125"/>
                  </a:cubicBezTo>
                  <a:cubicBezTo>
                    <a:pt x="635" y="134"/>
                    <a:pt x="677" y="192"/>
                    <a:pt x="669" y="251"/>
                  </a:cubicBezTo>
                  <a:cubicBezTo>
                    <a:pt x="660" y="317"/>
                    <a:pt x="610" y="359"/>
                    <a:pt x="543" y="351"/>
                  </a:cubicBezTo>
                  <a:cubicBezTo>
                    <a:pt x="485" y="343"/>
                    <a:pt x="443" y="284"/>
                    <a:pt x="451" y="226"/>
                  </a:cubicBezTo>
                  <a:close/>
                  <a:moveTo>
                    <a:pt x="226" y="343"/>
                  </a:moveTo>
                  <a:cubicBezTo>
                    <a:pt x="226" y="301"/>
                    <a:pt x="267" y="267"/>
                    <a:pt x="318" y="276"/>
                  </a:cubicBezTo>
                  <a:cubicBezTo>
                    <a:pt x="359" y="284"/>
                    <a:pt x="393" y="326"/>
                    <a:pt x="385" y="368"/>
                  </a:cubicBezTo>
                  <a:cubicBezTo>
                    <a:pt x="376" y="409"/>
                    <a:pt x="334" y="443"/>
                    <a:pt x="293" y="435"/>
                  </a:cubicBezTo>
                  <a:cubicBezTo>
                    <a:pt x="251" y="435"/>
                    <a:pt x="217" y="393"/>
                    <a:pt x="226" y="343"/>
                  </a:cubicBezTo>
                  <a:close/>
                  <a:moveTo>
                    <a:pt x="251" y="710"/>
                  </a:moveTo>
                  <a:cubicBezTo>
                    <a:pt x="200" y="710"/>
                    <a:pt x="167" y="669"/>
                    <a:pt x="176" y="618"/>
                  </a:cubicBezTo>
                  <a:cubicBezTo>
                    <a:pt x="184" y="577"/>
                    <a:pt x="226" y="543"/>
                    <a:pt x="267" y="552"/>
                  </a:cubicBezTo>
                  <a:cubicBezTo>
                    <a:pt x="318" y="560"/>
                    <a:pt x="343" y="602"/>
                    <a:pt x="343" y="644"/>
                  </a:cubicBezTo>
                  <a:cubicBezTo>
                    <a:pt x="334" y="685"/>
                    <a:pt x="293" y="719"/>
                    <a:pt x="251" y="710"/>
                  </a:cubicBezTo>
                  <a:close/>
                  <a:moveTo>
                    <a:pt x="251" y="710"/>
                  </a:moveTo>
                  <a:lnTo>
                    <a:pt x="251" y="710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>
                <a:defRPr/>
              </a:pPr>
              <a:endParaRPr lang="en-US" dirty="0">
                <a:ea typeface="宋体" panose="02010600030101010101" pitchFamily="2" charset="-122"/>
              </a:endParaRPr>
            </a:p>
          </p:txBody>
        </p:sp>
        <p:sp>
          <p:nvSpPr>
            <p:cNvPr id="18" name="Freeform 409"/>
            <p:cNvSpPr>
              <a:spLocks noChangeArrowheads="1"/>
            </p:cNvSpPr>
            <p:nvPr/>
          </p:nvSpPr>
          <p:spPr bwMode="auto">
            <a:xfrm>
              <a:off x="3270250" y="4052887"/>
              <a:ext cx="204788" cy="223837"/>
            </a:xfrm>
            <a:custGeom>
              <a:avLst/>
              <a:gdLst>
                <a:gd name="T0" fmla="*/ 142 w 569"/>
                <a:gd name="T1" fmla="*/ 619 h 620"/>
                <a:gd name="T2" fmla="*/ 150 w 569"/>
                <a:gd name="T3" fmla="*/ 611 h 620"/>
                <a:gd name="T4" fmla="*/ 568 w 569"/>
                <a:gd name="T5" fmla="*/ 67 h 620"/>
                <a:gd name="T6" fmla="*/ 543 w 569"/>
                <a:gd name="T7" fmla="*/ 25 h 620"/>
                <a:gd name="T8" fmla="*/ 493 w 569"/>
                <a:gd name="T9" fmla="*/ 17 h 620"/>
                <a:gd name="T10" fmla="*/ 8 w 569"/>
                <a:gd name="T11" fmla="*/ 485 h 620"/>
                <a:gd name="T12" fmla="*/ 0 w 569"/>
                <a:gd name="T13" fmla="*/ 494 h 620"/>
                <a:gd name="T14" fmla="*/ 142 w 569"/>
                <a:gd name="T15" fmla="*/ 619 h 620"/>
                <a:gd name="T16" fmla="*/ 142 w 569"/>
                <a:gd name="T17" fmla="*/ 619 h 620"/>
                <a:gd name="T18" fmla="*/ 142 w 569"/>
                <a:gd name="T19" fmla="*/ 619 h 6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69" h="620">
                  <a:moveTo>
                    <a:pt x="142" y="619"/>
                  </a:moveTo>
                  <a:cubicBezTo>
                    <a:pt x="150" y="611"/>
                    <a:pt x="150" y="611"/>
                    <a:pt x="150" y="611"/>
                  </a:cubicBezTo>
                  <a:cubicBezTo>
                    <a:pt x="568" y="67"/>
                    <a:pt x="568" y="67"/>
                    <a:pt x="568" y="67"/>
                  </a:cubicBezTo>
                  <a:cubicBezTo>
                    <a:pt x="568" y="59"/>
                    <a:pt x="560" y="42"/>
                    <a:pt x="543" y="25"/>
                  </a:cubicBezTo>
                  <a:cubicBezTo>
                    <a:pt x="518" y="0"/>
                    <a:pt x="493" y="17"/>
                    <a:pt x="493" y="17"/>
                  </a:cubicBezTo>
                  <a:cubicBezTo>
                    <a:pt x="8" y="485"/>
                    <a:pt x="8" y="485"/>
                    <a:pt x="8" y="485"/>
                  </a:cubicBezTo>
                  <a:cubicBezTo>
                    <a:pt x="0" y="494"/>
                    <a:pt x="0" y="494"/>
                    <a:pt x="0" y="494"/>
                  </a:cubicBezTo>
                  <a:lnTo>
                    <a:pt x="142" y="619"/>
                  </a:lnTo>
                  <a:close/>
                  <a:moveTo>
                    <a:pt x="142" y="619"/>
                  </a:moveTo>
                  <a:lnTo>
                    <a:pt x="142" y="619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>
                <a:defRPr/>
              </a:pPr>
              <a:endParaRPr lang="en-US" dirty="0">
                <a:ea typeface="宋体" panose="02010600030101010101" pitchFamily="2" charset="-122"/>
              </a:endParaRPr>
            </a:p>
          </p:txBody>
        </p:sp>
        <p:sp>
          <p:nvSpPr>
            <p:cNvPr id="19" name="Freeform 410"/>
            <p:cNvSpPr>
              <a:spLocks noChangeArrowheads="1"/>
            </p:cNvSpPr>
            <p:nvPr/>
          </p:nvSpPr>
          <p:spPr bwMode="auto">
            <a:xfrm>
              <a:off x="3209925" y="4241799"/>
              <a:ext cx="103188" cy="103188"/>
            </a:xfrm>
            <a:custGeom>
              <a:avLst/>
              <a:gdLst>
                <a:gd name="T0" fmla="*/ 143 w 286"/>
                <a:gd name="T1" fmla="*/ 284 h 285"/>
                <a:gd name="T2" fmla="*/ 151 w 286"/>
                <a:gd name="T3" fmla="*/ 268 h 285"/>
                <a:gd name="T4" fmla="*/ 285 w 286"/>
                <a:gd name="T5" fmla="*/ 125 h 285"/>
                <a:gd name="T6" fmla="*/ 143 w 286"/>
                <a:gd name="T7" fmla="*/ 0 h 285"/>
                <a:gd name="T8" fmla="*/ 9 w 286"/>
                <a:gd name="T9" fmla="*/ 142 h 285"/>
                <a:gd name="T10" fmla="*/ 0 w 286"/>
                <a:gd name="T11" fmla="*/ 151 h 285"/>
                <a:gd name="T12" fmla="*/ 143 w 286"/>
                <a:gd name="T13" fmla="*/ 284 h 285"/>
                <a:gd name="T14" fmla="*/ 59 w 286"/>
                <a:gd name="T15" fmla="*/ 134 h 285"/>
                <a:gd name="T16" fmla="*/ 126 w 286"/>
                <a:gd name="T17" fmla="*/ 59 h 285"/>
                <a:gd name="T18" fmla="*/ 151 w 286"/>
                <a:gd name="T19" fmla="*/ 59 h 285"/>
                <a:gd name="T20" fmla="*/ 159 w 286"/>
                <a:gd name="T21" fmla="*/ 67 h 285"/>
                <a:gd name="T22" fmla="*/ 159 w 286"/>
                <a:gd name="T23" fmla="*/ 75 h 285"/>
                <a:gd name="T24" fmla="*/ 159 w 286"/>
                <a:gd name="T25" fmla="*/ 92 h 285"/>
                <a:gd name="T26" fmla="*/ 92 w 286"/>
                <a:gd name="T27" fmla="*/ 159 h 285"/>
                <a:gd name="T28" fmla="*/ 68 w 286"/>
                <a:gd name="T29" fmla="*/ 167 h 285"/>
                <a:gd name="T30" fmla="*/ 59 w 286"/>
                <a:gd name="T31" fmla="*/ 159 h 285"/>
                <a:gd name="T32" fmla="*/ 59 w 286"/>
                <a:gd name="T33" fmla="*/ 142 h 285"/>
                <a:gd name="T34" fmla="*/ 59 w 286"/>
                <a:gd name="T35" fmla="*/ 134 h 285"/>
                <a:gd name="T36" fmla="*/ 59 w 286"/>
                <a:gd name="T37" fmla="*/ 134 h 285"/>
                <a:gd name="T38" fmla="*/ 59 w 286"/>
                <a:gd name="T39" fmla="*/ 134 h 2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86" h="285">
                  <a:moveTo>
                    <a:pt x="143" y="284"/>
                  </a:moveTo>
                  <a:cubicBezTo>
                    <a:pt x="151" y="268"/>
                    <a:pt x="151" y="268"/>
                    <a:pt x="151" y="268"/>
                  </a:cubicBezTo>
                  <a:cubicBezTo>
                    <a:pt x="285" y="125"/>
                    <a:pt x="285" y="125"/>
                    <a:pt x="285" y="125"/>
                  </a:cubicBezTo>
                  <a:cubicBezTo>
                    <a:pt x="143" y="0"/>
                    <a:pt x="143" y="0"/>
                    <a:pt x="143" y="0"/>
                  </a:cubicBezTo>
                  <a:cubicBezTo>
                    <a:pt x="9" y="142"/>
                    <a:pt x="9" y="142"/>
                    <a:pt x="9" y="142"/>
                  </a:cubicBezTo>
                  <a:cubicBezTo>
                    <a:pt x="0" y="151"/>
                    <a:pt x="0" y="151"/>
                    <a:pt x="0" y="151"/>
                  </a:cubicBezTo>
                  <a:lnTo>
                    <a:pt x="143" y="284"/>
                  </a:lnTo>
                  <a:close/>
                  <a:moveTo>
                    <a:pt x="59" y="134"/>
                  </a:moveTo>
                  <a:cubicBezTo>
                    <a:pt x="126" y="59"/>
                    <a:pt x="126" y="59"/>
                    <a:pt x="126" y="59"/>
                  </a:cubicBezTo>
                  <a:cubicBezTo>
                    <a:pt x="134" y="50"/>
                    <a:pt x="143" y="50"/>
                    <a:pt x="151" y="59"/>
                  </a:cubicBezTo>
                  <a:cubicBezTo>
                    <a:pt x="159" y="67"/>
                    <a:pt x="159" y="67"/>
                    <a:pt x="159" y="67"/>
                  </a:cubicBezTo>
                  <a:lnTo>
                    <a:pt x="159" y="75"/>
                  </a:lnTo>
                  <a:cubicBezTo>
                    <a:pt x="159" y="84"/>
                    <a:pt x="159" y="84"/>
                    <a:pt x="159" y="92"/>
                  </a:cubicBezTo>
                  <a:cubicBezTo>
                    <a:pt x="92" y="159"/>
                    <a:pt x="92" y="159"/>
                    <a:pt x="92" y="159"/>
                  </a:cubicBezTo>
                  <a:cubicBezTo>
                    <a:pt x="84" y="167"/>
                    <a:pt x="76" y="167"/>
                    <a:pt x="68" y="167"/>
                  </a:cubicBezTo>
                  <a:cubicBezTo>
                    <a:pt x="59" y="159"/>
                    <a:pt x="59" y="159"/>
                    <a:pt x="59" y="159"/>
                  </a:cubicBezTo>
                  <a:cubicBezTo>
                    <a:pt x="59" y="151"/>
                    <a:pt x="59" y="151"/>
                    <a:pt x="59" y="142"/>
                  </a:cubicBezTo>
                  <a:lnTo>
                    <a:pt x="59" y="134"/>
                  </a:lnTo>
                  <a:close/>
                  <a:moveTo>
                    <a:pt x="59" y="134"/>
                  </a:moveTo>
                  <a:lnTo>
                    <a:pt x="59" y="134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>
                <a:defRPr/>
              </a:pPr>
              <a:endParaRPr lang="en-US" dirty="0">
                <a:ea typeface="宋体" panose="02010600030101010101" pitchFamily="2" charset="-122"/>
              </a:endParaRPr>
            </a:p>
          </p:txBody>
        </p:sp>
        <p:sp>
          <p:nvSpPr>
            <p:cNvPr id="20" name="Freeform 411"/>
            <p:cNvSpPr>
              <a:spLocks noChangeArrowheads="1"/>
            </p:cNvSpPr>
            <p:nvPr/>
          </p:nvSpPr>
          <p:spPr bwMode="auto">
            <a:xfrm>
              <a:off x="3122613" y="4308474"/>
              <a:ext cx="127000" cy="103188"/>
            </a:xfrm>
            <a:custGeom>
              <a:avLst/>
              <a:gdLst>
                <a:gd name="T0" fmla="*/ 343 w 352"/>
                <a:gd name="T1" fmla="*/ 134 h 285"/>
                <a:gd name="T2" fmla="*/ 351 w 352"/>
                <a:gd name="T3" fmla="*/ 125 h 285"/>
                <a:gd name="T4" fmla="*/ 218 w 352"/>
                <a:gd name="T5" fmla="*/ 0 h 285"/>
                <a:gd name="T6" fmla="*/ 209 w 352"/>
                <a:gd name="T7" fmla="*/ 8 h 285"/>
                <a:gd name="T8" fmla="*/ 100 w 352"/>
                <a:gd name="T9" fmla="*/ 276 h 285"/>
                <a:gd name="T10" fmla="*/ 126 w 352"/>
                <a:gd name="T11" fmla="*/ 276 h 285"/>
                <a:gd name="T12" fmla="*/ 134 w 352"/>
                <a:gd name="T13" fmla="*/ 268 h 285"/>
                <a:gd name="T14" fmla="*/ 159 w 352"/>
                <a:gd name="T15" fmla="*/ 217 h 285"/>
                <a:gd name="T16" fmla="*/ 343 w 352"/>
                <a:gd name="T17" fmla="*/ 134 h 285"/>
                <a:gd name="T18" fmla="*/ 218 w 352"/>
                <a:gd name="T19" fmla="*/ 167 h 285"/>
                <a:gd name="T20" fmla="*/ 142 w 352"/>
                <a:gd name="T21" fmla="*/ 192 h 285"/>
                <a:gd name="T22" fmla="*/ 126 w 352"/>
                <a:gd name="T23" fmla="*/ 201 h 285"/>
                <a:gd name="T24" fmla="*/ 109 w 352"/>
                <a:gd name="T25" fmla="*/ 209 h 285"/>
                <a:gd name="T26" fmla="*/ 100 w 352"/>
                <a:gd name="T27" fmla="*/ 201 h 285"/>
                <a:gd name="T28" fmla="*/ 100 w 352"/>
                <a:gd name="T29" fmla="*/ 142 h 285"/>
                <a:gd name="T30" fmla="*/ 109 w 352"/>
                <a:gd name="T31" fmla="*/ 109 h 285"/>
                <a:gd name="T32" fmla="*/ 209 w 352"/>
                <a:gd name="T33" fmla="*/ 150 h 285"/>
                <a:gd name="T34" fmla="*/ 284 w 352"/>
                <a:gd name="T35" fmla="*/ 150 h 285"/>
                <a:gd name="T36" fmla="*/ 218 w 352"/>
                <a:gd name="T37" fmla="*/ 167 h 285"/>
                <a:gd name="T38" fmla="*/ 218 w 352"/>
                <a:gd name="T39" fmla="*/ 167 h 285"/>
                <a:gd name="T40" fmla="*/ 218 w 352"/>
                <a:gd name="T41" fmla="*/ 167 h 2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52" h="285">
                  <a:moveTo>
                    <a:pt x="343" y="134"/>
                  </a:moveTo>
                  <a:lnTo>
                    <a:pt x="351" y="125"/>
                  </a:lnTo>
                  <a:cubicBezTo>
                    <a:pt x="218" y="0"/>
                    <a:pt x="218" y="0"/>
                    <a:pt x="218" y="0"/>
                  </a:cubicBezTo>
                  <a:cubicBezTo>
                    <a:pt x="218" y="0"/>
                    <a:pt x="209" y="0"/>
                    <a:pt x="209" y="8"/>
                  </a:cubicBezTo>
                  <a:cubicBezTo>
                    <a:pt x="100" y="34"/>
                    <a:pt x="0" y="142"/>
                    <a:pt x="100" y="276"/>
                  </a:cubicBezTo>
                  <a:cubicBezTo>
                    <a:pt x="109" y="276"/>
                    <a:pt x="117" y="284"/>
                    <a:pt x="126" y="276"/>
                  </a:cubicBezTo>
                  <a:cubicBezTo>
                    <a:pt x="134" y="276"/>
                    <a:pt x="134" y="276"/>
                    <a:pt x="134" y="268"/>
                  </a:cubicBezTo>
                  <a:cubicBezTo>
                    <a:pt x="142" y="251"/>
                    <a:pt x="151" y="226"/>
                    <a:pt x="159" y="217"/>
                  </a:cubicBezTo>
                  <a:cubicBezTo>
                    <a:pt x="192" y="184"/>
                    <a:pt x="284" y="234"/>
                    <a:pt x="343" y="134"/>
                  </a:cubicBezTo>
                  <a:close/>
                  <a:moveTo>
                    <a:pt x="218" y="167"/>
                  </a:moveTo>
                  <a:cubicBezTo>
                    <a:pt x="184" y="167"/>
                    <a:pt x="159" y="167"/>
                    <a:pt x="142" y="192"/>
                  </a:cubicBezTo>
                  <a:cubicBezTo>
                    <a:pt x="134" y="192"/>
                    <a:pt x="134" y="201"/>
                    <a:pt x="126" y="201"/>
                  </a:cubicBezTo>
                  <a:cubicBezTo>
                    <a:pt x="126" y="209"/>
                    <a:pt x="117" y="209"/>
                    <a:pt x="109" y="209"/>
                  </a:cubicBezTo>
                  <a:lnTo>
                    <a:pt x="100" y="201"/>
                  </a:lnTo>
                  <a:cubicBezTo>
                    <a:pt x="92" y="176"/>
                    <a:pt x="92" y="159"/>
                    <a:pt x="100" y="142"/>
                  </a:cubicBezTo>
                  <a:cubicBezTo>
                    <a:pt x="100" y="125"/>
                    <a:pt x="109" y="117"/>
                    <a:pt x="109" y="109"/>
                  </a:cubicBezTo>
                  <a:cubicBezTo>
                    <a:pt x="142" y="134"/>
                    <a:pt x="167" y="150"/>
                    <a:pt x="209" y="150"/>
                  </a:cubicBezTo>
                  <a:cubicBezTo>
                    <a:pt x="234" y="142"/>
                    <a:pt x="259" y="150"/>
                    <a:pt x="284" y="150"/>
                  </a:cubicBezTo>
                  <a:cubicBezTo>
                    <a:pt x="259" y="167"/>
                    <a:pt x="234" y="167"/>
                    <a:pt x="218" y="167"/>
                  </a:cubicBezTo>
                  <a:close/>
                  <a:moveTo>
                    <a:pt x="218" y="167"/>
                  </a:moveTo>
                  <a:lnTo>
                    <a:pt x="218" y="167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>
                <a:defRPr/>
              </a:pPr>
              <a:endParaRPr lang="en-US" dirty="0">
                <a:ea typeface="宋体" panose="02010600030101010101" pitchFamily="2" charset="-122"/>
              </a:endParaRPr>
            </a:p>
          </p:txBody>
        </p:sp>
      </p:grpSp>
      <p:sp>
        <p:nvSpPr>
          <p:cNvPr id="21" name="AutoShape 96"/>
          <p:cNvSpPr/>
          <p:nvPr/>
        </p:nvSpPr>
        <p:spPr bwMode="auto">
          <a:xfrm>
            <a:off x="1834404" y="2633879"/>
            <a:ext cx="422269" cy="42238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8845" y="434"/>
                </a:moveTo>
                <a:cubicBezTo>
                  <a:pt x="19000" y="276"/>
                  <a:pt x="19186" y="194"/>
                  <a:pt x="19399" y="194"/>
                </a:cubicBezTo>
                <a:cubicBezTo>
                  <a:pt x="19670" y="194"/>
                  <a:pt x="19900" y="332"/>
                  <a:pt x="20087" y="602"/>
                </a:cubicBezTo>
                <a:cubicBezTo>
                  <a:pt x="20165" y="716"/>
                  <a:pt x="20282" y="872"/>
                  <a:pt x="20432" y="1072"/>
                </a:cubicBezTo>
                <a:cubicBezTo>
                  <a:pt x="20586" y="1274"/>
                  <a:pt x="20733" y="1483"/>
                  <a:pt x="20880" y="1692"/>
                </a:cubicBezTo>
                <a:cubicBezTo>
                  <a:pt x="21024" y="1903"/>
                  <a:pt x="21147" y="2127"/>
                  <a:pt x="21252" y="2359"/>
                </a:cubicBezTo>
                <a:cubicBezTo>
                  <a:pt x="21357" y="2597"/>
                  <a:pt x="21411" y="2796"/>
                  <a:pt x="21411" y="2967"/>
                </a:cubicBezTo>
                <a:cubicBezTo>
                  <a:pt x="21411" y="3334"/>
                  <a:pt x="21298" y="3616"/>
                  <a:pt x="21071" y="3825"/>
                </a:cubicBezTo>
                <a:lnTo>
                  <a:pt x="2568" y="21376"/>
                </a:lnTo>
                <a:cubicBezTo>
                  <a:pt x="2408" y="21526"/>
                  <a:pt x="2227" y="21599"/>
                  <a:pt x="2017" y="21599"/>
                </a:cubicBezTo>
                <a:cubicBezTo>
                  <a:pt x="1725" y="21599"/>
                  <a:pt x="1495" y="21464"/>
                  <a:pt x="1324" y="21194"/>
                </a:cubicBezTo>
                <a:cubicBezTo>
                  <a:pt x="1248" y="21082"/>
                  <a:pt x="1128" y="20924"/>
                  <a:pt x="971" y="20724"/>
                </a:cubicBezTo>
                <a:cubicBezTo>
                  <a:pt x="817" y="20521"/>
                  <a:pt x="668" y="20316"/>
                  <a:pt x="528" y="20104"/>
                </a:cubicBezTo>
                <a:cubicBezTo>
                  <a:pt x="386" y="19893"/>
                  <a:pt x="261" y="19672"/>
                  <a:pt x="156" y="19443"/>
                </a:cubicBezTo>
                <a:cubicBezTo>
                  <a:pt x="51" y="19214"/>
                  <a:pt x="0" y="19008"/>
                  <a:pt x="0" y="18832"/>
                </a:cubicBezTo>
                <a:cubicBezTo>
                  <a:pt x="0" y="18465"/>
                  <a:pt x="115" y="18177"/>
                  <a:pt x="337" y="17971"/>
                </a:cubicBezTo>
                <a:lnTo>
                  <a:pt x="18845" y="434"/>
                </a:lnTo>
                <a:close/>
                <a:moveTo>
                  <a:pt x="4372" y="9154"/>
                </a:moveTo>
                <a:lnTo>
                  <a:pt x="2998" y="8634"/>
                </a:lnTo>
                <a:lnTo>
                  <a:pt x="4372" y="8126"/>
                </a:lnTo>
                <a:lnTo>
                  <a:pt x="4805" y="6484"/>
                </a:lnTo>
                <a:lnTo>
                  <a:pt x="5204" y="8126"/>
                </a:lnTo>
                <a:lnTo>
                  <a:pt x="6597" y="8634"/>
                </a:lnTo>
                <a:lnTo>
                  <a:pt x="5204" y="9154"/>
                </a:lnTo>
                <a:lnTo>
                  <a:pt x="4805" y="10800"/>
                </a:lnTo>
                <a:lnTo>
                  <a:pt x="4372" y="9154"/>
                </a:lnTo>
                <a:close/>
                <a:moveTo>
                  <a:pt x="7126" y="5329"/>
                </a:moveTo>
                <a:lnTo>
                  <a:pt x="4372" y="4316"/>
                </a:lnTo>
                <a:lnTo>
                  <a:pt x="7126" y="3317"/>
                </a:lnTo>
                <a:lnTo>
                  <a:pt x="7971" y="0"/>
                </a:lnTo>
                <a:lnTo>
                  <a:pt x="8810" y="3317"/>
                </a:lnTo>
                <a:lnTo>
                  <a:pt x="11565" y="4316"/>
                </a:lnTo>
                <a:lnTo>
                  <a:pt x="8810" y="5329"/>
                </a:lnTo>
                <a:lnTo>
                  <a:pt x="7971" y="8634"/>
                </a:lnTo>
                <a:lnTo>
                  <a:pt x="7126" y="5329"/>
                </a:lnTo>
                <a:close/>
                <a:moveTo>
                  <a:pt x="12412" y="2670"/>
                </a:moveTo>
                <a:lnTo>
                  <a:pt x="11041" y="2162"/>
                </a:lnTo>
                <a:lnTo>
                  <a:pt x="12412" y="1642"/>
                </a:lnTo>
                <a:lnTo>
                  <a:pt x="12845" y="0"/>
                </a:lnTo>
                <a:lnTo>
                  <a:pt x="13278" y="1642"/>
                </a:lnTo>
                <a:lnTo>
                  <a:pt x="14637" y="2162"/>
                </a:lnTo>
                <a:lnTo>
                  <a:pt x="13278" y="2670"/>
                </a:lnTo>
                <a:lnTo>
                  <a:pt x="12845" y="4316"/>
                </a:lnTo>
                <a:lnTo>
                  <a:pt x="12412" y="2670"/>
                </a:lnTo>
                <a:close/>
                <a:moveTo>
                  <a:pt x="20498" y="2993"/>
                </a:moveTo>
                <a:lnTo>
                  <a:pt x="19399" y="1289"/>
                </a:lnTo>
                <a:lnTo>
                  <a:pt x="15070" y="5385"/>
                </a:lnTo>
                <a:lnTo>
                  <a:pt x="16172" y="7086"/>
                </a:lnTo>
                <a:lnTo>
                  <a:pt x="20498" y="2993"/>
                </a:lnTo>
                <a:close/>
                <a:moveTo>
                  <a:pt x="21599" y="9154"/>
                </a:moveTo>
                <a:lnTo>
                  <a:pt x="20229" y="9674"/>
                </a:lnTo>
                <a:lnTo>
                  <a:pt x="19807" y="11320"/>
                </a:lnTo>
                <a:lnTo>
                  <a:pt x="19374" y="9674"/>
                </a:lnTo>
                <a:lnTo>
                  <a:pt x="18001" y="9154"/>
                </a:lnTo>
                <a:lnTo>
                  <a:pt x="19374" y="8661"/>
                </a:lnTo>
                <a:lnTo>
                  <a:pt x="19807" y="7004"/>
                </a:lnTo>
                <a:lnTo>
                  <a:pt x="20229" y="8661"/>
                </a:lnTo>
                <a:lnTo>
                  <a:pt x="21599" y="915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38092" tIns="38092" rIns="38092" bIns="38092" anchor="ctr"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9pPr>
          </a:lstStyle>
          <a:p>
            <a:pPr defTabSz="342900">
              <a:defRPr/>
            </a:pPr>
            <a:endParaRPr lang="es-ES" sz="2175" dirty="0">
              <a:solidFill>
                <a:srgbClr val="44CEB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ill Sans" charset="0"/>
              <a:cs typeface="Gill Sans" charset="0"/>
              <a:sym typeface="Gill Sans" charset="0"/>
            </a:endParaRPr>
          </a:p>
        </p:txBody>
      </p:sp>
      <p:sp>
        <p:nvSpPr>
          <p:cNvPr id="5" name="AutoShape 25"/>
          <p:cNvSpPr/>
          <p:nvPr/>
        </p:nvSpPr>
        <p:spPr bwMode="auto">
          <a:xfrm>
            <a:off x="7188951" y="2624604"/>
            <a:ext cx="539169" cy="428988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0708" y="0"/>
                </a:moveTo>
                <a:cubicBezTo>
                  <a:pt x="20811" y="10"/>
                  <a:pt x="20921" y="52"/>
                  <a:pt x="21049" y="116"/>
                </a:cubicBezTo>
                <a:cubicBezTo>
                  <a:pt x="21416" y="342"/>
                  <a:pt x="21599" y="730"/>
                  <a:pt x="21599" y="1281"/>
                </a:cubicBezTo>
                <a:lnTo>
                  <a:pt x="21599" y="20332"/>
                </a:lnTo>
                <a:cubicBezTo>
                  <a:pt x="21599" y="20883"/>
                  <a:pt x="21416" y="21271"/>
                  <a:pt x="21049" y="21497"/>
                </a:cubicBezTo>
                <a:cubicBezTo>
                  <a:pt x="20921" y="21564"/>
                  <a:pt x="20811" y="21599"/>
                  <a:pt x="20708" y="21599"/>
                </a:cubicBezTo>
                <a:cubicBezTo>
                  <a:pt x="20451" y="21599"/>
                  <a:pt x="20236" y="21476"/>
                  <a:pt x="20065" y="21229"/>
                </a:cubicBezTo>
                <a:lnTo>
                  <a:pt x="14402" y="13267"/>
                </a:lnTo>
                <a:lnTo>
                  <a:pt x="14402" y="17275"/>
                </a:lnTo>
                <a:cubicBezTo>
                  <a:pt x="14402" y="17801"/>
                  <a:pt x="14331" y="18305"/>
                  <a:pt x="14187" y="18775"/>
                </a:cubicBezTo>
                <a:cubicBezTo>
                  <a:pt x="14042" y="19248"/>
                  <a:pt x="13849" y="19665"/>
                  <a:pt x="13606" y="20028"/>
                </a:cubicBezTo>
                <a:cubicBezTo>
                  <a:pt x="13364" y="20385"/>
                  <a:pt x="13080" y="20671"/>
                  <a:pt x="12757" y="20879"/>
                </a:cubicBezTo>
                <a:cubicBezTo>
                  <a:pt x="12431" y="21091"/>
                  <a:pt x="12084" y="21193"/>
                  <a:pt x="11707" y="21193"/>
                </a:cubicBezTo>
                <a:lnTo>
                  <a:pt x="2705" y="21193"/>
                </a:lnTo>
                <a:cubicBezTo>
                  <a:pt x="2340" y="21193"/>
                  <a:pt x="1990" y="21091"/>
                  <a:pt x="1664" y="20879"/>
                </a:cubicBezTo>
                <a:cubicBezTo>
                  <a:pt x="1334" y="20671"/>
                  <a:pt x="1047" y="20385"/>
                  <a:pt x="802" y="20028"/>
                </a:cubicBezTo>
                <a:cubicBezTo>
                  <a:pt x="555" y="19665"/>
                  <a:pt x="359" y="19252"/>
                  <a:pt x="215" y="18786"/>
                </a:cubicBezTo>
                <a:cubicBezTo>
                  <a:pt x="71" y="18316"/>
                  <a:pt x="0" y="17815"/>
                  <a:pt x="0" y="17275"/>
                </a:cubicBezTo>
                <a:lnTo>
                  <a:pt x="0" y="4293"/>
                </a:lnTo>
                <a:cubicBezTo>
                  <a:pt x="0" y="3760"/>
                  <a:pt x="70" y="3262"/>
                  <a:pt x="215" y="2789"/>
                </a:cubicBezTo>
                <a:cubicBezTo>
                  <a:pt x="359" y="2312"/>
                  <a:pt x="555" y="1906"/>
                  <a:pt x="802" y="1560"/>
                </a:cubicBezTo>
                <a:cubicBezTo>
                  <a:pt x="1047" y="1221"/>
                  <a:pt x="1334" y="946"/>
                  <a:pt x="1664" y="734"/>
                </a:cubicBezTo>
                <a:cubicBezTo>
                  <a:pt x="1990" y="526"/>
                  <a:pt x="2340" y="420"/>
                  <a:pt x="2705" y="420"/>
                </a:cubicBezTo>
                <a:lnTo>
                  <a:pt x="11707" y="420"/>
                </a:lnTo>
                <a:cubicBezTo>
                  <a:pt x="12074" y="420"/>
                  <a:pt x="12421" y="526"/>
                  <a:pt x="12752" y="734"/>
                </a:cubicBezTo>
                <a:cubicBezTo>
                  <a:pt x="13078" y="946"/>
                  <a:pt x="13364" y="1221"/>
                  <a:pt x="13606" y="1560"/>
                </a:cubicBezTo>
                <a:cubicBezTo>
                  <a:pt x="13849" y="1906"/>
                  <a:pt x="14042" y="2312"/>
                  <a:pt x="14187" y="2789"/>
                </a:cubicBezTo>
                <a:cubicBezTo>
                  <a:pt x="14331" y="3262"/>
                  <a:pt x="14402" y="3760"/>
                  <a:pt x="14402" y="4293"/>
                </a:cubicBezTo>
                <a:lnTo>
                  <a:pt x="14402" y="8346"/>
                </a:lnTo>
                <a:lnTo>
                  <a:pt x="20065" y="388"/>
                </a:lnTo>
                <a:cubicBezTo>
                  <a:pt x="20243" y="127"/>
                  <a:pt x="20456" y="0"/>
                  <a:pt x="20708" y="0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38092" tIns="38092" rIns="38092" bIns="38092" anchor="ctr"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9pPr>
          </a:lstStyle>
          <a:p>
            <a:pPr defTabSz="342900">
              <a:defRPr/>
            </a:pPr>
            <a:endParaRPr lang="es-ES" sz="2175" dirty="0">
              <a:solidFill>
                <a:srgbClr val="44CEB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ill Sans" charset="0"/>
              <a:cs typeface="Gill Sans" charset="0"/>
              <a:sym typeface="Gill Sans" charset="0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1438662" y="4144556"/>
            <a:ext cx="11378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400"/>
            <a:r>
              <a:rPr lang="en-US" altLang="zh-CN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rPr>
              <a:t>Title here</a:t>
            </a:r>
            <a:endParaRPr lang="en-US" altLang="zh-CN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charset="-122"/>
              <a:cs typeface="Arial" panose="020B0604020202020204" pitchFamily="34" charset="0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1056516" y="4573891"/>
            <a:ext cx="1902160" cy="14763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思源黑体 CN Regular" panose="020B0500000000000000" pitchFamily="34" charset="-122"/>
                <a:ea typeface="思源黑体 CN Regular" panose="020B0500000000000000" pitchFamily="34" charset="-122"/>
                <a:sym typeface="思源黑体 CN Regular" panose="020B0500000000000000" pitchFamily="34" charset="-122"/>
              </a:rPr>
              <a:t>由在此输入详细介绍，以表达项目工作的详细资料和文字信息由在此输入详细介绍，以表达项目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思源黑体 CN Regular" panose="020B0500000000000000" pitchFamily="34" charset="-122"/>
              <a:ea typeface="思源黑体 CN Regular" panose="020B0500000000000000" pitchFamily="34" charset="-122"/>
              <a:sym typeface="思源黑体 CN Regular" panose="020B0500000000000000" pitchFamily="34" charset="-122"/>
            </a:endParaRPr>
          </a:p>
          <a:p>
            <a:pPr>
              <a:lnSpc>
                <a:spcPct val="150000"/>
              </a:lnSpc>
            </a:pPr>
            <a:endParaRPr lang="zh-CN" altLang="en-US" sz="120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9744786" y="4144556"/>
            <a:ext cx="11378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400"/>
            <a:r>
              <a:rPr lang="en-US" altLang="zh-CN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rPr>
              <a:t>Title here</a:t>
            </a:r>
            <a:endParaRPr lang="en-US" altLang="zh-CN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charset="-122"/>
              <a:cs typeface="Arial" panose="020B0604020202020204" pitchFamily="34" charset="0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9362642" y="4573891"/>
            <a:ext cx="1902160" cy="14763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思源黑体 CN Regular" panose="020B0500000000000000" pitchFamily="34" charset="-122"/>
                <a:ea typeface="思源黑体 CN Regular" panose="020B0500000000000000" pitchFamily="34" charset="-122"/>
                <a:sym typeface="思源黑体 CN Regular" panose="020B0500000000000000" pitchFamily="34" charset="-122"/>
              </a:rPr>
              <a:t>由在此输入详细介绍，以表达项目工作的详细资料和文字信息由在此输入详细介绍，以表达项目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思源黑体 CN Regular" panose="020B0500000000000000" pitchFamily="34" charset="-122"/>
              <a:ea typeface="思源黑体 CN Regular" panose="020B0500000000000000" pitchFamily="34" charset="-122"/>
              <a:sym typeface="思源黑体 CN Regular" panose="020B0500000000000000" pitchFamily="34" charset="-122"/>
            </a:endParaRPr>
          </a:p>
          <a:p>
            <a:pPr>
              <a:lnSpc>
                <a:spcPct val="150000"/>
              </a:lnSpc>
            </a:pPr>
            <a:endParaRPr lang="zh-CN" altLang="en-US" sz="120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7010054" y="4144556"/>
            <a:ext cx="11378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400"/>
            <a:r>
              <a:rPr lang="en-US" altLang="zh-CN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rPr>
              <a:t>Title here</a:t>
            </a:r>
            <a:endParaRPr lang="en-US" altLang="zh-CN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charset="-122"/>
              <a:cs typeface="Arial" panose="020B0604020202020204" pitchFamily="34" charset="0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6627909" y="4573891"/>
            <a:ext cx="1902160" cy="14763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思源黑体 CN Regular" panose="020B0500000000000000" pitchFamily="34" charset="-122"/>
                <a:ea typeface="思源黑体 CN Regular" panose="020B0500000000000000" pitchFamily="34" charset="-122"/>
                <a:sym typeface="思源黑体 CN Regular" panose="020B0500000000000000" pitchFamily="34" charset="-122"/>
              </a:rPr>
              <a:t>由在此输入详细介绍，以表达项目工作的详细资料和文字信息由在此输入详细介绍，以表达项目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思源黑体 CN Regular" panose="020B0500000000000000" pitchFamily="34" charset="-122"/>
              <a:ea typeface="思源黑体 CN Regular" panose="020B0500000000000000" pitchFamily="34" charset="-122"/>
              <a:sym typeface="思源黑体 CN Regular" panose="020B0500000000000000" pitchFamily="34" charset="-122"/>
            </a:endParaRPr>
          </a:p>
          <a:p>
            <a:pPr>
              <a:lnSpc>
                <a:spcPct val="150000"/>
              </a:lnSpc>
            </a:pPr>
            <a:endParaRPr lang="zh-CN" altLang="en-US" sz="120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4275321" y="4144556"/>
            <a:ext cx="11378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400"/>
            <a:r>
              <a:rPr lang="en-US" altLang="zh-CN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rPr>
              <a:t>Title here</a:t>
            </a:r>
            <a:endParaRPr lang="en-US" altLang="zh-CN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charset="-122"/>
              <a:cs typeface="Arial" panose="020B0604020202020204" pitchFamily="34" charset="0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3893176" y="4573891"/>
            <a:ext cx="1902160" cy="14763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思源黑体 CN Regular" panose="020B0500000000000000" pitchFamily="34" charset="-122"/>
                <a:ea typeface="思源黑体 CN Regular" panose="020B0500000000000000" pitchFamily="34" charset="-122"/>
                <a:sym typeface="思源黑体 CN Regular" panose="020B0500000000000000" pitchFamily="34" charset="-122"/>
              </a:rPr>
              <a:t>由在此输入详细介绍，以表达项目工作的详细资料和文字信息由在此输入详细介绍，以表达项目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思源黑体 CN Regular" panose="020B0500000000000000" pitchFamily="34" charset="-122"/>
              <a:ea typeface="思源黑体 CN Regular" panose="020B0500000000000000" pitchFamily="34" charset="-122"/>
              <a:sym typeface="思源黑体 CN Regular" panose="020B0500000000000000" pitchFamily="34" charset="-122"/>
            </a:endParaRPr>
          </a:p>
          <a:p>
            <a:pPr>
              <a:lnSpc>
                <a:spcPct val="150000"/>
              </a:lnSpc>
            </a:pPr>
            <a:endParaRPr lang="zh-CN" altLang="en-US" sz="120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bldLvl="0" animBg="1"/>
      <p:bldP spid="12" grpId="0" bldLvl="0" animBg="1"/>
      <p:bldP spid="13" grpId="0" bldLvl="0" animBg="1"/>
      <p:bldP spid="14" grpId="0" bldLvl="0" animBg="1"/>
      <p:bldP spid="15" grpId="0" bldLvl="0" animBg="1"/>
      <p:bldP spid="21" grpId="0" bldLvl="0" animBg="1"/>
      <p:bldP spid="5" grpId="0" bldLvl="0" animBg="1"/>
      <p:bldP spid="23" grpId="0"/>
      <p:bldP spid="24" grpId="0"/>
      <p:bldP spid="25" grpId="0"/>
      <p:bldP spid="26" grpId="0"/>
      <p:bldP spid="27" grpId="0"/>
      <p:bldP spid="28" grpId="0"/>
      <p:bldP spid="29" grpId="0"/>
      <p:bldP spid="3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任意多边形 17"/>
          <p:cNvSpPr/>
          <p:nvPr/>
        </p:nvSpPr>
        <p:spPr bwMode="auto">
          <a:xfrm>
            <a:off x="2352784" y="3313844"/>
            <a:ext cx="7833195" cy="1321083"/>
          </a:xfrm>
          <a:custGeom>
            <a:avLst/>
            <a:gdLst>
              <a:gd name="connsiteX0" fmla="*/ 4631251 w 7833195"/>
              <a:gd name="connsiteY0" fmla="*/ 0 h 1321083"/>
              <a:gd name="connsiteX1" fmla="*/ 5489581 w 7833195"/>
              <a:gd name="connsiteY1" fmla="*/ 753838 h 1321083"/>
              <a:gd name="connsiteX2" fmla="*/ 5870232 w 7833195"/>
              <a:gd name="connsiteY2" fmla="*/ 638150 h 1321083"/>
              <a:gd name="connsiteX3" fmla="*/ 6974865 w 7833195"/>
              <a:gd name="connsiteY3" fmla="*/ 220180 h 1321083"/>
              <a:gd name="connsiteX4" fmla="*/ 7833195 w 7833195"/>
              <a:gd name="connsiteY4" fmla="*/ 676436 h 1321083"/>
              <a:gd name="connsiteX5" fmla="*/ 7833195 w 7833195"/>
              <a:gd name="connsiteY5" fmla="*/ 1321083 h 1321083"/>
              <a:gd name="connsiteX6" fmla="*/ 0 w 7833195"/>
              <a:gd name="connsiteY6" fmla="*/ 1321083 h 1321083"/>
              <a:gd name="connsiteX7" fmla="*/ 0 w 7833195"/>
              <a:gd name="connsiteY7" fmla="*/ 625079 h 1321083"/>
              <a:gd name="connsiteX8" fmla="*/ 388115 w 7833195"/>
              <a:gd name="connsiteY8" fmla="*/ 220180 h 1321083"/>
              <a:gd name="connsiteX9" fmla="*/ 951628 w 7833195"/>
              <a:gd name="connsiteY9" fmla="*/ 709055 h 1321083"/>
              <a:gd name="connsiteX10" fmla="*/ 2746657 w 7833195"/>
              <a:gd name="connsiteY10" fmla="*/ 276159 h 1321083"/>
              <a:gd name="connsiteX11" fmla="*/ 3481835 w 7833195"/>
              <a:gd name="connsiteY11" fmla="*/ 417970 h 13210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7833195" h="1321083">
                <a:moveTo>
                  <a:pt x="4631251" y="0"/>
                </a:moveTo>
                <a:lnTo>
                  <a:pt x="5489581" y="753838"/>
                </a:lnTo>
                <a:lnTo>
                  <a:pt x="5870232" y="638150"/>
                </a:lnTo>
                <a:lnTo>
                  <a:pt x="6974865" y="220180"/>
                </a:lnTo>
                <a:lnTo>
                  <a:pt x="7833195" y="676436"/>
                </a:lnTo>
                <a:lnTo>
                  <a:pt x="7833195" y="1321083"/>
                </a:lnTo>
                <a:lnTo>
                  <a:pt x="0" y="1321083"/>
                </a:lnTo>
                <a:lnTo>
                  <a:pt x="0" y="625079"/>
                </a:lnTo>
                <a:lnTo>
                  <a:pt x="388115" y="220180"/>
                </a:lnTo>
                <a:lnTo>
                  <a:pt x="951628" y="709055"/>
                </a:lnTo>
                <a:lnTo>
                  <a:pt x="2746657" y="276159"/>
                </a:lnTo>
                <a:lnTo>
                  <a:pt x="3481835" y="417970"/>
                </a:lnTo>
                <a:close/>
              </a:path>
            </a:pathLst>
          </a:custGeom>
          <a:solidFill>
            <a:srgbClr val="76717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noAutofit/>
          </a:bodyPr>
          <a:lstStyle/>
          <a:p>
            <a:endParaRPr lang="zh-CN" altLang="en-US"/>
          </a:p>
        </p:txBody>
      </p:sp>
      <p:sp>
        <p:nvSpPr>
          <p:cNvPr id="19" name="任意多边形 18"/>
          <p:cNvSpPr/>
          <p:nvPr/>
        </p:nvSpPr>
        <p:spPr bwMode="auto">
          <a:xfrm>
            <a:off x="2352784" y="2463701"/>
            <a:ext cx="7833194" cy="2171225"/>
          </a:xfrm>
          <a:custGeom>
            <a:avLst/>
            <a:gdLst>
              <a:gd name="connsiteX0" fmla="*/ 5058853 w 7833194"/>
              <a:gd name="connsiteY0" fmla="*/ 0 h 2171225"/>
              <a:gd name="connsiteX1" fmla="*/ 5709761 w 7833194"/>
              <a:gd name="connsiteY1" fmla="*/ 1372605 h 2171225"/>
              <a:gd name="connsiteX2" fmla="*/ 6982328 w 7833194"/>
              <a:gd name="connsiteY2" fmla="*/ 1708473 h 2171225"/>
              <a:gd name="connsiteX3" fmla="*/ 7310733 w 7833194"/>
              <a:gd name="connsiteY3" fmla="*/ 1868944 h 2171225"/>
              <a:gd name="connsiteX4" fmla="*/ 7833194 w 7833194"/>
              <a:gd name="connsiteY4" fmla="*/ 1083628 h 2171225"/>
              <a:gd name="connsiteX5" fmla="*/ 7833194 w 7833194"/>
              <a:gd name="connsiteY5" fmla="*/ 2171225 h 2171225"/>
              <a:gd name="connsiteX6" fmla="*/ 0 w 7833194"/>
              <a:gd name="connsiteY6" fmla="*/ 2171225 h 2171225"/>
              <a:gd name="connsiteX7" fmla="*/ 0 w 7833194"/>
              <a:gd name="connsiteY7" fmla="*/ 475670 h 2171225"/>
              <a:gd name="connsiteX8" fmla="*/ 421702 w 7833194"/>
              <a:gd name="connsiteY8" fmla="*/ 1398728 h 2171225"/>
              <a:gd name="connsiteX9" fmla="*/ 1201663 w 7833194"/>
              <a:gd name="connsiteY9" fmla="*/ 1887603 h 2171225"/>
              <a:gd name="connsiteX10" fmla="*/ 2578722 w 7833194"/>
              <a:gd name="connsiteY10" fmla="*/ 1372605 h 2171225"/>
              <a:gd name="connsiteX11" fmla="*/ 3392270 w 7833194"/>
              <a:gd name="connsiteY11" fmla="*/ 1630104 h 2171225"/>
              <a:gd name="connsiteX12" fmla="*/ 4437193 w 7833194"/>
              <a:gd name="connsiteY12" fmla="*/ 954636 h 21712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7833194" h="2171225">
                <a:moveTo>
                  <a:pt x="5058853" y="0"/>
                </a:moveTo>
                <a:lnTo>
                  <a:pt x="5709761" y="1372605"/>
                </a:lnTo>
                <a:lnTo>
                  <a:pt x="6982328" y="1708473"/>
                </a:lnTo>
                <a:lnTo>
                  <a:pt x="7310733" y="1868944"/>
                </a:lnTo>
                <a:lnTo>
                  <a:pt x="7833194" y="1083628"/>
                </a:lnTo>
                <a:lnTo>
                  <a:pt x="7833194" y="2171225"/>
                </a:lnTo>
                <a:lnTo>
                  <a:pt x="0" y="2171225"/>
                </a:lnTo>
                <a:lnTo>
                  <a:pt x="0" y="475670"/>
                </a:lnTo>
                <a:lnTo>
                  <a:pt x="421702" y="1398728"/>
                </a:lnTo>
                <a:lnTo>
                  <a:pt x="1201663" y="1887603"/>
                </a:lnTo>
                <a:lnTo>
                  <a:pt x="2578722" y="1372605"/>
                </a:lnTo>
                <a:lnTo>
                  <a:pt x="3392270" y="1630104"/>
                </a:lnTo>
                <a:lnTo>
                  <a:pt x="4437193" y="954636"/>
                </a:lnTo>
                <a:close/>
              </a:path>
            </a:pathLst>
          </a:custGeom>
          <a:solidFill>
            <a:srgbClr val="B7DFF8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noAutofit/>
          </a:bodyPr>
          <a:lstStyle/>
          <a:p>
            <a:endParaRPr lang="zh-CN" altLang="en-US"/>
          </a:p>
        </p:txBody>
      </p:sp>
      <p:sp>
        <p:nvSpPr>
          <p:cNvPr id="20" name="椭圆 19"/>
          <p:cNvSpPr/>
          <p:nvPr/>
        </p:nvSpPr>
        <p:spPr>
          <a:xfrm>
            <a:off x="7086600" y="1695409"/>
            <a:ext cx="609600" cy="609600"/>
          </a:xfrm>
          <a:prstGeom prst="ellipse">
            <a:avLst/>
          </a:prstGeom>
          <a:solidFill>
            <a:srgbClr val="B7DF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Rectangle 23"/>
          <p:cNvSpPr/>
          <p:nvPr/>
        </p:nvSpPr>
        <p:spPr>
          <a:xfrm flipH="1">
            <a:off x="7943497" y="1834712"/>
            <a:ext cx="2065257" cy="418052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/>
          <a:p>
            <a:pPr>
              <a:lnSpc>
                <a:spcPts val="1700"/>
              </a:lnSpc>
            </a:pPr>
            <a:r>
              <a:rPr lang="en-US" sz="1200" dirty="0">
                <a:solidFill>
                  <a:schemeClr val="bg2">
                    <a:lumMod val="50000"/>
                  </a:schemeClr>
                </a:solidFill>
                <a:latin typeface="AvantGarde Bk BT" panose="020B0402020202020204" pitchFamily="34" charset="0"/>
                <a:ea typeface="Roboto Thin" charset="0"/>
                <a:cs typeface="Roboto Thin" charset="0"/>
              </a:rPr>
              <a:t>Enter your company's simple introduction</a:t>
            </a:r>
            <a:endParaRPr lang="en-US" altLang="zh-CN" sz="1200" dirty="0">
              <a:solidFill>
                <a:schemeClr val="bg2">
                  <a:lumMod val="50000"/>
                </a:schemeClr>
              </a:solidFill>
              <a:latin typeface="AvantGarde Bk BT" panose="020B0402020202020204" pitchFamily="34" charset="0"/>
              <a:ea typeface="Roboto Thin" charset="0"/>
              <a:cs typeface="Roboto Thin" charset="0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7147215" y="1918009"/>
            <a:ext cx="488369" cy="149776"/>
          </a:xfrm>
          <a:prstGeom prst="rect">
            <a:avLst/>
          </a:prstGeom>
          <a:noFill/>
        </p:spPr>
        <p:txBody>
          <a:bodyPr wrap="none" lIns="0" tIns="0" rIns="0" bIns="0" rtlCol="0" anchor="ctr" anchorCtr="1">
            <a:noAutofit/>
          </a:bodyPr>
          <a:lstStyle/>
          <a:p>
            <a:r>
              <a:rPr lang="en-US" altLang="zh-CN" sz="1600" dirty="0">
                <a:solidFill>
                  <a:srgbClr val="767171"/>
                </a:solidFill>
                <a:latin typeface="BankGothic Lt BT" panose="020B0607020203060204" pitchFamily="34" charset="0"/>
                <a:ea typeface="DotumChe" panose="020B0609000101010101" pitchFamily="49" charset="-127"/>
              </a:rPr>
              <a:t>90%</a:t>
            </a:r>
            <a:endParaRPr lang="zh-CN" altLang="en-US" sz="1600" dirty="0">
              <a:solidFill>
                <a:srgbClr val="767171"/>
              </a:solidFill>
              <a:latin typeface="BankGothic Lt BT" panose="020B0607020203060204" pitchFamily="34" charset="0"/>
              <a:ea typeface="DotumChe" panose="020B0609000101010101" pitchFamily="49" charset="-127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1864414" y="2163035"/>
            <a:ext cx="488369" cy="149776"/>
          </a:xfrm>
          <a:prstGeom prst="rect">
            <a:avLst/>
          </a:prstGeom>
          <a:noFill/>
        </p:spPr>
        <p:txBody>
          <a:bodyPr wrap="none" lIns="0" tIns="0" rIns="0" bIns="0" rtlCol="0" anchor="ctr" anchorCtr="1">
            <a:noAutofit/>
          </a:bodyPr>
          <a:lstStyle/>
          <a:p>
            <a:r>
              <a:rPr lang="en-US" altLang="zh-CN" sz="1200" dirty="0">
                <a:solidFill>
                  <a:schemeClr val="bg1">
                    <a:lumMod val="75000"/>
                  </a:schemeClr>
                </a:solidFill>
                <a:latin typeface="AvantGarde Bk BT" panose="020B0402020202020204" pitchFamily="34" charset="0"/>
                <a:ea typeface="DotumChe" panose="020B0609000101010101" pitchFamily="49" charset="-127"/>
              </a:rPr>
              <a:t>50</a:t>
            </a:r>
            <a:endParaRPr lang="zh-CN" altLang="en-US" sz="1200" dirty="0">
              <a:solidFill>
                <a:schemeClr val="bg1">
                  <a:lumMod val="75000"/>
                </a:schemeClr>
              </a:solidFill>
              <a:latin typeface="AvantGarde Bk BT" panose="020B0402020202020204" pitchFamily="34" charset="0"/>
              <a:ea typeface="DotumChe" panose="020B0609000101010101" pitchFamily="49" charset="-127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1864414" y="2630758"/>
            <a:ext cx="488369" cy="149776"/>
          </a:xfrm>
          <a:prstGeom prst="rect">
            <a:avLst/>
          </a:prstGeom>
          <a:noFill/>
        </p:spPr>
        <p:txBody>
          <a:bodyPr wrap="none" lIns="0" tIns="0" rIns="0" bIns="0" rtlCol="0" anchor="ctr" anchorCtr="1">
            <a:noAutofit/>
          </a:bodyPr>
          <a:lstStyle/>
          <a:p>
            <a:r>
              <a:rPr lang="en-US" altLang="zh-CN" sz="1200" dirty="0">
                <a:solidFill>
                  <a:schemeClr val="bg1">
                    <a:lumMod val="75000"/>
                  </a:schemeClr>
                </a:solidFill>
                <a:latin typeface="AvantGarde Bk BT" panose="020B0402020202020204" pitchFamily="34" charset="0"/>
                <a:ea typeface="DotumChe" panose="020B0609000101010101" pitchFamily="49" charset="-127"/>
              </a:rPr>
              <a:t>40</a:t>
            </a:r>
            <a:endParaRPr lang="zh-CN" altLang="en-US" sz="1200" dirty="0">
              <a:solidFill>
                <a:schemeClr val="bg1">
                  <a:lumMod val="75000"/>
                </a:schemeClr>
              </a:solidFill>
              <a:latin typeface="AvantGarde Bk BT" panose="020B0402020202020204" pitchFamily="34" charset="0"/>
              <a:ea typeface="DotumChe" panose="020B0609000101010101" pitchFamily="49" charset="-127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1864414" y="3098481"/>
            <a:ext cx="488369" cy="149776"/>
          </a:xfrm>
          <a:prstGeom prst="rect">
            <a:avLst/>
          </a:prstGeom>
          <a:noFill/>
        </p:spPr>
        <p:txBody>
          <a:bodyPr wrap="none" lIns="0" tIns="0" rIns="0" bIns="0" rtlCol="0" anchor="ctr" anchorCtr="1">
            <a:noAutofit/>
          </a:bodyPr>
          <a:lstStyle/>
          <a:p>
            <a:r>
              <a:rPr lang="en-US" altLang="zh-CN" sz="1200" dirty="0">
                <a:solidFill>
                  <a:schemeClr val="bg1">
                    <a:lumMod val="75000"/>
                  </a:schemeClr>
                </a:solidFill>
                <a:latin typeface="AvantGarde Bk BT" panose="020B0402020202020204" pitchFamily="34" charset="0"/>
                <a:ea typeface="DotumChe" panose="020B0609000101010101" pitchFamily="49" charset="-127"/>
              </a:rPr>
              <a:t>30</a:t>
            </a:r>
            <a:endParaRPr lang="zh-CN" altLang="en-US" sz="1200" dirty="0">
              <a:solidFill>
                <a:schemeClr val="bg1">
                  <a:lumMod val="75000"/>
                </a:schemeClr>
              </a:solidFill>
              <a:latin typeface="AvantGarde Bk BT" panose="020B0402020202020204" pitchFamily="34" charset="0"/>
              <a:ea typeface="DotumChe" panose="020B0609000101010101" pitchFamily="49" charset="-127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1864414" y="3566204"/>
            <a:ext cx="488369" cy="149776"/>
          </a:xfrm>
          <a:prstGeom prst="rect">
            <a:avLst/>
          </a:prstGeom>
          <a:noFill/>
        </p:spPr>
        <p:txBody>
          <a:bodyPr wrap="none" lIns="0" tIns="0" rIns="0" bIns="0" rtlCol="0" anchor="ctr" anchorCtr="1">
            <a:noAutofit/>
          </a:bodyPr>
          <a:lstStyle/>
          <a:p>
            <a:r>
              <a:rPr lang="en-US" altLang="zh-CN" sz="1200" dirty="0">
                <a:solidFill>
                  <a:schemeClr val="bg1">
                    <a:lumMod val="75000"/>
                  </a:schemeClr>
                </a:solidFill>
                <a:latin typeface="AvantGarde Bk BT" panose="020B0402020202020204" pitchFamily="34" charset="0"/>
                <a:ea typeface="DotumChe" panose="020B0609000101010101" pitchFamily="49" charset="-127"/>
              </a:rPr>
              <a:t>20</a:t>
            </a:r>
            <a:endParaRPr lang="zh-CN" altLang="en-US" sz="1200" dirty="0">
              <a:solidFill>
                <a:schemeClr val="bg1">
                  <a:lumMod val="75000"/>
                </a:schemeClr>
              </a:solidFill>
              <a:latin typeface="AvantGarde Bk BT" panose="020B0402020202020204" pitchFamily="34" charset="0"/>
              <a:ea typeface="DotumChe" panose="020B0609000101010101" pitchFamily="49" charset="-127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1864414" y="4033927"/>
            <a:ext cx="488369" cy="149776"/>
          </a:xfrm>
          <a:prstGeom prst="rect">
            <a:avLst/>
          </a:prstGeom>
          <a:noFill/>
        </p:spPr>
        <p:txBody>
          <a:bodyPr wrap="none" lIns="0" tIns="0" rIns="0" bIns="0" rtlCol="0" anchor="ctr" anchorCtr="1">
            <a:noAutofit/>
          </a:bodyPr>
          <a:lstStyle/>
          <a:p>
            <a:r>
              <a:rPr lang="en-US" altLang="zh-CN" sz="1200" dirty="0">
                <a:solidFill>
                  <a:schemeClr val="bg1">
                    <a:lumMod val="75000"/>
                  </a:schemeClr>
                </a:solidFill>
                <a:latin typeface="AvantGarde Bk BT" panose="020B0402020202020204" pitchFamily="34" charset="0"/>
                <a:ea typeface="DotumChe" panose="020B0609000101010101" pitchFamily="49" charset="-127"/>
              </a:rPr>
              <a:t>10</a:t>
            </a:r>
            <a:endParaRPr lang="zh-CN" altLang="en-US" sz="1200" dirty="0">
              <a:solidFill>
                <a:schemeClr val="bg1">
                  <a:lumMod val="75000"/>
                </a:schemeClr>
              </a:solidFill>
              <a:latin typeface="AvantGarde Bk BT" panose="020B0402020202020204" pitchFamily="34" charset="0"/>
              <a:ea typeface="DotumChe" panose="020B0609000101010101" pitchFamily="49" charset="-127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1864414" y="4501649"/>
            <a:ext cx="488369" cy="149776"/>
          </a:xfrm>
          <a:prstGeom prst="rect">
            <a:avLst/>
          </a:prstGeom>
          <a:noFill/>
        </p:spPr>
        <p:txBody>
          <a:bodyPr wrap="none" lIns="0" tIns="0" rIns="0" bIns="0" rtlCol="0" anchor="ctr" anchorCtr="1">
            <a:noAutofit/>
          </a:bodyPr>
          <a:lstStyle/>
          <a:p>
            <a:r>
              <a:rPr lang="en-US" altLang="zh-CN" sz="1200" dirty="0">
                <a:solidFill>
                  <a:schemeClr val="bg1">
                    <a:lumMod val="75000"/>
                  </a:schemeClr>
                </a:solidFill>
                <a:latin typeface="AvantGarde Bk BT" panose="020B0402020202020204" pitchFamily="34" charset="0"/>
                <a:ea typeface="DotumChe" panose="020B0609000101010101" pitchFamily="49" charset="-127"/>
              </a:rPr>
              <a:t>0</a:t>
            </a:r>
            <a:endParaRPr lang="zh-CN" altLang="en-US" sz="1200" dirty="0">
              <a:solidFill>
                <a:schemeClr val="bg1">
                  <a:lumMod val="75000"/>
                </a:schemeClr>
              </a:solidFill>
              <a:latin typeface="AvantGarde Bk BT" panose="020B0402020202020204" pitchFamily="34" charset="0"/>
              <a:ea typeface="DotumChe" panose="020B0609000101010101" pitchFamily="49" charset="-127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2815500" y="4814055"/>
            <a:ext cx="488369" cy="149776"/>
          </a:xfrm>
          <a:prstGeom prst="rect">
            <a:avLst/>
          </a:prstGeom>
          <a:noFill/>
        </p:spPr>
        <p:txBody>
          <a:bodyPr wrap="none" lIns="0" tIns="0" rIns="0" bIns="0" rtlCol="0" anchor="ctr" anchorCtr="1">
            <a:noAutofit/>
          </a:bodyPr>
          <a:lstStyle/>
          <a:p>
            <a:r>
              <a: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1</a:t>
            </a:r>
            <a:endParaRPr lang="en-US" altLang="zh-CN" sz="16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3858321" y="4814055"/>
            <a:ext cx="488369" cy="149776"/>
          </a:xfrm>
          <a:prstGeom prst="rect">
            <a:avLst/>
          </a:prstGeom>
          <a:noFill/>
        </p:spPr>
        <p:txBody>
          <a:bodyPr wrap="none" lIns="0" tIns="0" rIns="0" bIns="0" rtlCol="0" anchor="ctr" anchorCtr="1">
            <a:noAutofit/>
          </a:bodyPr>
          <a:lstStyle/>
          <a:p>
            <a:r>
              <a: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2</a:t>
            </a:r>
            <a:endParaRPr lang="en-US" altLang="zh-CN" sz="16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4901142" y="4814055"/>
            <a:ext cx="488369" cy="149776"/>
          </a:xfrm>
          <a:prstGeom prst="rect">
            <a:avLst/>
          </a:prstGeom>
          <a:noFill/>
        </p:spPr>
        <p:txBody>
          <a:bodyPr wrap="none" lIns="0" tIns="0" rIns="0" bIns="0" rtlCol="0" anchor="ctr" anchorCtr="1">
            <a:noAutofit/>
          </a:bodyPr>
          <a:lstStyle/>
          <a:p>
            <a:r>
              <a: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3</a:t>
            </a:r>
            <a:endParaRPr lang="en-US" altLang="zh-CN" sz="16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5943963" y="4814055"/>
            <a:ext cx="488369" cy="149776"/>
          </a:xfrm>
          <a:prstGeom prst="rect">
            <a:avLst/>
          </a:prstGeom>
          <a:noFill/>
        </p:spPr>
        <p:txBody>
          <a:bodyPr wrap="none" lIns="0" tIns="0" rIns="0" bIns="0" rtlCol="0" anchor="ctr" anchorCtr="1">
            <a:noAutofit/>
          </a:bodyPr>
          <a:lstStyle/>
          <a:p>
            <a:r>
              <a: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4</a:t>
            </a:r>
            <a:endParaRPr lang="en-US" altLang="zh-CN" sz="16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6986784" y="4814055"/>
            <a:ext cx="488369" cy="149776"/>
          </a:xfrm>
          <a:prstGeom prst="rect">
            <a:avLst/>
          </a:prstGeom>
          <a:noFill/>
        </p:spPr>
        <p:txBody>
          <a:bodyPr wrap="none" lIns="0" tIns="0" rIns="0" bIns="0" rtlCol="0" anchor="ctr" anchorCtr="1">
            <a:noAutofit/>
          </a:bodyPr>
          <a:lstStyle/>
          <a:p>
            <a:r>
              <a: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5</a:t>
            </a:r>
            <a:endParaRPr lang="en-US" altLang="zh-CN" sz="16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1" name="文本框 40"/>
          <p:cNvSpPr txBox="1"/>
          <p:nvPr/>
        </p:nvSpPr>
        <p:spPr>
          <a:xfrm>
            <a:off x="8029605" y="4814055"/>
            <a:ext cx="488369" cy="149776"/>
          </a:xfrm>
          <a:prstGeom prst="rect">
            <a:avLst/>
          </a:prstGeom>
          <a:noFill/>
        </p:spPr>
        <p:txBody>
          <a:bodyPr wrap="none" lIns="0" tIns="0" rIns="0" bIns="0" rtlCol="0" anchor="ctr" anchorCtr="1">
            <a:noAutofit/>
          </a:bodyPr>
          <a:lstStyle/>
          <a:p>
            <a:r>
              <a: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6</a:t>
            </a:r>
            <a:endParaRPr lang="en-US" altLang="zh-CN" sz="16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2" name="文本框 41"/>
          <p:cNvSpPr txBox="1"/>
          <p:nvPr/>
        </p:nvSpPr>
        <p:spPr>
          <a:xfrm>
            <a:off x="9072424" y="4814055"/>
            <a:ext cx="488369" cy="149776"/>
          </a:xfrm>
          <a:prstGeom prst="rect">
            <a:avLst/>
          </a:prstGeom>
          <a:noFill/>
        </p:spPr>
        <p:txBody>
          <a:bodyPr wrap="none" lIns="0" tIns="0" rIns="0" bIns="0" rtlCol="0" anchor="ctr" anchorCtr="1">
            <a:noAutofit/>
          </a:bodyPr>
          <a:lstStyle/>
          <a:p>
            <a:r>
              <a: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7</a:t>
            </a:r>
            <a:endParaRPr lang="en-US" altLang="zh-CN" sz="16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3" name="Rectangle 23"/>
          <p:cNvSpPr/>
          <p:nvPr/>
        </p:nvSpPr>
        <p:spPr>
          <a:xfrm>
            <a:off x="3290343" y="5487520"/>
            <a:ext cx="5611315" cy="47789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思源黑体 CN Regular" panose="020B0500000000000000" pitchFamily="34" charset="-122"/>
                <a:ea typeface="思源黑体 CN Regular" panose="020B0500000000000000" pitchFamily="34" charset="-122"/>
                <a:sym typeface="思源黑体 CN Regular" panose="020B0500000000000000" pitchFamily="34" charset="-122"/>
              </a:rPr>
              <a:t>由在此输入详细介绍，以表达项目工作的详细资料和文字信息由在此输入详细介绍，以表达项目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思源黑体 CN Regular" panose="020B0500000000000000" pitchFamily="34" charset="-122"/>
              <a:ea typeface="思源黑体 CN Regular" panose="020B0500000000000000" pitchFamily="34" charset="-122"/>
              <a:sym typeface="思源黑体 CN Regular" panose="020B0500000000000000" pitchFamily="34" charset="-122"/>
            </a:endParaRPr>
          </a:p>
          <a:p>
            <a:pPr>
              <a:lnSpc>
                <a:spcPct val="150000"/>
              </a:lnSpc>
            </a:pPr>
            <a:endParaRPr lang="en-US" altLang="zh-CN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Roboto Thin" charset="0"/>
            </a:endParaRPr>
          </a:p>
        </p:txBody>
      </p:sp>
      <p:sp>
        <p:nvSpPr>
          <p:cNvPr id="44" name="文本框 43"/>
          <p:cNvSpPr txBox="1"/>
          <p:nvPr/>
        </p:nvSpPr>
        <p:spPr>
          <a:xfrm>
            <a:off x="1326368" y="503428"/>
            <a:ext cx="2661431" cy="402841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r>
              <a:rPr lang="en-US" altLang="zh-CN" sz="3200" dirty="0">
                <a:solidFill>
                  <a:schemeClr val="bg2">
                    <a:lumMod val="50000"/>
                  </a:schemeClr>
                </a:solidFill>
                <a:latin typeface="Agency FB" panose="020B0503020202020204" pitchFamily="34" charset="0"/>
                <a:ea typeface="supercar" panose="00000400000000000000" pitchFamily="2" charset="-122"/>
              </a:rPr>
              <a:t>Work Results Show</a:t>
            </a:r>
            <a:endParaRPr lang="en-US" altLang="zh-CN" sz="3200" dirty="0">
              <a:solidFill>
                <a:schemeClr val="bg2">
                  <a:lumMod val="50000"/>
                </a:schemeClr>
              </a:solidFill>
              <a:latin typeface="Agency FB" panose="020B0503020202020204" pitchFamily="34" charset="0"/>
              <a:ea typeface="supercar" panose="00000400000000000000" pitchFamily="2" charset="-122"/>
            </a:endParaRPr>
          </a:p>
        </p:txBody>
      </p:sp>
      <p:sp>
        <p:nvSpPr>
          <p:cNvPr id="45" name="椭圆 44"/>
          <p:cNvSpPr/>
          <p:nvPr/>
        </p:nvSpPr>
        <p:spPr>
          <a:xfrm>
            <a:off x="392140" y="336549"/>
            <a:ext cx="736600" cy="736600"/>
          </a:xfrm>
          <a:prstGeom prst="ellipse">
            <a:avLst/>
          </a:prstGeom>
          <a:noFill/>
          <a:ln w="19050">
            <a:solidFill>
              <a:srgbClr val="B6E6E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6" name="文本框 45"/>
          <p:cNvSpPr txBox="1"/>
          <p:nvPr/>
        </p:nvSpPr>
        <p:spPr>
          <a:xfrm>
            <a:off x="760440" y="806447"/>
            <a:ext cx="293659" cy="415786"/>
          </a:xfrm>
          <a:prstGeom prst="rect">
            <a:avLst/>
          </a:prstGeom>
          <a:noFill/>
        </p:spPr>
        <p:txBody>
          <a:bodyPr wrap="none" lIns="0" tIns="0" rIns="0" bIns="0" rtlCol="0" anchor="ctr" anchorCtr="1">
            <a:noAutofit/>
          </a:bodyPr>
          <a:lstStyle/>
          <a:p>
            <a:r>
              <a:rPr lang="en-US" altLang="zh-CN" sz="4400" dirty="0">
                <a:solidFill>
                  <a:srgbClr val="767171"/>
                </a:solidFill>
                <a:latin typeface="AvantGarde Bk BT" panose="020B0402020202020204" pitchFamily="34" charset="0"/>
                <a:ea typeface="DotumChe" panose="020B0609000101010101" pitchFamily="49" charset="-127"/>
              </a:rPr>
              <a:t>2</a:t>
            </a:r>
            <a:endParaRPr lang="zh-CN" altLang="en-US" sz="4400" dirty="0">
              <a:solidFill>
                <a:srgbClr val="767171"/>
              </a:solidFill>
              <a:latin typeface="AvantGarde Bk BT" panose="020B0402020202020204" pitchFamily="34" charset="0"/>
              <a:ea typeface="DotumChe" panose="020B0609000101010101" pitchFamily="49" charset="-127"/>
            </a:endParaRP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6" presetClass="emph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 tmFilter="0, 0; .2, .5; .8, .5; 1, 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7" dur="250" autoRev="1" fill="hold"/>
                                        <p:tgtEl>
                                          <p:spTgt spid="4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8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00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000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500"/>
                            </p:stCondLst>
                            <p:childTnLst>
                              <p:par>
                                <p:cTn id="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000"/>
                            </p:stCondLst>
                            <p:childTnLst>
                              <p:par>
                                <p:cTn id="4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4500"/>
                            </p:stCondLst>
                            <p:childTnLst>
                              <p:par>
                                <p:cTn id="5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000"/>
                            </p:stCondLst>
                            <p:childTnLst>
                              <p:par>
                                <p:cTn id="5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500"/>
                            </p:stCondLst>
                            <p:childTnLst>
                              <p:par>
                                <p:cTn id="6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6000"/>
                            </p:stCondLst>
                            <p:childTnLst>
                              <p:par>
                                <p:cTn id="6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6500"/>
                            </p:stCondLst>
                            <p:childTnLst>
                              <p:par>
                                <p:cTn id="7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7000"/>
                            </p:stCondLst>
                            <p:childTnLst>
                              <p:par>
                                <p:cTn id="7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1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7500"/>
                            </p:stCondLst>
                            <p:childTnLst>
                              <p:par>
                                <p:cTn id="7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8000"/>
                            </p:stCondLst>
                            <p:childTnLst>
                              <p:par>
                                <p:cTn id="8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8500"/>
                            </p:stCondLst>
                            <p:childTnLst>
                              <p:par>
                                <p:cTn id="96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9" grpId="0" bldLvl="0" animBg="1"/>
      <p:bldP spid="20" grpId="0" bldLvl="0" animBg="1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30" grpId="0"/>
      <p:bldP spid="31" grpId="0"/>
      <p:bldP spid="32" grpId="0"/>
      <p:bldP spid="33" grpId="0"/>
      <p:bldP spid="34" grpId="0"/>
      <p:bldP spid="41" grpId="0"/>
      <p:bldP spid="42" grpId="0"/>
      <p:bldP spid="43" grpId="0"/>
      <p:bldP spid="44" grpId="0"/>
      <p:bldP spid="45" grpId="0" animBg="1"/>
      <p:bldP spid="45" grpId="1" animBg="1"/>
      <p:bldP spid="45" grpId="2" animBg="1"/>
      <p:bldP spid="4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你好五月海报3"/>
          <p:cNvPicPr>
            <a:picLocks noChangeAspect="1"/>
          </p:cNvPicPr>
          <p:nvPr/>
        </p:nvPicPr>
        <p:blipFill>
          <a:blip r:embed="rId1"/>
          <a:srcRect l="25040"/>
          <a:stretch>
            <a:fillRect/>
          </a:stretch>
        </p:blipFill>
        <p:spPr>
          <a:xfrm rot="5400000">
            <a:off x="2643505" y="-2682240"/>
            <a:ext cx="6866255" cy="12214225"/>
          </a:xfrm>
          <a:prstGeom prst="rect">
            <a:avLst/>
          </a:prstGeom>
        </p:spPr>
      </p:pic>
      <p:grpSp>
        <p:nvGrpSpPr>
          <p:cNvPr id="5" name="组合 4"/>
          <p:cNvGrpSpPr/>
          <p:nvPr/>
        </p:nvGrpSpPr>
        <p:grpSpPr>
          <a:xfrm flipH="1">
            <a:off x="4681219" y="3050701"/>
            <a:ext cx="6318738" cy="1582444"/>
            <a:chOff x="1051883" y="3954941"/>
            <a:chExt cx="6318738" cy="1582444"/>
          </a:xfrm>
        </p:grpSpPr>
        <p:sp>
          <p:nvSpPr>
            <p:cNvPr id="3" name="矩形 2"/>
            <p:cNvSpPr/>
            <p:nvPr/>
          </p:nvSpPr>
          <p:spPr>
            <a:xfrm>
              <a:off x="1051883" y="3954941"/>
              <a:ext cx="3230880" cy="706755"/>
            </a:xfrm>
            <a:prstGeom prst="rect">
              <a:avLst/>
            </a:prstGeom>
          </p:spPr>
          <p:txBody>
            <a:bodyPr wrap="non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4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Source Han Serif SC" panose="02020400000000000000" pitchFamily="18" charset="-122"/>
                </a:rPr>
                <a:t>输入标题内容</a:t>
              </a:r>
              <a:endParaRPr lang="zh-CN" altLang="en-US" sz="4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Source Han Serif SC" panose="02020400000000000000" pitchFamily="18" charset="-122"/>
              </a:endParaRPr>
            </a:p>
          </p:txBody>
        </p:sp>
        <p:sp>
          <p:nvSpPr>
            <p:cNvPr id="4" name="Text Placeholder 4"/>
            <p:cNvSpPr txBox="1"/>
            <p:nvPr/>
          </p:nvSpPr>
          <p:spPr>
            <a:xfrm>
              <a:off x="1238502" y="4762265"/>
              <a:ext cx="6132119" cy="775120"/>
            </a:xfrm>
            <a:prstGeom prst="rect">
              <a:avLst/>
            </a:prstGeom>
          </p:spPr>
          <p:txBody>
            <a:bodyPr/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defTabSz="1201420">
                <a:lnSpc>
                  <a:spcPct val="114000"/>
                </a:lnSpc>
                <a:spcBef>
                  <a:spcPts val="1315"/>
                </a:spcBef>
                <a:buNone/>
                <a:defRPr/>
              </a:pPr>
              <a:r>
                <a:rPr lang="id-ID" sz="1200" spc="395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Calibri" panose="020F0502020204030204"/>
                  <a:sym typeface="Source Han Serif SC" panose="02020400000000000000" pitchFamily="18" charset="-122"/>
                </a:rPr>
                <a:t>Ut wisi enim ad minim veniam, quis nostrud exerci tation ullamcorper nibh euismod tincidunt ut</a:t>
              </a:r>
              <a:endParaRPr lang="id-ID" sz="1200" spc="395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Calibri" panose="020F0502020204030204"/>
                <a:sym typeface="Source Han Serif SC" panose="02020400000000000000" pitchFamily="18" charset="-122"/>
              </a:endParaRPr>
            </a:p>
          </p:txBody>
        </p:sp>
      </p:grpSp>
      <p:sp>
        <p:nvSpPr>
          <p:cNvPr id="6" name="文本框 5"/>
          <p:cNvSpPr txBox="1"/>
          <p:nvPr/>
        </p:nvSpPr>
        <p:spPr>
          <a:xfrm>
            <a:off x="4111622" y="1851343"/>
            <a:ext cx="6888335" cy="119888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r"/>
            <a:r>
              <a:rPr lang="en-US" altLang="zh-CN" sz="7200" b="1" dirty="0">
                <a:solidFill>
                  <a:srgbClr val="3F5096"/>
                </a:solidFill>
                <a:latin typeface="微软雅黑" panose="020B0503020204020204" charset="-122"/>
                <a:ea typeface="微软雅黑" panose="020B0503020204020204" charset="-122"/>
                <a:sym typeface="Source Han Serif SC" panose="02020400000000000000" pitchFamily="18" charset="-122"/>
              </a:rPr>
              <a:t>PART 03</a:t>
            </a:r>
            <a:endParaRPr lang="en-US" altLang="zh-CN" sz="7200" b="1" dirty="0">
              <a:solidFill>
                <a:srgbClr val="3F5096"/>
              </a:solidFill>
              <a:latin typeface="微软雅黑" panose="020B0503020204020204" charset="-122"/>
              <a:ea typeface="微软雅黑" panose="020B0503020204020204" charset="-122"/>
              <a:sym typeface="Source Han Serif SC" panose="02020400000000000000" pitchFamily="18" charset="-122"/>
            </a:endParaRP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任意多边形 22"/>
          <p:cNvSpPr/>
          <p:nvPr/>
        </p:nvSpPr>
        <p:spPr>
          <a:xfrm flipH="1">
            <a:off x="8625694" y="2207036"/>
            <a:ext cx="7132612" cy="7132611"/>
          </a:xfrm>
          <a:custGeom>
            <a:avLst/>
            <a:gdLst>
              <a:gd name="connsiteX0" fmla="*/ 8010525 w 16021050"/>
              <a:gd name="connsiteY0" fmla="*/ 1676399 h 16021049"/>
              <a:gd name="connsiteX1" fmla="*/ 1676400 w 16021050"/>
              <a:gd name="connsiteY1" fmla="*/ 8010524 h 16021049"/>
              <a:gd name="connsiteX2" fmla="*/ 8010525 w 16021050"/>
              <a:gd name="connsiteY2" fmla="*/ 14344649 h 16021049"/>
              <a:gd name="connsiteX3" fmla="*/ 14344650 w 16021050"/>
              <a:gd name="connsiteY3" fmla="*/ 8010524 h 16021049"/>
              <a:gd name="connsiteX4" fmla="*/ 8010525 w 16021050"/>
              <a:gd name="connsiteY4" fmla="*/ 1676399 h 16021049"/>
              <a:gd name="connsiteX5" fmla="*/ 8010525 w 16021050"/>
              <a:gd name="connsiteY5" fmla="*/ 0 h 16021049"/>
              <a:gd name="connsiteX6" fmla="*/ 16021050 w 16021050"/>
              <a:gd name="connsiteY6" fmla="*/ 8010524 h 16021049"/>
              <a:gd name="connsiteX7" fmla="*/ 8010525 w 16021050"/>
              <a:gd name="connsiteY7" fmla="*/ 16021049 h 16021049"/>
              <a:gd name="connsiteX8" fmla="*/ 0 w 16021050"/>
              <a:gd name="connsiteY8" fmla="*/ 8010524 h 16021049"/>
              <a:gd name="connsiteX9" fmla="*/ 8010525 w 16021050"/>
              <a:gd name="connsiteY9" fmla="*/ 0 h 160210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6021050" h="16021049">
                <a:moveTo>
                  <a:pt x="8010525" y="1676399"/>
                </a:moveTo>
                <a:cubicBezTo>
                  <a:pt x="4512284" y="1676399"/>
                  <a:pt x="1676400" y="4512283"/>
                  <a:pt x="1676400" y="8010524"/>
                </a:cubicBezTo>
                <a:cubicBezTo>
                  <a:pt x="1676400" y="11508765"/>
                  <a:pt x="4512284" y="14344649"/>
                  <a:pt x="8010525" y="14344649"/>
                </a:cubicBezTo>
                <a:cubicBezTo>
                  <a:pt x="11508766" y="14344649"/>
                  <a:pt x="14344650" y="11508765"/>
                  <a:pt x="14344650" y="8010524"/>
                </a:cubicBezTo>
                <a:cubicBezTo>
                  <a:pt x="14344650" y="4512283"/>
                  <a:pt x="11508766" y="1676399"/>
                  <a:pt x="8010525" y="1676399"/>
                </a:cubicBezTo>
                <a:close/>
                <a:moveTo>
                  <a:pt x="8010525" y="0"/>
                </a:moveTo>
                <a:cubicBezTo>
                  <a:pt x="12434616" y="0"/>
                  <a:pt x="16021050" y="3586433"/>
                  <a:pt x="16021050" y="8010524"/>
                </a:cubicBezTo>
                <a:cubicBezTo>
                  <a:pt x="16021050" y="12434615"/>
                  <a:pt x="12434616" y="16021049"/>
                  <a:pt x="8010525" y="16021049"/>
                </a:cubicBezTo>
                <a:cubicBezTo>
                  <a:pt x="3586434" y="16021049"/>
                  <a:pt x="0" y="12434615"/>
                  <a:pt x="0" y="8010524"/>
                </a:cubicBezTo>
                <a:cubicBezTo>
                  <a:pt x="0" y="3586433"/>
                  <a:pt x="3586434" y="0"/>
                  <a:pt x="8010525" y="0"/>
                </a:cubicBezTo>
                <a:close/>
              </a:path>
            </a:pathLst>
          </a:custGeom>
          <a:solidFill>
            <a:srgbClr val="B6E6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43" name="矩形 42"/>
          <p:cNvSpPr/>
          <p:nvPr/>
        </p:nvSpPr>
        <p:spPr>
          <a:xfrm>
            <a:off x="1365350" y="1443230"/>
            <a:ext cx="3164114" cy="4543040"/>
          </a:xfrm>
          <a:prstGeom prst="rect">
            <a:avLst/>
          </a:prstGeom>
          <a:solidFill>
            <a:srgbClr val="B7DFF8"/>
          </a:solidFill>
          <a:ln>
            <a:noFill/>
          </a:ln>
          <a:effectLst>
            <a:outerShdw blurRad="317500" dist="101600" dir="9000000" algn="tl" rotWithShape="0">
              <a:prstClr val="black">
                <a:alpha val="2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4" name="Rectangle 23"/>
          <p:cNvSpPr/>
          <p:nvPr/>
        </p:nvSpPr>
        <p:spPr>
          <a:xfrm>
            <a:off x="5047615" y="4487676"/>
            <a:ext cx="2091417" cy="1498288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思源黑体 CN Regular" panose="020B0500000000000000" pitchFamily="34" charset="-122"/>
                <a:ea typeface="思源黑体 CN Regular" panose="020B0500000000000000" pitchFamily="34" charset="-122"/>
                <a:sym typeface="思源黑体 CN Regular" panose="020B0500000000000000" pitchFamily="34" charset="-122"/>
              </a:rPr>
              <a:t>由在此输入详细介绍，以表达项目工作的详细资料和文字信息由在此输入详细介绍，以表达项目</a:t>
            </a:r>
            <a:endParaRPr lang="en-US" altLang="zh-CN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Roboto Thin" charset="0"/>
            </a:endParaRPr>
          </a:p>
        </p:txBody>
      </p:sp>
      <p:sp>
        <p:nvSpPr>
          <p:cNvPr id="45" name="文本框 44"/>
          <p:cNvSpPr txBox="1"/>
          <p:nvPr/>
        </p:nvSpPr>
        <p:spPr>
          <a:xfrm>
            <a:off x="5048250" y="3793907"/>
            <a:ext cx="1550181" cy="398065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r>
              <a:rPr lang="en-US" altLang="zh-CN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Work Report</a:t>
            </a:r>
            <a:endParaRPr lang="en-US" altLang="zh-CN" sz="24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6" name="Rectangle 23"/>
          <p:cNvSpPr/>
          <p:nvPr/>
        </p:nvSpPr>
        <p:spPr>
          <a:xfrm>
            <a:off x="2105441" y="4417191"/>
            <a:ext cx="2091417" cy="888688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思源黑体 CN Regular" panose="020B0500000000000000" pitchFamily="34" charset="-122"/>
                <a:ea typeface="思源黑体 CN Regular" panose="020B0500000000000000" pitchFamily="34" charset="-122"/>
                <a:sym typeface="思源黑体 CN Regular" panose="020B0500000000000000" pitchFamily="34" charset="-122"/>
              </a:rPr>
              <a:t>由在此输入详细介绍，以表达项目工作的详细资料和文字信息由在此输入详细介绍，以表达项目</a:t>
            </a:r>
            <a:endParaRPr lang="en-US" altLang="zh-CN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Roboto Thin" charset="0"/>
            </a:endParaRPr>
          </a:p>
        </p:txBody>
      </p:sp>
      <p:sp>
        <p:nvSpPr>
          <p:cNvPr id="47" name="文本框 46"/>
          <p:cNvSpPr txBox="1"/>
          <p:nvPr/>
        </p:nvSpPr>
        <p:spPr>
          <a:xfrm>
            <a:off x="2105441" y="3793907"/>
            <a:ext cx="1550181" cy="398065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r>
              <a:rPr lang="en-US" altLang="zh-CN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Work Report</a:t>
            </a:r>
            <a:endParaRPr lang="en-US" altLang="zh-CN" sz="24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8" name="Rectangle 23"/>
          <p:cNvSpPr/>
          <p:nvPr/>
        </p:nvSpPr>
        <p:spPr>
          <a:xfrm>
            <a:off x="7857138" y="4659126"/>
            <a:ext cx="2091417" cy="1155388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思源黑体 CN Regular" panose="020B0500000000000000" pitchFamily="34" charset="-122"/>
                <a:ea typeface="思源黑体 CN Regular" panose="020B0500000000000000" pitchFamily="34" charset="-122"/>
                <a:sym typeface="思源黑体 CN Regular" panose="020B0500000000000000" pitchFamily="34" charset="-122"/>
              </a:rPr>
              <a:t>由在此输入详细介绍，以表达项目工作的详细资料和文字信息由在此输入详细介绍，以表达项目</a:t>
            </a:r>
            <a:endParaRPr lang="en-US" altLang="zh-CN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Roboto Thin" charset="0"/>
            </a:endParaRPr>
          </a:p>
        </p:txBody>
      </p:sp>
      <p:sp>
        <p:nvSpPr>
          <p:cNvPr id="49" name="文本框 48"/>
          <p:cNvSpPr txBox="1"/>
          <p:nvPr/>
        </p:nvSpPr>
        <p:spPr>
          <a:xfrm>
            <a:off x="7857138" y="3793907"/>
            <a:ext cx="1550181" cy="398065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r>
              <a:rPr lang="en-US" altLang="zh-CN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Work Report</a:t>
            </a:r>
            <a:endParaRPr lang="en-US" altLang="zh-CN" sz="24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50" name="组合 49"/>
          <p:cNvGrpSpPr/>
          <p:nvPr/>
        </p:nvGrpSpPr>
        <p:grpSpPr>
          <a:xfrm>
            <a:off x="5656883" y="2191658"/>
            <a:ext cx="874150" cy="908780"/>
            <a:chOff x="5256217" y="1120770"/>
            <a:chExt cx="841376" cy="874718"/>
          </a:xfrm>
          <a:solidFill>
            <a:srgbClr val="767171"/>
          </a:solidFill>
        </p:grpSpPr>
        <p:sp>
          <p:nvSpPr>
            <p:cNvPr id="51" name="Freeform 19"/>
            <p:cNvSpPr>
              <a:spLocks noEditPoints="1"/>
            </p:cNvSpPr>
            <p:nvPr/>
          </p:nvSpPr>
          <p:spPr bwMode="auto">
            <a:xfrm>
              <a:off x="5256217" y="1120770"/>
              <a:ext cx="841376" cy="733423"/>
            </a:xfrm>
            <a:custGeom>
              <a:avLst/>
              <a:gdLst>
                <a:gd name="T0" fmla="*/ 173 w 221"/>
                <a:gd name="T1" fmla="*/ 6 h 193"/>
                <a:gd name="T2" fmla="*/ 173 w 221"/>
                <a:gd name="T3" fmla="*/ 0 h 193"/>
                <a:gd name="T4" fmla="*/ 110 w 221"/>
                <a:gd name="T5" fmla="*/ 0 h 193"/>
                <a:gd name="T6" fmla="*/ 48 w 221"/>
                <a:gd name="T7" fmla="*/ 0 h 193"/>
                <a:gd name="T8" fmla="*/ 48 w 221"/>
                <a:gd name="T9" fmla="*/ 6 h 193"/>
                <a:gd name="T10" fmla="*/ 0 w 221"/>
                <a:gd name="T11" fmla="*/ 6 h 193"/>
                <a:gd name="T12" fmla="*/ 0 w 221"/>
                <a:gd name="T13" fmla="*/ 13 h 193"/>
                <a:gd name="T14" fmla="*/ 30 w 221"/>
                <a:gd name="T15" fmla="*/ 90 h 193"/>
                <a:gd name="T16" fmla="*/ 81 w 221"/>
                <a:gd name="T17" fmla="*/ 123 h 193"/>
                <a:gd name="T18" fmla="*/ 95 w 221"/>
                <a:gd name="T19" fmla="*/ 135 h 193"/>
                <a:gd name="T20" fmla="*/ 95 w 221"/>
                <a:gd name="T21" fmla="*/ 175 h 193"/>
                <a:gd name="T22" fmla="*/ 79 w 221"/>
                <a:gd name="T23" fmla="*/ 193 h 193"/>
                <a:gd name="T24" fmla="*/ 110 w 221"/>
                <a:gd name="T25" fmla="*/ 193 h 193"/>
                <a:gd name="T26" fmla="*/ 142 w 221"/>
                <a:gd name="T27" fmla="*/ 193 h 193"/>
                <a:gd name="T28" fmla="*/ 126 w 221"/>
                <a:gd name="T29" fmla="*/ 175 h 193"/>
                <a:gd name="T30" fmla="*/ 126 w 221"/>
                <a:gd name="T31" fmla="*/ 135 h 193"/>
                <a:gd name="T32" fmla="*/ 139 w 221"/>
                <a:gd name="T33" fmla="*/ 123 h 193"/>
                <a:gd name="T34" fmla="*/ 191 w 221"/>
                <a:gd name="T35" fmla="*/ 90 h 193"/>
                <a:gd name="T36" fmla="*/ 221 w 221"/>
                <a:gd name="T37" fmla="*/ 13 h 193"/>
                <a:gd name="T38" fmla="*/ 221 w 221"/>
                <a:gd name="T39" fmla="*/ 6 h 193"/>
                <a:gd name="T40" fmla="*/ 173 w 221"/>
                <a:gd name="T41" fmla="*/ 6 h 193"/>
                <a:gd name="T42" fmla="*/ 40 w 221"/>
                <a:gd name="T43" fmla="*/ 81 h 193"/>
                <a:gd name="T44" fmla="*/ 14 w 221"/>
                <a:gd name="T45" fmla="*/ 20 h 193"/>
                <a:gd name="T46" fmla="*/ 49 w 221"/>
                <a:gd name="T47" fmla="*/ 20 h 193"/>
                <a:gd name="T48" fmla="*/ 50 w 221"/>
                <a:gd name="T49" fmla="*/ 46 h 193"/>
                <a:gd name="T50" fmla="*/ 66 w 221"/>
                <a:gd name="T51" fmla="*/ 101 h 193"/>
                <a:gd name="T52" fmla="*/ 40 w 221"/>
                <a:gd name="T53" fmla="*/ 81 h 193"/>
                <a:gd name="T54" fmla="*/ 180 w 221"/>
                <a:gd name="T55" fmla="*/ 81 h 193"/>
                <a:gd name="T56" fmla="*/ 155 w 221"/>
                <a:gd name="T57" fmla="*/ 101 h 193"/>
                <a:gd name="T58" fmla="*/ 170 w 221"/>
                <a:gd name="T59" fmla="*/ 46 h 193"/>
                <a:gd name="T60" fmla="*/ 172 w 221"/>
                <a:gd name="T61" fmla="*/ 20 h 193"/>
                <a:gd name="T62" fmla="*/ 206 w 221"/>
                <a:gd name="T63" fmla="*/ 20 h 193"/>
                <a:gd name="T64" fmla="*/ 180 w 221"/>
                <a:gd name="T65" fmla="*/ 81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21" h="193">
                  <a:moveTo>
                    <a:pt x="173" y="6"/>
                  </a:moveTo>
                  <a:cubicBezTo>
                    <a:pt x="173" y="0"/>
                    <a:pt x="173" y="0"/>
                    <a:pt x="173" y="0"/>
                  </a:cubicBezTo>
                  <a:cubicBezTo>
                    <a:pt x="110" y="0"/>
                    <a:pt x="110" y="0"/>
                    <a:pt x="110" y="0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48" y="6"/>
                    <a:pt x="48" y="6"/>
                    <a:pt x="48" y="6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15"/>
                    <a:pt x="0" y="54"/>
                    <a:pt x="30" y="90"/>
                  </a:cubicBezTo>
                  <a:cubicBezTo>
                    <a:pt x="31" y="91"/>
                    <a:pt x="49" y="113"/>
                    <a:pt x="81" y="123"/>
                  </a:cubicBezTo>
                  <a:cubicBezTo>
                    <a:pt x="89" y="132"/>
                    <a:pt x="95" y="135"/>
                    <a:pt x="95" y="135"/>
                  </a:cubicBezTo>
                  <a:cubicBezTo>
                    <a:pt x="95" y="175"/>
                    <a:pt x="95" y="175"/>
                    <a:pt x="95" y="175"/>
                  </a:cubicBezTo>
                  <a:cubicBezTo>
                    <a:pt x="79" y="193"/>
                    <a:pt x="79" y="193"/>
                    <a:pt x="79" y="193"/>
                  </a:cubicBezTo>
                  <a:cubicBezTo>
                    <a:pt x="110" y="193"/>
                    <a:pt x="110" y="193"/>
                    <a:pt x="110" y="193"/>
                  </a:cubicBezTo>
                  <a:cubicBezTo>
                    <a:pt x="142" y="193"/>
                    <a:pt x="142" y="193"/>
                    <a:pt x="142" y="193"/>
                  </a:cubicBezTo>
                  <a:cubicBezTo>
                    <a:pt x="126" y="175"/>
                    <a:pt x="126" y="175"/>
                    <a:pt x="126" y="175"/>
                  </a:cubicBezTo>
                  <a:cubicBezTo>
                    <a:pt x="126" y="135"/>
                    <a:pt x="126" y="135"/>
                    <a:pt x="126" y="135"/>
                  </a:cubicBezTo>
                  <a:cubicBezTo>
                    <a:pt x="126" y="135"/>
                    <a:pt x="132" y="132"/>
                    <a:pt x="139" y="123"/>
                  </a:cubicBezTo>
                  <a:cubicBezTo>
                    <a:pt x="172" y="113"/>
                    <a:pt x="190" y="91"/>
                    <a:pt x="191" y="90"/>
                  </a:cubicBezTo>
                  <a:cubicBezTo>
                    <a:pt x="220" y="54"/>
                    <a:pt x="221" y="15"/>
                    <a:pt x="221" y="13"/>
                  </a:cubicBezTo>
                  <a:cubicBezTo>
                    <a:pt x="221" y="6"/>
                    <a:pt x="221" y="6"/>
                    <a:pt x="221" y="6"/>
                  </a:cubicBezTo>
                  <a:lnTo>
                    <a:pt x="173" y="6"/>
                  </a:lnTo>
                  <a:close/>
                  <a:moveTo>
                    <a:pt x="40" y="81"/>
                  </a:moveTo>
                  <a:cubicBezTo>
                    <a:pt x="21" y="58"/>
                    <a:pt x="16" y="32"/>
                    <a:pt x="14" y="20"/>
                  </a:cubicBezTo>
                  <a:cubicBezTo>
                    <a:pt x="49" y="20"/>
                    <a:pt x="49" y="20"/>
                    <a:pt x="49" y="20"/>
                  </a:cubicBezTo>
                  <a:cubicBezTo>
                    <a:pt x="50" y="46"/>
                    <a:pt x="50" y="46"/>
                    <a:pt x="50" y="46"/>
                  </a:cubicBezTo>
                  <a:cubicBezTo>
                    <a:pt x="52" y="69"/>
                    <a:pt x="59" y="88"/>
                    <a:pt x="66" y="101"/>
                  </a:cubicBezTo>
                  <a:cubicBezTo>
                    <a:pt x="50" y="92"/>
                    <a:pt x="41" y="81"/>
                    <a:pt x="40" y="81"/>
                  </a:cubicBezTo>
                  <a:close/>
                  <a:moveTo>
                    <a:pt x="180" y="81"/>
                  </a:moveTo>
                  <a:cubicBezTo>
                    <a:pt x="180" y="81"/>
                    <a:pt x="171" y="92"/>
                    <a:pt x="155" y="101"/>
                  </a:cubicBezTo>
                  <a:cubicBezTo>
                    <a:pt x="162" y="88"/>
                    <a:pt x="168" y="69"/>
                    <a:pt x="170" y="46"/>
                  </a:cubicBezTo>
                  <a:cubicBezTo>
                    <a:pt x="172" y="20"/>
                    <a:pt x="172" y="20"/>
                    <a:pt x="172" y="20"/>
                  </a:cubicBezTo>
                  <a:cubicBezTo>
                    <a:pt x="206" y="20"/>
                    <a:pt x="206" y="20"/>
                    <a:pt x="206" y="20"/>
                  </a:cubicBezTo>
                  <a:cubicBezTo>
                    <a:pt x="205" y="32"/>
                    <a:pt x="200" y="58"/>
                    <a:pt x="180" y="8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2" name="Freeform 20"/>
            <p:cNvSpPr/>
            <p:nvPr/>
          </p:nvSpPr>
          <p:spPr bwMode="auto">
            <a:xfrm>
              <a:off x="5446711" y="1892301"/>
              <a:ext cx="460375" cy="103187"/>
            </a:xfrm>
            <a:custGeom>
              <a:avLst/>
              <a:gdLst>
                <a:gd name="T0" fmla="*/ 0 w 290"/>
                <a:gd name="T1" fmla="*/ 0 h 65"/>
                <a:gd name="T2" fmla="*/ 0 w 290"/>
                <a:gd name="T3" fmla="*/ 65 h 65"/>
                <a:gd name="T4" fmla="*/ 144 w 290"/>
                <a:gd name="T5" fmla="*/ 65 h 65"/>
                <a:gd name="T6" fmla="*/ 290 w 290"/>
                <a:gd name="T7" fmla="*/ 65 h 65"/>
                <a:gd name="T8" fmla="*/ 290 w 290"/>
                <a:gd name="T9" fmla="*/ 0 h 65"/>
                <a:gd name="T10" fmla="*/ 144 w 290"/>
                <a:gd name="T11" fmla="*/ 0 h 65"/>
                <a:gd name="T12" fmla="*/ 0 w 290"/>
                <a:gd name="T13" fmla="*/ 0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90" h="65">
                  <a:moveTo>
                    <a:pt x="0" y="0"/>
                  </a:moveTo>
                  <a:lnTo>
                    <a:pt x="0" y="65"/>
                  </a:lnTo>
                  <a:lnTo>
                    <a:pt x="144" y="65"/>
                  </a:lnTo>
                  <a:lnTo>
                    <a:pt x="290" y="65"/>
                  </a:lnTo>
                  <a:lnTo>
                    <a:pt x="290" y="0"/>
                  </a:lnTo>
                  <a:lnTo>
                    <a:pt x="144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53" name="任意多边形 52"/>
          <p:cNvSpPr/>
          <p:nvPr/>
        </p:nvSpPr>
        <p:spPr bwMode="auto">
          <a:xfrm>
            <a:off x="8545486" y="2191882"/>
            <a:ext cx="714719" cy="996462"/>
          </a:xfrm>
          <a:custGeom>
            <a:avLst/>
            <a:gdLst>
              <a:gd name="connsiteX0" fmla="*/ 299447 w 590963"/>
              <a:gd name="connsiteY0" fmla="*/ 232092 h 823921"/>
              <a:gd name="connsiteX1" fmla="*/ 388347 w 590963"/>
              <a:gd name="connsiteY1" fmla="*/ 320992 h 823921"/>
              <a:gd name="connsiteX2" fmla="*/ 299447 w 590963"/>
              <a:gd name="connsiteY2" fmla="*/ 409892 h 823921"/>
              <a:gd name="connsiteX3" fmla="*/ 210547 w 590963"/>
              <a:gd name="connsiteY3" fmla="*/ 320992 h 823921"/>
              <a:gd name="connsiteX4" fmla="*/ 299447 w 590963"/>
              <a:gd name="connsiteY4" fmla="*/ 232092 h 823921"/>
              <a:gd name="connsiteX5" fmla="*/ 299447 w 590963"/>
              <a:gd name="connsiteY5" fmla="*/ 143192 h 823921"/>
              <a:gd name="connsiteX6" fmla="*/ 121647 w 590963"/>
              <a:gd name="connsiteY6" fmla="*/ 320992 h 823921"/>
              <a:gd name="connsiteX7" fmla="*/ 299447 w 590963"/>
              <a:gd name="connsiteY7" fmla="*/ 498792 h 823921"/>
              <a:gd name="connsiteX8" fmla="*/ 477247 w 590963"/>
              <a:gd name="connsiteY8" fmla="*/ 320992 h 823921"/>
              <a:gd name="connsiteX9" fmla="*/ 299447 w 590963"/>
              <a:gd name="connsiteY9" fmla="*/ 143192 h 823921"/>
              <a:gd name="connsiteX10" fmla="*/ 295482 w 590963"/>
              <a:gd name="connsiteY10" fmla="*/ 0 h 823921"/>
              <a:gd name="connsiteX11" fmla="*/ 590426 w 590963"/>
              <a:gd name="connsiteY11" fmla="*/ 293846 h 823921"/>
              <a:gd name="connsiteX12" fmla="*/ 397872 w 590963"/>
              <a:gd name="connsiteY12" fmla="*/ 642428 h 823921"/>
              <a:gd name="connsiteX13" fmla="*/ 297010 w 590963"/>
              <a:gd name="connsiteY13" fmla="*/ 823921 h 823921"/>
              <a:gd name="connsiteX14" fmla="*/ 193092 w 590963"/>
              <a:gd name="connsiteY14" fmla="*/ 642428 h 823921"/>
              <a:gd name="connsiteX15" fmla="*/ 538 w 590963"/>
              <a:gd name="connsiteY15" fmla="*/ 293846 h 823921"/>
              <a:gd name="connsiteX16" fmla="*/ 295482 w 590963"/>
              <a:gd name="connsiteY16" fmla="*/ 0 h 8239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590963" h="823921">
                <a:moveTo>
                  <a:pt x="299447" y="232092"/>
                </a:moveTo>
                <a:cubicBezTo>
                  <a:pt x="348545" y="232092"/>
                  <a:pt x="388347" y="271894"/>
                  <a:pt x="388347" y="320992"/>
                </a:cubicBezTo>
                <a:cubicBezTo>
                  <a:pt x="388347" y="370090"/>
                  <a:pt x="348545" y="409892"/>
                  <a:pt x="299447" y="409892"/>
                </a:cubicBezTo>
                <a:cubicBezTo>
                  <a:pt x="250349" y="409892"/>
                  <a:pt x="210547" y="370090"/>
                  <a:pt x="210547" y="320992"/>
                </a:cubicBezTo>
                <a:cubicBezTo>
                  <a:pt x="210547" y="271894"/>
                  <a:pt x="250349" y="232092"/>
                  <a:pt x="299447" y="232092"/>
                </a:cubicBezTo>
                <a:close/>
                <a:moveTo>
                  <a:pt x="299447" y="143192"/>
                </a:moveTo>
                <a:cubicBezTo>
                  <a:pt x="201251" y="143192"/>
                  <a:pt x="121647" y="222796"/>
                  <a:pt x="121647" y="320992"/>
                </a:cubicBezTo>
                <a:cubicBezTo>
                  <a:pt x="121647" y="419188"/>
                  <a:pt x="201251" y="498792"/>
                  <a:pt x="299447" y="498792"/>
                </a:cubicBezTo>
                <a:cubicBezTo>
                  <a:pt x="397643" y="498792"/>
                  <a:pt x="477247" y="419188"/>
                  <a:pt x="477247" y="320992"/>
                </a:cubicBezTo>
                <a:cubicBezTo>
                  <a:pt x="477247" y="222796"/>
                  <a:pt x="397643" y="143192"/>
                  <a:pt x="299447" y="143192"/>
                </a:cubicBezTo>
                <a:close/>
                <a:moveTo>
                  <a:pt x="295482" y="0"/>
                </a:moveTo>
                <a:cubicBezTo>
                  <a:pt x="437605" y="0"/>
                  <a:pt x="579729" y="97949"/>
                  <a:pt x="590426" y="293846"/>
                </a:cubicBezTo>
                <a:cubicBezTo>
                  <a:pt x="599595" y="449411"/>
                  <a:pt x="489564" y="556003"/>
                  <a:pt x="397872" y="642428"/>
                </a:cubicBezTo>
                <a:cubicBezTo>
                  <a:pt x="306180" y="728853"/>
                  <a:pt x="297010" y="823921"/>
                  <a:pt x="297010" y="823921"/>
                </a:cubicBezTo>
                <a:cubicBezTo>
                  <a:pt x="297010" y="823921"/>
                  <a:pt x="284785" y="728853"/>
                  <a:pt x="193092" y="642428"/>
                </a:cubicBezTo>
                <a:cubicBezTo>
                  <a:pt x="101400" y="556003"/>
                  <a:pt x="-8631" y="449411"/>
                  <a:pt x="538" y="293846"/>
                </a:cubicBezTo>
                <a:cubicBezTo>
                  <a:pt x="11236" y="97949"/>
                  <a:pt x="153359" y="0"/>
                  <a:pt x="295482" y="0"/>
                </a:cubicBezTo>
                <a:close/>
              </a:path>
            </a:pathLst>
          </a:custGeom>
          <a:solidFill>
            <a:srgbClr val="76717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noAutofit/>
          </a:bodyPr>
          <a:lstStyle/>
          <a:p>
            <a:endParaRPr lang="zh-CN" altLang="en-US"/>
          </a:p>
        </p:txBody>
      </p:sp>
      <p:grpSp>
        <p:nvGrpSpPr>
          <p:cNvPr id="54" name="组合 53"/>
          <p:cNvGrpSpPr/>
          <p:nvPr/>
        </p:nvGrpSpPr>
        <p:grpSpPr>
          <a:xfrm>
            <a:off x="2449547" y="2310798"/>
            <a:ext cx="1006834" cy="758630"/>
            <a:chOff x="-1617663" y="2760663"/>
            <a:chExt cx="1139825" cy="858837"/>
          </a:xfrm>
        </p:grpSpPr>
        <p:sp>
          <p:nvSpPr>
            <p:cNvPr id="55" name="Freeform 16"/>
            <p:cNvSpPr/>
            <p:nvPr/>
          </p:nvSpPr>
          <p:spPr bwMode="auto">
            <a:xfrm>
              <a:off x="-1617663" y="3532188"/>
              <a:ext cx="1139825" cy="87312"/>
            </a:xfrm>
            <a:custGeom>
              <a:avLst/>
              <a:gdLst>
                <a:gd name="T0" fmla="*/ 300 w 301"/>
                <a:gd name="T1" fmla="*/ 15 h 23"/>
                <a:gd name="T2" fmla="*/ 300 w 301"/>
                <a:gd name="T3" fmla="*/ 0 h 23"/>
                <a:gd name="T4" fmla="*/ 0 w 301"/>
                <a:gd name="T5" fmla="*/ 0 h 23"/>
                <a:gd name="T6" fmla="*/ 0 w 301"/>
                <a:gd name="T7" fmla="*/ 15 h 23"/>
                <a:gd name="T8" fmla="*/ 14 w 301"/>
                <a:gd name="T9" fmla="*/ 18 h 23"/>
                <a:gd name="T10" fmla="*/ 37 w 301"/>
                <a:gd name="T11" fmla="*/ 23 h 23"/>
                <a:gd name="T12" fmla="*/ 264 w 301"/>
                <a:gd name="T13" fmla="*/ 23 h 23"/>
                <a:gd name="T14" fmla="*/ 286 w 301"/>
                <a:gd name="T15" fmla="*/ 18 h 23"/>
                <a:gd name="T16" fmla="*/ 300 w 301"/>
                <a:gd name="T17" fmla="*/ 15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01" h="23">
                  <a:moveTo>
                    <a:pt x="300" y="15"/>
                  </a:moveTo>
                  <a:cubicBezTo>
                    <a:pt x="300" y="0"/>
                    <a:pt x="300" y="0"/>
                    <a:pt x="30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15"/>
                    <a:pt x="0" y="17"/>
                    <a:pt x="14" y="18"/>
                  </a:cubicBezTo>
                  <a:cubicBezTo>
                    <a:pt x="37" y="23"/>
                    <a:pt x="37" y="23"/>
                    <a:pt x="37" y="23"/>
                  </a:cubicBezTo>
                  <a:cubicBezTo>
                    <a:pt x="264" y="23"/>
                    <a:pt x="264" y="23"/>
                    <a:pt x="264" y="23"/>
                  </a:cubicBezTo>
                  <a:cubicBezTo>
                    <a:pt x="286" y="18"/>
                    <a:pt x="286" y="18"/>
                    <a:pt x="286" y="18"/>
                  </a:cubicBezTo>
                  <a:cubicBezTo>
                    <a:pt x="301" y="17"/>
                    <a:pt x="300" y="15"/>
                    <a:pt x="300" y="15"/>
                  </a:cubicBezTo>
                  <a:close/>
                </a:path>
              </a:pathLst>
            </a:custGeom>
            <a:solidFill>
              <a:srgbClr val="76717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6" name="Freeform 17"/>
            <p:cNvSpPr>
              <a:spLocks noEditPoints="1"/>
            </p:cNvSpPr>
            <p:nvPr/>
          </p:nvSpPr>
          <p:spPr bwMode="auto">
            <a:xfrm>
              <a:off x="-1497013" y="2760663"/>
              <a:ext cx="887413" cy="703262"/>
            </a:xfrm>
            <a:custGeom>
              <a:avLst/>
              <a:gdLst>
                <a:gd name="T0" fmla="*/ 234 w 234"/>
                <a:gd name="T1" fmla="*/ 6 h 185"/>
                <a:gd name="T2" fmla="*/ 229 w 234"/>
                <a:gd name="T3" fmla="*/ 0 h 185"/>
                <a:gd name="T4" fmla="*/ 6 w 234"/>
                <a:gd name="T5" fmla="*/ 0 h 185"/>
                <a:gd name="T6" fmla="*/ 0 w 234"/>
                <a:gd name="T7" fmla="*/ 6 h 185"/>
                <a:gd name="T8" fmla="*/ 0 w 234"/>
                <a:gd name="T9" fmla="*/ 185 h 185"/>
                <a:gd name="T10" fmla="*/ 234 w 234"/>
                <a:gd name="T11" fmla="*/ 185 h 185"/>
                <a:gd name="T12" fmla="*/ 234 w 234"/>
                <a:gd name="T13" fmla="*/ 6 h 185"/>
                <a:gd name="T14" fmla="*/ 204 w 234"/>
                <a:gd name="T15" fmla="*/ 162 h 185"/>
                <a:gd name="T16" fmla="*/ 31 w 234"/>
                <a:gd name="T17" fmla="*/ 162 h 185"/>
                <a:gd name="T18" fmla="*/ 31 w 234"/>
                <a:gd name="T19" fmla="*/ 25 h 185"/>
                <a:gd name="T20" fmla="*/ 204 w 234"/>
                <a:gd name="T21" fmla="*/ 25 h 185"/>
                <a:gd name="T22" fmla="*/ 204 w 234"/>
                <a:gd name="T23" fmla="*/ 162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34" h="185">
                  <a:moveTo>
                    <a:pt x="234" y="6"/>
                  </a:moveTo>
                  <a:cubicBezTo>
                    <a:pt x="234" y="2"/>
                    <a:pt x="232" y="0"/>
                    <a:pt x="229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3" y="0"/>
                    <a:pt x="0" y="2"/>
                    <a:pt x="0" y="6"/>
                  </a:cubicBezTo>
                  <a:cubicBezTo>
                    <a:pt x="0" y="185"/>
                    <a:pt x="0" y="185"/>
                    <a:pt x="0" y="185"/>
                  </a:cubicBezTo>
                  <a:cubicBezTo>
                    <a:pt x="234" y="185"/>
                    <a:pt x="234" y="185"/>
                    <a:pt x="234" y="185"/>
                  </a:cubicBezTo>
                  <a:lnTo>
                    <a:pt x="234" y="6"/>
                  </a:lnTo>
                  <a:close/>
                  <a:moveTo>
                    <a:pt x="204" y="162"/>
                  </a:moveTo>
                  <a:cubicBezTo>
                    <a:pt x="31" y="162"/>
                    <a:pt x="31" y="162"/>
                    <a:pt x="31" y="162"/>
                  </a:cubicBezTo>
                  <a:cubicBezTo>
                    <a:pt x="31" y="25"/>
                    <a:pt x="31" y="25"/>
                    <a:pt x="31" y="25"/>
                  </a:cubicBezTo>
                  <a:cubicBezTo>
                    <a:pt x="204" y="25"/>
                    <a:pt x="204" y="25"/>
                    <a:pt x="204" y="25"/>
                  </a:cubicBezTo>
                  <a:lnTo>
                    <a:pt x="204" y="162"/>
                  </a:lnTo>
                  <a:close/>
                </a:path>
              </a:pathLst>
            </a:custGeom>
            <a:solidFill>
              <a:srgbClr val="76717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7" name="Freeform 18"/>
            <p:cNvSpPr/>
            <p:nvPr/>
          </p:nvSpPr>
          <p:spPr bwMode="auto">
            <a:xfrm>
              <a:off x="-1292226" y="2970213"/>
              <a:ext cx="481013" cy="261937"/>
            </a:xfrm>
            <a:custGeom>
              <a:avLst/>
              <a:gdLst>
                <a:gd name="T0" fmla="*/ 116 w 127"/>
                <a:gd name="T1" fmla="*/ 0 h 69"/>
                <a:gd name="T2" fmla="*/ 106 w 127"/>
                <a:gd name="T3" fmla="*/ 10 h 69"/>
                <a:gd name="T4" fmla="*/ 106 w 127"/>
                <a:gd name="T5" fmla="*/ 13 h 69"/>
                <a:gd name="T6" fmla="*/ 75 w 127"/>
                <a:gd name="T7" fmla="*/ 43 h 69"/>
                <a:gd name="T8" fmla="*/ 72 w 127"/>
                <a:gd name="T9" fmla="*/ 43 h 69"/>
                <a:gd name="T10" fmla="*/ 69 w 127"/>
                <a:gd name="T11" fmla="*/ 43 h 69"/>
                <a:gd name="T12" fmla="*/ 54 w 127"/>
                <a:gd name="T13" fmla="*/ 30 h 69"/>
                <a:gd name="T14" fmla="*/ 55 w 127"/>
                <a:gd name="T15" fmla="*/ 27 h 69"/>
                <a:gd name="T16" fmla="*/ 44 w 127"/>
                <a:gd name="T17" fmla="*/ 17 h 69"/>
                <a:gd name="T18" fmla="*/ 33 w 127"/>
                <a:gd name="T19" fmla="*/ 27 h 69"/>
                <a:gd name="T20" fmla="*/ 34 w 127"/>
                <a:gd name="T21" fmla="*/ 30 h 69"/>
                <a:gd name="T22" fmla="*/ 14 w 127"/>
                <a:gd name="T23" fmla="*/ 48 h 69"/>
                <a:gd name="T24" fmla="*/ 11 w 127"/>
                <a:gd name="T25" fmla="*/ 48 h 69"/>
                <a:gd name="T26" fmla="*/ 0 w 127"/>
                <a:gd name="T27" fmla="*/ 59 h 69"/>
                <a:gd name="T28" fmla="*/ 11 w 127"/>
                <a:gd name="T29" fmla="*/ 69 h 69"/>
                <a:gd name="T30" fmla="*/ 21 w 127"/>
                <a:gd name="T31" fmla="*/ 59 h 69"/>
                <a:gd name="T32" fmla="*/ 21 w 127"/>
                <a:gd name="T33" fmla="*/ 56 h 69"/>
                <a:gd name="T34" fmla="*/ 41 w 127"/>
                <a:gd name="T35" fmla="*/ 38 h 69"/>
                <a:gd name="T36" fmla="*/ 44 w 127"/>
                <a:gd name="T37" fmla="*/ 38 h 69"/>
                <a:gd name="T38" fmla="*/ 47 w 127"/>
                <a:gd name="T39" fmla="*/ 38 h 69"/>
                <a:gd name="T40" fmla="*/ 62 w 127"/>
                <a:gd name="T41" fmla="*/ 51 h 69"/>
                <a:gd name="T42" fmla="*/ 62 w 127"/>
                <a:gd name="T43" fmla="*/ 54 h 69"/>
                <a:gd name="T44" fmla="*/ 72 w 127"/>
                <a:gd name="T45" fmla="*/ 64 h 69"/>
                <a:gd name="T46" fmla="*/ 83 w 127"/>
                <a:gd name="T47" fmla="*/ 54 h 69"/>
                <a:gd name="T48" fmla="*/ 83 w 127"/>
                <a:gd name="T49" fmla="*/ 51 h 69"/>
                <a:gd name="T50" fmla="*/ 113 w 127"/>
                <a:gd name="T51" fmla="*/ 21 h 69"/>
                <a:gd name="T52" fmla="*/ 116 w 127"/>
                <a:gd name="T53" fmla="*/ 21 h 69"/>
                <a:gd name="T54" fmla="*/ 127 w 127"/>
                <a:gd name="T55" fmla="*/ 10 h 69"/>
                <a:gd name="T56" fmla="*/ 116 w 127"/>
                <a:gd name="T57" fmla="*/ 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27" h="69">
                  <a:moveTo>
                    <a:pt x="116" y="0"/>
                  </a:moveTo>
                  <a:cubicBezTo>
                    <a:pt x="110" y="0"/>
                    <a:pt x="106" y="5"/>
                    <a:pt x="106" y="10"/>
                  </a:cubicBezTo>
                  <a:cubicBezTo>
                    <a:pt x="106" y="11"/>
                    <a:pt x="106" y="12"/>
                    <a:pt x="106" y="13"/>
                  </a:cubicBezTo>
                  <a:cubicBezTo>
                    <a:pt x="75" y="43"/>
                    <a:pt x="75" y="43"/>
                    <a:pt x="75" y="43"/>
                  </a:cubicBezTo>
                  <a:cubicBezTo>
                    <a:pt x="74" y="43"/>
                    <a:pt x="73" y="43"/>
                    <a:pt x="72" y="43"/>
                  </a:cubicBezTo>
                  <a:cubicBezTo>
                    <a:pt x="71" y="43"/>
                    <a:pt x="70" y="43"/>
                    <a:pt x="69" y="43"/>
                  </a:cubicBezTo>
                  <a:cubicBezTo>
                    <a:pt x="54" y="30"/>
                    <a:pt x="54" y="30"/>
                    <a:pt x="54" y="30"/>
                  </a:cubicBezTo>
                  <a:cubicBezTo>
                    <a:pt x="55" y="29"/>
                    <a:pt x="55" y="28"/>
                    <a:pt x="55" y="27"/>
                  </a:cubicBezTo>
                  <a:cubicBezTo>
                    <a:pt x="55" y="21"/>
                    <a:pt x="50" y="17"/>
                    <a:pt x="44" y="17"/>
                  </a:cubicBezTo>
                  <a:cubicBezTo>
                    <a:pt x="38" y="17"/>
                    <a:pt x="33" y="21"/>
                    <a:pt x="33" y="27"/>
                  </a:cubicBezTo>
                  <a:cubicBezTo>
                    <a:pt x="33" y="28"/>
                    <a:pt x="34" y="29"/>
                    <a:pt x="34" y="30"/>
                  </a:cubicBezTo>
                  <a:cubicBezTo>
                    <a:pt x="14" y="48"/>
                    <a:pt x="14" y="48"/>
                    <a:pt x="14" y="48"/>
                  </a:cubicBezTo>
                  <a:cubicBezTo>
                    <a:pt x="13" y="48"/>
                    <a:pt x="12" y="48"/>
                    <a:pt x="11" y="48"/>
                  </a:cubicBezTo>
                  <a:cubicBezTo>
                    <a:pt x="5" y="48"/>
                    <a:pt x="0" y="53"/>
                    <a:pt x="0" y="59"/>
                  </a:cubicBezTo>
                  <a:cubicBezTo>
                    <a:pt x="0" y="65"/>
                    <a:pt x="5" y="69"/>
                    <a:pt x="11" y="69"/>
                  </a:cubicBezTo>
                  <a:cubicBezTo>
                    <a:pt x="17" y="69"/>
                    <a:pt x="21" y="65"/>
                    <a:pt x="21" y="59"/>
                  </a:cubicBezTo>
                  <a:cubicBezTo>
                    <a:pt x="21" y="58"/>
                    <a:pt x="21" y="57"/>
                    <a:pt x="21" y="56"/>
                  </a:cubicBezTo>
                  <a:cubicBezTo>
                    <a:pt x="41" y="38"/>
                    <a:pt x="41" y="38"/>
                    <a:pt x="41" y="38"/>
                  </a:cubicBezTo>
                  <a:cubicBezTo>
                    <a:pt x="42" y="38"/>
                    <a:pt x="43" y="38"/>
                    <a:pt x="44" y="38"/>
                  </a:cubicBezTo>
                  <a:cubicBezTo>
                    <a:pt x="45" y="38"/>
                    <a:pt x="46" y="38"/>
                    <a:pt x="47" y="38"/>
                  </a:cubicBezTo>
                  <a:cubicBezTo>
                    <a:pt x="62" y="51"/>
                    <a:pt x="62" y="51"/>
                    <a:pt x="62" y="51"/>
                  </a:cubicBezTo>
                  <a:cubicBezTo>
                    <a:pt x="62" y="52"/>
                    <a:pt x="62" y="53"/>
                    <a:pt x="62" y="54"/>
                  </a:cubicBezTo>
                  <a:cubicBezTo>
                    <a:pt x="62" y="60"/>
                    <a:pt x="66" y="64"/>
                    <a:pt x="72" y="64"/>
                  </a:cubicBezTo>
                  <a:cubicBezTo>
                    <a:pt x="78" y="64"/>
                    <a:pt x="83" y="60"/>
                    <a:pt x="83" y="54"/>
                  </a:cubicBezTo>
                  <a:cubicBezTo>
                    <a:pt x="83" y="53"/>
                    <a:pt x="83" y="52"/>
                    <a:pt x="83" y="51"/>
                  </a:cubicBezTo>
                  <a:cubicBezTo>
                    <a:pt x="113" y="21"/>
                    <a:pt x="113" y="21"/>
                    <a:pt x="113" y="21"/>
                  </a:cubicBezTo>
                  <a:cubicBezTo>
                    <a:pt x="114" y="21"/>
                    <a:pt x="115" y="21"/>
                    <a:pt x="116" y="21"/>
                  </a:cubicBezTo>
                  <a:cubicBezTo>
                    <a:pt x="122" y="21"/>
                    <a:pt x="127" y="16"/>
                    <a:pt x="127" y="10"/>
                  </a:cubicBezTo>
                  <a:cubicBezTo>
                    <a:pt x="127" y="5"/>
                    <a:pt x="122" y="0"/>
                    <a:pt x="116" y="0"/>
                  </a:cubicBezTo>
                  <a:close/>
                </a:path>
              </a:pathLst>
            </a:custGeom>
            <a:solidFill>
              <a:srgbClr val="76717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58" name="文本框 57"/>
          <p:cNvSpPr txBox="1"/>
          <p:nvPr/>
        </p:nvSpPr>
        <p:spPr>
          <a:xfrm>
            <a:off x="1326368" y="503428"/>
            <a:ext cx="2661431" cy="402841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r>
              <a:rPr lang="en-US" altLang="zh-CN" sz="3200" dirty="0">
                <a:solidFill>
                  <a:schemeClr val="bg2">
                    <a:lumMod val="50000"/>
                  </a:schemeClr>
                </a:solidFill>
                <a:latin typeface="Agency FB" panose="020B0503020202020204" pitchFamily="34" charset="0"/>
                <a:ea typeface="supercar" panose="00000400000000000000" pitchFamily="2" charset="-122"/>
              </a:rPr>
              <a:t>Work Results Show</a:t>
            </a:r>
            <a:endParaRPr lang="en-US" altLang="zh-CN" sz="3200" dirty="0">
              <a:solidFill>
                <a:schemeClr val="bg2">
                  <a:lumMod val="50000"/>
                </a:schemeClr>
              </a:solidFill>
              <a:latin typeface="Agency FB" panose="020B0503020202020204" pitchFamily="34" charset="0"/>
              <a:ea typeface="supercar" panose="00000400000000000000" pitchFamily="2" charset="-122"/>
            </a:endParaRPr>
          </a:p>
        </p:txBody>
      </p:sp>
      <p:sp>
        <p:nvSpPr>
          <p:cNvPr id="10" name="椭圆 9"/>
          <p:cNvSpPr/>
          <p:nvPr/>
        </p:nvSpPr>
        <p:spPr>
          <a:xfrm>
            <a:off x="392140" y="336549"/>
            <a:ext cx="736600" cy="736600"/>
          </a:xfrm>
          <a:prstGeom prst="ellipse">
            <a:avLst/>
          </a:prstGeom>
          <a:noFill/>
          <a:ln w="19050">
            <a:solidFill>
              <a:srgbClr val="B6E6E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1" name="文本框 10"/>
          <p:cNvSpPr txBox="1"/>
          <p:nvPr/>
        </p:nvSpPr>
        <p:spPr>
          <a:xfrm>
            <a:off x="760440" y="806447"/>
            <a:ext cx="293659" cy="415786"/>
          </a:xfrm>
          <a:prstGeom prst="rect">
            <a:avLst/>
          </a:prstGeom>
          <a:noFill/>
        </p:spPr>
        <p:txBody>
          <a:bodyPr wrap="none" lIns="0" tIns="0" rIns="0" bIns="0" rtlCol="0" anchor="ctr" anchorCtr="1">
            <a:noAutofit/>
          </a:bodyPr>
          <a:p>
            <a:r>
              <a:rPr lang="en-US" altLang="zh-CN" sz="4400" dirty="0">
                <a:solidFill>
                  <a:srgbClr val="767171"/>
                </a:solidFill>
                <a:latin typeface="AvantGarde Bk BT" panose="020B0402020202020204" pitchFamily="34" charset="0"/>
                <a:ea typeface="DotumChe" panose="020B0609000101010101" pitchFamily="49" charset="-127"/>
              </a:rPr>
              <a:t>3</a:t>
            </a:r>
            <a:endParaRPr lang="zh-CN" altLang="en-US" sz="4400" dirty="0">
              <a:solidFill>
                <a:srgbClr val="767171"/>
              </a:solidFill>
              <a:latin typeface="AvantGarde Bk BT" panose="020B0402020202020204" pitchFamily="34" charset="0"/>
              <a:ea typeface="DotumChe" panose="020B0609000101010101" pitchFamily="49" charset="-127"/>
            </a:endParaRP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5" dur="2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2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2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00"/>
                            </p:stCondLst>
                            <p:childTnLst>
                              <p:par>
                                <p:cTn id="32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000"/>
                            </p:stCondLst>
                            <p:childTnLst>
                              <p:par>
                                <p:cTn id="3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500"/>
                            </p:stCondLst>
                            <p:childTnLst>
                              <p:par>
                                <p:cTn id="4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2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2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000"/>
                            </p:stCondLst>
                            <p:childTnLst>
                              <p:par>
                                <p:cTn id="4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4500"/>
                            </p:stCondLst>
                            <p:childTnLst>
                              <p:par>
                                <p:cTn id="5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0"/>
                            </p:stCondLst>
                            <p:childTnLst>
                              <p:par>
                                <p:cTn id="5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2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2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500"/>
                            </p:stCondLst>
                            <p:childTnLst>
                              <p:par>
                                <p:cTn id="6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6000"/>
                            </p:stCondLst>
                            <p:childTnLst>
                              <p:par>
                                <p:cTn id="66" presetID="53" presetClass="entr" presetSubtype="16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6500"/>
                            </p:stCondLst>
                            <p:childTnLst>
                              <p:par>
                                <p:cTn id="72" presetID="26" presetClass="emph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3" dur="500" tmFilter="0, 0; .2, .5; .8, .5; 1, 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4" dur="250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7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 bldLvl="0" animBg="1"/>
      <p:bldP spid="43" grpId="1" bldLvl="0" animBg="1"/>
      <p:bldP spid="44" grpId="0"/>
      <p:bldP spid="45" grpId="0"/>
      <p:bldP spid="46" grpId="0"/>
      <p:bldP spid="47" grpId="0"/>
      <p:bldP spid="48" grpId="0"/>
      <p:bldP spid="49" grpId="0"/>
      <p:bldP spid="53" grpId="0" animBg="1"/>
      <p:bldP spid="58" grpId="0"/>
      <p:bldP spid="10" grpId="0" bldLvl="0" animBg="1"/>
      <p:bldP spid="10" grpId="1" bldLvl="0" animBg="1"/>
      <p:bldP spid="10" grpId="2" bldLvl="0" animBg="1"/>
      <p:bldP spid="11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6096000" y="1"/>
            <a:ext cx="6096000" cy="6858000"/>
          </a:xfrm>
          <a:prstGeom prst="rect">
            <a:avLst/>
          </a:prstGeom>
          <a:solidFill>
            <a:srgbClr val="B7DF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Rectangle 23"/>
          <p:cNvSpPr/>
          <p:nvPr/>
        </p:nvSpPr>
        <p:spPr>
          <a:xfrm>
            <a:off x="8133692" y="2800486"/>
            <a:ext cx="2857500" cy="1791502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/>
          <a:p>
            <a:pPr>
              <a:lnSpc>
                <a:spcPts val="17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思源黑体 CN Regular" panose="020B0500000000000000" pitchFamily="34" charset="-122"/>
                <a:ea typeface="思源黑体 CN Regular" panose="020B0500000000000000" pitchFamily="34" charset="-122"/>
                <a:sym typeface="思源黑体 CN Regular" panose="020B0500000000000000" pitchFamily="34" charset="-122"/>
              </a:rPr>
              <a:t>由在此输入详细介绍，以表达项目工作的详细资料和文字信息由在此输入详细介绍，以表达项目由在此输入详细介绍，以表达项目工作的详细资料和文字信息由在此输入详细介绍，以表达项目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思源黑体 CN Regular" panose="020B0500000000000000" pitchFamily="34" charset="-122"/>
              <a:ea typeface="思源黑体 CN Regular" panose="020B0500000000000000" pitchFamily="34" charset="-122"/>
              <a:sym typeface="思源黑体 CN Regular" panose="020B0500000000000000" pitchFamily="34" charset="-122"/>
            </a:endParaRPr>
          </a:p>
          <a:p>
            <a:pPr>
              <a:lnSpc>
                <a:spcPts val="17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思源黑体 CN Regular" panose="020B0500000000000000" pitchFamily="34" charset="-122"/>
                <a:ea typeface="思源黑体 CN Regular" panose="020B0500000000000000" pitchFamily="34" charset="-122"/>
                <a:sym typeface="思源黑体 CN Regular" panose="020B0500000000000000" pitchFamily="34" charset="-122"/>
              </a:rPr>
              <a:t>由在此输入详细介绍，以表达项目工作的详细资料和文字信息由在此输入详细介绍，以表达项目由在此输入详细介绍，以表达项目工作的详细资料和文字信息由在此输入详细介绍，以表达项目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思源黑体 CN Regular" panose="020B0500000000000000" pitchFamily="34" charset="-122"/>
              <a:ea typeface="思源黑体 CN Regular" panose="020B0500000000000000" pitchFamily="34" charset="-122"/>
              <a:sym typeface="思源黑体 CN Regular" panose="020B0500000000000000" pitchFamily="34" charset="-122"/>
            </a:endParaRPr>
          </a:p>
          <a:p>
            <a:pPr>
              <a:lnSpc>
                <a:spcPts val="1700"/>
              </a:lnSpc>
            </a:pPr>
            <a:endParaRPr lang="en-US" altLang="zh-CN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Roboto Thin" charset="0"/>
            </a:endParaRPr>
          </a:p>
          <a:p>
            <a:pPr>
              <a:lnSpc>
                <a:spcPts val="1700"/>
              </a:lnSpc>
            </a:pPr>
            <a:endParaRPr lang="en-US" altLang="zh-CN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Roboto Thin" charset="0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326369" y="503428"/>
            <a:ext cx="2039132" cy="402841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r>
              <a:rPr lang="en-US" altLang="zh-CN" sz="3200" dirty="0">
                <a:solidFill>
                  <a:schemeClr val="bg2">
                    <a:lumMod val="50000"/>
                  </a:schemeClr>
                </a:solidFill>
                <a:latin typeface="Agency FB" panose="020B0503020202020204" pitchFamily="34" charset="0"/>
                <a:ea typeface="supercar" panose="00000400000000000000" pitchFamily="2" charset="-122"/>
              </a:rPr>
              <a:t>Work Scarcity</a:t>
            </a:r>
            <a:endParaRPr lang="en-US" altLang="zh-CN" sz="3200" dirty="0">
              <a:solidFill>
                <a:schemeClr val="bg2">
                  <a:lumMod val="50000"/>
                </a:schemeClr>
              </a:solidFill>
              <a:latin typeface="Agency FB" panose="020B0503020202020204" pitchFamily="34" charset="0"/>
              <a:ea typeface="supercar" panose="00000400000000000000" pitchFamily="2" charset="-122"/>
            </a:endParaRPr>
          </a:p>
        </p:txBody>
      </p:sp>
      <p:sp>
        <p:nvSpPr>
          <p:cNvPr id="10" name="椭圆 9"/>
          <p:cNvSpPr/>
          <p:nvPr/>
        </p:nvSpPr>
        <p:spPr>
          <a:xfrm>
            <a:off x="392140" y="336549"/>
            <a:ext cx="736600" cy="736600"/>
          </a:xfrm>
          <a:prstGeom prst="ellipse">
            <a:avLst/>
          </a:prstGeom>
          <a:noFill/>
          <a:ln w="19050">
            <a:solidFill>
              <a:srgbClr val="B6E6E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文本框 10"/>
          <p:cNvSpPr txBox="1"/>
          <p:nvPr/>
        </p:nvSpPr>
        <p:spPr>
          <a:xfrm>
            <a:off x="760440" y="806447"/>
            <a:ext cx="293659" cy="415786"/>
          </a:xfrm>
          <a:prstGeom prst="rect">
            <a:avLst/>
          </a:prstGeom>
          <a:noFill/>
        </p:spPr>
        <p:txBody>
          <a:bodyPr wrap="none" lIns="0" tIns="0" rIns="0" bIns="0" rtlCol="0" anchor="ctr" anchorCtr="1">
            <a:noAutofit/>
          </a:bodyPr>
          <a:lstStyle/>
          <a:p>
            <a:r>
              <a:rPr lang="en-US" altLang="zh-CN" sz="4400" dirty="0">
                <a:solidFill>
                  <a:srgbClr val="767171"/>
                </a:solidFill>
                <a:latin typeface="AvantGarde Bk BT" panose="020B0402020202020204" pitchFamily="34" charset="0"/>
                <a:ea typeface="DotumChe" panose="020B0609000101010101" pitchFamily="49" charset="-127"/>
              </a:rPr>
              <a:t>3</a:t>
            </a:r>
            <a:endParaRPr lang="zh-CN" altLang="en-US" sz="4400" dirty="0">
              <a:solidFill>
                <a:srgbClr val="767171"/>
              </a:solidFill>
              <a:latin typeface="AvantGarde Bk BT" panose="020B0402020202020204" pitchFamily="34" charset="0"/>
              <a:ea typeface="DotumChe" panose="020B0609000101010101" pitchFamily="49" charset="-127"/>
            </a:endParaRPr>
          </a:p>
        </p:txBody>
      </p:sp>
      <p:sp>
        <p:nvSpPr>
          <p:cNvPr id="18" name="Rectangle 23"/>
          <p:cNvSpPr/>
          <p:nvPr/>
        </p:nvSpPr>
        <p:spPr>
          <a:xfrm>
            <a:off x="1264556" y="3257801"/>
            <a:ext cx="2905032" cy="157640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思源黑体 CN Regular" panose="020B0500000000000000" pitchFamily="34" charset="-122"/>
                <a:ea typeface="思源黑体 CN Regular" panose="020B0500000000000000" pitchFamily="34" charset="-122"/>
                <a:sym typeface="思源黑体 CN Regular" panose="020B0500000000000000" pitchFamily="34" charset="-122"/>
              </a:rPr>
              <a:t>由在此输入详细介绍，以表达项目工作的详细资料和文字信息由在此输入详细介绍，以表达项目由在此输入详细介绍，以表达项目工作的详细资料和文字信息由在此输入详细介绍，以表达项目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思源黑体 CN Regular" panose="020B0500000000000000" pitchFamily="34" charset="-122"/>
              <a:ea typeface="思源黑体 CN Regular" panose="020B0500000000000000" pitchFamily="34" charset="-122"/>
              <a:sym typeface="思源黑体 CN Regular" panose="020B0500000000000000" pitchFamily="34" charset="-122"/>
            </a:endParaRPr>
          </a:p>
          <a:p>
            <a:pPr>
              <a:lnSpc>
                <a:spcPct val="150000"/>
              </a:lnSpc>
            </a:pPr>
            <a:endParaRPr lang="en-US" altLang="zh-CN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Roboto Thin" charset="0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1264555" y="2669667"/>
            <a:ext cx="1550181" cy="398065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r>
              <a:rPr lang="en-US" altLang="zh-CN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Work Report</a:t>
            </a:r>
            <a:endParaRPr lang="en-US" altLang="zh-CN" sz="24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4" name="椭圆 13"/>
          <p:cNvSpPr/>
          <p:nvPr/>
        </p:nvSpPr>
        <p:spPr>
          <a:xfrm>
            <a:off x="4702630" y="2169248"/>
            <a:ext cx="2786742" cy="2786742"/>
          </a:xfrm>
          <a:prstGeom prst="ellipse">
            <a:avLst/>
          </a:prstGeom>
          <a:blipFill rotWithShape="1">
            <a:blip r:embed="rId1"/>
            <a:srcRect/>
            <a:stretch>
              <a:fillRect l="-25012" r="-25012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6" presetClass="emph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 tmFilter="0, 0; .2, .5; .8, .5; 1, 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7" dur="250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8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000"/>
                            </p:stCondLst>
                            <p:childTnLst>
                              <p:par>
                                <p:cTn id="37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500"/>
                            </p:stCondLst>
                            <p:childTnLst>
                              <p:par>
                                <p:cTn id="42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ldLvl="0" animBg="1"/>
      <p:bldP spid="7" grpId="0"/>
      <p:bldP spid="9" grpId="0"/>
      <p:bldP spid="10" grpId="0" animBg="1"/>
      <p:bldP spid="10" grpId="1" animBg="1"/>
      <p:bldP spid="10" grpId="2" animBg="1"/>
      <p:bldP spid="11" grpId="0"/>
      <p:bldP spid="18" grpId="0"/>
      <p:bldP spid="19" grpId="0"/>
      <p:bldP spid="14" grpId="0" bldLvl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矩形 69"/>
          <p:cNvSpPr/>
          <p:nvPr/>
        </p:nvSpPr>
        <p:spPr>
          <a:xfrm>
            <a:off x="1375357" y="1243823"/>
            <a:ext cx="9441288" cy="461184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aphicFrame>
        <p:nvGraphicFramePr>
          <p:cNvPr id="54" name="图表 53"/>
          <p:cNvGraphicFramePr>
            <a:graphicFrameLocks noChangeAspect="1"/>
          </p:cNvGraphicFramePr>
          <p:nvPr/>
        </p:nvGraphicFramePr>
        <p:xfrm>
          <a:off x="6068550" y="1515844"/>
          <a:ext cx="4214785" cy="406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graphicFrame>
        <p:nvGraphicFramePr>
          <p:cNvPr id="55" name="图表 54"/>
          <p:cNvGraphicFramePr>
            <a:graphicFrameLocks noChangeAspect="1"/>
          </p:cNvGraphicFramePr>
          <p:nvPr/>
        </p:nvGraphicFramePr>
        <p:xfrm>
          <a:off x="6497488" y="1929844"/>
          <a:ext cx="3356908" cy="324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6" name="图表 55"/>
          <p:cNvGraphicFramePr/>
          <p:nvPr/>
        </p:nvGraphicFramePr>
        <p:xfrm>
          <a:off x="6899592" y="2317944"/>
          <a:ext cx="2552700" cy="2463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0" name="文本框 59"/>
          <p:cNvSpPr txBox="1"/>
          <p:nvPr/>
        </p:nvSpPr>
        <p:spPr>
          <a:xfrm>
            <a:off x="7581923" y="3228036"/>
            <a:ext cx="1203872" cy="287552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>
            <a:defPPr>
              <a:defRPr lang="zh-CN"/>
            </a:defPPr>
            <a:lvl1pPr algn="ctr">
              <a:defRPr sz="2800" spc="-300">
                <a:solidFill>
                  <a:schemeClr val="bg2">
                    <a:lumMod val="50000"/>
                  </a:schemeClr>
                </a:solidFill>
                <a:latin typeface="BankGothic Md BT" panose="020B0807020203060204" pitchFamily="34" charset="0"/>
                <a:ea typeface="supercar" panose="00000400000000000000" pitchFamily="2" charset="-122"/>
              </a:defRPr>
            </a:lvl1pPr>
          </a:lstStyle>
          <a:p>
            <a:r>
              <a:rPr lang="en-US" altLang="zh-CN" dirty="0"/>
              <a:t>100 %</a:t>
            </a:r>
            <a:endParaRPr lang="zh-CN" altLang="en-US" dirty="0"/>
          </a:p>
        </p:txBody>
      </p:sp>
      <p:sp>
        <p:nvSpPr>
          <p:cNvPr id="61" name="文本框 60"/>
          <p:cNvSpPr txBox="1"/>
          <p:nvPr/>
        </p:nvSpPr>
        <p:spPr>
          <a:xfrm>
            <a:off x="7465617" y="3451613"/>
            <a:ext cx="1436485" cy="468121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r>
              <a:rPr lang="en-US" altLang="zh-CN" sz="2800" spc="-300" dirty="0">
                <a:solidFill>
                  <a:schemeClr val="bg2">
                    <a:lumMod val="50000"/>
                  </a:schemeClr>
                </a:solidFill>
                <a:latin typeface="BankGothic Md BT" panose="020B0807020203060204" pitchFamily="34" charset="0"/>
                <a:ea typeface="supercar" panose="00000400000000000000" pitchFamily="2" charset="-122"/>
              </a:rPr>
              <a:t>RESULT</a:t>
            </a:r>
            <a:endParaRPr lang="zh-CN" altLang="en-US" sz="2800" spc="-300" dirty="0">
              <a:solidFill>
                <a:schemeClr val="bg2">
                  <a:lumMod val="50000"/>
                </a:schemeClr>
              </a:solidFill>
              <a:latin typeface="BankGothic Md BT" panose="020B0807020203060204" pitchFamily="34" charset="0"/>
              <a:ea typeface="supercar" panose="00000400000000000000" pitchFamily="2" charset="-122"/>
            </a:endParaRPr>
          </a:p>
        </p:txBody>
      </p:sp>
      <p:sp>
        <p:nvSpPr>
          <p:cNvPr id="63" name="文本框 62"/>
          <p:cNvSpPr txBox="1"/>
          <p:nvPr/>
        </p:nvSpPr>
        <p:spPr>
          <a:xfrm>
            <a:off x="7722893" y="1609579"/>
            <a:ext cx="304819" cy="287552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>
            <a:defPPr>
              <a:defRPr lang="zh-CN"/>
            </a:defPPr>
            <a:lvl1pPr algn="ctr">
              <a:defRPr sz="2800" spc="-300">
                <a:solidFill>
                  <a:schemeClr val="bg2">
                    <a:lumMod val="50000"/>
                  </a:schemeClr>
                </a:solidFill>
                <a:latin typeface="BankGothic Md BT" panose="020B0807020203060204" pitchFamily="34" charset="0"/>
                <a:ea typeface="supercar" panose="00000400000000000000" pitchFamily="2" charset="-122"/>
              </a:defRPr>
            </a:lvl1pPr>
          </a:lstStyle>
          <a:p>
            <a:r>
              <a:rPr lang="en-US" altLang="zh-CN" dirty="0">
                <a:solidFill>
                  <a:srgbClr val="767171"/>
                </a:solidFill>
              </a:rPr>
              <a:t>1</a:t>
            </a:r>
            <a:endParaRPr lang="zh-CN" altLang="en-US" dirty="0">
              <a:solidFill>
                <a:srgbClr val="767171"/>
              </a:solidFill>
            </a:endParaRPr>
          </a:p>
        </p:txBody>
      </p:sp>
      <p:sp>
        <p:nvSpPr>
          <p:cNvPr id="64" name="文本框 63"/>
          <p:cNvSpPr txBox="1"/>
          <p:nvPr/>
        </p:nvSpPr>
        <p:spPr>
          <a:xfrm>
            <a:off x="7745113" y="2021385"/>
            <a:ext cx="304819" cy="287552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>
            <a:defPPr>
              <a:defRPr lang="zh-CN"/>
            </a:defPPr>
            <a:lvl1pPr algn="ctr">
              <a:defRPr sz="2800" spc="-300">
                <a:solidFill>
                  <a:schemeClr val="bg2">
                    <a:lumMod val="50000"/>
                  </a:schemeClr>
                </a:solidFill>
                <a:latin typeface="BankGothic Md BT" panose="020B0807020203060204" pitchFamily="34" charset="0"/>
                <a:ea typeface="supercar" panose="00000400000000000000" pitchFamily="2" charset="-122"/>
              </a:defRPr>
            </a:lvl1pPr>
          </a:lstStyle>
          <a:p>
            <a:r>
              <a:rPr lang="en-US" altLang="zh-CN" dirty="0">
                <a:solidFill>
                  <a:srgbClr val="767171"/>
                </a:solidFill>
              </a:rPr>
              <a:t>2</a:t>
            </a:r>
            <a:endParaRPr lang="zh-CN" altLang="en-US" dirty="0">
              <a:solidFill>
                <a:srgbClr val="767171"/>
              </a:solidFill>
            </a:endParaRPr>
          </a:p>
        </p:txBody>
      </p:sp>
      <p:sp>
        <p:nvSpPr>
          <p:cNvPr id="65" name="文本框 64"/>
          <p:cNvSpPr txBox="1"/>
          <p:nvPr/>
        </p:nvSpPr>
        <p:spPr>
          <a:xfrm>
            <a:off x="7745113" y="2425010"/>
            <a:ext cx="304819" cy="287552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>
            <a:defPPr>
              <a:defRPr lang="zh-CN"/>
            </a:defPPr>
            <a:lvl1pPr algn="ctr">
              <a:defRPr sz="2800" spc="-300">
                <a:solidFill>
                  <a:schemeClr val="bg2">
                    <a:lumMod val="50000"/>
                  </a:schemeClr>
                </a:solidFill>
                <a:latin typeface="BankGothic Md BT" panose="020B0807020203060204" pitchFamily="34" charset="0"/>
                <a:ea typeface="supercar" panose="00000400000000000000" pitchFamily="2" charset="-122"/>
              </a:defRPr>
            </a:lvl1pPr>
          </a:lstStyle>
          <a:p>
            <a:r>
              <a:rPr lang="en-US" altLang="zh-CN" dirty="0">
                <a:solidFill>
                  <a:srgbClr val="767171"/>
                </a:solidFill>
              </a:rPr>
              <a:t>3</a:t>
            </a:r>
            <a:endParaRPr lang="zh-CN" altLang="en-US" dirty="0">
              <a:solidFill>
                <a:srgbClr val="767171"/>
              </a:solidFill>
            </a:endParaRPr>
          </a:p>
        </p:txBody>
      </p:sp>
      <p:sp>
        <p:nvSpPr>
          <p:cNvPr id="66" name="Rectangle 23"/>
          <p:cNvSpPr/>
          <p:nvPr/>
        </p:nvSpPr>
        <p:spPr>
          <a:xfrm>
            <a:off x="2258004" y="3515985"/>
            <a:ext cx="4144219" cy="10948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/>
          <a:p>
            <a:pPr>
              <a:lnSpc>
                <a:spcPts val="17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思源黑体 CN Regular" panose="020B0500000000000000" pitchFamily="34" charset="-122"/>
                <a:ea typeface="思源黑体 CN Regular" panose="020B0500000000000000" pitchFamily="34" charset="-122"/>
                <a:sym typeface="思源黑体 CN Regular" panose="020B0500000000000000" pitchFamily="34" charset="-122"/>
              </a:rPr>
              <a:t>由在此输入详细介绍，以表达项目工作的详细资料和文字信息由在此输入详细介绍，以表达项目由在此输入详细介绍，以表达项目工作的详细资料和文字信息由在此输入详细介绍，以表达项目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思源黑体 CN Regular" panose="020B0500000000000000" pitchFamily="34" charset="-122"/>
              <a:ea typeface="思源黑体 CN Regular" panose="020B0500000000000000" pitchFamily="34" charset="-122"/>
              <a:sym typeface="思源黑体 CN Regular" panose="020B0500000000000000" pitchFamily="34" charset="-122"/>
            </a:endParaRPr>
          </a:p>
          <a:p>
            <a:pPr>
              <a:lnSpc>
                <a:spcPts val="1700"/>
              </a:lnSpc>
            </a:pPr>
            <a:endParaRPr lang="en-US" altLang="zh-CN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Roboto Thin" charset="0"/>
            </a:endParaRPr>
          </a:p>
          <a:p>
            <a:pPr>
              <a:lnSpc>
                <a:spcPts val="1700"/>
              </a:lnSpc>
            </a:pPr>
            <a:endParaRPr lang="en-US" altLang="zh-CN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Roboto Thin" charset="0"/>
            </a:endParaRPr>
          </a:p>
        </p:txBody>
      </p:sp>
      <p:sp>
        <p:nvSpPr>
          <p:cNvPr id="67" name="文本框 66"/>
          <p:cNvSpPr txBox="1"/>
          <p:nvPr/>
        </p:nvSpPr>
        <p:spPr>
          <a:xfrm>
            <a:off x="2258005" y="2718299"/>
            <a:ext cx="1550181" cy="398065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r>
              <a:rPr lang="en-US" altLang="zh-CN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Work Report</a:t>
            </a:r>
            <a:endParaRPr lang="en-US" altLang="zh-CN" sz="24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1" name="文本框 70"/>
          <p:cNvSpPr txBox="1"/>
          <p:nvPr/>
        </p:nvSpPr>
        <p:spPr>
          <a:xfrm>
            <a:off x="1326369" y="503428"/>
            <a:ext cx="2039132" cy="402841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r>
              <a:rPr lang="en-US" altLang="zh-CN" sz="3200" dirty="0">
                <a:solidFill>
                  <a:schemeClr val="bg2">
                    <a:lumMod val="50000"/>
                  </a:schemeClr>
                </a:solidFill>
                <a:latin typeface="Agency FB" panose="020B0503020202020204" pitchFamily="34" charset="0"/>
                <a:ea typeface="supercar" panose="00000400000000000000" pitchFamily="2" charset="-122"/>
              </a:rPr>
              <a:t>Work Scarcity</a:t>
            </a:r>
            <a:endParaRPr lang="en-US" altLang="zh-CN" sz="3200" dirty="0">
              <a:solidFill>
                <a:schemeClr val="bg2">
                  <a:lumMod val="50000"/>
                </a:schemeClr>
              </a:solidFill>
              <a:latin typeface="Agency FB" panose="020B0503020202020204" pitchFamily="34" charset="0"/>
              <a:ea typeface="supercar" panose="00000400000000000000" pitchFamily="2" charset="-122"/>
            </a:endParaRPr>
          </a:p>
        </p:txBody>
      </p:sp>
      <p:sp>
        <p:nvSpPr>
          <p:cNvPr id="72" name="椭圆 71"/>
          <p:cNvSpPr/>
          <p:nvPr/>
        </p:nvSpPr>
        <p:spPr>
          <a:xfrm>
            <a:off x="392140" y="336549"/>
            <a:ext cx="736600" cy="736600"/>
          </a:xfrm>
          <a:prstGeom prst="ellipse">
            <a:avLst/>
          </a:prstGeom>
          <a:noFill/>
          <a:ln w="19050">
            <a:solidFill>
              <a:srgbClr val="B6E6E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3" name="文本框 72"/>
          <p:cNvSpPr txBox="1"/>
          <p:nvPr/>
        </p:nvSpPr>
        <p:spPr>
          <a:xfrm>
            <a:off x="760440" y="806447"/>
            <a:ext cx="293659" cy="415786"/>
          </a:xfrm>
          <a:prstGeom prst="rect">
            <a:avLst/>
          </a:prstGeom>
          <a:noFill/>
        </p:spPr>
        <p:txBody>
          <a:bodyPr wrap="none" lIns="0" tIns="0" rIns="0" bIns="0" rtlCol="0" anchor="ctr" anchorCtr="1">
            <a:noAutofit/>
          </a:bodyPr>
          <a:lstStyle/>
          <a:p>
            <a:r>
              <a:rPr lang="en-US" altLang="zh-CN" sz="4400" dirty="0">
                <a:solidFill>
                  <a:srgbClr val="767171"/>
                </a:solidFill>
                <a:latin typeface="AvantGarde Bk BT" panose="020B0402020202020204" pitchFamily="34" charset="0"/>
                <a:ea typeface="DotumChe" panose="020B0609000101010101" pitchFamily="49" charset="-127"/>
              </a:rPr>
              <a:t>3</a:t>
            </a:r>
            <a:endParaRPr lang="zh-CN" altLang="en-US" sz="4400" dirty="0">
              <a:solidFill>
                <a:srgbClr val="767171"/>
              </a:solidFill>
              <a:latin typeface="AvantGarde Bk BT" panose="020B0402020202020204" pitchFamily="34" charset="0"/>
              <a:ea typeface="DotumChe" panose="020B0609000101010101" pitchFamily="49" charset="-127"/>
            </a:endParaRP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6" presetClass="emph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 tmFilter="0, 0; .2, .5; .8, .5; 1, 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7" dur="250" autoRev="1" fill="hold"/>
                                        <p:tgtEl>
                                          <p:spTgt spid="7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8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00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500"/>
                            </p:stCondLst>
                            <p:childTnLst>
                              <p:par>
                                <p:cTn id="38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0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000"/>
                            </p:stCondLst>
                            <p:childTnLst>
                              <p:par>
                                <p:cTn id="4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43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367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498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498" tmFilter="0, 0; 0.125,0.2665; 0.25,0.4; 0.375,0.465; 0.5,0.5;  0.625,0.535; 0.75,0.6; 0.875,0.7335; 1,1">
                                          <p:stCondLst>
                                            <p:cond delay="498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249" tmFilter="0, 0; 0.125,0.2665; 0.25,0.4; 0.375,0.465; 0.5,0.5;  0.625,0.535; 0.75,0.6; 0.875,0.7335; 1,1">
                                          <p:stCondLst>
                                            <p:cond delay="993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23" tmFilter="0, 0; 0.125,0.2665; 0.25,0.4; 0.375,0.465; 0.5,0.5;  0.625,0.535; 0.75,0.6; 0.875,0.7335; 1,1">
                                          <p:stCondLst>
                                            <p:cond delay="1242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0" dur="20">
                                          <p:stCondLst>
                                            <p:cond delay="487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1" dur="124" decel="50000">
                                          <p:stCondLst>
                                            <p:cond delay="507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2" dur="20">
                                          <p:stCondLst>
                                            <p:cond delay="984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3" dur="124" decel="50000">
                                          <p:stCondLst>
                                            <p:cond delay="1004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4" dur="20">
                                          <p:stCondLst>
                                            <p:cond delay="1231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5" dur="124" decel="50000">
                                          <p:stCondLst>
                                            <p:cond delay="1251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6" dur="20">
                                          <p:stCondLst>
                                            <p:cond delay="1356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7" dur="124" decel="50000">
                                          <p:stCondLst>
                                            <p:cond delay="1376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6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0" grpId="0" bldLvl="0" animBg="1"/>
      <p:bldGraphic spid="54" grpId="0">
        <p:bldAsOne/>
      </p:bldGraphic>
      <p:bldGraphic spid="55" grpId="0">
        <p:bldAsOne/>
      </p:bldGraphic>
      <p:bldGraphic spid="56" grpId="0">
        <p:bldAsOne/>
      </p:bldGraphic>
      <p:bldP spid="60" grpId="0"/>
      <p:bldP spid="61" grpId="0"/>
      <p:bldP spid="63" grpId="0"/>
      <p:bldP spid="64" grpId="0"/>
      <p:bldP spid="65" grpId="0"/>
      <p:bldP spid="66" grpId="0"/>
      <p:bldP spid="67" grpId="0"/>
      <p:bldP spid="71" grpId="0"/>
      <p:bldP spid="72" grpId="0" animBg="1"/>
      <p:bldP spid="72" grpId="1" animBg="1"/>
      <p:bldP spid="72" grpId="2" animBg="1"/>
      <p:bldP spid="7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你好五月海报3"/>
          <p:cNvPicPr>
            <a:picLocks noChangeAspect="1"/>
          </p:cNvPicPr>
          <p:nvPr/>
        </p:nvPicPr>
        <p:blipFill>
          <a:blip r:embed="rId1"/>
          <a:srcRect l="25040"/>
          <a:stretch>
            <a:fillRect/>
          </a:stretch>
        </p:blipFill>
        <p:spPr>
          <a:xfrm rot="5400000">
            <a:off x="2643505" y="-2682240"/>
            <a:ext cx="6866255" cy="12214225"/>
          </a:xfrm>
          <a:prstGeom prst="rect">
            <a:avLst/>
          </a:prstGeom>
        </p:spPr>
      </p:pic>
      <p:grpSp>
        <p:nvGrpSpPr>
          <p:cNvPr id="5" name="组合 4"/>
          <p:cNvGrpSpPr/>
          <p:nvPr/>
        </p:nvGrpSpPr>
        <p:grpSpPr>
          <a:xfrm flipH="1">
            <a:off x="4681219" y="3050701"/>
            <a:ext cx="6318738" cy="1582444"/>
            <a:chOff x="1051883" y="3954941"/>
            <a:chExt cx="6318738" cy="1582444"/>
          </a:xfrm>
        </p:grpSpPr>
        <p:sp>
          <p:nvSpPr>
            <p:cNvPr id="3" name="矩形 2"/>
            <p:cNvSpPr/>
            <p:nvPr/>
          </p:nvSpPr>
          <p:spPr>
            <a:xfrm>
              <a:off x="1051883" y="3954941"/>
              <a:ext cx="3230880" cy="706755"/>
            </a:xfrm>
            <a:prstGeom prst="rect">
              <a:avLst/>
            </a:prstGeom>
          </p:spPr>
          <p:txBody>
            <a:bodyPr wrap="non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4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Source Han Serif SC" panose="02020400000000000000" pitchFamily="18" charset="-122"/>
                </a:rPr>
                <a:t>输入标题内容</a:t>
              </a:r>
              <a:endParaRPr lang="zh-CN" altLang="en-US" sz="4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Source Han Serif SC" panose="02020400000000000000" pitchFamily="18" charset="-122"/>
              </a:endParaRPr>
            </a:p>
          </p:txBody>
        </p:sp>
        <p:sp>
          <p:nvSpPr>
            <p:cNvPr id="4" name="Text Placeholder 4"/>
            <p:cNvSpPr txBox="1"/>
            <p:nvPr/>
          </p:nvSpPr>
          <p:spPr>
            <a:xfrm>
              <a:off x="1238502" y="4762265"/>
              <a:ext cx="6132119" cy="775120"/>
            </a:xfrm>
            <a:prstGeom prst="rect">
              <a:avLst/>
            </a:prstGeom>
          </p:spPr>
          <p:txBody>
            <a:bodyPr/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defTabSz="1201420">
                <a:lnSpc>
                  <a:spcPct val="114000"/>
                </a:lnSpc>
                <a:spcBef>
                  <a:spcPts val="1315"/>
                </a:spcBef>
                <a:buNone/>
                <a:defRPr/>
              </a:pPr>
              <a:r>
                <a:rPr lang="id-ID" sz="1200" spc="395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Calibri" panose="020F0502020204030204"/>
                  <a:sym typeface="Source Han Serif SC" panose="02020400000000000000" pitchFamily="18" charset="-122"/>
                </a:rPr>
                <a:t>Ut wisi enim ad minim veniam, quis nostrud exerci tation ullamcorper nibh euismod tincidunt ut</a:t>
              </a:r>
              <a:endParaRPr lang="id-ID" sz="1200" spc="395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Calibri" panose="020F0502020204030204"/>
                <a:sym typeface="Source Han Serif SC" panose="02020400000000000000" pitchFamily="18" charset="-122"/>
              </a:endParaRPr>
            </a:p>
          </p:txBody>
        </p:sp>
      </p:grpSp>
      <p:sp>
        <p:nvSpPr>
          <p:cNvPr id="6" name="文本框 5"/>
          <p:cNvSpPr txBox="1"/>
          <p:nvPr/>
        </p:nvSpPr>
        <p:spPr>
          <a:xfrm>
            <a:off x="4111622" y="1851343"/>
            <a:ext cx="6888335" cy="119888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r"/>
            <a:r>
              <a:rPr lang="en-US" altLang="zh-CN" sz="7200" b="1" dirty="0">
                <a:solidFill>
                  <a:srgbClr val="3F5096"/>
                </a:solidFill>
                <a:latin typeface="微软雅黑" panose="020B0503020204020204" charset="-122"/>
                <a:ea typeface="微软雅黑" panose="020B0503020204020204" charset="-122"/>
                <a:sym typeface="Source Han Serif SC" panose="02020400000000000000" pitchFamily="18" charset="-122"/>
              </a:rPr>
              <a:t>PART 04</a:t>
            </a:r>
            <a:endParaRPr lang="en-US" altLang="zh-CN" sz="7200" b="1" dirty="0">
              <a:solidFill>
                <a:srgbClr val="3F5096"/>
              </a:solidFill>
              <a:latin typeface="微软雅黑" panose="020B0503020204020204" charset="-122"/>
              <a:ea typeface="微软雅黑" panose="020B0503020204020204" charset="-122"/>
              <a:sym typeface="Source Han Serif SC" panose="02020400000000000000" pitchFamily="18" charset="-122"/>
            </a:endParaRP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矩形 20"/>
          <p:cNvSpPr/>
          <p:nvPr/>
        </p:nvSpPr>
        <p:spPr>
          <a:xfrm>
            <a:off x="6568376" y="3275053"/>
            <a:ext cx="5623624" cy="639658"/>
          </a:xfrm>
          <a:prstGeom prst="rect">
            <a:avLst/>
          </a:prstGeom>
          <a:solidFill>
            <a:srgbClr val="B7DF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7612570" y="2391934"/>
            <a:ext cx="4579429" cy="639658"/>
          </a:xfrm>
          <a:prstGeom prst="rect">
            <a:avLst/>
          </a:prstGeom>
          <a:solidFill>
            <a:srgbClr val="B7DF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Rectangle 23"/>
          <p:cNvSpPr/>
          <p:nvPr/>
        </p:nvSpPr>
        <p:spPr>
          <a:xfrm>
            <a:off x="1575985" y="3472155"/>
            <a:ext cx="2806898" cy="245453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/>
          <a:p>
            <a:pPr algn="r">
              <a:lnSpc>
                <a:spcPts val="1700"/>
              </a:lnSpc>
            </a:pP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Roboto Thin" charset="0"/>
              </a:rPr>
              <a:t>Enter your company's simple introduction</a:t>
            </a:r>
            <a:endParaRPr lang="en-US" altLang="zh-CN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Roboto Thin" charset="0"/>
            </a:endParaRPr>
          </a:p>
        </p:txBody>
      </p:sp>
      <p:sp>
        <p:nvSpPr>
          <p:cNvPr id="9" name="Rectangle 23"/>
          <p:cNvSpPr/>
          <p:nvPr/>
        </p:nvSpPr>
        <p:spPr>
          <a:xfrm>
            <a:off x="2278255" y="2476186"/>
            <a:ext cx="2065257" cy="418052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/>
          <a:p>
            <a:pPr algn="r">
              <a:lnSpc>
                <a:spcPts val="1700"/>
              </a:lnSpc>
            </a:pP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Roboto Thin" charset="0"/>
              </a:rPr>
              <a:t>Enter your company's simple introduction</a:t>
            </a:r>
            <a:endParaRPr lang="en-US" altLang="zh-CN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Roboto Thin" charset="0"/>
            </a:endParaRPr>
          </a:p>
        </p:txBody>
      </p:sp>
      <p:sp>
        <p:nvSpPr>
          <p:cNvPr id="10" name="Rectangle 23"/>
          <p:cNvSpPr/>
          <p:nvPr/>
        </p:nvSpPr>
        <p:spPr>
          <a:xfrm flipH="1">
            <a:off x="8755376" y="2503626"/>
            <a:ext cx="1576831" cy="39782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/>
          <a:p>
            <a:pPr>
              <a:lnSpc>
                <a:spcPts val="1700"/>
              </a:lnSpc>
            </a:pPr>
            <a:r>
              <a:rPr lang="en-US" sz="1200" dirty="0">
                <a:solidFill>
                  <a:schemeClr val="bg2">
                    <a:lumMod val="50000"/>
                  </a:schemeClr>
                </a:solidFill>
                <a:latin typeface="AvantGarde Bk BT" panose="020B0402020202020204" pitchFamily="34" charset="0"/>
                <a:ea typeface="Roboto Thin" charset="0"/>
                <a:cs typeface="Roboto Thin" charset="0"/>
              </a:rPr>
              <a:t>Enter your company's simple introduction</a:t>
            </a:r>
            <a:endParaRPr lang="en-US" altLang="zh-CN" sz="1200" dirty="0">
              <a:solidFill>
                <a:schemeClr val="bg2">
                  <a:lumMod val="50000"/>
                </a:schemeClr>
              </a:solidFill>
              <a:latin typeface="AvantGarde Bk BT" panose="020B0402020202020204" pitchFamily="34" charset="0"/>
              <a:ea typeface="Roboto Thin" charset="0"/>
              <a:cs typeface="Roboto Thin" charset="0"/>
            </a:endParaRPr>
          </a:p>
        </p:txBody>
      </p:sp>
      <p:sp>
        <p:nvSpPr>
          <p:cNvPr id="12" name="Rectangle 23"/>
          <p:cNvSpPr/>
          <p:nvPr/>
        </p:nvSpPr>
        <p:spPr>
          <a:xfrm>
            <a:off x="2317626" y="4276710"/>
            <a:ext cx="2065257" cy="418052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/>
          <a:p>
            <a:pPr algn="r">
              <a:lnSpc>
                <a:spcPts val="1700"/>
              </a:lnSpc>
            </a:pP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Roboto Thin" charset="0"/>
              </a:rPr>
              <a:t>Enter your company's simple introduction</a:t>
            </a:r>
            <a:endParaRPr lang="en-US" altLang="zh-CN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Roboto Thin" charset="0"/>
            </a:endParaRPr>
          </a:p>
        </p:txBody>
      </p:sp>
      <p:sp>
        <p:nvSpPr>
          <p:cNvPr id="13" name="Rectangle 23"/>
          <p:cNvSpPr/>
          <p:nvPr/>
        </p:nvSpPr>
        <p:spPr>
          <a:xfrm flipH="1">
            <a:off x="7797446" y="3472926"/>
            <a:ext cx="2806898" cy="245453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/>
          <a:p>
            <a:pPr>
              <a:lnSpc>
                <a:spcPts val="1700"/>
              </a:lnSpc>
            </a:pPr>
            <a:r>
              <a:rPr lang="en-US" sz="1200" dirty="0">
                <a:solidFill>
                  <a:schemeClr val="bg2">
                    <a:lumMod val="50000"/>
                  </a:schemeClr>
                </a:solidFill>
                <a:latin typeface="AvantGarde Bk BT" panose="020B0402020202020204" pitchFamily="34" charset="0"/>
                <a:ea typeface="Roboto Thin" charset="0"/>
                <a:cs typeface="Roboto Thin" charset="0"/>
              </a:rPr>
              <a:t>Enter your company's simple introduction</a:t>
            </a:r>
            <a:endParaRPr lang="en-US" altLang="zh-CN" sz="1200" dirty="0">
              <a:solidFill>
                <a:schemeClr val="bg2">
                  <a:lumMod val="50000"/>
                </a:schemeClr>
              </a:solidFill>
              <a:latin typeface="AvantGarde Bk BT" panose="020B0402020202020204" pitchFamily="34" charset="0"/>
              <a:ea typeface="Roboto Thin" charset="0"/>
              <a:cs typeface="Roboto Thin" charset="0"/>
            </a:endParaRPr>
          </a:p>
        </p:txBody>
      </p:sp>
      <p:sp>
        <p:nvSpPr>
          <p:cNvPr id="14" name="Rectangle 23"/>
          <p:cNvSpPr/>
          <p:nvPr/>
        </p:nvSpPr>
        <p:spPr>
          <a:xfrm>
            <a:off x="3290343" y="5487520"/>
            <a:ext cx="5611315" cy="47789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/>
          <a:p>
            <a:pPr>
              <a:lnSpc>
                <a:spcPts val="1700"/>
              </a:lnSpc>
            </a:pPr>
            <a:r>
              <a:rPr lang="en-US" sz="1200" dirty="0">
                <a:solidFill>
                  <a:schemeClr val="bg2">
                    <a:lumMod val="50000"/>
                  </a:schemeClr>
                </a:solidFill>
                <a:latin typeface="AvantGarde Bk BT" panose="020B0402020202020204" pitchFamily="34" charset="0"/>
                <a:ea typeface="Roboto Thin" charset="0"/>
                <a:cs typeface="Roboto Thin" charset="0"/>
              </a:rPr>
              <a:t>              Enter your company's simple introduction, content requirements concise summary.</a:t>
            </a:r>
            <a:r>
              <a:rPr lang="en-US" altLang="zh-CN" sz="1200" dirty="0">
                <a:solidFill>
                  <a:schemeClr val="bg2">
                    <a:lumMod val="50000"/>
                  </a:schemeClr>
                </a:solidFill>
                <a:latin typeface="AvantGarde Bk BT" panose="020B0402020202020204" pitchFamily="34" charset="0"/>
                <a:ea typeface="Roboto Thin" charset="0"/>
                <a:cs typeface="Roboto Thin" charset="0"/>
              </a:rPr>
              <a:t> Enter your company's simple introduction.</a:t>
            </a:r>
            <a:endParaRPr lang="en-US" altLang="zh-CN" sz="1200" dirty="0">
              <a:solidFill>
                <a:schemeClr val="bg2">
                  <a:lumMod val="50000"/>
                </a:schemeClr>
              </a:solidFill>
              <a:latin typeface="AvantGarde Bk BT" panose="020B0402020202020204" pitchFamily="34" charset="0"/>
              <a:ea typeface="Roboto Thin" charset="0"/>
              <a:cs typeface="Roboto Thin" charset="0"/>
            </a:endParaRPr>
          </a:p>
        </p:txBody>
      </p:sp>
      <p:sp>
        <p:nvSpPr>
          <p:cNvPr id="24" name="Freeform 493"/>
          <p:cNvSpPr/>
          <p:nvPr/>
        </p:nvSpPr>
        <p:spPr bwMode="auto">
          <a:xfrm>
            <a:off x="6630986" y="1059964"/>
            <a:ext cx="955175" cy="1955502"/>
          </a:xfrm>
          <a:custGeom>
            <a:avLst/>
            <a:gdLst>
              <a:gd name="T0" fmla="*/ 0 w 275"/>
              <a:gd name="T1" fmla="*/ 471 h 563"/>
              <a:gd name="T2" fmla="*/ 0 w 275"/>
              <a:gd name="T3" fmla="*/ 0 h 563"/>
              <a:gd name="T4" fmla="*/ 137 w 275"/>
              <a:gd name="T5" fmla="*/ 93 h 563"/>
              <a:gd name="T6" fmla="*/ 275 w 275"/>
              <a:gd name="T7" fmla="*/ 0 h 563"/>
              <a:gd name="T8" fmla="*/ 275 w 275"/>
              <a:gd name="T9" fmla="*/ 471 h 563"/>
              <a:gd name="T10" fmla="*/ 137 w 275"/>
              <a:gd name="T11" fmla="*/ 563 h 563"/>
              <a:gd name="T12" fmla="*/ 0 w 275"/>
              <a:gd name="T13" fmla="*/ 471 h 5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75" h="563">
                <a:moveTo>
                  <a:pt x="0" y="471"/>
                </a:moveTo>
                <a:lnTo>
                  <a:pt x="0" y="0"/>
                </a:lnTo>
                <a:lnTo>
                  <a:pt x="137" y="93"/>
                </a:lnTo>
                <a:lnTo>
                  <a:pt x="275" y="0"/>
                </a:lnTo>
                <a:lnTo>
                  <a:pt x="275" y="471"/>
                </a:lnTo>
                <a:lnTo>
                  <a:pt x="137" y="563"/>
                </a:lnTo>
                <a:lnTo>
                  <a:pt x="0" y="471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60" name="矩形 59"/>
          <p:cNvSpPr/>
          <p:nvPr/>
        </p:nvSpPr>
        <p:spPr>
          <a:xfrm>
            <a:off x="5560610" y="4165908"/>
            <a:ext cx="6631389" cy="639658"/>
          </a:xfrm>
          <a:prstGeom prst="rect">
            <a:avLst/>
          </a:prstGeom>
          <a:solidFill>
            <a:srgbClr val="B7DF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3" name="Rectangle 23"/>
          <p:cNvSpPr/>
          <p:nvPr/>
        </p:nvSpPr>
        <p:spPr>
          <a:xfrm flipH="1">
            <a:off x="6786040" y="4402375"/>
            <a:ext cx="2806898" cy="245453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/>
          <a:p>
            <a:pPr>
              <a:lnSpc>
                <a:spcPts val="1700"/>
              </a:lnSpc>
            </a:pPr>
            <a:r>
              <a:rPr lang="en-US" sz="1200" dirty="0">
                <a:solidFill>
                  <a:schemeClr val="bg2">
                    <a:lumMod val="50000"/>
                  </a:schemeClr>
                </a:solidFill>
                <a:latin typeface="AvantGarde Bk BT" panose="020B0402020202020204" pitchFamily="34" charset="0"/>
                <a:ea typeface="Roboto Thin" charset="0"/>
                <a:cs typeface="Roboto Thin" charset="0"/>
              </a:rPr>
              <a:t>Enter your company's simple introduction</a:t>
            </a:r>
            <a:endParaRPr lang="en-US" altLang="zh-CN" sz="1200" dirty="0">
              <a:solidFill>
                <a:schemeClr val="bg2">
                  <a:lumMod val="50000"/>
                </a:schemeClr>
              </a:solidFill>
              <a:latin typeface="AvantGarde Bk BT" panose="020B0402020202020204" pitchFamily="34" charset="0"/>
              <a:ea typeface="Roboto Thin" charset="0"/>
              <a:cs typeface="Roboto Thin" charset="0"/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6096000" y="1681745"/>
            <a:ext cx="948228" cy="2231644"/>
            <a:chOff x="6096000" y="1681745"/>
            <a:chExt cx="948228" cy="2231644"/>
          </a:xfrm>
        </p:grpSpPr>
        <p:sp>
          <p:nvSpPr>
            <p:cNvPr id="87" name="任意多边形 86"/>
            <p:cNvSpPr/>
            <p:nvPr/>
          </p:nvSpPr>
          <p:spPr bwMode="auto">
            <a:xfrm>
              <a:off x="6568376" y="2576145"/>
              <a:ext cx="475852" cy="1337244"/>
            </a:xfrm>
            <a:custGeom>
              <a:avLst/>
              <a:gdLst>
                <a:gd name="connsiteX0" fmla="*/ 475852 w 475852"/>
                <a:gd name="connsiteY0" fmla="*/ 0 h 1337244"/>
                <a:gd name="connsiteX1" fmla="*/ 475852 w 475852"/>
                <a:gd name="connsiteY1" fmla="*/ 1017695 h 1337244"/>
                <a:gd name="connsiteX2" fmla="*/ 2 w 475852"/>
                <a:gd name="connsiteY2" fmla="*/ 1337244 h 1337244"/>
                <a:gd name="connsiteX3" fmla="*/ 0 w 475852"/>
                <a:gd name="connsiteY3" fmla="*/ 1337243 h 1337244"/>
                <a:gd name="connsiteX4" fmla="*/ 0 w 475852"/>
                <a:gd name="connsiteY4" fmla="*/ 1336271 h 1337244"/>
                <a:gd name="connsiteX5" fmla="*/ 0 w 475852"/>
                <a:gd name="connsiteY5" fmla="*/ 739630 h 1337244"/>
                <a:gd name="connsiteX6" fmla="*/ 0 w 475852"/>
                <a:gd name="connsiteY6" fmla="*/ 329968 h 1337244"/>
                <a:gd name="connsiteX7" fmla="*/ 2 w 475852"/>
                <a:gd name="connsiteY7" fmla="*/ 329969 h 13372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75852" h="1337244">
                  <a:moveTo>
                    <a:pt x="475852" y="0"/>
                  </a:moveTo>
                  <a:lnTo>
                    <a:pt x="475852" y="1017695"/>
                  </a:lnTo>
                  <a:lnTo>
                    <a:pt x="2" y="1337244"/>
                  </a:lnTo>
                  <a:lnTo>
                    <a:pt x="0" y="1337243"/>
                  </a:lnTo>
                  <a:lnTo>
                    <a:pt x="0" y="1336271"/>
                  </a:lnTo>
                  <a:lnTo>
                    <a:pt x="0" y="739630"/>
                  </a:lnTo>
                  <a:lnTo>
                    <a:pt x="0" y="329968"/>
                  </a:lnTo>
                  <a:lnTo>
                    <a:pt x="2" y="329969"/>
                  </a:lnTo>
                  <a:close/>
                </a:path>
              </a:pathLst>
            </a:custGeom>
            <a:solidFill>
              <a:srgbClr val="76717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56" name="Freeform 503"/>
            <p:cNvSpPr/>
            <p:nvPr/>
          </p:nvSpPr>
          <p:spPr bwMode="auto">
            <a:xfrm>
              <a:off x="6096000" y="2576145"/>
              <a:ext cx="948228" cy="1337244"/>
            </a:xfrm>
            <a:custGeom>
              <a:avLst/>
              <a:gdLst>
                <a:gd name="T0" fmla="*/ 0 w 273"/>
                <a:gd name="T1" fmla="*/ 293 h 385"/>
                <a:gd name="T2" fmla="*/ 0 w 273"/>
                <a:gd name="T3" fmla="*/ 0 h 385"/>
                <a:gd name="T4" fmla="*/ 136 w 273"/>
                <a:gd name="T5" fmla="*/ 95 h 385"/>
                <a:gd name="T6" fmla="*/ 273 w 273"/>
                <a:gd name="T7" fmla="*/ 0 h 385"/>
                <a:gd name="T8" fmla="*/ 273 w 273"/>
                <a:gd name="T9" fmla="*/ 293 h 385"/>
                <a:gd name="T10" fmla="*/ 136 w 273"/>
                <a:gd name="T11" fmla="*/ 385 h 385"/>
                <a:gd name="T12" fmla="*/ 0 w 273"/>
                <a:gd name="T13" fmla="*/ 293 h 3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73" h="385">
                  <a:moveTo>
                    <a:pt x="0" y="293"/>
                  </a:moveTo>
                  <a:lnTo>
                    <a:pt x="0" y="0"/>
                  </a:lnTo>
                  <a:lnTo>
                    <a:pt x="136" y="95"/>
                  </a:lnTo>
                  <a:lnTo>
                    <a:pt x="273" y="0"/>
                  </a:lnTo>
                  <a:lnTo>
                    <a:pt x="273" y="293"/>
                  </a:lnTo>
                  <a:lnTo>
                    <a:pt x="136" y="385"/>
                  </a:lnTo>
                  <a:lnTo>
                    <a:pt x="0" y="293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57" name="Freeform 504"/>
            <p:cNvSpPr/>
            <p:nvPr/>
          </p:nvSpPr>
          <p:spPr bwMode="auto">
            <a:xfrm>
              <a:off x="6096000" y="2576145"/>
              <a:ext cx="472376" cy="1337244"/>
            </a:xfrm>
            <a:custGeom>
              <a:avLst/>
              <a:gdLst>
                <a:gd name="T0" fmla="*/ 0 w 136"/>
                <a:gd name="T1" fmla="*/ 0 h 385"/>
                <a:gd name="T2" fmla="*/ 0 w 136"/>
                <a:gd name="T3" fmla="*/ 293 h 385"/>
                <a:gd name="T4" fmla="*/ 136 w 136"/>
                <a:gd name="T5" fmla="*/ 385 h 385"/>
                <a:gd name="T6" fmla="*/ 136 w 136"/>
                <a:gd name="T7" fmla="*/ 95 h 385"/>
                <a:gd name="T8" fmla="*/ 0 w 136"/>
                <a:gd name="T9" fmla="*/ 0 h 3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6" h="385">
                  <a:moveTo>
                    <a:pt x="0" y="0"/>
                  </a:moveTo>
                  <a:lnTo>
                    <a:pt x="0" y="293"/>
                  </a:lnTo>
                  <a:lnTo>
                    <a:pt x="136" y="385"/>
                  </a:lnTo>
                  <a:lnTo>
                    <a:pt x="136" y="9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58" name="Freeform 505"/>
            <p:cNvSpPr/>
            <p:nvPr/>
          </p:nvSpPr>
          <p:spPr bwMode="auto">
            <a:xfrm>
              <a:off x="6096000" y="2576145"/>
              <a:ext cx="472376" cy="1337244"/>
            </a:xfrm>
            <a:custGeom>
              <a:avLst/>
              <a:gdLst>
                <a:gd name="T0" fmla="*/ 0 w 136"/>
                <a:gd name="T1" fmla="*/ 0 h 385"/>
                <a:gd name="T2" fmla="*/ 0 w 136"/>
                <a:gd name="T3" fmla="*/ 293 h 385"/>
                <a:gd name="T4" fmla="*/ 136 w 136"/>
                <a:gd name="T5" fmla="*/ 385 h 385"/>
                <a:gd name="T6" fmla="*/ 136 w 136"/>
                <a:gd name="T7" fmla="*/ 95 h 385"/>
                <a:gd name="T8" fmla="*/ 0 w 136"/>
                <a:gd name="T9" fmla="*/ 0 h 3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6" h="385">
                  <a:moveTo>
                    <a:pt x="0" y="0"/>
                  </a:moveTo>
                  <a:lnTo>
                    <a:pt x="0" y="293"/>
                  </a:lnTo>
                  <a:lnTo>
                    <a:pt x="136" y="385"/>
                  </a:lnTo>
                  <a:lnTo>
                    <a:pt x="136" y="95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89" name="任意多边形 88"/>
            <p:cNvSpPr/>
            <p:nvPr/>
          </p:nvSpPr>
          <p:spPr bwMode="auto">
            <a:xfrm>
              <a:off x="6568376" y="2004769"/>
              <a:ext cx="475852" cy="1337244"/>
            </a:xfrm>
            <a:custGeom>
              <a:avLst/>
              <a:gdLst>
                <a:gd name="connsiteX0" fmla="*/ 475852 w 475852"/>
                <a:gd name="connsiteY0" fmla="*/ 0 h 1337244"/>
                <a:gd name="connsiteX1" fmla="*/ 475852 w 475852"/>
                <a:gd name="connsiteY1" fmla="*/ 1017695 h 1337244"/>
                <a:gd name="connsiteX2" fmla="*/ 2 w 475852"/>
                <a:gd name="connsiteY2" fmla="*/ 1337244 h 1337244"/>
                <a:gd name="connsiteX3" fmla="*/ 0 w 475852"/>
                <a:gd name="connsiteY3" fmla="*/ 1337243 h 1337244"/>
                <a:gd name="connsiteX4" fmla="*/ 0 w 475852"/>
                <a:gd name="connsiteY4" fmla="*/ 1336271 h 1337244"/>
                <a:gd name="connsiteX5" fmla="*/ 0 w 475852"/>
                <a:gd name="connsiteY5" fmla="*/ 644043 h 1337244"/>
                <a:gd name="connsiteX6" fmla="*/ 0 w 475852"/>
                <a:gd name="connsiteY6" fmla="*/ 329968 h 1337244"/>
                <a:gd name="connsiteX7" fmla="*/ 2 w 475852"/>
                <a:gd name="connsiteY7" fmla="*/ 329969 h 13372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75852" h="1337244">
                  <a:moveTo>
                    <a:pt x="475852" y="0"/>
                  </a:moveTo>
                  <a:lnTo>
                    <a:pt x="475852" y="1017695"/>
                  </a:lnTo>
                  <a:lnTo>
                    <a:pt x="2" y="1337244"/>
                  </a:lnTo>
                  <a:lnTo>
                    <a:pt x="0" y="1337243"/>
                  </a:lnTo>
                  <a:lnTo>
                    <a:pt x="0" y="1336271"/>
                  </a:lnTo>
                  <a:lnTo>
                    <a:pt x="0" y="644043"/>
                  </a:lnTo>
                  <a:lnTo>
                    <a:pt x="0" y="329968"/>
                  </a:lnTo>
                  <a:lnTo>
                    <a:pt x="2" y="329969"/>
                  </a:lnTo>
                  <a:close/>
                </a:path>
              </a:pathLst>
            </a:custGeom>
            <a:solidFill>
              <a:srgbClr val="76717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82" name="Freeform 504"/>
            <p:cNvSpPr/>
            <p:nvPr/>
          </p:nvSpPr>
          <p:spPr bwMode="auto">
            <a:xfrm>
              <a:off x="6096000" y="2004769"/>
              <a:ext cx="472376" cy="1337244"/>
            </a:xfrm>
            <a:custGeom>
              <a:avLst/>
              <a:gdLst>
                <a:gd name="T0" fmla="*/ 0 w 136"/>
                <a:gd name="T1" fmla="*/ 0 h 385"/>
                <a:gd name="T2" fmla="*/ 0 w 136"/>
                <a:gd name="T3" fmla="*/ 293 h 385"/>
                <a:gd name="T4" fmla="*/ 136 w 136"/>
                <a:gd name="T5" fmla="*/ 385 h 385"/>
                <a:gd name="T6" fmla="*/ 136 w 136"/>
                <a:gd name="T7" fmla="*/ 95 h 385"/>
                <a:gd name="T8" fmla="*/ 0 w 136"/>
                <a:gd name="T9" fmla="*/ 0 h 3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6" h="385">
                  <a:moveTo>
                    <a:pt x="0" y="0"/>
                  </a:moveTo>
                  <a:lnTo>
                    <a:pt x="0" y="293"/>
                  </a:lnTo>
                  <a:lnTo>
                    <a:pt x="136" y="385"/>
                  </a:lnTo>
                  <a:lnTo>
                    <a:pt x="136" y="9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83" name="Freeform 506"/>
            <p:cNvSpPr/>
            <p:nvPr/>
          </p:nvSpPr>
          <p:spPr bwMode="auto">
            <a:xfrm>
              <a:off x="6096000" y="1681745"/>
              <a:ext cx="948228" cy="652992"/>
            </a:xfrm>
            <a:custGeom>
              <a:avLst/>
              <a:gdLst>
                <a:gd name="T0" fmla="*/ 0 w 273"/>
                <a:gd name="T1" fmla="*/ 93 h 188"/>
                <a:gd name="T2" fmla="*/ 136 w 273"/>
                <a:gd name="T3" fmla="*/ 0 h 188"/>
                <a:gd name="T4" fmla="*/ 273 w 273"/>
                <a:gd name="T5" fmla="*/ 93 h 188"/>
                <a:gd name="T6" fmla="*/ 136 w 273"/>
                <a:gd name="T7" fmla="*/ 188 h 188"/>
                <a:gd name="T8" fmla="*/ 0 w 273"/>
                <a:gd name="T9" fmla="*/ 93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3" h="188">
                  <a:moveTo>
                    <a:pt x="0" y="93"/>
                  </a:moveTo>
                  <a:lnTo>
                    <a:pt x="136" y="0"/>
                  </a:lnTo>
                  <a:lnTo>
                    <a:pt x="273" y="93"/>
                  </a:lnTo>
                  <a:lnTo>
                    <a:pt x="136" y="188"/>
                  </a:lnTo>
                  <a:lnTo>
                    <a:pt x="0" y="93"/>
                  </a:lnTo>
                  <a:close/>
                </a:path>
              </a:pathLst>
            </a:custGeom>
            <a:solidFill>
              <a:srgbClr val="B7DFF8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96" name="文本框 95"/>
            <p:cNvSpPr txBox="1"/>
            <p:nvPr/>
          </p:nvSpPr>
          <p:spPr>
            <a:xfrm>
              <a:off x="6332188" y="1863135"/>
              <a:ext cx="488369" cy="278529"/>
            </a:xfrm>
            <a:prstGeom prst="rect">
              <a:avLst/>
            </a:prstGeom>
            <a:noFill/>
          </p:spPr>
          <p:txBody>
            <a:bodyPr wrap="none" lIns="0" tIns="0" rIns="0" bIns="0" rtlCol="0" anchor="ctr" anchorCtr="1">
              <a:noAutofit/>
            </a:bodyPr>
            <a:lstStyle/>
            <a:p>
              <a:r>
                <a:rPr lang="en-US" altLang="zh-CN" sz="2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70%</a:t>
              </a:r>
              <a:endParaRPr lang="en-US" altLang="zh-CN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7127989" y="1375928"/>
            <a:ext cx="948228" cy="1660268"/>
            <a:chOff x="7127989" y="1375928"/>
            <a:chExt cx="948228" cy="1660268"/>
          </a:xfrm>
        </p:grpSpPr>
        <p:sp>
          <p:nvSpPr>
            <p:cNvPr id="91" name="任意多边形 90"/>
            <p:cNvSpPr/>
            <p:nvPr/>
          </p:nvSpPr>
          <p:spPr bwMode="auto">
            <a:xfrm>
              <a:off x="7600365" y="1698952"/>
              <a:ext cx="475852" cy="1337244"/>
            </a:xfrm>
            <a:custGeom>
              <a:avLst/>
              <a:gdLst>
                <a:gd name="connsiteX0" fmla="*/ 475852 w 475852"/>
                <a:gd name="connsiteY0" fmla="*/ 0 h 1337244"/>
                <a:gd name="connsiteX1" fmla="*/ 475852 w 475852"/>
                <a:gd name="connsiteY1" fmla="*/ 1017695 h 1337244"/>
                <a:gd name="connsiteX2" fmla="*/ 2 w 475852"/>
                <a:gd name="connsiteY2" fmla="*/ 1337244 h 1337244"/>
                <a:gd name="connsiteX3" fmla="*/ 0 w 475852"/>
                <a:gd name="connsiteY3" fmla="*/ 1337243 h 1337244"/>
                <a:gd name="connsiteX4" fmla="*/ 0 w 475852"/>
                <a:gd name="connsiteY4" fmla="*/ 1336271 h 1337244"/>
                <a:gd name="connsiteX5" fmla="*/ 0 w 475852"/>
                <a:gd name="connsiteY5" fmla="*/ 673023 h 1337244"/>
                <a:gd name="connsiteX6" fmla="*/ 0 w 475852"/>
                <a:gd name="connsiteY6" fmla="*/ 329968 h 1337244"/>
                <a:gd name="connsiteX7" fmla="*/ 2 w 475852"/>
                <a:gd name="connsiteY7" fmla="*/ 329969 h 13372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75852" h="1337244">
                  <a:moveTo>
                    <a:pt x="475852" y="0"/>
                  </a:moveTo>
                  <a:lnTo>
                    <a:pt x="475852" y="1017695"/>
                  </a:lnTo>
                  <a:lnTo>
                    <a:pt x="2" y="1337244"/>
                  </a:lnTo>
                  <a:lnTo>
                    <a:pt x="0" y="1337243"/>
                  </a:lnTo>
                  <a:lnTo>
                    <a:pt x="0" y="1336271"/>
                  </a:lnTo>
                  <a:lnTo>
                    <a:pt x="0" y="673023"/>
                  </a:lnTo>
                  <a:lnTo>
                    <a:pt x="0" y="329968"/>
                  </a:lnTo>
                  <a:lnTo>
                    <a:pt x="2" y="329969"/>
                  </a:lnTo>
                  <a:close/>
                </a:path>
              </a:pathLst>
            </a:custGeom>
            <a:solidFill>
              <a:srgbClr val="76717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4" name="Freeform 503"/>
            <p:cNvSpPr/>
            <p:nvPr/>
          </p:nvSpPr>
          <p:spPr bwMode="auto">
            <a:xfrm>
              <a:off x="7127989" y="1698952"/>
              <a:ext cx="948228" cy="1337244"/>
            </a:xfrm>
            <a:custGeom>
              <a:avLst/>
              <a:gdLst>
                <a:gd name="T0" fmla="*/ 0 w 273"/>
                <a:gd name="T1" fmla="*/ 293 h 385"/>
                <a:gd name="T2" fmla="*/ 0 w 273"/>
                <a:gd name="T3" fmla="*/ 0 h 385"/>
                <a:gd name="T4" fmla="*/ 136 w 273"/>
                <a:gd name="T5" fmla="*/ 95 h 385"/>
                <a:gd name="T6" fmla="*/ 273 w 273"/>
                <a:gd name="T7" fmla="*/ 0 h 385"/>
                <a:gd name="T8" fmla="*/ 273 w 273"/>
                <a:gd name="T9" fmla="*/ 293 h 385"/>
                <a:gd name="T10" fmla="*/ 136 w 273"/>
                <a:gd name="T11" fmla="*/ 385 h 385"/>
                <a:gd name="T12" fmla="*/ 0 w 273"/>
                <a:gd name="T13" fmla="*/ 293 h 3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73" h="385">
                  <a:moveTo>
                    <a:pt x="0" y="293"/>
                  </a:moveTo>
                  <a:lnTo>
                    <a:pt x="0" y="0"/>
                  </a:lnTo>
                  <a:lnTo>
                    <a:pt x="136" y="95"/>
                  </a:lnTo>
                  <a:lnTo>
                    <a:pt x="273" y="0"/>
                  </a:lnTo>
                  <a:lnTo>
                    <a:pt x="273" y="293"/>
                  </a:lnTo>
                  <a:lnTo>
                    <a:pt x="136" y="385"/>
                  </a:lnTo>
                  <a:lnTo>
                    <a:pt x="0" y="293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5" name="Freeform 504"/>
            <p:cNvSpPr/>
            <p:nvPr/>
          </p:nvSpPr>
          <p:spPr bwMode="auto">
            <a:xfrm>
              <a:off x="7127989" y="1698952"/>
              <a:ext cx="472376" cy="1337244"/>
            </a:xfrm>
            <a:custGeom>
              <a:avLst/>
              <a:gdLst>
                <a:gd name="T0" fmla="*/ 0 w 136"/>
                <a:gd name="T1" fmla="*/ 0 h 385"/>
                <a:gd name="T2" fmla="*/ 0 w 136"/>
                <a:gd name="T3" fmla="*/ 293 h 385"/>
                <a:gd name="T4" fmla="*/ 136 w 136"/>
                <a:gd name="T5" fmla="*/ 385 h 385"/>
                <a:gd name="T6" fmla="*/ 136 w 136"/>
                <a:gd name="T7" fmla="*/ 95 h 385"/>
                <a:gd name="T8" fmla="*/ 0 w 136"/>
                <a:gd name="T9" fmla="*/ 0 h 3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6" h="385">
                  <a:moveTo>
                    <a:pt x="0" y="0"/>
                  </a:moveTo>
                  <a:lnTo>
                    <a:pt x="0" y="293"/>
                  </a:lnTo>
                  <a:lnTo>
                    <a:pt x="136" y="385"/>
                  </a:lnTo>
                  <a:lnTo>
                    <a:pt x="136" y="9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6" name="Freeform 505"/>
            <p:cNvSpPr/>
            <p:nvPr/>
          </p:nvSpPr>
          <p:spPr bwMode="auto">
            <a:xfrm>
              <a:off x="7127989" y="1698952"/>
              <a:ext cx="472376" cy="1337244"/>
            </a:xfrm>
            <a:custGeom>
              <a:avLst/>
              <a:gdLst>
                <a:gd name="T0" fmla="*/ 0 w 136"/>
                <a:gd name="T1" fmla="*/ 0 h 385"/>
                <a:gd name="T2" fmla="*/ 0 w 136"/>
                <a:gd name="T3" fmla="*/ 293 h 385"/>
                <a:gd name="T4" fmla="*/ 136 w 136"/>
                <a:gd name="T5" fmla="*/ 385 h 385"/>
                <a:gd name="T6" fmla="*/ 136 w 136"/>
                <a:gd name="T7" fmla="*/ 95 h 385"/>
                <a:gd name="T8" fmla="*/ 0 w 136"/>
                <a:gd name="T9" fmla="*/ 0 h 3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6" h="385">
                  <a:moveTo>
                    <a:pt x="0" y="0"/>
                  </a:moveTo>
                  <a:lnTo>
                    <a:pt x="0" y="293"/>
                  </a:lnTo>
                  <a:lnTo>
                    <a:pt x="136" y="385"/>
                  </a:lnTo>
                  <a:lnTo>
                    <a:pt x="136" y="95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7" name="Freeform 506"/>
            <p:cNvSpPr/>
            <p:nvPr/>
          </p:nvSpPr>
          <p:spPr bwMode="auto">
            <a:xfrm>
              <a:off x="7127989" y="1375928"/>
              <a:ext cx="948228" cy="652992"/>
            </a:xfrm>
            <a:custGeom>
              <a:avLst/>
              <a:gdLst>
                <a:gd name="T0" fmla="*/ 0 w 273"/>
                <a:gd name="T1" fmla="*/ 93 h 188"/>
                <a:gd name="T2" fmla="*/ 136 w 273"/>
                <a:gd name="T3" fmla="*/ 0 h 188"/>
                <a:gd name="T4" fmla="*/ 273 w 273"/>
                <a:gd name="T5" fmla="*/ 93 h 188"/>
                <a:gd name="T6" fmla="*/ 136 w 273"/>
                <a:gd name="T7" fmla="*/ 188 h 188"/>
                <a:gd name="T8" fmla="*/ 0 w 273"/>
                <a:gd name="T9" fmla="*/ 93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3" h="188">
                  <a:moveTo>
                    <a:pt x="0" y="93"/>
                  </a:moveTo>
                  <a:lnTo>
                    <a:pt x="136" y="0"/>
                  </a:lnTo>
                  <a:lnTo>
                    <a:pt x="273" y="93"/>
                  </a:lnTo>
                  <a:lnTo>
                    <a:pt x="136" y="188"/>
                  </a:lnTo>
                  <a:lnTo>
                    <a:pt x="0" y="93"/>
                  </a:lnTo>
                  <a:close/>
                </a:path>
              </a:pathLst>
            </a:custGeom>
            <a:solidFill>
              <a:srgbClr val="B7DFF8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97" name="文本框 96"/>
            <p:cNvSpPr txBox="1"/>
            <p:nvPr/>
          </p:nvSpPr>
          <p:spPr>
            <a:xfrm>
              <a:off x="7358987" y="1556790"/>
              <a:ext cx="488369" cy="278529"/>
            </a:xfrm>
            <a:prstGeom prst="rect">
              <a:avLst/>
            </a:prstGeom>
            <a:noFill/>
          </p:spPr>
          <p:txBody>
            <a:bodyPr wrap="none" lIns="0" tIns="0" rIns="0" bIns="0" rtlCol="0" anchor="ctr" anchorCtr="1">
              <a:noAutofit/>
            </a:bodyPr>
            <a:lstStyle/>
            <a:p>
              <a:r>
                <a:rPr lang="en-US" altLang="zh-CN" sz="2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40%</a:t>
              </a:r>
              <a:endParaRPr lang="en-US" altLang="zh-CN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5076030" y="2852433"/>
            <a:ext cx="963905" cy="1957737"/>
            <a:chOff x="5076030" y="2852433"/>
            <a:chExt cx="963905" cy="1957737"/>
          </a:xfrm>
        </p:grpSpPr>
        <p:sp>
          <p:nvSpPr>
            <p:cNvPr id="62" name="Freeform 493"/>
            <p:cNvSpPr/>
            <p:nvPr/>
          </p:nvSpPr>
          <p:spPr bwMode="auto">
            <a:xfrm>
              <a:off x="5084760" y="2852433"/>
              <a:ext cx="955175" cy="1955502"/>
            </a:xfrm>
            <a:custGeom>
              <a:avLst/>
              <a:gdLst>
                <a:gd name="T0" fmla="*/ 0 w 275"/>
                <a:gd name="T1" fmla="*/ 471 h 563"/>
                <a:gd name="T2" fmla="*/ 0 w 275"/>
                <a:gd name="T3" fmla="*/ 0 h 563"/>
                <a:gd name="T4" fmla="*/ 137 w 275"/>
                <a:gd name="T5" fmla="*/ 93 h 563"/>
                <a:gd name="T6" fmla="*/ 275 w 275"/>
                <a:gd name="T7" fmla="*/ 0 h 563"/>
                <a:gd name="T8" fmla="*/ 275 w 275"/>
                <a:gd name="T9" fmla="*/ 471 h 563"/>
                <a:gd name="T10" fmla="*/ 137 w 275"/>
                <a:gd name="T11" fmla="*/ 563 h 563"/>
                <a:gd name="T12" fmla="*/ 0 w 275"/>
                <a:gd name="T13" fmla="*/ 471 h 5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75" h="563">
                  <a:moveTo>
                    <a:pt x="0" y="471"/>
                  </a:moveTo>
                  <a:lnTo>
                    <a:pt x="0" y="0"/>
                  </a:lnTo>
                  <a:lnTo>
                    <a:pt x="137" y="93"/>
                  </a:lnTo>
                  <a:lnTo>
                    <a:pt x="275" y="0"/>
                  </a:lnTo>
                  <a:lnTo>
                    <a:pt x="275" y="471"/>
                  </a:lnTo>
                  <a:lnTo>
                    <a:pt x="137" y="563"/>
                  </a:lnTo>
                  <a:lnTo>
                    <a:pt x="0" y="47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85" name="任意多边形 84"/>
            <p:cNvSpPr/>
            <p:nvPr/>
          </p:nvSpPr>
          <p:spPr bwMode="auto">
            <a:xfrm>
              <a:off x="5548406" y="3472926"/>
              <a:ext cx="475852" cy="1337244"/>
            </a:xfrm>
            <a:custGeom>
              <a:avLst/>
              <a:gdLst>
                <a:gd name="connsiteX0" fmla="*/ 475852 w 475852"/>
                <a:gd name="connsiteY0" fmla="*/ 0 h 1337244"/>
                <a:gd name="connsiteX1" fmla="*/ 475852 w 475852"/>
                <a:gd name="connsiteY1" fmla="*/ 1017695 h 1337244"/>
                <a:gd name="connsiteX2" fmla="*/ 2 w 475852"/>
                <a:gd name="connsiteY2" fmla="*/ 1337244 h 1337244"/>
                <a:gd name="connsiteX3" fmla="*/ 0 w 475852"/>
                <a:gd name="connsiteY3" fmla="*/ 1337243 h 1337244"/>
                <a:gd name="connsiteX4" fmla="*/ 0 w 475852"/>
                <a:gd name="connsiteY4" fmla="*/ 1336271 h 1337244"/>
                <a:gd name="connsiteX5" fmla="*/ 0 w 475852"/>
                <a:gd name="connsiteY5" fmla="*/ 833629 h 1337244"/>
                <a:gd name="connsiteX6" fmla="*/ 0 w 475852"/>
                <a:gd name="connsiteY6" fmla="*/ 329968 h 1337244"/>
                <a:gd name="connsiteX7" fmla="*/ 2 w 475852"/>
                <a:gd name="connsiteY7" fmla="*/ 329969 h 13372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75852" h="1337244">
                  <a:moveTo>
                    <a:pt x="475852" y="0"/>
                  </a:moveTo>
                  <a:lnTo>
                    <a:pt x="475852" y="1017695"/>
                  </a:lnTo>
                  <a:lnTo>
                    <a:pt x="2" y="1337244"/>
                  </a:lnTo>
                  <a:lnTo>
                    <a:pt x="0" y="1337243"/>
                  </a:lnTo>
                  <a:lnTo>
                    <a:pt x="0" y="1336271"/>
                  </a:lnTo>
                  <a:lnTo>
                    <a:pt x="0" y="833629"/>
                  </a:lnTo>
                  <a:lnTo>
                    <a:pt x="0" y="329968"/>
                  </a:lnTo>
                  <a:lnTo>
                    <a:pt x="2" y="329969"/>
                  </a:lnTo>
                  <a:close/>
                </a:path>
              </a:pathLst>
            </a:custGeom>
            <a:solidFill>
              <a:srgbClr val="76717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69" name="Freeform 503"/>
            <p:cNvSpPr/>
            <p:nvPr/>
          </p:nvSpPr>
          <p:spPr bwMode="auto">
            <a:xfrm>
              <a:off x="5076030" y="3472926"/>
              <a:ext cx="948228" cy="1337244"/>
            </a:xfrm>
            <a:custGeom>
              <a:avLst/>
              <a:gdLst>
                <a:gd name="T0" fmla="*/ 0 w 273"/>
                <a:gd name="T1" fmla="*/ 293 h 385"/>
                <a:gd name="T2" fmla="*/ 0 w 273"/>
                <a:gd name="T3" fmla="*/ 0 h 385"/>
                <a:gd name="T4" fmla="*/ 136 w 273"/>
                <a:gd name="T5" fmla="*/ 95 h 385"/>
                <a:gd name="T6" fmla="*/ 273 w 273"/>
                <a:gd name="T7" fmla="*/ 0 h 385"/>
                <a:gd name="T8" fmla="*/ 273 w 273"/>
                <a:gd name="T9" fmla="*/ 293 h 385"/>
                <a:gd name="T10" fmla="*/ 136 w 273"/>
                <a:gd name="T11" fmla="*/ 385 h 385"/>
                <a:gd name="T12" fmla="*/ 0 w 273"/>
                <a:gd name="T13" fmla="*/ 293 h 3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73" h="385">
                  <a:moveTo>
                    <a:pt x="0" y="293"/>
                  </a:moveTo>
                  <a:lnTo>
                    <a:pt x="0" y="0"/>
                  </a:lnTo>
                  <a:lnTo>
                    <a:pt x="136" y="95"/>
                  </a:lnTo>
                  <a:lnTo>
                    <a:pt x="273" y="0"/>
                  </a:lnTo>
                  <a:lnTo>
                    <a:pt x="273" y="293"/>
                  </a:lnTo>
                  <a:lnTo>
                    <a:pt x="136" y="385"/>
                  </a:lnTo>
                  <a:lnTo>
                    <a:pt x="0" y="293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70" name="Freeform 504"/>
            <p:cNvSpPr/>
            <p:nvPr/>
          </p:nvSpPr>
          <p:spPr bwMode="auto">
            <a:xfrm>
              <a:off x="5076030" y="3472926"/>
              <a:ext cx="472376" cy="1337244"/>
            </a:xfrm>
            <a:custGeom>
              <a:avLst/>
              <a:gdLst>
                <a:gd name="T0" fmla="*/ 0 w 136"/>
                <a:gd name="T1" fmla="*/ 0 h 385"/>
                <a:gd name="T2" fmla="*/ 0 w 136"/>
                <a:gd name="T3" fmla="*/ 293 h 385"/>
                <a:gd name="T4" fmla="*/ 136 w 136"/>
                <a:gd name="T5" fmla="*/ 385 h 385"/>
                <a:gd name="T6" fmla="*/ 136 w 136"/>
                <a:gd name="T7" fmla="*/ 95 h 385"/>
                <a:gd name="T8" fmla="*/ 0 w 136"/>
                <a:gd name="T9" fmla="*/ 0 h 3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6" h="385">
                  <a:moveTo>
                    <a:pt x="0" y="0"/>
                  </a:moveTo>
                  <a:lnTo>
                    <a:pt x="0" y="293"/>
                  </a:lnTo>
                  <a:lnTo>
                    <a:pt x="136" y="385"/>
                  </a:lnTo>
                  <a:lnTo>
                    <a:pt x="136" y="9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71" name="Freeform 505"/>
            <p:cNvSpPr/>
            <p:nvPr/>
          </p:nvSpPr>
          <p:spPr bwMode="auto">
            <a:xfrm>
              <a:off x="5076030" y="3472926"/>
              <a:ext cx="472376" cy="1337244"/>
            </a:xfrm>
            <a:custGeom>
              <a:avLst/>
              <a:gdLst>
                <a:gd name="T0" fmla="*/ 0 w 136"/>
                <a:gd name="T1" fmla="*/ 0 h 385"/>
                <a:gd name="T2" fmla="*/ 0 w 136"/>
                <a:gd name="T3" fmla="*/ 293 h 385"/>
                <a:gd name="T4" fmla="*/ 136 w 136"/>
                <a:gd name="T5" fmla="*/ 385 h 385"/>
                <a:gd name="T6" fmla="*/ 136 w 136"/>
                <a:gd name="T7" fmla="*/ 95 h 385"/>
                <a:gd name="T8" fmla="*/ 0 w 136"/>
                <a:gd name="T9" fmla="*/ 0 h 3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6" h="385">
                  <a:moveTo>
                    <a:pt x="0" y="0"/>
                  </a:moveTo>
                  <a:lnTo>
                    <a:pt x="0" y="293"/>
                  </a:lnTo>
                  <a:lnTo>
                    <a:pt x="136" y="385"/>
                  </a:lnTo>
                  <a:lnTo>
                    <a:pt x="136" y="95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98" name="任意多边形 97"/>
            <p:cNvSpPr/>
            <p:nvPr/>
          </p:nvSpPr>
          <p:spPr bwMode="auto">
            <a:xfrm>
              <a:off x="5548406" y="3187987"/>
              <a:ext cx="475852" cy="1337244"/>
            </a:xfrm>
            <a:custGeom>
              <a:avLst/>
              <a:gdLst>
                <a:gd name="connsiteX0" fmla="*/ 475852 w 475852"/>
                <a:gd name="connsiteY0" fmla="*/ 0 h 1337244"/>
                <a:gd name="connsiteX1" fmla="*/ 475852 w 475852"/>
                <a:gd name="connsiteY1" fmla="*/ 1017695 h 1337244"/>
                <a:gd name="connsiteX2" fmla="*/ 2 w 475852"/>
                <a:gd name="connsiteY2" fmla="*/ 1337244 h 1337244"/>
                <a:gd name="connsiteX3" fmla="*/ 0 w 475852"/>
                <a:gd name="connsiteY3" fmla="*/ 1337243 h 1337244"/>
                <a:gd name="connsiteX4" fmla="*/ 0 w 475852"/>
                <a:gd name="connsiteY4" fmla="*/ 1336271 h 1337244"/>
                <a:gd name="connsiteX5" fmla="*/ 0 w 475852"/>
                <a:gd name="connsiteY5" fmla="*/ 833629 h 1337244"/>
                <a:gd name="connsiteX6" fmla="*/ 0 w 475852"/>
                <a:gd name="connsiteY6" fmla="*/ 329968 h 1337244"/>
                <a:gd name="connsiteX7" fmla="*/ 2 w 475852"/>
                <a:gd name="connsiteY7" fmla="*/ 329969 h 13372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75852" h="1337244">
                  <a:moveTo>
                    <a:pt x="475852" y="0"/>
                  </a:moveTo>
                  <a:lnTo>
                    <a:pt x="475852" y="1017695"/>
                  </a:lnTo>
                  <a:lnTo>
                    <a:pt x="2" y="1337244"/>
                  </a:lnTo>
                  <a:lnTo>
                    <a:pt x="0" y="1337243"/>
                  </a:lnTo>
                  <a:lnTo>
                    <a:pt x="0" y="1336271"/>
                  </a:lnTo>
                  <a:lnTo>
                    <a:pt x="0" y="833629"/>
                  </a:lnTo>
                  <a:lnTo>
                    <a:pt x="0" y="329968"/>
                  </a:lnTo>
                  <a:lnTo>
                    <a:pt x="2" y="329969"/>
                  </a:lnTo>
                  <a:close/>
                </a:path>
              </a:pathLst>
            </a:custGeom>
            <a:solidFill>
              <a:srgbClr val="76717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99" name="Freeform 504"/>
            <p:cNvSpPr/>
            <p:nvPr/>
          </p:nvSpPr>
          <p:spPr bwMode="auto">
            <a:xfrm>
              <a:off x="5076030" y="3187987"/>
              <a:ext cx="472376" cy="1337244"/>
            </a:xfrm>
            <a:custGeom>
              <a:avLst/>
              <a:gdLst>
                <a:gd name="T0" fmla="*/ 0 w 136"/>
                <a:gd name="T1" fmla="*/ 0 h 385"/>
                <a:gd name="T2" fmla="*/ 0 w 136"/>
                <a:gd name="T3" fmla="*/ 293 h 385"/>
                <a:gd name="T4" fmla="*/ 136 w 136"/>
                <a:gd name="T5" fmla="*/ 385 h 385"/>
                <a:gd name="T6" fmla="*/ 136 w 136"/>
                <a:gd name="T7" fmla="*/ 95 h 385"/>
                <a:gd name="T8" fmla="*/ 0 w 136"/>
                <a:gd name="T9" fmla="*/ 0 h 3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6" h="385">
                  <a:moveTo>
                    <a:pt x="0" y="0"/>
                  </a:moveTo>
                  <a:lnTo>
                    <a:pt x="0" y="293"/>
                  </a:lnTo>
                  <a:lnTo>
                    <a:pt x="136" y="385"/>
                  </a:lnTo>
                  <a:lnTo>
                    <a:pt x="136" y="9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00" name="Freeform 506"/>
            <p:cNvSpPr/>
            <p:nvPr/>
          </p:nvSpPr>
          <p:spPr bwMode="auto">
            <a:xfrm>
              <a:off x="5076030" y="2864963"/>
              <a:ext cx="948228" cy="652992"/>
            </a:xfrm>
            <a:custGeom>
              <a:avLst/>
              <a:gdLst>
                <a:gd name="T0" fmla="*/ 0 w 273"/>
                <a:gd name="T1" fmla="*/ 93 h 188"/>
                <a:gd name="T2" fmla="*/ 136 w 273"/>
                <a:gd name="T3" fmla="*/ 0 h 188"/>
                <a:gd name="T4" fmla="*/ 273 w 273"/>
                <a:gd name="T5" fmla="*/ 93 h 188"/>
                <a:gd name="T6" fmla="*/ 136 w 273"/>
                <a:gd name="T7" fmla="*/ 188 h 188"/>
                <a:gd name="T8" fmla="*/ 0 w 273"/>
                <a:gd name="T9" fmla="*/ 93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3" h="188">
                  <a:moveTo>
                    <a:pt x="0" y="93"/>
                  </a:moveTo>
                  <a:lnTo>
                    <a:pt x="136" y="0"/>
                  </a:lnTo>
                  <a:lnTo>
                    <a:pt x="273" y="93"/>
                  </a:lnTo>
                  <a:lnTo>
                    <a:pt x="136" y="188"/>
                  </a:lnTo>
                  <a:lnTo>
                    <a:pt x="0" y="93"/>
                  </a:lnTo>
                  <a:close/>
                </a:path>
              </a:pathLst>
            </a:custGeom>
            <a:solidFill>
              <a:srgbClr val="B7DFF8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01" name="文本框 100"/>
            <p:cNvSpPr txBox="1"/>
            <p:nvPr/>
          </p:nvSpPr>
          <p:spPr>
            <a:xfrm>
              <a:off x="5297807" y="3040325"/>
              <a:ext cx="488369" cy="278529"/>
            </a:xfrm>
            <a:prstGeom prst="rect">
              <a:avLst/>
            </a:prstGeom>
            <a:noFill/>
          </p:spPr>
          <p:txBody>
            <a:bodyPr wrap="none" lIns="0" tIns="0" rIns="0" bIns="0" rtlCol="0" anchor="ctr" anchorCtr="1">
              <a:noAutofit/>
            </a:bodyPr>
            <a:lstStyle/>
            <a:p>
              <a:r>
                <a:rPr lang="en-US" altLang="zh-CN" sz="2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50%</a:t>
              </a:r>
              <a:endParaRPr lang="en-US" altLang="zh-CN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50" name="文本框 49"/>
          <p:cNvSpPr txBox="1"/>
          <p:nvPr/>
        </p:nvSpPr>
        <p:spPr>
          <a:xfrm>
            <a:off x="1326369" y="503428"/>
            <a:ext cx="2039132" cy="402841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r>
              <a:rPr lang="en-US" altLang="zh-CN" sz="3200" dirty="0">
                <a:solidFill>
                  <a:schemeClr val="bg2">
                    <a:lumMod val="50000"/>
                  </a:schemeClr>
                </a:solidFill>
                <a:latin typeface="Agency FB" panose="020B0503020202020204" pitchFamily="34" charset="0"/>
                <a:ea typeface="supercar" panose="00000400000000000000" pitchFamily="2" charset="-122"/>
              </a:rPr>
              <a:t>Work Scarcity</a:t>
            </a:r>
            <a:endParaRPr lang="en-US" altLang="zh-CN" sz="3200" dirty="0">
              <a:solidFill>
                <a:schemeClr val="bg2">
                  <a:lumMod val="50000"/>
                </a:schemeClr>
              </a:solidFill>
              <a:latin typeface="Agency FB" panose="020B0503020202020204" pitchFamily="34" charset="0"/>
              <a:ea typeface="supercar" panose="00000400000000000000" pitchFamily="2" charset="-122"/>
            </a:endParaRPr>
          </a:p>
        </p:txBody>
      </p:sp>
      <p:sp>
        <p:nvSpPr>
          <p:cNvPr id="6" name="椭圆 5"/>
          <p:cNvSpPr/>
          <p:nvPr/>
        </p:nvSpPr>
        <p:spPr>
          <a:xfrm>
            <a:off x="392140" y="336549"/>
            <a:ext cx="736600" cy="736600"/>
          </a:xfrm>
          <a:prstGeom prst="ellipse">
            <a:avLst/>
          </a:prstGeom>
          <a:noFill/>
          <a:ln w="19050">
            <a:solidFill>
              <a:srgbClr val="B6E6E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760440" y="806447"/>
            <a:ext cx="293659" cy="415786"/>
          </a:xfrm>
          <a:prstGeom prst="rect">
            <a:avLst/>
          </a:prstGeom>
          <a:noFill/>
        </p:spPr>
        <p:txBody>
          <a:bodyPr wrap="none" lIns="0" tIns="0" rIns="0" bIns="0" rtlCol="0" anchor="ctr" anchorCtr="1">
            <a:noAutofit/>
          </a:bodyPr>
          <a:p>
            <a:r>
              <a:rPr lang="en-US" altLang="zh-CN" sz="4400" dirty="0">
                <a:solidFill>
                  <a:srgbClr val="767171"/>
                </a:solidFill>
                <a:latin typeface="AvantGarde Bk BT" panose="020B0402020202020204" pitchFamily="34" charset="0"/>
                <a:ea typeface="DotumChe" panose="020B0609000101010101" pitchFamily="49" charset="-127"/>
              </a:rPr>
              <a:t>4</a:t>
            </a:r>
            <a:endParaRPr lang="zh-CN" altLang="en-US" sz="4400" dirty="0">
              <a:solidFill>
                <a:srgbClr val="767171"/>
              </a:solidFill>
              <a:latin typeface="AvantGarde Bk BT" panose="020B0402020202020204" pitchFamily="34" charset="0"/>
              <a:ea typeface="DotumChe" panose="020B0609000101010101" pitchFamily="49" charset="-127"/>
            </a:endParaRP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500"/>
                            </p:stCondLst>
                            <p:childTnLst>
                              <p:par>
                                <p:cTn id="4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000"/>
                            </p:stCondLst>
                            <p:childTnLst>
                              <p:par>
                                <p:cTn id="4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3500"/>
                            </p:stCondLst>
                            <p:childTnLst>
                              <p:par>
                                <p:cTn id="6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4000"/>
                            </p:stCondLst>
                            <p:childTnLst>
                              <p:par>
                                <p:cTn id="67" presetID="53" presetClass="entr" presetSubtype="16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4500"/>
                            </p:stCondLst>
                            <p:childTnLst>
                              <p:par>
                                <p:cTn id="73" presetID="26" presetClass="emph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4" dur="5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5" dur="25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76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bldLvl="0" animBg="1"/>
      <p:bldP spid="3" grpId="0" bldLvl="0" animBg="1"/>
      <p:bldP spid="8" grpId="0"/>
      <p:bldP spid="9" grpId="0"/>
      <p:bldP spid="10" grpId="0"/>
      <p:bldP spid="12" grpId="0"/>
      <p:bldP spid="13" grpId="0"/>
      <p:bldP spid="14" grpId="0"/>
      <p:bldP spid="60" grpId="0" bldLvl="0" animBg="1"/>
      <p:bldP spid="73" grpId="0"/>
      <p:bldP spid="50" grpId="0"/>
      <p:bldP spid="6" grpId="0" bldLvl="0" animBg="1"/>
      <p:bldP spid="6" grpId="1" bldLvl="0" animBg="1"/>
      <p:bldP spid="6" grpId="2" bldLvl="0" animBg="1"/>
      <p:bldP spid="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矩形 115"/>
          <p:cNvSpPr/>
          <p:nvPr/>
        </p:nvSpPr>
        <p:spPr>
          <a:xfrm>
            <a:off x="1326368" y="1576577"/>
            <a:ext cx="4826656" cy="4245427"/>
          </a:xfrm>
          <a:prstGeom prst="rect">
            <a:avLst/>
          </a:prstGeom>
          <a:blipFill>
            <a:blip r:embed="rId1"/>
            <a:srcRect/>
            <a:stretch>
              <a:fillRect l="-16233" r="-16233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7" name="矩形 116"/>
          <p:cNvSpPr/>
          <p:nvPr/>
        </p:nvSpPr>
        <p:spPr>
          <a:xfrm>
            <a:off x="4686301" y="2323518"/>
            <a:ext cx="6321531" cy="3052536"/>
          </a:xfrm>
          <a:prstGeom prst="rect">
            <a:avLst/>
          </a:prstGeom>
          <a:solidFill>
            <a:srgbClr val="B7DFF8"/>
          </a:solidFill>
          <a:ln>
            <a:noFill/>
          </a:ln>
          <a:effectLst>
            <a:outerShdw blurRad="317500" dist="101600" dir="9000000" algn="tl" rotWithShape="0">
              <a:prstClr val="black">
                <a:alpha val="2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20" name="文本框 119"/>
          <p:cNvSpPr txBox="1"/>
          <p:nvPr/>
        </p:nvSpPr>
        <p:spPr>
          <a:xfrm>
            <a:off x="1326369" y="503428"/>
            <a:ext cx="2039132" cy="402841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r>
              <a:rPr lang="en-US" altLang="zh-CN" sz="3200" dirty="0">
                <a:solidFill>
                  <a:schemeClr val="bg2">
                    <a:lumMod val="50000"/>
                  </a:schemeClr>
                </a:solidFill>
                <a:latin typeface="Agency FB" panose="020B0503020202020204" pitchFamily="34" charset="0"/>
                <a:ea typeface="supercar" panose="00000400000000000000" pitchFamily="2" charset="-122"/>
              </a:rPr>
              <a:t>Work Scarcity</a:t>
            </a:r>
            <a:endParaRPr lang="en-US" altLang="zh-CN" sz="3200" dirty="0">
              <a:solidFill>
                <a:schemeClr val="bg2">
                  <a:lumMod val="50000"/>
                </a:schemeClr>
              </a:solidFill>
              <a:latin typeface="Agency FB" panose="020B0503020202020204" pitchFamily="34" charset="0"/>
              <a:ea typeface="supercar" panose="00000400000000000000" pitchFamily="2" charset="-122"/>
            </a:endParaRPr>
          </a:p>
        </p:txBody>
      </p:sp>
      <p:sp>
        <p:nvSpPr>
          <p:cNvPr id="118" name="Rectangle 23"/>
          <p:cNvSpPr/>
          <p:nvPr/>
        </p:nvSpPr>
        <p:spPr>
          <a:xfrm>
            <a:off x="5789034" y="3730675"/>
            <a:ext cx="4116064" cy="1213354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/>
          <a:p>
            <a:pPr>
              <a:lnSpc>
                <a:spcPts val="17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思源黑体 CN Regular" panose="020B0500000000000000" pitchFamily="34" charset="-122"/>
                <a:ea typeface="思源黑体 CN Regular" panose="020B0500000000000000" pitchFamily="34" charset="-122"/>
                <a:sym typeface="思源黑体 CN Regular" panose="020B0500000000000000" pitchFamily="34" charset="-122"/>
              </a:rPr>
              <a:t>由在此输入详细介绍，以表达项目工作的详细资料和文字信息由在此输入详细介绍，以表达项目由在此输入详细介绍，以表达项目工作的详细资料和文字信息由在此输入详细介绍，以表达项目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思源黑体 CN Regular" panose="020B0500000000000000" pitchFamily="34" charset="-122"/>
              <a:ea typeface="思源黑体 CN Regular" panose="020B0500000000000000" pitchFamily="34" charset="-122"/>
              <a:sym typeface="思源黑体 CN Regular" panose="020B0500000000000000" pitchFamily="34" charset="-122"/>
            </a:endParaRPr>
          </a:p>
          <a:p>
            <a:pPr>
              <a:lnSpc>
                <a:spcPts val="1700"/>
              </a:lnSpc>
            </a:pPr>
            <a:endParaRPr lang="en-US" altLang="zh-CN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Roboto Thin" charset="0"/>
            </a:endParaRPr>
          </a:p>
          <a:p>
            <a:pPr>
              <a:lnSpc>
                <a:spcPts val="1700"/>
              </a:lnSpc>
            </a:pPr>
            <a:endParaRPr lang="en-US" altLang="zh-CN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Roboto Thin" charset="0"/>
            </a:endParaRPr>
          </a:p>
        </p:txBody>
      </p:sp>
      <p:sp>
        <p:nvSpPr>
          <p:cNvPr id="119" name="文本框 118"/>
          <p:cNvSpPr txBox="1"/>
          <p:nvPr/>
        </p:nvSpPr>
        <p:spPr>
          <a:xfrm>
            <a:off x="5789034" y="2896794"/>
            <a:ext cx="1550181" cy="398065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r>
              <a:rPr lang="en-US" altLang="zh-CN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Work Report</a:t>
            </a:r>
            <a:endParaRPr lang="en-US" altLang="zh-CN" sz="24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" name="椭圆 5"/>
          <p:cNvSpPr/>
          <p:nvPr/>
        </p:nvSpPr>
        <p:spPr>
          <a:xfrm>
            <a:off x="392140" y="336549"/>
            <a:ext cx="736600" cy="736600"/>
          </a:xfrm>
          <a:prstGeom prst="ellipse">
            <a:avLst/>
          </a:prstGeom>
          <a:noFill/>
          <a:ln w="19050">
            <a:solidFill>
              <a:srgbClr val="B6E6E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760440" y="806447"/>
            <a:ext cx="293659" cy="415786"/>
          </a:xfrm>
          <a:prstGeom prst="rect">
            <a:avLst/>
          </a:prstGeom>
          <a:noFill/>
        </p:spPr>
        <p:txBody>
          <a:bodyPr wrap="none" lIns="0" tIns="0" rIns="0" bIns="0" rtlCol="0" anchor="ctr" anchorCtr="1">
            <a:noAutofit/>
          </a:bodyPr>
          <a:lstStyle/>
          <a:p>
            <a:r>
              <a:rPr lang="en-US" altLang="zh-CN" sz="4400" dirty="0">
                <a:solidFill>
                  <a:srgbClr val="767171"/>
                </a:solidFill>
                <a:latin typeface="AvantGarde Bk BT" panose="020B0402020202020204" pitchFamily="34" charset="0"/>
                <a:ea typeface="DotumChe" panose="020B0609000101010101" pitchFamily="49" charset="-127"/>
              </a:rPr>
              <a:t>4</a:t>
            </a:r>
            <a:endParaRPr lang="zh-CN" altLang="en-US" sz="4400" dirty="0">
              <a:solidFill>
                <a:srgbClr val="767171"/>
              </a:solidFill>
              <a:latin typeface="AvantGarde Bk BT" panose="020B0402020202020204" pitchFamily="34" charset="0"/>
              <a:ea typeface="DotumChe" panose="020B0609000101010101" pitchFamily="49" charset="-127"/>
            </a:endParaRPr>
          </a:p>
        </p:txBody>
      </p:sp>
    </p:spTree>
  </p:cSld>
  <p:clrMapOvr>
    <a:masterClrMapping/>
  </p:clrMapOvr>
  <p:transition spd="slow">
    <p:push dir="u"/>
  </p:transition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1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1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2" presetClass="entr" presetSubtype="4" fill="hold" grpId="0" nodeType="afterEffect" p14:presetBounceEnd="8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0000">
                                          <p:cBhvr additive="base">
                                            <p:cTn id="12" dur="1000" fill="hold"/>
                                            <p:tgtEl>
                                              <p:spTgt spid="1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0000">
                                          <p:cBhvr additive="base">
                                            <p:cTn id="13" dur="1000" fill="hold"/>
                                            <p:tgtEl>
                                              <p:spTgt spid="1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4" presetID="2" presetClass="entr" presetSubtype="1" fill="hold" grpId="0" nodeType="withEffect" p14:presetBounceEnd="8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0000">
                                          <p:cBhvr additive="base">
                                            <p:cTn id="16" dur="1000" fill="hold"/>
                                            <p:tgtEl>
                                              <p:spTgt spid="1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0000">
                                          <p:cBhvr additive="base">
                                            <p:cTn id="17" dur="1000" fill="hold"/>
                                            <p:tgtEl>
                                              <p:spTgt spid="1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9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1" dur="1000"/>
                                            <p:tgtEl>
                                              <p:spTgt spid="11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2" dur="1000" fill="hold"/>
                                            <p:tgtEl>
                                              <p:spTgt spid="1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1000" fill="hold"/>
                                            <p:tgtEl>
                                              <p:spTgt spid="1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4" presetID="47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6" dur="1000"/>
                                            <p:tgtEl>
                                              <p:spTgt spid="11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7" dur="1000" fill="hold"/>
                                            <p:tgtEl>
                                              <p:spTgt spid="1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8" dur="1000" fill="hold"/>
                                            <p:tgtEl>
                                              <p:spTgt spid="1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30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2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3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34" presetID="53" presetClass="entr" presetSubtype="16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6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7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8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9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40" presetID="26" presetClass="emph" presetSubtype="0" fill="hold" grpId="2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41" dur="500" tmFilter="0, 0; .2, .5; .8, .5; 1, 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42" dur="250" autoRev="1" fill="hold"/>
                                            <p:tgtEl>
                                              <p:spTgt spid="6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3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5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6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16" grpId="0" animBg="1"/>
          <p:bldP spid="117" grpId="0" bldLvl="0" animBg="1"/>
          <p:bldP spid="120" grpId="0"/>
          <p:bldP spid="118" grpId="0"/>
          <p:bldP spid="119" grpId="0"/>
          <p:bldP spid="6" grpId="0" bldLvl="0" animBg="1"/>
          <p:bldP spid="6" grpId="1" bldLvl="0" animBg="1"/>
          <p:bldP spid="6" grpId="2" bldLvl="0" animBg="1"/>
          <p:bldP spid="7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1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1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1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" dur="1000" fill="hold"/>
                                            <p:tgtEl>
                                              <p:spTgt spid="1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4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6" dur="1000" fill="hold"/>
                                            <p:tgtEl>
                                              <p:spTgt spid="1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7" dur="1000" fill="hold"/>
                                            <p:tgtEl>
                                              <p:spTgt spid="1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9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1" dur="1000"/>
                                            <p:tgtEl>
                                              <p:spTgt spid="11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2" dur="1000" fill="hold"/>
                                            <p:tgtEl>
                                              <p:spTgt spid="1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1000" fill="hold"/>
                                            <p:tgtEl>
                                              <p:spTgt spid="1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4" presetID="47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6" dur="1000"/>
                                            <p:tgtEl>
                                              <p:spTgt spid="11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7" dur="1000" fill="hold"/>
                                            <p:tgtEl>
                                              <p:spTgt spid="1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8" dur="1000" fill="hold"/>
                                            <p:tgtEl>
                                              <p:spTgt spid="1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30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2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3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34" presetID="53" presetClass="entr" presetSubtype="16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6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7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8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9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40" presetID="26" presetClass="emph" presetSubtype="0" fill="hold" grpId="2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41" dur="500" tmFilter="0, 0; .2, .5; .8, .5; 1, 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42" dur="250" autoRev="1" fill="hold"/>
                                            <p:tgtEl>
                                              <p:spTgt spid="6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3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5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6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16" grpId="0" animBg="1"/>
          <p:bldP spid="117" grpId="0" bldLvl="0" animBg="1"/>
          <p:bldP spid="120" grpId="0"/>
          <p:bldP spid="118" grpId="0"/>
          <p:bldP spid="119" grpId="0"/>
          <p:bldP spid="6" grpId="0" bldLvl="0" animBg="1"/>
          <p:bldP spid="6" grpId="1" bldLvl="0" animBg="1"/>
          <p:bldP spid="6" grpId="2" bldLvl="0" animBg="1"/>
          <p:bldP spid="7" grpId="0"/>
        </p:bldLst>
      </p:timing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文本框 25"/>
          <p:cNvSpPr txBox="1"/>
          <p:nvPr/>
        </p:nvSpPr>
        <p:spPr>
          <a:xfrm>
            <a:off x="1326369" y="503428"/>
            <a:ext cx="2039132" cy="402841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r>
              <a:rPr lang="en-US" altLang="zh-CN" sz="3200" dirty="0">
                <a:solidFill>
                  <a:schemeClr val="bg2">
                    <a:lumMod val="50000"/>
                  </a:schemeClr>
                </a:solidFill>
                <a:latin typeface="Agency FB" panose="020B0503020202020204" pitchFamily="34" charset="0"/>
                <a:ea typeface="supercar" panose="00000400000000000000" pitchFamily="2" charset="-122"/>
              </a:rPr>
              <a:t>Work Project</a:t>
            </a:r>
            <a:endParaRPr lang="en-US" altLang="zh-CN" sz="3200" dirty="0">
              <a:solidFill>
                <a:schemeClr val="bg2">
                  <a:lumMod val="50000"/>
                </a:schemeClr>
              </a:solidFill>
              <a:latin typeface="Agency FB" panose="020B0503020202020204" pitchFamily="34" charset="0"/>
              <a:ea typeface="supercar" panose="00000400000000000000" pitchFamily="2" charset="-122"/>
            </a:endParaRPr>
          </a:p>
        </p:txBody>
      </p:sp>
      <p:sp>
        <p:nvSpPr>
          <p:cNvPr id="29" name="椭圆 28"/>
          <p:cNvSpPr/>
          <p:nvPr/>
        </p:nvSpPr>
        <p:spPr>
          <a:xfrm>
            <a:off x="392140" y="336549"/>
            <a:ext cx="736600" cy="736600"/>
          </a:xfrm>
          <a:prstGeom prst="ellipse">
            <a:avLst/>
          </a:prstGeom>
          <a:noFill/>
          <a:ln w="19050">
            <a:solidFill>
              <a:srgbClr val="B6E6E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文本框 29"/>
          <p:cNvSpPr txBox="1"/>
          <p:nvPr/>
        </p:nvSpPr>
        <p:spPr>
          <a:xfrm>
            <a:off x="760440" y="806447"/>
            <a:ext cx="293659" cy="415786"/>
          </a:xfrm>
          <a:prstGeom prst="rect">
            <a:avLst/>
          </a:prstGeom>
          <a:noFill/>
        </p:spPr>
        <p:txBody>
          <a:bodyPr wrap="none" lIns="0" tIns="0" rIns="0" bIns="0" rtlCol="0" anchor="ctr" anchorCtr="1">
            <a:noAutofit/>
          </a:bodyPr>
          <a:lstStyle/>
          <a:p>
            <a:r>
              <a:rPr lang="en-US" altLang="zh-CN" sz="4400" dirty="0">
                <a:solidFill>
                  <a:srgbClr val="767171"/>
                </a:solidFill>
                <a:latin typeface="AvantGarde Bk BT" panose="020B0402020202020204" pitchFamily="34" charset="0"/>
                <a:ea typeface="DotumChe" panose="020B0609000101010101" pitchFamily="49" charset="-127"/>
              </a:rPr>
              <a:t>4</a:t>
            </a:r>
            <a:endParaRPr lang="zh-CN" altLang="en-US" sz="4400" dirty="0">
              <a:solidFill>
                <a:srgbClr val="767171"/>
              </a:solidFill>
              <a:latin typeface="AvantGarde Bk BT" panose="020B0402020202020204" pitchFamily="34" charset="0"/>
              <a:ea typeface="DotumChe" panose="020B0609000101010101" pitchFamily="49" charset="-127"/>
            </a:endParaRPr>
          </a:p>
        </p:txBody>
      </p:sp>
      <p:sp>
        <p:nvSpPr>
          <p:cNvPr id="11" name="椭圆 10"/>
          <p:cNvSpPr/>
          <p:nvPr/>
        </p:nvSpPr>
        <p:spPr>
          <a:xfrm>
            <a:off x="976568" y="2049478"/>
            <a:ext cx="1072365" cy="1072365"/>
          </a:xfrm>
          <a:prstGeom prst="ellipse">
            <a:avLst/>
          </a:prstGeom>
          <a:solidFill>
            <a:srgbClr val="B7DFF8"/>
          </a:solidFill>
          <a:ln>
            <a:solidFill>
              <a:srgbClr val="97AFC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>
              <a:latin typeface="Calibri" panose="020F0502020204030204" charset="0"/>
              <a:ea typeface="宋体" panose="02010600030101010101" pitchFamily="2" charset="-122"/>
            </a:endParaRPr>
          </a:p>
        </p:txBody>
      </p:sp>
      <p:sp>
        <p:nvSpPr>
          <p:cNvPr id="12" name="椭圆 11"/>
          <p:cNvSpPr/>
          <p:nvPr/>
        </p:nvSpPr>
        <p:spPr>
          <a:xfrm>
            <a:off x="4031853" y="2049478"/>
            <a:ext cx="1072365" cy="1072365"/>
          </a:xfrm>
          <a:prstGeom prst="ellipse">
            <a:avLst/>
          </a:prstGeom>
          <a:solidFill>
            <a:srgbClr val="EDECF3"/>
          </a:solidFill>
          <a:ln>
            <a:solidFill>
              <a:srgbClr val="EDECF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>
              <a:latin typeface="Calibri" panose="020F0502020204030204" charset="0"/>
              <a:ea typeface="宋体" panose="02010600030101010101" pitchFamily="2" charset="-122"/>
            </a:endParaRPr>
          </a:p>
        </p:txBody>
      </p:sp>
      <p:sp>
        <p:nvSpPr>
          <p:cNvPr id="13" name="椭圆 12"/>
          <p:cNvSpPr/>
          <p:nvPr/>
        </p:nvSpPr>
        <p:spPr>
          <a:xfrm>
            <a:off x="7077338" y="2049478"/>
            <a:ext cx="1072365" cy="1072365"/>
          </a:xfrm>
          <a:prstGeom prst="ellipse">
            <a:avLst/>
          </a:prstGeom>
          <a:solidFill>
            <a:srgbClr val="B7DF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>
              <a:latin typeface="Calibri" panose="020F0502020204030204" charset="0"/>
              <a:ea typeface="宋体" panose="02010600030101010101" pitchFamily="2" charset="-122"/>
            </a:endParaRPr>
          </a:p>
        </p:txBody>
      </p:sp>
      <p:sp>
        <p:nvSpPr>
          <p:cNvPr id="14" name="椭圆 13"/>
          <p:cNvSpPr/>
          <p:nvPr/>
        </p:nvSpPr>
        <p:spPr>
          <a:xfrm>
            <a:off x="10010166" y="2049478"/>
            <a:ext cx="1072365" cy="1072365"/>
          </a:xfrm>
          <a:prstGeom prst="ellipse">
            <a:avLst/>
          </a:prstGeom>
          <a:solidFill>
            <a:srgbClr val="EDECF3"/>
          </a:solidFill>
          <a:ln>
            <a:solidFill>
              <a:srgbClr val="EDECF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>
              <a:latin typeface="Calibri" panose="020F0502020204030204" charset="0"/>
              <a:ea typeface="宋体" panose="02010600030101010101" pitchFamily="2" charset="-122"/>
            </a:endParaRPr>
          </a:p>
        </p:txBody>
      </p:sp>
      <p:cxnSp>
        <p:nvCxnSpPr>
          <p:cNvPr id="15" name="Straight Connector 3"/>
          <p:cNvCxnSpPr/>
          <p:nvPr/>
        </p:nvCxnSpPr>
        <p:spPr>
          <a:xfrm>
            <a:off x="1560768" y="3539566"/>
            <a:ext cx="9158063" cy="0"/>
          </a:xfrm>
          <a:prstGeom prst="line">
            <a:avLst/>
          </a:prstGeom>
          <a:ln w="38100">
            <a:solidFill>
              <a:srgbClr val="97AFC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Oval 4"/>
          <p:cNvSpPr/>
          <p:nvPr/>
        </p:nvSpPr>
        <p:spPr>
          <a:xfrm>
            <a:off x="1408563" y="3429000"/>
            <a:ext cx="209099" cy="209099"/>
          </a:xfrm>
          <a:prstGeom prst="ellipse">
            <a:avLst/>
          </a:prstGeom>
          <a:solidFill>
            <a:schemeClr val="bg1"/>
          </a:solidFill>
          <a:ln w="6350">
            <a:solidFill>
              <a:srgbClr val="7E7E7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en-GB" sz="76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" name="Oval 6"/>
          <p:cNvSpPr/>
          <p:nvPr/>
        </p:nvSpPr>
        <p:spPr>
          <a:xfrm>
            <a:off x="7483317" y="3435017"/>
            <a:ext cx="209099" cy="209099"/>
          </a:xfrm>
          <a:prstGeom prst="ellipse">
            <a:avLst/>
          </a:prstGeom>
          <a:solidFill>
            <a:schemeClr val="bg1"/>
          </a:solidFill>
          <a:ln w="6350">
            <a:solidFill>
              <a:srgbClr val="7E7E7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en-GB" sz="76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" name="Oval 7"/>
          <p:cNvSpPr/>
          <p:nvPr/>
        </p:nvSpPr>
        <p:spPr>
          <a:xfrm>
            <a:off x="4445940" y="3435017"/>
            <a:ext cx="209099" cy="209099"/>
          </a:xfrm>
          <a:prstGeom prst="ellipse">
            <a:avLst/>
          </a:prstGeom>
          <a:solidFill>
            <a:schemeClr val="bg1"/>
          </a:solidFill>
          <a:ln w="6350">
            <a:solidFill>
              <a:srgbClr val="7E7E7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en-GB" sz="76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" name="Oval 10"/>
          <p:cNvSpPr/>
          <p:nvPr/>
        </p:nvSpPr>
        <p:spPr>
          <a:xfrm>
            <a:off x="10520695" y="3435017"/>
            <a:ext cx="209099" cy="209099"/>
          </a:xfrm>
          <a:prstGeom prst="ellipse">
            <a:avLst/>
          </a:prstGeom>
          <a:solidFill>
            <a:schemeClr val="bg1"/>
          </a:solidFill>
          <a:ln w="6350">
            <a:solidFill>
              <a:srgbClr val="7E7E7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en-GB" sz="76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" name="TextBox 28"/>
          <p:cNvSpPr txBox="1"/>
          <p:nvPr/>
        </p:nvSpPr>
        <p:spPr>
          <a:xfrm>
            <a:off x="10245721" y="3785822"/>
            <a:ext cx="738727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400"/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rPr>
              <a:t>Title here</a:t>
            </a:r>
            <a:endParaRPr lang="en-US" altLang="zh-CN" sz="14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charset="-122"/>
              <a:cs typeface="Arial" panose="020B0604020202020204" pitchFamily="34" charset="0"/>
            </a:endParaRPr>
          </a:p>
        </p:txBody>
      </p:sp>
      <p:sp>
        <p:nvSpPr>
          <p:cNvPr id="21" name="TextBox 30"/>
          <p:cNvSpPr txBox="1"/>
          <p:nvPr/>
        </p:nvSpPr>
        <p:spPr>
          <a:xfrm>
            <a:off x="7204042" y="3782264"/>
            <a:ext cx="738727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400"/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rPr>
              <a:t>Title here</a:t>
            </a:r>
            <a:endParaRPr lang="en-US" altLang="zh-CN" sz="14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charset="-122"/>
              <a:cs typeface="Arial" panose="020B0604020202020204" pitchFamily="34" charset="0"/>
            </a:endParaRPr>
          </a:p>
        </p:txBody>
      </p:sp>
      <p:sp>
        <p:nvSpPr>
          <p:cNvPr id="22" name="TextBox 32"/>
          <p:cNvSpPr txBox="1"/>
          <p:nvPr/>
        </p:nvSpPr>
        <p:spPr>
          <a:xfrm>
            <a:off x="4162363" y="3783740"/>
            <a:ext cx="738727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400"/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rPr>
              <a:t>Title here</a:t>
            </a:r>
            <a:endParaRPr lang="en-US" altLang="zh-CN" sz="14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charset="-122"/>
              <a:cs typeface="Arial" panose="020B0604020202020204" pitchFamily="34" charset="0"/>
            </a:endParaRPr>
          </a:p>
        </p:txBody>
      </p:sp>
      <p:sp>
        <p:nvSpPr>
          <p:cNvPr id="23" name="TextBox 33"/>
          <p:cNvSpPr txBox="1"/>
          <p:nvPr/>
        </p:nvSpPr>
        <p:spPr>
          <a:xfrm>
            <a:off x="1120683" y="3781504"/>
            <a:ext cx="738727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400"/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rPr>
              <a:t>Title here</a:t>
            </a:r>
            <a:endParaRPr lang="en-US" altLang="zh-CN" sz="14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charset="-122"/>
              <a:cs typeface="Arial" panose="020B0604020202020204" pitchFamily="34" charset="0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552232" y="4239306"/>
            <a:ext cx="1874412" cy="11988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思源黑体 CN Regular" panose="020B0500000000000000" pitchFamily="34" charset="-122"/>
                <a:ea typeface="思源黑体 CN Regular" panose="020B0500000000000000" pitchFamily="34" charset="-122"/>
                <a:sym typeface="思源黑体 CN Regular" panose="020B0500000000000000" pitchFamily="34" charset="-122"/>
              </a:rPr>
              <a:t>由在此输入详细介绍，以表达项目工作的详细资料和文字信息由在此输入详细介绍，以表达项目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3589609" y="4239306"/>
            <a:ext cx="1874412" cy="11988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思源黑体 CN Regular" panose="020B0500000000000000" pitchFamily="34" charset="-122"/>
                <a:ea typeface="思源黑体 CN Regular" panose="020B0500000000000000" pitchFamily="34" charset="-122"/>
                <a:sym typeface="思源黑体 CN Regular" panose="020B0500000000000000" pitchFamily="34" charset="-122"/>
              </a:rPr>
              <a:t>由在此输入详细介绍，以表达项目工作的详细资料和文字信息由在此输入详细介绍，以表达项目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6626986" y="4239306"/>
            <a:ext cx="1874412" cy="11988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思源黑体 CN Regular" panose="020B0500000000000000" pitchFamily="34" charset="-122"/>
                <a:ea typeface="思源黑体 CN Regular" panose="020B0500000000000000" pitchFamily="34" charset="-122"/>
                <a:sym typeface="思源黑体 CN Regular" panose="020B0500000000000000" pitchFamily="34" charset="-122"/>
              </a:rPr>
              <a:t>由在此输入详细介绍，以表达项目工作的详细资料和文字信息由在此输入详细介绍，以表达项目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9664364" y="4239306"/>
            <a:ext cx="1874412" cy="11988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思源黑体 CN Regular" panose="020B0500000000000000" pitchFamily="34" charset="-122"/>
                <a:ea typeface="思源黑体 CN Regular" panose="020B0500000000000000" pitchFamily="34" charset="-122"/>
                <a:sym typeface="思源黑体 CN Regular" panose="020B0500000000000000" pitchFamily="34" charset="-122"/>
              </a:rPr>
              <a:t>由在此输入详细介绍，以表达项目工作的详细资料和文字信息由在此输入详细介绍，以表达项目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图形 27" descr="灯泡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7317013" y="2252122"/>
            <a:ext cx="593017" cy="593017"/>
          </a:xfrm>
          <a:prstGeom prst="rect">
            <a:avLst/>
          </a:prstGeom>
        </p:spPr>
      </p:pic>
      <p:pic>
        <p:nvPicPr>
          <p:cNvPr id="7" name="图形 28" descr="条形图演示文稿 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224186" y="2252122"/>
            <a:ext cx="593017" cy="593017"/>
          </a:xfrm>
          <a:prstGeom prst="rect">
            <a:avLst/>
          </a:prstGeom>
        </p:spPr>
      </p:pic>
      <p:pic>
        <p:nvPicPr>
          <p:cNvPr id="8" name="图形 29" descr="饼图演示文稿 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271528" y="2252122"/>
            <a:ext cx="593017" cy="593017"/>
          </a:xfrm>
          <a:prstGeom prst="rect">
            <a:avLst/>
          </a:prstGeom>
        </p:spPr>
      </p:pic>
      <p:pic>
        <p:nvPicPr>
          <p:cNvPr id="31" name="图形 30" descr="统计数据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236866" y="2252122"/>
            <a:ext cx="593017" cy="593017"/>
          </a:xfrm>
          <a:prstGeom prst="rect">
            <a:avLst/>
          </a:prstGeom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6" presetClass="emph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 tmFilter="0, 0; .2, .5; .8, .5; 1, 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7" dur="250" autoRev="1" fill="hold"/>
                                        <p:tgtEl>
                                          <p:spTgt spid="2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8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29" grpId="0" animBg="1"/>
      <p:bldP spid="29" grpId="1" animBg="1"/>
      <p:bldP spid="29" grpId="2" animBg="1"/>
      <p:bldP spid="30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你好五月海报3"/>
          <p:cNvPicPr>
            <a:picLocks noChangeAspect="1"/>
          </p:cNvPicPr>
          <p:nvPr/>
        </p:nvPicPr>
        <p:blipFill>
          <a:blip r:embed="rId1"/>
          <a:srcRect l="25040"/>
          <a:stretch>
            <a:fillRect/>
          </a:stretch>
        </p:blipFill>
        <p:spPr>
          <a:xfrm rot="5400000">
            <a:off x="2643505" y="-2682240"/>
            <a:ext cx="6866255" cy="12214225"/>
          </a:xfrm>
          <a:prstGeom prst="rect">
            <a:avLst/>
          </a:prstGeom>
        </p:spPr>
      </p:pic>
      <p:sp>
        <p:nvSpPr>
          <p:cNvPr id="8" name="任意多边形 7"/>
          <p:cNvSpPr/>
          <p:nvPr/>
        </p:nvSpPr>
        <p:spPr>
          <a:xfrm>
            <a:off x="-7766052" y="-4449791"/>
            <a:ext cx="14611354" cy="14611352"/>
          </a:xfrm>
          <a:custGeom>
            <a:avLst/>
            <a:gdLst>
              <a:gd name="connsiteX0" fmla="*/ 8010525 w 16021050"/>
              <a:gd name="connsiteY0" fmla="*/ 1676399 h 16021049"/>
              <a:gd name="connsiteX1" fmla="*/ 1676400 w 16021050"/>
              <a:gd name="connsiteY1" fmla="*/ 8010524 h 16021049"/>
              <a:gd name="connsiteX2" fmla="*/ 8010525 w 16021050"/>
              <a:gd name="connsiteY2" fmla="*/ 14344649 h 16021049"/>
              <a:gd name="connsiteX3" fmla="*/ 14344650 w 16021050"/>
              <a:gd name="connsiteY3" fmla="*/ 8010524 h 16021049"/>
              <a:gd name="connsiteX4" fmla="*/ 8010525 w 16021050"/>
              <a:gd name="connsiteY4" fmla="*/ 1676399 h 16021049"/>
              <a:gd name="connsiteX5" fmla="*/ 8010525 w 16021050"/>
              <a:gd name="connsiteY5" fmla="*/ 0 h 16021049"/>
              <a:gd name="connsiteX6" fmla="*/ 16021050 w 16021050"/>
              <a:gd name="connsiteY6" fmla="*/ 8010524 h 16021049"/>
              <a:gd name="connsiteX7" fmla="*/ 8010525 w 16021050"/>
              <a:gd name="connsiteY7" fmla="*/ 16021049 h 16021049"/>
              <a:gd name="connsiteX8" fmla="*/ 0 w 16021050"/>
              <a:gd name="connsiteY8" fmla="*/ 8010524 h 16021049"/>
              <a:gd name="connsiteX9" fmla="*/ 8010525 w 16021050"/>
              <a:gd name="connsiteY9" fmla="*/ 0 h 160210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6021050" h="16021049">
                <a:moveTo>
                  <a:pt x="8010525" y="1676399"/>
                </a:moveTo>
                <a:cubicBezTo>
                  <a:pt x="4512284" y="1676399"/>
                  <a:pt x="1676400" y="4512283"/>
                  <a:pt x="1676400" y="8010524"/>
                </a:cubicBezTo>
                <a:cubicBezTo>
                  <a:pt x="1676400" y="11508765"/>
                  <a:pt x="4512284" y="14344649"/>
                  <a:pt x="8010525" y="14344649"/>
                </a:cubicBezTo>
                <a:cubicBezTo>
                  <a:pt x="11508766" y="14344649"/>
                  <a:pt x="14344650" y="11508765"/>
                  <a:pt x="14344650" y="8010524"/>
                </a:cubicBezTo>
                <a:cubicBezTo>
                  <a:pt x="14344650" y="4512283"/>
                  <a:pt x="11508766" y="1676399"/>
                  <a:pt x="8010525" y="1676399"/>
                </a:cubicBezTo>
                <a:close/>
                <a:moveTo>
                  <a:pt x="8010525" y="0"/>
                </a:moveTo>
                <a:cubicBezTo>
                  <a:pt x="12434616" y="0"/>
                  <a:pt x="16021050" y="3586433"/>
                  <a:pt x="16021050" y="8010524"/>
                </a:cubicBezTo>
                <a:cubicBezTo>
                  <a:pt x="16021050" y="12434615"/>
                  <a:pt x="12434616" y="16021049"/>
                  <a:pt x="8010525" y="16021049"/>
                </a:cubicBezTo>
                <a:cubicBezTo>
                  <a:pt x="3586434" y="16021049"/>
                  <a:pt x="0" y="12434615"/>
                  <a:pt x="0" y="8010524"/>
                </a:cubicBezTo>
                <a:cubicBezTo>
                  <a:pt x="0" y="3586433"/>
                  <a:pt x="3586434" y="0"/>
                  <a:pt x="8010525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239" name="椭圆 238"/>
          <p:cNvSpPr/>
          <p:nvPr/>
        </p:nvSpPr>
        <p:spPr>
          <a:xfrm>
            <a:off x="5334182" y="2130538"/>
            <a:ext cx="1485648" cy="1485648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317500" dist="101600" dir="9000000" algn="tl" rotWithShape="0">
              <a:prstClr val="black">
                <a:alpha val="2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/>
        </p:nvSpPr>
        <p:spPr>
          <a:xfrm>
            <a:off x="4240530" y="3837305"/>
            <a:ext cx="6306185" cy="40259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r>
              <a:rPr lang="zh-CN" altLang="en-US" sz="5400" spc="-300" dirty="0">
                <a:solidFill>
                  <a:schemeClr val="bg2">
                    <a:lumMod val="50000"/>
                  </a:schemeClr>
                </a:solidFill>
                <a:latin typeface="BankGothic Md BT" panose="020B0807020203060204" pitchFamily="34" charset="0"/>
                <a:ea typeface="supercar" panose="00000400000000000000" pitchFamily="2" charset="-122"/>
              </a:rPr>
              <a:t>感谢您的聆听</a:t>
            </a:r>
            <a:endParaRPr lang="zh-CN" altLang="en-US" sz="5400" spc="-300" dirty="0">
              <a:solidFill>
                <a:schemeClr val="bg2">
                  <a:lumMod val="50000"/>
                </a:schemeClr>
              </a:solidFill>
              <a:latin typeface="BankGothic Md BT" panose="020B0807020203060204" pitchFamily="34" charset="0"/>
              <a:ea typeface="supercar" panose="00000400000000000000" pitchFamily="2" charset="-122"/>
            </a:endParaRPr>
          </a:p>
        </p:txBody>
      </p:sp>
      <p:sp>
        <p:nvSpPr>
          <p:cNvPr id="11" name="Rectangle 23"/>
          <p:cNvSpPr/>
          <p:nvPr/>
        </p:nvSpPr>
        <p:spPr>
          <a:xfrm>
            <a:off x="4588175" y="4460579"/>
            <a:ext cx="5611315" cy="47789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/>
          <a:p>
            <a:pPr>
              <a:lnSpc>
                <a:spcPts val="1700"/>
              </a:lnSpc>
            </a:pPr>
            <a:r>
              <a:rPr lang="en-US" sz="1200" dirty="0">
                <a:solidFill>
                  <a:schemeClr val="bg2">
                    <a:lumMod val="50000"/>
                  </a:schemeClr>
                </a:solidFill>
                <a:latin typeface="AvantGarde Bk BT" panose="020B0402020202020204" pitchFamily="34" charset="0"/>
                <a:ea typeface="Roboto Thin" charset="0"/>
                <a:cs typeface="Roboto Thin" charset="0"/>
              </a:rPr>
              <a:t>              Enter your company's simple introduction, content requirements concise summary.</a:t>
            </a:r>
            <a:r>
              <a:rPr lang="en-US" altLang="zh-CN" sz="1200" dirty="0">
                <a:solidFill>
                  <a:schemeClr val="bg2">
                    <a:lumMod val="50000"/>
                  </a:schemeClr>
                </a:solidFill>
                <a:latin typeface="AvantGarde Bk BT" panose="020B0402020202020204" pitchFamily="34" charset="0"/>
                <a:ea typeface="Roboto Thin" charset="0"/>
                <a:cs typeface="Roboto Thin" charset="0"/>
              </a:rPr>
              <a:t> Enter your company's simple introduction.</a:t>
            </a:r>
            <a:endParaRPr lang="en-US" altLang="zh-CN" sz="1200" dirty="0">
              <a:solidFill>
                <a:schemeClr val="bg2">
                  <a:lumMod val="50000"/>
                </a:schemeClr>
              </a:solidFill>
              <a:latin typeface="AvantGarde Bk BT" panose="020B0402020202020204" pitchFamily="34" charset="0"/>
              <a:ea typeface="Roboto Thin" charset="0"/>
              <a:cs typeface="Roboto Thin" charset="0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1612902" y="2476573"/>
            <a:ext cx="5219700" cy="769834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US" altLang="zh-CN" sz="6000" spc="-150" dirty="0">
                <a:solidFill>
                  <a:srgbClr val="3F5096"/>
                </a:solidFill>
                <a:latin typeface="BankGothic Md BT" panose="020B0807020203060204" pitchFamily="34" charset="0"/>
                <a:ea typeface="supercar" panose="00000400000000000000" pitchFamily="2" charset="-122"/>
              </a:rPr>
              <a:t>2   0   2   5   </a:t>
            </a:r>
            <a:endParaRPr lang="en-US" altLang="zh-CN" sz="6000" spc="-150" dirty="0">
              <a:solidFill>
                <a:srgbClr val="3F5096"/>
              </a:solidFill>
              <a:latin typeface="BankGothic Md BT" panose="020B0807020203060204" pitchFamily="34" charset="0"/>
              <a:ea typeface="supercar" panose="00000400000000000000" pitchFamily="2" charset="-122"/>
            </a:endParaRPr>
          </a:p>
        </p:txBody>
      </p:sp>
      <p:pic>
        <p:nvPicPr>
          <p:cNvPr id="7" name="纯音乐 - 科技感音乐 - 纯音乐版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094589" y="-1372108"/>
            <a:ext cx="609600" cy="609600"/>
          </a:xfrm>
          <a:prstGeom prst="rect">
            <a:avLst/>
          </a:prstGeom>
        </p:spPr>
      </p:pic>
      <p:sp>
        <p:nvSpPr>
          <p:cNvPr id="3" name="矩形: 圆角 2"/>
          <p:cNvSpPr/>
          <p:nvPr/>
        </p:nvSpPr>
        <p:spPr>
          <a:xfrm>
            <a:off x="4028440" y="4529394"/>
            <a:ext cx="5816600" cy="409493"/>
          </a:xfrm>
          <a:prstGeom prst="roundRect">
            <a:avLst>
              <a:gd name="adj" fmla="val 5025"/>
            </a:avLst>
          </a:prstGeom>
          <a:solidFill>
            <a:srgbClr val="174C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4591098" y="4538777"/>
            <a:ext cx="469128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ctr"/>
            <a:r>
              <a:rPr lang="en-US" altLang="zh-CN" sz="2000" dirty="0">
                <a:solidFill>
                  <a:schemeClr val="bg1"/>
                </a:solidFill>
                <a:latin typeface="Avenir Next LT Pro Light" panose="020B0304020202020204" pitchFamily="34" charset="0"/>
                <a:ea typeface="Source Sans Pro Light" panose="020B0403030403020204" pitchFamily="34" charset="0"/>
              </a:rPr>
              <a:t>PANTONE  CLASSIC  BLUE  TEMPLATE</a:t>
            </a:r>
            <a:endParaRPr lang="zh-CN" altLang="en-US" sz="2000" dirty="0">
              <a:solidFill>
                <a:schemeClr val="bg1"/>
              </a:solidFill>
              <a:latin typeface="Avenir Next LT Pro Light" panose="020B0304020202020204" pitchFamily="34" charset="0"/>
            </a:endParaRPr>
          </a:p>
        </p:txBody>
      </p:sp>
      <p:pic>
        <p:nvPicPr>
          <p:cNvPr id="5" name="图片 4" descr="图片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20325" y="0"/>
            <a:ext cx="1971675" cy="47625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3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2501 -1.48148E-6 L 0.63437 -1.48148E-6 " pathEditMode="relative" rAng="0" ptsTypes="AA">
                                      <p:cBhvr>
                                        <p:cTn id="12" dur="1500" spd="-100000" fill="hold"/>
                                        <p:tgtEl>
                                          <p:spTgt spid="2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547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63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-1.48148E-6 L 0.125 -1.48148E-6 " pathEditMode="relative" rAng="0" ptsTypes="AA">
                                      <p:cBhvr>
                                        <p:cTn id="15" dur="1500" spd="-100000" fill="hold"/>
                                        <p:tgtEl>
                                          <p:spTgt spid="2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250" y="0"/>
                                    </p:animMotion>
                                  </p:childTnLst>
                                </p:cTn>
                              </p:par>
                              <p:par>
                                <p:cTn id="16" presetID="63" presetClass="path" presetSubtype="0" accel="50000" decel="50000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7 4.81481E-6 L -0.1263 4.81481E-6 " pathEditMode="relative" rAng="0" ptsTypes="AA">
                                      <p:cBhvr>
                                        <p:cTn id="17" dur="1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315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000"/>
                            </p:stCondLst>
                            <p:childTnLst>
                              <p:par>
                                <p:cTn id="1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29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8" grpId="0" bldLvl="0" animBg="1"/>
      <p:bldP spid="8" grpId="1" bldLvl="0" animBg="1"/>
      <p:bldP spid="239" grpId="0" bldLvl="0" animBg="1"/>
      <p:bldP spid="239" grpId="1" bldLvl="0" animBg="1"/>
      <p:bldP spid="10" grpId="0"/>
      <p:bldP spid="11" grpId="0"/>
      <p:bldP spid="1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 descr="图片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75490" cy="6858000"/>
          </a:xfrm>
          <a:prstGeom prst="rect">
            <a:avLst/>
          </a:prstGeom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tags/tag1.xml><?xml version="1.0" encoding="utf-8"?>
<p:tagLst xmlns:p="http://schemas.openxmlformats.org/presentationml/2006/main">
  <p:tag name="MH" val="20161022203525"/>
  <p:tag name="MH_LIBRARY" val="GRAPHIC"/>
  <p:tag name="MH_TYPE" val="SubTitle"/>
  <p:tag name="MH_ORDER" val="1"/>
</p:tagLst>
</file>

<file path=ppt/tags/tag2.xml><?xml version="1.0" encoding="utf-8"?>
<p:tagLst xmlns:p="http://schemas.openxmlformats.org/presentationml/2006/main">
  <p:tag name="MH" val="20161022203525"/>
  <p:tag name="MH_LIBRARY" val="GRAPHIC"/>
  <p:tag name="MH_TYPE" val="Other"/>
  <p:tag name="MH_ORDER" val="1"/>
</p:tagLst>
</file>

<file path=ppt/tags/tag3.xml><?xml version="1.0" encoding="utf-8"?>
<p:tagLst xmlns:p="http://schemas.openxmlformats.org/presentationml/2006/main">
  <p:tag name="MH" val="20161022203525"/>
  <p:tag name="MH_LIBRARY" val="GRAPHIC"/>
  <p:tag name="MH_TYPE" val="SubTitle"/>
  <p:tag name="MH_ORDER" val="2"/>
</p:tagLst>
</file>

<file path=ppt/tags/tag4.xml><?xml version="1.0" encoding="utf-8"?>
<p:tagLst xmlns:p="http://schemas.openxmlformats.org/presentationml/2006/main">
  <p:tag name="MH" val="20161022203525"/>
  <p:tag name="MH_LIBRARY" val="GRAPHIC"/>
  <p:tag name="MH_TYPE" val="Other"/>
  <p:tag name="MH_ORDER" val="2"/>
</p:tagLst>
</file>

<file path=ppt/tags/tag5.xml><?xml version="1.0" encoding="utf-8"?>
<p:tagLst xmlns:p="http://schemas.openxmlformats.org/presentationml/2006/main">
  <p:tag name="MH" val="20161022203525"/>
  <p:tag name="MH_LIBRARY" val="GRAPHIC"/>
  <p:tag name="MH_TYPE" val="SubTitle"/>
  <p:tag name="MH_ORDER" val="3"/>
</p:tagLst>
</file>

<file path=ppt/tags/tag6.xml><?xml version="1.0" encoding="utf-8"?>
<p:tagLst xmlns:p="http://schemas.openxmlformats.org/presentationml/2006/main">
  <p:tag name="MH" val="20161022203525"/>
  <p:tag name="MH_LIBRARY" val="GRAPHIC"/>
  <p:tag name="MH_TYPE" val="Other"/>
  <p:tag name="MH_ORDER" val="3"/>
</p:tagLst>
</file>

<file path=ppt/tags/tag7.xml><?xml version="1.0" encoding="utf-8"?>
<p:tagLst xmlns:p="http://schemas.openxmlformats.org/presentationml/2006/main">
  <p:tag name="MH" val="20161022203525"/>
  <p:tag name="MH_LIBRARY" val="GRAPHIC"/>
  <p:tag name="MH_TYPE" val="SubTitle"/>
  <p:tag name="MH_ORDER" val="4"/>
</p:tagLst>
</file>

<file path=ppt/tags/tag8.xml><?xml version="1.0" encoding="utf-8"?>
<p:tagLst xmlns:p="http://schemas.openxmlformats.org/presentationml/2006/main">
  <p:tag name="MH" val="20161022203525"/>
  <p:tag name="MH_LIBRARY" val="GRAPHIC"/>
  <p:tag name="MH_TYPE" val="Other"/>
  <p:tag name="MH_ORDER" val="4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3648</Words>
  <Application>WPS 演示</Application>
  <PresentationFormat>宽屏</PresentationFormat>
  <Paragraphs>314</Paragraphs>
  <Slides>20</Slides>
  <Notes>28</Notes>
  <HiddenSlides>0</HiddenSlides>
  <MMClips>1</MMClips>
  <ScaleCrop>false</ScaleCrop>
  <HeadingPairs>
    <vt:vector size="6" baseType="variant">
      <vt:variant>
        <vt:lpstr>已用的字体</vt:lpstr>
      </vt:variant>
      <vt:variant>
        <vt:i4>27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20</vt:i4>
      </vt:variant>
    </vt:vector>
  </HeadingPairs>
  <TitlesOfParts>
    <vt:vector size="49" baseType="lpstr">
      <vt:lpstr>Arial</vt:lpstr>
      <vt:lpstr>宋体</vt:lpstr>
      <vt:lpstr>Wingdings</vt:lpstr>
      <vt:lpstr>BankGothic Md BT</vt:lpstr>
      <vt:lpstr>Segoe Print</vt:lpstr>
      <vt:lpstr>supercar</vt:lpstr>
      <vt:lpstr>AvantGarde Bk BT</vt:lpstr>
      <vt:lpstr>Roboto Thin</vt:lpstr>
      <vt:lpstr>NumberOnly</vt:lpstr>
      <vt:lpstr>DotumChe</vt:lpstr>
      <vt:lpstr>Agency FB</vt:lpstr>
      <vt:lpstr>BankGothic Lt BT</vt:lpstr>
      <vt:lpstr>Calibri</vt:lpstr>
      <vt:lpstr>微软雅黑</vt:lpstr>
      <vt:lpstr>Arial Unicode MS</vt:lpstr>
      <vt:lpstr>Calibri Light</vt:lpstr>
      <vt:lpstr>Avenir Next LT Pro Light</vt:lpstr>
      <vt:lpstr>CordiaUPC</vt:lpstr>
      <vt:lpstr>Source Sans Pro Light</vt:lpstr>
      <vt:lpstr>zihun35hao-jindianyahei</vt:lpstr>
      <vt:lpstr>Source Han Serif SC</vt:lpstr>
      <vt:lpstr>Calibri</vt:lpstr>
      <vt:lpstr>思源黑体 CN Regular</vt:lpstr>
      <vt:lpstr>黑体</vt:lpstr>
      <vt:lpstr>Gill Sans</vt:lpstr>
      <vt:lpstr>Wide Latin</vt:lpstr>
      <vt:lpstr>等线</vt:lpstr>
      <vt:lpstr>Office 主题</vt:lpstr>
      <vt:lpstr>1_Office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Sky123.Org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Windows 用户</dc:creator>
  <cp:lastModifiedBy>罗祉璇</cp:lastModifiedBy>
  <cp:revision>213</cp:revision>
  <dcterms:created xsi:type="dcterms:W3CDTF">2017-07-10T01:46:00Z</dcterms:created>
  <dcterms:modified xsi:type="dcterms:W3CDTF">2020-04-07T06:07:00Z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2052-11.1.0.9339</vt:lpwstr>
  </property>
</Properties>
</file>