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6" r:id="rId7"/>
    <p:sldId id="265" r:id="rId8"/>
    <p:sldId id="264" r:id="rId9"/>
    <p:sldId id="259" r:id="rId10"/>
    <p:sldId id="269" r:id="rId11"/>
    <p:sldId id="268" r:id="rId12"/>
    <p:sldId id="267" r:id="rId13"/>
    <p:sldId id="260" r:id="rId14"/>
    <p:sldId id="272" r:id="rId15"/>
    <p:sldId id="271" r:id="rId16"/>
    <p:sldId id="270" r:id="rId17"/>
    <p:sldId id="262" r:id="rId18"/>
    <p:sldId id="274" r:id="rId19"/>
    <p:sldId id="273" r:id="rId20"/>
    <p:sldId id="263" r:id="rId21"/>
    <p:sldId id="275" r:id="rId22"/>
    <p:sldId id="261"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1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126"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800" b="1"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title>
    <c:autoTitleDeleted val="0"/>
    <c:plotArea>
      <c:layout/>
      <c:pieChart>
        <c:varyColors val="1"/>
        <c:ser>
          <c:idx val="0"/>
          <c:order val="0"/>
          <c:tx>
            <c:strRef>
              <c:f>Sheet1!$B$1</c:f>
              <c:strCache>
                <c:ptCount val="1"/>
                <c:pt idx="0">
                  <c:v>text</c:v>
                </c:pt>
              </c:strCache>
            </c:strRef>
          </c:tx>
          <c:spPr>
            <a:solidFill>
              <a:schemeClr val="bg1">
                <a:lumMod val="95000"/>
              </a:schemeClr>
            </a:solidFill>
            <a:ln w="38100">
              <a:noFill/>
            </a:ln>
          </c:spPr>
          <c:explosion val="13"/>
          <c:dPt>
            <c:idx val="0"/>
            <c:bubble3D val="0"/>
            <c:spPr>
              <a:solidFill>
                <a:schemeClr val="bg1">
                  <a:lumMod val="95000"/>
                </a:schemeClr>
              </a:solidFill>
              <a:ln w="38100">
                <a:noFill/>
              </a:ln>
              <a:effectLst/>
              <a:sp3d>
                <a:contourClr>
                  <a:srgbClr val="243152"/>
                </a:contourClr>
              </a:sp3d>
            </c:spPr>
          </c:dPt>
          <c:dPt>
            <c:idx val="1"/>
            <c:bubble3D val="0"/>
            <c:spPr>
              <a:solidFill>
                <a:schemeClr val="bg1">
                  <a:lumMod val="95000"/>
                </a:schemeClr>
              </a:solidFill>
              <a:ln w="38100">
                <a:noFill/>
              </a:ln>
              <a:effectLst/>
              <a:sp3d>
                <a:contourClr>
                  <a:srgbClr val="243152"/>
                </a:contourClr>
              </a:sp3d>
            </c:spPr>
          </c:dPt>
          <c:dPt>
            <c:idx val="2"/>
            <c:bubble3D val="0"/>
            <c:spPr>
              <a:solidFill>
                <a:schemeClr val="bg1">
                  <a:lumMod val="95000"/>
                </a:schemeClr>
              </a:solidFill>
              <a:ln w="38100">
                <a:noFill/>
              </a:ln>
              <a:effectLst/>
              <a:sp3d>
                <a:contourClr>
                  <a:srgbClr val="243152"/>
                </a:contourClr>
              </a:sp3d>
            </c:spPr>
          </c:dPt>
          <c:dPt>
            <c:idx val="3"/>
            <c:bubble3D val="0"/>
            <c:spPr>
              <a:solidFill>
                <a:schemeClr val="bg1">
                  <a:lumMod val="95000"/>
                </a:schemeClr>
              </a:solidFill>
              <a:ln w="38100">
                <a:noFill/>
              </a:ln>
              <a:effectLst/>
              <a:sp3d>
                <a:contourClr>
                  <a:srgbClr val="243152"/>
                </a:contourClr>
              </a:sp3d>
            </c:spPr>
          </c:dPt>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solidFill>
              <a:latin typeface="Arial" panose="020B0604020202020204"/>
              <a:ea typeface="微软雅黑" panose="020B0503020204020204" charset="-122"/>
              <a:cs typeface="+mn-cs"/>
              <a:sym typeface="Arial" panose="020B0604020202020204"/>
            </a:defRPr>
          </a:pPr>
        </a:p>
      </c:txPr>
    </c:legend>
    <c:plotVisOnly val="1"/>
    <c:dispBlanksAs val="gap"/>
    <c:showDLblsOverMax val="0"/>
  </c:chart>
  <c:spPr>
    <a:noFill/>
    <a:ln>
      <a:noFill/>
    </a:ln>
    <a:effectLst/>
  </c:spPr>
  <c:txPr>
    <a:bodyPr/>
    <a:lstStyle/>
    <a:p>
      <a:pPr>
        <a:defRPr lang="zh-CN">
          <a:latin typeface="Arial" panose="020B0604020202020204"/>
          <a:ea typeface="微软雅黑" panose="020B0503020204020204" charset="-122"/>
          <a:sym typeface="Arial" panose="020B0604020202020204"/>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E3F3CE-5772-4573-8C94-3E0C2BDC24A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E94D5F-07F1-4BE4-820D-8E3906AA93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E94D5F-07F1-4BE4-820D-8E3906AA93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2B08FF2-3B41-454B-9E36-93F0CE93D1A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1FE86BE-152E-434E-9763-FB815F48937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B08FF2-3B41-454B-9E36-93F0CE93D1A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E86BE-152E-434E-9763-FB815F48937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4a"/><Relationship Id="rId3" Type="http://schemas.openxmlformats.org/officeDocument/2006/relationships/audio" Target="../media/media1.m4a"/><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2" name="文本框 21"/>
          <p:cNvSpPr txBox="1"/>
          <p:nvPr/>
        </p:nvSpPr>
        <p:spPr>
          <a:xfrm>
            <a:off x="1973921" y="2413727"/>
            <a:ext cx="8244158" cy="768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dirty="0">
                <a:solidFill>
                  <a:schemeClr val="bg1"/>
                </a:solidFill>
                <a:latin typeface="Arial" panose="020B0604020202020204"/>
                <a:ea typeface="微软雅黑" panose="020B0503020204020204" charset="-122"/>
                <a:sym typeface="Arial" panose="020B0604020202020204"/>
              </a:rPr>
              <a:t>人事岗位竞聘</a:t>
            </a:r>
            <a:r>
              <a:rPr lang="en-US" altLang="zh-CN" sz="4400" dirty="0">
                <a:solidFill>
                  <a:schemeClr val="bg1"/>
                </a:solidFill>
                <a:latin typeface="Arial" panose="020B0604020202020204"/>
                <a:ea typeface="微软雅黑" panose="020B0503020204020204" charset="-122"/>
                <a:sym typeface="Arial" panose="020B0604020202020204"/>
              </a:rPr>
              <a:t>PPT</a:t>
            </a:r>
            <a:r>
              <a:rPr lang="zh-CN" altLang="en-US" sz="4400" dirty="0">
                <a:solidFill>
                  <a:schemeClr val="bg1"/>
                </a:solidFill>
                <a:latin typeface="Arial" panose="020B0604020202020204"/>
                <a:ea typeface="微软雅黑" panose="020B0503020204020204" charset="-122"/>
                <a:sym typeface="Arial" panose="020B0604020202020204"/>
              </a:rPr>
              <a:t>模板</a:t>
            </a:r>
            <a:endParaRPr lang="zh-CN" altLang="en-US" sz="4400" dirty="0">
              <a:solidFill>
                <a:schemeClr val="bg1"/>
              </a:solidFill>
              <a:latin typeface="Arial" panose="020B0604020202020204"/>
              <a:ea typeface="微软雅黑" panose="020B0503020204020204" charset="-122"/>
              <a:sym typeface="Arial" panose="020B0604020202020204"/>
            </a:endParaRPr>
          </a:p>
        </p:txBody>
      </p:sp>
      <p:sp>
        <p:nvSpPr>
          <p:cNvPr id="23" name="文本框 22"/>
          <p:cNvSpPr txBox="1"/>
          <p:nvPr/>
        </p:nvSpPr>
        <p:spPr>
          <a:xfrm>
            <a:off x="1973921" y="3511242"/>
            <a:ext cx="8244158" cy="523220"/>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400" b="0" dirty="0">
                <a:solidFill>
                  <a:schemeClr val="bg1"/>
                </a:solidFill>
                <a:latin typeface="Arial" panose="020B0604020202020204"/>
                <a:ea typeface="微软雅黑" panose="020B0503020204020204" charset="-122"/>
                <a:sym typeface="Arial" panose="020B0604020202020204"/>
              </a:rPr>
              <a:t>PROFESSIONAL GENERATION GRADUATION REPORT </a:t>
            </a:r>
            <a:endParaRPr lang="en-US" altLang="zh-CN" sz="1400" b="0" dirty="0">
              <a:solidFill>
                <a:schemeClr val="bg1"/>
              </a:solidFill>
              <a:latin typeface="Arial" panose="020B0604020202020204"/>
              <a:ea typeface="微软雅黑" panose="020B0503020204020204" charset="-122"/>
              <a:sym typeface="Arial" panose="020B0604020202020204"/>
            </a:endParaRPr>
          </a:p>
          <a:p>
            <a:r>
              <a:rPr lang="en-US" altLang="zh-CN" sz="1400" b="0" dirty="0">
                <a:solidFill>
                  <a:schemeClr val="bg1"/>
                </a:solidFill>
                <a:latin typeface="Arial" panose="020B0604020202020204"/>
                <a:ea typeface="微软雅黑" panose="020B0503020204020204" charset="-122"/>
                <a:sym typeface="Arial" panose="020B0604020202020204"/>
              </a:rPr>
              <a:t>POWERPOINT TEMPLATE</a:t>
            </a:r>
            <a:endParaRPr lang="zh-CN" altLang="en-US" sz="1400" b="0" dirty="0">
              <a:solidFill>
                <a:schemeClr val="bg1"/>
              </a:solidFill>
              <a:latin typeface="Arial" panose="020B0604020202020204"/>
              <a:ea typeface="微软雅黑" panose="020B0503020204020204" charset="-122"/>
              <a:sym typeface="Arial" panose="020B0604020202020204"/>
            </a:endParaRPr>
          </a:p>
        </p:txBody>
      </p:sp>
      <p:sp>
        <p:nvSpPr>
          <p:cNvPr id="25" name="文本框 6"/>
          <p:cNvSpPr txBox="1"/>
          <p:nvPr/>
        </p:nvSpPr>
        <p:spPr>
          <a:xfrm>
            <a:off x="3910200" y="4050035"/>
            <a:ext cx="4429656"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Arial" panose="020B0604020202020204"/>
                <a:ea typeface="微软雅黑" panose="020B0503020204020204" charset="-122"/>
                <a:sym typeface="Arial" panose="020B0604020202020204"/>
              </a:rPr>
              <a:t>汇报时间：</a:t>
            </a:r>
            <a:r>
              <a:rPr lang="en-US" altLang="zh-CN" sz="1600" dirty="0">
                <a:solidFill>
                  <a:schemeClr val="bg1"/>
                </a:solidFill>
                <a:latin typeface="Arial" panose="020B0604020202020204"/>
                <a:ea typeface="微软雅黑" panose="020B0503020204020204" charset="-122"/>
                <a:sym typeface="Arial" panose="020B0604020202020204"/>
              </a:rPr>
              <a:t>XX</a:t>
            </a:r>
            <a:r>
              <a:rPr lang="zh-CN" altLang="en-US" sz="1600" dirty="0">
                <a:solidFill>
                  <a:schemeClr val="bg1"/>
                </a:solidFill>
                <a:latin typeface="Arial" panose="020B0604020202020204"/>
                <a:ea typeface="微软雅黑" panose="020B0503020204020204" charset="-122"/>
                <a:sym typeface="Arial" panose="020B0604020202020204"/>
              </a:rPr>
              <a:t>年</a:t>
            </a:r>
            <a:r>
              <a:rPr lang="en-US" altLang="zh-CN" sz="1600" dirty="0">
                <a:solidFill>
                  <a:schemeClr val="bg1"/>
                </a:solidFill>
                <a:latin typeface="Arial" panose="020B0604020202020204"/>
                <a:ea typeface="微软雅黑" panose="020B0503020204020204" charset="-122"/>
                <a:sym typeface="Arial" panose="020B0604020202020204"/>
              </a:rPr>
              <a:t>XX</a:t>
            </a:r>
            <a:r>
              <a:rPr lang="zh-CN" altLang="en-US" sz="1600" dirty="0">
                <a:solidFill>
                  <a:schemeClr val="bg1"/>
                </a:solidFill>
                <a:latin typeface="Arial" panose="020B0604020202020204"/>
                <a:ea typeface="微软雅黑" panose="020B0503020204020204" charset="-122"/>
                <a:sym typeface="Arial" panose="020B0604020202020204"/>
              </a:rPr>
              <a:t>月      汇报人</a:t>
            </a:r>
            <a:r>
              <a:rPr lang="zh-CN" altLang="en-US" sz="1600" dirty="0" smtClean="0">
                <a:solidFill>
                  <a:schemeClr val="bg1"/>
                </a:solidFill>
                <a:latin typeface="Arial" panose="020B0604020202020204"/>
                <a:ea typeface="微软雅黑" panose="020B0503020204020204" charset="-122"/>
                <a:sym typeface="Arial" panose="020B0604020202020204"/>
              </a:rPr>
              <a:t>：</a:t>
            </a:r>
            <a:r>
              <a:rPr lang="en-US" altLang="zh-CN" sz="1600" dirty="0" smtClean="0">
                <a:solidFill>
                  <a:schemeClr val="bg1"/>
                </a:solidFill>
                <a:latin typeface="Arial" panose="020B0604020202020204"/>
                <a:ea typeface="微软雅黑" panose="020B0503020204020204" charset="-122"/>
                <a:sym typeface="Arial" panose="020B0604020202020204"/>
              </a:rPr>
              <a:t>XXX</a:t>
            </a:r>
            <a:endParaRPr lang="en-US" altLang="zh-CN" sz="1600" dirty="0" smtClean="0">
              <a:solidFill>
                <a:schemeClr val="bg1"/>
              </a:solidFill>
              <a:latin typeface="Arial" panose="020B0604020202020204"/>
              <a:ea typeface="微软雅黑" panose="020B0503020204020204" charset="-122"/>
              <a:sym typeface="Arial" panose="020B0604020202020204"/>
            </a:endParaRPr>
          </a:p>
        </p:txBody>
      </p:sp>
      <p:cxnSp>
        <p:nvCxnSpPr>
          <p:cNvPr id="27" name="直接连接符 26"/>
          <p:cNvCxnSpPr/>
          <p:nvPr/>
        </p:nvCxnSpPr>
        <p:spPr>
          <a:xfrm flipV="1">
            <a:off x="3106057" y="3368225"/>
            <a:ext cx="6037943" cy="194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audio1.wav">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2957017" y="213812"/>
            <a:ext cx="2376264" cy="237626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showWhenStopped="0">
                <p:cTn id="7"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18" name="文本框 17"/>
          <p:cNvSpPr txBox="1"/>
          <p:nvPr/>
        </p:nvSpPr>
        <p:spPr>
          <a:xfrm>
            <a:off x="2878736" y="2196336"/>
            <a:ext cx="1930924" cy="923330"/>
          </a:xfrm>
          <a:prstGeom prst="rect">
            <a:avLst/>
          </a:prstGeom>
          <a:noFill/>
          <a:ln>
            <a:noFill/>
          </a:ln>
        </p:spPr>
        <p:txBody>
          <a:bodyPr wrap="square" rtlCol="0">
            <a:spAutoFit/>
          </a:bodyPr>
          <a:lstStyle/>
          <a:p>
            <a:pPr algn="ctr"/>
            <a:r>
              <a:rPr lang="zh-CN" altLang="en-US" sz="5400" dirty="0">
                <a:solidFill>
                  <a:schemeClr val="bg1"/>
                </a:solidFill>
                <a:latin typeface="Arial" panose="020B0604020202020204"/>
                <a:ea typeface="微软雅黑" panose="020B0503020204020204" charset="-122"/>
                <a:sym typeface="Arial" panose="020B0604020202020204"/>
              </a:rPr>
              <a:t>目录</a:t>
            </a:r>
            <a:endParaRPr lang="zh-CN" altLang="en-US" sz="5400" dirty="0">
              <a:solidFill>
                <a:schemeClr val="bg1"/>
              </a:solidFill>
              <a:latin typeface="Arial" panose="020B0604020202020204"/>
              <a:ea typeface="微软雅黑" panose="020B0503020204020204" charset="-122"/>
              <a:sym typeface="Arial" panose="020B0604020202020204"/>
            </a:endParaRPr>
          </a:p>
        </p:txBody>
      </p:sp>
      <p:sp>
        <p:nvSpPr>
          <p:cNvPr id="19" name="文本框 18"/>
          <p:cNvSpPr txBox="1"/>
          <p:nvPr/>
        </p:nvSpPr>
        <p:spPr>
          <a:xfrm>
            <a:off x="4066144" y="2908506"/>
            <a:ext cx="1542520" cy="400110"/>
          </a:xfrm>
          <a:prstGeom prst="rect">
            <a:avLst/>
          </a:prstGeom>
          <a:noFill/>
          <a:ln>
            <a:noFill/>
          </a:ln>
        </p:spPr>
        <p:txBody>
          <a:bodyPr wrap="square" rtlCol="0">
            <a:spAutoFit/>
          </a:bodyPr>
          <a:lstStyle/>
          <a:p>
            <a:pPr algn="ctr"/>
            <a:r>
              <a:rPr lang="en-US" altLang="zh-CN" sz="2000" dirty="0">
                <a:solidFill>
                  <a:schemeClr val="bg1"/>
                </a:solidFill>
                <a:latin typeface="Arial" panose="020B0604020202020204"/>
                <a:ea typeface="微软雅黑" panose="020B0503020204020204" charset="-122"/>
                <a:sym typeface="Arial" panose="020B0604020202020204"/>
              </a:rPr>
              <a:t>Contents</a:t>
            </a:r>
            <a:endParaRPr lang="zh-CN" altLang="en-US" sz="2000" dirty="0">
              <a:solidFill>
                <a:schemeClr val="bg1"/>
              </a:solidFill>
              <a:latin typeface="Arial" panose="020B0604020202020204"/>
              <a:ea typeface="微软雅黑" panose="020B0503020204020204" charset="-122"/>
              <a:sym typeface="Arial" panose="020B0604020202020204"/>
            </a:endParaRPr>
          </a:p>
        </p:txBody>
      </p:sp>
      <p:cxnSp>
        <p:nvCxnSpPr>
          <p:cNvPr id="20" name="直接连接符 19"/>
          <p:cNvCxnSpPr/>
          <p:nvPr/>
        </p:nvCxnSpPr>
        <p:spPr>
          <a:xfrm flipV="1">
            <a:off x="3844198" y="1934882"/>
            <a:ext cx="0" cy="334024"/>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844197" y="1932096"/>
            <a:ext cx="965464"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809661" y="1934879"/>
            <a:ext cx="1" cy="93028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809661" y="3286990"/>
            <a:ext cx="0" cy="339026"/>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3844197" y="3628799"/>
            <a:ext cx="965464" cy="0"/>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844197" y="3192236"/>
            <a:ext cx="1" cy="433785"/>
          </a:xfrm>
          <a:prstGeom prst="line">
            <a:avLst/>
          </a:prstGeom>
          <a:ln w="381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714462" y="1798300"/>
            <a:ext cx="2951449" cy="523220"/>
          </a:xfrm>
          <a:prstGeom prst="rect">
            <a:avLst/>
          </a:prstGeom>
        </p:spPr>
        <p:txBody>
          <a:bodyPr wrap="none">
            <a:spAutoFit/>
          </a:bodyPr>
          <a:lstStyle/>
          <a:p>
            <a:r>
              <a:rPr lang="en-US" altLang="zh-CN" sz="2800" dirty="0">
                <a:solidFill>
                  <a:schemeClr val="bg1"/>
                </a:solidFill>
                <a:latin typeface="Arial" panose="020B0604020202020204"/>
                <a:ea typeface="微软雅黑" panose="020B0503020204020204" charset="-122"/>
                <a:sym typeface="Arial" panose="020B0604020202020204"/>
              </a:rPr>
              <a:t>01.</a:t>
            </a:r>
            <a:r>
              <a:rPr lang="zh-CN" altLang="en-US" sz="2800" dirty="0">
                <a:solidFill>
                  <a:schemeClr val="bg1"/>
                </a:solidFill>
                <a:latin typeface="Arial" panose="020B0604020202020204"/>
                <a:ea typeface="微软雅黑" panose="020B0503020204020204" charset="-122"/>
                <a:sym typeface="Arial" panose="020B0604020202020204"/>
              </a:rPr>
              <a:t>年度工作概述 </a:t>
            </a:r>
            <a:endParaRPr lang="zh-CN" altLang="en-US" sz="2800" dirty="0">
              <a:solidFill>
                <a:schemeClr val="bg1"/>
              </a:solidFill>
              <a:latin typeface="Arial" panose="020B0604020202020204"/>
              <a:ea typeface="微软雅黑" panose="020B0503020204020204" charset="-122"/>
              <a:sym typeface="Arial" panose="020B0604020202020204"/>
            </a:endParaRPr>
          </a:p>
        </p:txBody>
      </p:sp>
      <p:sp>
        <p:nvSpPr>
          <p:cNvPr id="33" name="矩形 32"/>
          <p:cNvSpPr/>
          <p:nvPr/>
        </p:nvSpPr>
        <p:spPr>
          <a:xfrm>
            <a:off x="5714462" y="2275232"/>
            <a:ext cx="2845651" cy="743345"/>
          </a:xfrm>
          <a:prstGeom prst="rect">
            <a:avLst/>
          </a:prstGeom>
        </p:spPr>
        <p:txBody>
          <a:bodyPr wrap="none">
            <a:spAutoFit/>
          </a:bodyPr>
          <a:lstStyle/>
          <a:p>
            <a:pPr>
              <a:lnSpc>
                <a:spcPct val="175000"/>
              </a:lnSpc>
            </a:pPr>
            <a:r>
              <a:rPr lang="en-US" altLang="zh-CN" sz="2800" dirty="0">
                <a:solidFill>
                  <a:schemeClr val="bg1"/>
                </a:solidFill>
                <a:latin typeface="Arial" panose="020B0604020202020204"/>
                <a:ea typeface="微软雅黑" panose="020B0503020204020204" charset="-122"/>
                <a:sym typeface="Arial" panose="020B0604020202020204"/>
              </a:rPr>
              <a:t>02.</a:t>
            </a:r>
            <a:r>
              <a:rPr lang="zh-CN" altLang="en-US" sz="2800" dirty="0">
                <a:solidFill>
                  <a:schemeClr val="bg1"/>
                </a:solidFill>
                <a:latin typeface="Arial" panose="020B0604020202020204"/>
                <a:ea typeface="微软雅黑" panose="020B0503020204020204" charset="-122"/>
                <a:sym typeface="Arial" panose="020B0604020202020204"/>
              </a:rPr>
              <a:t>工作完成情况</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34" name="矩形 33"/>
          <p:cNvSpPr/>
          <p:nvPr/>
        </p:nvSpPr>
        <p:spPr>
          <a:xfrm>
            <a:off x="5714462" y="2972289"/>
            <a:ext cx="2845651" cy="743345"/>
          </a:xfrm>
          <a:prstGeom prst="rect">
            <a:avLst/>
          </a:prstGeom>
        </p:spPr>
        <p:txBody>
          <a:bodyPr wrap="none">
            <a:spAutoFit/>
          </a:bodyPr>
          <a:lstStyle/>
          <a:p>
            <a:pPr>
              <a:lnSpc>
                <a:spcPct val="175000"/>
              </a:lnSpc>
            </a:pPr>
            <a:r>
              <a:rPr lang="en-US" altLang="zh-CN" sz="2800" dirty="0">
                <a:solidFill>
                  <a:schemeClr val="bg1"/>
                </a:solidFill>
                <a:latin typeface="Arial" panose="020B0604020202020204"/>
                <a:ea typeface="微软雅黑" panose="020B0503020204020204" charset="-122"/>
                <a:sym typeface="Arial" panose="020B0604020202020204"/>
              </a:rPr>
              <a:t>03.</a:t>
            </a:r>
            <a:r>
              <a:rPr lang="zh-CN" altLang="en-US" sz="2800" dirty="0">
                <a:solidFill>
                  <a:schemeClr val="bg1"/>
                </a:solidFill>
                <a:latin typeface="Arial" panose="020B0604020202020204"/>
                <a:ea typeface="微软雅黑" panose="020B0503020204020204" charset="-122"/>
                <a:sym typeface="Arial" panose="020B0604020202020204"/>
              </a:rPr>
              <a:t>工作经验总结</a:t>
            </a:r>
            <a:endParaRPr lang="en-US" altLang="zh-CN" sz="1400" dirty="0">
              <a:solidFill>
                <a:schemeClr val="bg1"/>
              </a:solidFill>
              <a:latin typeface="Arial" panose="020B0604020202020204"/>
              <a:ea typeface="微软雅黑" panose="020B0503020204020204" charset="-122"/>
              <a:sym typeface="Arial" panose="020B0604020202020204"/>
            </a:endParaRPr>
          </a:p>
        </p:txBody>
      </p:sp>
      <p:sp>
        <p:nvSpPr>
          <p:cNvPr id="35" name="矩形 34"/>
          <p:cNvSpPr/>
          <p:nvPr/>
        </p:nvSpPr>
        <p:spPr>
          <a:xfrm>
            <a:off x="5714462" y="3669346"/>
            <a:ext cx="2845651" cy="743345"/>
          </a:xfrm>
          <a:prstGeom prst="rect">
            <a:avLst/>
          </a:prstGeom>
        </p:spPr>
        <p:txBody>
          <a:bodyPr wrap="none">
            <a:spAutoFit/>
          </a:bodyPr>
          <a:lstStyle/>
          <a:p>
            <a:pPr>
              <a:lnSpc>
                <a:spcPct val="175000"/>
              </a:lnSpc>
            </a:pPr>
            <a:r>
              <a:rPr lang="en-US" altLang="zh-CN" sz="2800" dirty="0">
                <a:solidFill>
                  <a:schemeClr val="bg1"/>
                </a:solidFill>
                <a:latin typeface="Arial" panose="020B0604020202020204"/>
                <a:ea typeface="微软雅黑" panose="020B0503020204020204" charset="-122"/>
                <a:sym typeface="Arial" panose="020B0604020202020204"/>
              </a:rPr>
              <a:t>04.</a:t>
            </a:r>
            <a:r>
              <a:rPr lang="zh-CN" altLang="en-US" sz="2800" dirty="0">
                <a:solidFill>
                  <a:schemeClr val="bg1"/>
                </a:solidFill>
                <a:latin typeface="Arial" panose="020B0604020202020204"/>
                <a:ea typeface="微软雅黑" panose="020B0503020204020204" charset="-122"/>
                <a:sym typeface="Arial" panose="020B0604020202020204"/>
              </a:rPr>
              <a:t>工作不足之处</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36" name="矩形 35"/>
          <p:cNvSpPr/>
          <p:nvPr/>
        </p:nvSpPr>
        <p:spPr>
          <a:xfrm>
            <a:off x="5714462" y="4366404"/>
            <a:ext cx="2845651" cy="743345"/>
          </a:xfrm>
          <a:prstGeom prst="rect">
            <a:avLst/>
          </a:prstGeom>
        </p:spPr>
        <p:txBody>
          <a:bodyPr wrap="none">
            <a:spAutoFit/>
          </a:bodyPr>
          <a:lstStyle/>
          <a:p>
            <a:pPr>
              <a:lnSpc>
                <a:spcPct val="175000"/>
              </a:lnSpc>
            </a:pPr>
            <a:r>
              <a:rPr lang="en-US" altLang="zh-CN" sz="2800" dirty="0">
                <a:solidFill>
                  <a:schemeClr val="bg1"/>
                </a:solidFill>
                <a:latin typeface="Arial" panose="020B0604020202020204"/>
                <a:ea typeface="微软雅黑" panose="020B0503020204020204" charset="-122"/>
                <a:sym typeface="Arial" panose="020B0604020202020204"/>
              </a:rPr>
              <a:t>05.</a:t>
            </a:r>
            <a:r>
              <a:rPr lang="zh-CN" altLang="en-US" sz="2800" dirty="0">
                <a:solidFill>
                  <a:schemeClr val="bg1"/>
                </a:solidFill>
                <a:latin typeface="Arial" panose="020B0604020202020204"/>
                <a:ea typeface="微软雅黑" panose="020B0503020204020204" charset="-122"/>
                <a:sym typeface="Arial" panose="020B0604020202020204"/>
              </a:rPr>
              <a:t>后续工作计划</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5" name="椭圆 24"/>
          <p:cNvSpPr/>
          <p:nvPr/>
        </p:nvSpPr>
        <p:spPr>
          <a:xfrm>
            <a:off x="5533767" y="2532612"/>
            <a:ext cx="1127960" cy="112795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4" name="矩形 43"/>
          <p:cNvSpPr/>
          <p:nvPr/>
        </p:nvSpPr>
        <p:spPr>
          <a:xfrm>
            <a:off x="5080336" y="3689598"/>
            <a:ext cx="2031325" cy="650306"/>
          </a:xfrm>
          <a:prstGeom prst="rect">
            <a:avLst/>
          </a:prstGeom>
        </p:spPr>
        <p:txBody>
          <a:bodyPr wrap="none">
            <a:spAutoFit/>
          </a:bodyPr>
          <a:lstStyle/>
          <a:p>
            <a:pPr algn="ctr">
              <a:lnSpc>
                <a:spcPct val="175000"/>
              </a:lnSpc>
            </a:pPr>
            <a:r>
              <a:rPr lang="zh-CN" altLang="en-US" sz="2400" dirty="0">
                <a:solidFill>
                  <a:schemeClr val="bg1"/>
                </a:solidFill>
                <a:latin typeface="Arial" panose="020B0604020202020204"/>
                <a:ea typeface="微软雅黑" panose="020B0503020204020204" charset="-122"/>
                <a:sym typeface="Arial" panose="020B0604020202020204"/>
              </a:rPr>
              <a:t>年度工作概述</a:t>
            </a:r>
            <a:endParaRPr lang="en-US" altLang="zh-CN" sz="1200" dirty="0">
              <a:solidFill>
                <a:schemeClr val="bg1"/>
              </a:solidFill>
              <a:latin typeface="Arial" panose="020B0604020202020204"/>
              <a:ea typeface="微软雅黑" panose="020B0503020204020204" charset="-122"/>
              <a:sym typeface="Arial" panose="020B0604020202020204"/>
            </a:endParaRPr>
          </a:p>
        </p:txBody>
      </p:sp>
      <p:sp>
        <p:nvSpPr>
          <p:cNvPr id="45" name="文本框 44"/>
          <p:cNvSpPr txBox="1"/>
          <p:nvPr/>
        </p:nvSpPr>
        <p:spPr>
          <a:xfrm>
            <a:off x="3974306" y="4390609"/>
            <a:ext cx="4243386" cy="338554"/>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r>
              <a:rPr lang="en-US" altLang="zh-CN" sz="1600" b="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THE ANNUAL WORK OVERVIEW</a:t>
            </a:r>
            <a:endParaRPr lang="zh-CN" altLang="en-US" sz="1600" b="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46" name="矩形 45"/>
          <p:cNvSpPr/>
          <p:nvPr/>
        </p:nvSpPr>
        <p:spPr>
          <a:xfrm>
            <a:off x="5675139" y="2336691"/>
            <a:ext cx="870751" cy="1201932"/>
          </a:xfrm>
          <a:prstGeom prst="rect">
            <a:avLst/>
          </a:prstGeom>
        </p:spPr>
        <p:txBody>
          <a:bodyPr wrap="none">
            <a:spAutoFit/>
          </a:bodyPr>
          <a:lstStyle/>
          <a:p>
            <a:pPr algn="ctr">
              <a:lnSpc>
                <a:spcPct val="175000"/>
              </a:lnSpc>
            </a:pPr>
            <a:r>
              <a:rPr lang="en-US" altLang="zh-CN" sz="4800" dirty="0">
                <a:solidFill>
                  <a:schemeClr val="bg1"/>
                </a:solidFill>
                <a:latin typeface="Arial" panose="020B0604020202020204"/>
                <a:ea typeface="微软雅黑" panose="020B0503020204020204" charset="-122"/>
                <a:sym typeface="Arial" panose="020B0604020202020204"/>
              </a:rPr>
              <a:t>01</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01</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21" name="矩形 20"/>
          <p:cNvSpPr/>
          <p:nvPr/>
        </p:nvSpPr>
        <p:spPr>
          <a:xfrm>
            <a:off x="1667983" y="421696"/>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年度工作概述</a:t>
            </a:r>
            <a:endParaRPr lang="en-US" altLang="zh-CN" sz="1000" dirty="0">
              <a:solidFill>
                <a:schemeClr val="bg1"/>
              </a:solidFill>
              <a:latin typeface="Arial" panose="020B0604020202020204"/>
              <a:ea typeface="微软雅黑" panose="020B0503020204020204" charset="-122"/>
              <a:sym typeface="Arial" panose="020B0604020202020204"/>
            </a:endParaRPr>
          </a:p>
        </p:txBody>
      </p:sp>
      <p:sp>
        <p:nvSpPr>
          <p:cNvPr id="22" name="文本框 21"/>
          <p:cNvSpPr txBox="1"/>
          <p:nvPr/>
        </p:nvSpPr>
        <p:spPr>
          <a:xfrm>
            <a:off x="1610748" y="88605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The </a:t>
            </a:r>
            <a:r>
              <a:rPr lang="en-US" altLang="zh-CN" sz="1400" b="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Annual</a:t>
            </a:r>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Work Overview</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pic>
        <p:nvPicPr>
          <p:cNvPr id="7" name="Picture 4" descr="iMac-Mask.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27369" y="2166834"/>
            <a:ext cx="4552574" cy="4031956"/>
          </a:xfrm>
          <a:prstGeom prst="rect">
            <a:avLst/>
          </a:prstGeom>
        </p:spPr>
      </p:pic>
      <p:sp>
        <p:nvSpPr>
          <p:cNvPr id="8" name="Rectangle 5"/>
          <p:cNvSpPr/>
          <p:nvPr/>
        </p:nvSpPr>
        <p:spPr>
          <a:xfrm>
            <a:off x="4105125" y="2426109"/>
            <a:ext cx="4026771" cy="229477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latin typeface="Arial" panose="020B0604020202020204"/>
              <a:ea typeface="微软雅黑" panose="020B0503020204020204" charset="-122"/>
              <a:sym typeface="Arial" panose="020B0604020202020204"/>
            </a:endParaRPr>
          </a:p>
        </p:txBody>
      </p:sp>
      <p:sp>
        <p:nvSpPr>
          <p:cNvPr id="9" name="Rounded Rectangle 8"/>
          <p:cNvSpPr/>
          <p:nvPr/>
        </p:nvSpPr>
        <p:spPr>
          <a:xfrm>
            <a:off x="8508266" y="3721591"/>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0" name="Freeform 27"/>
          <p:cNvSpPr>
            <a:spLocks noChangeArrowheads="1"/>
          </p:cNvSpPr>
          <p:nvPr/>
        </p:nvSpPr>
        <p:spPr bwMode="auto">
          <a:xfrm>
            <a:off x="8644243" y="3885721"/>
            <a:ext cx="259003" cy="202698"/>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11" name="Rounded Rectangle 6"/>
          <p:cNvSpPr/>
          <p:nvPr/>
        </p:nvSpPr>
        <p:spPr>
          <a:xfrm>
            <a:off x="8508266" y="4602105"/>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2" name="Freeform 28"/>
          <p:cNvSpPr>
            <a:spLocks noChangeArrowheads="1"/>
          </p:cNvSpPr>
          <p:nvPr/>
        </p:nvSpPr>
        <p:spPr bwMode="auto">
          <a:xfrm>
            <a:off x="8668428" y="4758845"/>
            <a:ext cx="254497" cy="213957"/>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13" name="Rounded Rectangle 11"/>
          <p:cNvSpPr/>
          <p:nvPr/>
        </p:nvSpPr>
        <p:spPr>
          <a:xfrm>
            <a:off x="3152775" y="2839317"/>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4" name="Freeform 30"/>
          <p:cNvSpPr>
            <a:spLocks noChangeArrowheads="1"/>
          </p:cNvSpPr>
          <p:nvPr/>
        </p:nvSpPr>
        <p:spPr bwMode="auto">
          <a:xfrm rot="19713738">
            <a:off x="3289145" y="2982543"/>
            <a:ext cx="258217" cy="244506"/>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15" name="Rounded Rectangle 9"/>
          <p:cNvSpPr/>
          <p:nvPr/>
        </p:nvSpPr>
        <p:spPr>
          <a:xfrm>
            <a:off x="3152775" y="3721591"/>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9" name="Freeform 102"/>
          <p:cNvSpPr>
            <a:spLocks noChangeArrowheads="1"/>
          </p:cNvSpPr>
          <p:nvPr/>
        </p:nvSpPr>
        <p:spPr bwMode="auto">
          <a:xfrm>
            <a:off x="3291004" y="3869040"/>
            <a:ext cx="254499" cy="227471"/>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20" name="Rounded Rectangle 7"/>
          <p:cNvSpPr/>
          <p:nvPr/>
        </p:nvSpPr>
        <p:spPr>
          <a:xfrm>
            <a:off x="3152775" y="4602105"/>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23" name="Freeform 123"/>
          <p:cNvSpPr>
            <a:spLocks noChangeArrowheads="1"/>
          </p:cNvSpPr>
          <p:nvPr/>
        </p:nvSpPr>
        <p:spPr bwMode="auto">
          <a:xfrm>
            <a:off x="3302266" y="4749344"/>
            <a:ext cx="231975" cy="236479"/>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24" name="Rounded Rectangle 10"/>
          <p:cNvSpPr/>
          <p:nvPr/>
        </p:nvSpPr>
        <p:spPr>
          <a:xfrm>
            <a:off x="8508266" y="2839317"/>
            <a:ext cx="530959" cy="530959"/>
          </a:xfrm>
          <a:prstGeom prst="roundRect">
            <a:avLst>
              <a:gd name="adj" fmla="val 1103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25" name="AutoShape 96"/>
          <p:cNvSpPr/>
          <p:nvPr/>
        </p:nvSpPr>
        <p:spPr bwMode="auto">
          <a:xfrm>
            <a:off x="8668428" y="2997691"/>
            <a:ext cx="210635" cy="2106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rgbClr val="061D2F"/>
          </a:solidFill>
          <a:ln>
            <a:noFill/>
          </a:ln>
          <a:effectLst/>
        </p:spPr>
        <p:txBody>
          <a:bodyPr lIns="50789" tIns="50789" rIns="50789" bIns="50789" anchor="ctr"/>
          <a:lstStyle/>
          <a:p>
            <a:pPr defTabSz="457200">
              <a:defRPr/>
            </a:pPr>
            <a:endParaRPr lang="es-ES" sz="2900">
              <a:solidFill>
                <a:schemeClr val="bg1"/>
              </a:solidFill>
              <a:effectLst>
                <a:outerShdw blurRad="38100" dist="38100" dir="2700000" algn="tl">
                  <a:srgbClr val="000000"/>
                </a:outerShdw>
              </a:effectLst>
              <a:latin typeface="Arial" panose="020B0604020202020204"/>
              <a:ea typeface="微软雅黑" panose="020B0503020204020204" charset="-122"/>
              <a:cs typeface="Gill Sans" charset="0"/>
              <a:sym typeface="Arial" panose="020B0604020202020204"/>
            </a:endParaRPr>
          </a:p>
        </p:txBody>
      </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5125" y="2426109"/>
            <a:ext cx="4026771" cy="2332736"/>
          </a:xfrm>
          <a:prstGeom prst="rect">
            <a:avLst/>
          </a:prstGeom>
          <a:ln w="38100">
            <a:solidFill>
              <a:schemeClr val="bg1"/>
            </a:solidFill>
          </a:ln>
        </p:spPr>
      </p:pic>
      <p:sp>
        <p:nvSpPr>
          <p:cNvPr id="27" name="文本框 26"/>
          <p:cNvSpPr txBox="1"/>
          <p:nvPr/>
        </p:nvSpPr>
        <p:spPr>
          <a:xfrm>
            <a:off x="9077325" y="2826036"/>
            <a:ext cx="1880122"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8" name="文本框 27"/>
          <p:cNvSpPr txBox="1"/>
          <p:nvPr/>
        </p:nvSpPr>
        <p:spPr>
          <a:xfrm>
            <a:off x="9077325" y="3705776"/>
            <a:ext cx="1880122"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9" name="文本框 28"/>
          <p:cNvSpPr txBox="1"/>
          <p:nvPr/>
        </p:nvSpPr>
        <p:spPr>
          <a:xfrm>
            <a:off x="9077325" y="4594107"/>
            <a:ext cx="1880122"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0" name="文本框 29"/>
          <p:cNvSpPr txBox="1"/>
          <p:nvPr/>
        </p:nvSpPr>
        <p:spPr>
          <a:xfrm>
            <a:off x="1200836" y="2826036"/>
            <a:ext cx="1880122"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1" name="文本框 30"/>
          <p:cNvSpPr txBox="1"/>
          <p:nvPr/>
        </p:nvSpPr>
        <p:spPr>
          <a:xfrm>
            <a:off x="1200836" y="3705776"/>
            <a:ext cx="1880122"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2" name="文本框 31"/>
          <p:cNvSpPr txBox="1"/>
          <p:nvPr/>
        </p:nvSpPr>
        <p:spPr>
          <a:xfrm>
            <a:off x="1200836" y="4594107"/>
            <a:ext cx="1880122"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01</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21" name="矩形 20"/>
          <p:cNvSpPr/>
          <p:nvPr/>
        </p:nvSpPr>
        <p:spPr>
          <a:xfrm>
            <a:off x="1667983" y="421696"/>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年度工作概述</a:t>
            </a:r>
            <a:endParaRPr lang="en-US" altLang="zh-CN" sz="1000" dirty="0">
              <a:solidFill>
                <a:schemeClr val="bg1"/>
              </a:solidFill>
              <a:latin typeface="Arial" panose="020B0604020202020204"/>
              <a:ea typeface="微软雅黑" panose="020B0503020204020204" charset="-122"/>
              <a:sym typeface="Arial" panose="020B0604020202020204"/>
            </a:endParaRPr>
          </a:p>
        </p:txBody>
      </p:sp>
      <p:sp>
        <p:nvSpPr>
          <p:cNvPr id="22" name="文本框 21"/>
          <p:cNvSpPr txBox="1"/>
          <p:nvPr/>
        </p:nvSpPr>
        <p:spPr>
          <a:xfrm>
            <a:off x="1610748" y="88605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The </a:t>
            </a:r>
            <a:r>
              <a:rPr lang="en-US" altLang="zh-CN" sz="1400" b="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Annual</a:t>
            </a:r>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Work Overview</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7" name="Rectangle 22"/>
          <p:cNvSpPr/>
          <p:nvPr/>
        </p:nvSpPr>
        <p:spPr>
          <a:xfrm>
            <a:off x="788894" y="2751976"/>
            <a:ext cx="10614212" cy="2621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6A3"/>
              </a:solidFill>
              <a:latin typeface="Arial" panose="020B0604020202020204"/>
              <a:ea typeface="微软雅黑" panose="020B0503020204020204" charset="-122"/>
              <a:sym typeface="Arial" panose="020B0604020202020204"/>
            </a:endParaRPr>
          </a:p>
        </p:txBody>
      </p:sp>
      <p:sp>
        <p:nvSpPr>
          <p:cNvPr id="8" name="Hexagon 43"/>
          <p:cNvSpPr/>
          <p:nvPr/>
        </p:nvSpPr>
        <p:spPr>
          <a:xfrm>
            <a:off x="1329108" y="3161215"/>
            <a:ext cx="1148789" cy="990336"/>
          </a:xfrm>
          <a:prstGeom prst="hexagon">
            <a:avLst/>
          </a:prstGeom>
          <a:solidFill>
            <a:srgbClr val="061D2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9" name="Freeform 13"/>
          <p:cNvSpPr>
            <a:spLocks noEditPoints="1"/>
          </p:cNvSpPr>
          <p:nvPr/>
        </p:nvSpPr>
        <p:spPr bwMode="auto">
          <a:xfrm>
            <a:off x="1597317" y="3459879"/>
            <a:ext cx="612372" cy="36601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0" name="Hexagon 46"/>
          <p:cNvSpPr/>
          <p:nvPr/>
        </p:nvSpPr>
        <p:spPr>
          <a:xfrm>
            <a:off x="3389365" y="3161215"/>
            <a:ext cx="1148789" cy="990336"/>
          </a:xfrm>
          <a:prstGeom prst="hexagon">
            <a:avLst/>
          </a:prstGeom>
          <a:solidFill>
            <a:srgbClr val="061D2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1" name="Freeform 76"/>
          <p:cNvSpPr/>
          <p:nvPr/>
        </p:nvSpPr>
        <p:spPr bwMode="auto">
          <a:xfrm>
            <a:off x="3792546" y="3367647"/>
            <a:ext cx="342428" cy="458248"/>
          </a:xfrm>
          <a:custGeom>
            <a:avLst/>
            <a:gdLst>
              <a:gd name="T0" fmla="*/ 166 w 199"/>
              <a:gd name="T1" fmla="*/ 135 h 268"/>
              <a:gd name="T2" fmla="*/ 166 w 199"/>
              <a:gd name="T3" fmla="*/ 65 h 268"/>
              <a:gd name="T4" fmla="*/ 99 w 199"/>
              <a:gd name="T5" fmla="*/ 0 h 268"/>
              <a:gd name="T6" fmla="*/ 32 w 199"/>
              <a:gd name="T7" fmla="*/ 65 h 268"/>
              <a:gd name="T8" fmla="*/ 32 w 199"/>
              <a:gd name="T9" fmla="*/ 108 h 268"/>
              <a:gd name="T10" fmla="*/ 60 w 199"/>
              <a:gd name="T11" fmla="*/ 108 h 268"/>
              <a:gd name="T12" fmla="*/ 60 w 199"/>
              <a:gd name="T13" fmla="*/ 65 h 268"/>
              <a:gd name="T14" fmla="*/ 99 w 199"/>
              <a:gd name="T15" fmla="*/ 28 h 268"/>
              <a:gd name="T16" fmla="*/ 138 w 199"/>
              <a:gd name="T17" fmla="*/ 65 h 268"/>
              <a:gd name="T18" fmla="*/ 138 w 199"/>
              <a:gd name="T19" fmla="*/ 135 h 268"/>
              <a:gd name="T20" fmla="*/ 0 w 199"/>
              <a:gd name="T21" fmla="*/ 135 h 268"/>
              <a:gd name="T22" fmla="*/ 0 w 199"/>
              <a:gd name="T23" fmla="*/ 268 h 268"/>
              <a:gd name="T24" fmla="*/ 199 w 199"/>
              <a:gd name="T25" fmla="*/ 268 h 268"/>
              <a:gd name="T26" fmla="*/ 199 w 199"/>
              <a:gd name="T27" fmla="*/ 135 h 268"/>
              <a:gd name="T28" fmla="*/ 166 w 199"/>
              <a:gd name="T29" fmla="*/ 13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268">
                <a:moveTo>
                  <a:pt x="166" y="135"/>
                </a:moveTo>
                <a:cubicBezTo>
                  <a:pt x="166" y="65"/>
                  <a:pt x="166" y="65"/>
                  <a:pt x="166" y="65"/>
                </a:cubicBezTo>
                <a:cubicBezTo>
                  <a:pt x="166" y="33"/>
                  <a:pt x="143" y="0"/>
                  <a:pt x="99" y="0"/>
                </a:cubicBezTo>
                <a:cubicBezTo>
                  <a:pt x="55" y="0"/>
                  <a:pt x="32" y="33"/>
                  <a:pt x="32" y="65"/>
                </a:cubicBezTo>
                <a:cubicBezTo>
                  <a:pt x="32" y="108"/>
                  <a:pt x="32" y="108"/>
                  <a:pt x="32" y="108"/>
                </a:cubicBezTo>
                <a:cubicBezTo>
                  <a:pt x="60" y="108"/>
                  <a:pt x="60" y="108"/>
                  <a:pt x="60" y="108"/>
                </a:cubicBezTo>
                <a:cubicBezTo>
                  <a:pt x="60" y="65"/>
                  <a:pt x="60" y="65"/>
                  <a:pt x="60" y="65"/>
                </a:cubicBezTo>
                <a:cubicBezTo>
                  <a:pt x="60" y="47"/>
                  <a:pt x="73" y="28"/>
                  <a:pt x="99" y="28"/>
                </a:cubicBezTo>
                <a:cubicBezTo>
                  <a:pt x="125" y="28"/>
                  <a:pt x="138" y="47"/>
                  <a:pt x="138" y="65"/>
                </a:cubicBezTo>
                <a:cubicBezTo>
                  <a:pt x="138" y="135"/>
                  <a:pt x="138" y="135"/>
                  <a:pt x="138" y="135"/>
                </a:cubicBezTo>
                <a:cubicBezTo>
                  <a:pt x="0" y="135"/>
                  <a:pt x="0" y="135"/>
                  <a:pt x="0" y="135"/>
                </a:cubicBezTo>
                <a:cubicBezTo>
                  <a:pt x="0" y="268"/>
                  <a:pt x="0" y="268"/>
                  <a:pt x="0" y="268"/>
                </a:cubicBezTo>
                <a:cubicBezTo>
                  <a:pt x="199" y="268"/>
                  <a:pt x="199" y="268"/>
                  <a:pt x="199" y="268"/>
                </a:cubicBezTo>
                <a:cubicBezTo>
                  <a:pt x="199" y="135"/>
                  <a:pt x="199" y="135"/>
                  <a:pt x="199" y="135"/>
                </a:cubicBezTo>
                <a:lnTo>
                  <a:pt x="166" y="135"/>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2" name="Hexagon 49"/>
          <p:cNvSpPr/>
          <p:nvPr/>
        </p:nvSpPr>
        <p:spPr>
          <a:xfrm>
            <a:off x="5449622" y="3161215"/>
            <a:ext cx="1148789" cy="990336"/>
          </a:xfrm>
          <a:prstGeom prst="hexagon">
            <a:avLst/>
          </a:prstGeom>
          <a:solidFill>
            <a:srgbClr val="061D2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3" name="Freeform 14"/>
          <p:cNvSpPr>
            <a:spLocks noEditPoints="1"/>
          </p:cNvSpPr>
          <p:nvPr/>
        </p:nvSpPr>
        <p:spPr bwMode="auto">
          <a:xfrm>
            <a:off x="5906860" y="3401404"/>
            <a:ext cx="263771" cy="509956"/>
          </a:xfrm>
          <a:custGeom>
            <a:avLst/>
            <a:gdLst>
              <a:gd name="T0" fmla="*/ 132 w 132"/>
              <a:gd name="T1" fmla="*/ 33 h 256"/>
              <a:gd name="T2" fmla="*/ 127 w 132"/>
              <a:gd name="T3" fmla="*/ 11 h 256"/>
              <a:gd name="T4" fmla="*/ 112 w 132"/>
              <a:gd name="T5" fmla="*/ 4 h 256"/>
              <a:gd name="T6" fmla="*/ 83 w 132"/>
              <a:gd name="T7" fmla="*/ 1 h 256"/>
              <a:gd name="T8" fmla="*/ 65 w 132"/>
              <a:gd name="T9" fmla="*/ 0 h 256"/>
              <a:gd name="T10" fmla="*/ 51 w 132"/>
              <a:gd name="T11" fmla="*/ 0 h 256"/>
              <a:gd name="T12" fmla="*/ 48 w 132"/>
              <a:gd name="T13" fmla="*/ 0 h 256"/>
              <a:gd name="T14" fmla="*/ 27 w 132"/>
              <a:gd name="T15" fmla="*/ 2 h 256"/>
              <a:gd name="T16" fmla="*/ 25 w 132"/>
              <a:gd name="T17" fmla="*/ 2 h 256"/>
              <a:gd name="T18" fmla="*/ 23 w 132"/>
              <a:gd name="T19" fmla="*/ 3 h 256"/>
              <a:gd name="T20" fmla="*/ 23 w 132"/>
              <a:gd name="T21" fmla="*/ 3 h 256"/>
              <a:gd name="T22" fmla="*/ 14 w 132"/>
              <a:gd name="T23" fmla="*/ 5 h 256"/>
              <a:gd name="T24" fmla="*/ 3 w 132"/>
              <a:gd name="T25" fmla="*/ 13 h 256"/>
              <a:gd name="T26" fmla="*/ 0 w 132"/>
              <a:gd name="T27" fmla="*/ 25 h 256"/>
              <a:gd name="T28" fmla="*/ 0 w 132"/>
              <a:gd name="T29" fmla="*/ 26 h 256"/>
              <a:gd name="T30" fmla="*/ 0 w 132"/>
              <a:gd name="T31" fmla="*/ 208 h 256"/>
              <a:gd name="T32" fmla="*/ 1 w 132"/>
              <a:gd name="T33" fmla="*/ 225 h 256"/>
              <a:gd name="T34" fmla="*/ 7 w 132"/>
              <a:gd name="T35" fmla="*/ 246 h 256"/>
              <a:gd name="T36" fmla="*/ 20 w 132"/>
              <a:gd name="T37" fmla="*/ 253 h 256"/>
              <a:gd name="T38" fmla="*/ 22 w 132"/>
              <a:gd name="T39" fmla="*/ 253 h 256"/>
              <a:gd name="T40" fmla="*/ 43 w 132"/>
              <a:gd name="T41" fmla="*/ 255 h 256"/>
              <a:gd name="T42" fmla="*/ 46 w 132"/>
              <a:gd name="T43" fmla="*/ 255 h 256"/>
              <a:gd name="T44" fmla="*/ 64 w 132"/>
              <a:gd name="T45" fmla="*/ 256 h 256"/>
              <a:gd name="T46" fmla="*/ 81 w 132"/>
              <a:gd name="T47" fmla="*/ 256 h 256"/>
              <a:gd name="T48" fmla="*/ 122 w 132"/>
              <a:gd name="T49" fmla="*/ 248 h 256"/>
              <a:gd name="T50" fmla="*/ 131 w 132"/>
              <a:gd name="T51" fmla="*/ 232 h 256"/>
              <a:gd name="T52" fmla="*/ 131 w 132"/>
              <a:gd name="T53" fmla="*/ 232 h 256"/>
              <a:gd name="T54" fmla="*/ 132 w 132"/>
              <a:gd name="T55" fmla="*/ 211 h 256"/>
              <a:gd name="T56" fmla="*/ 132 w 132"/>
              <a:gd name="T57" fmla="*/ 33 h 256"/>
              <a:gd name="T58" fmla="*/ 66 w 132"/>
              <a:gd name="T59" fmla="*/ 243 h 256"/>
              <a:gd name="T60" fmla="*/ 59 w 132"/>
              <a:gd name="T61" fmla="*/ 236 h 256"/>
              <a:gd name="T62" fmla="*/ 66 w 132"/>
              <a:gd name="T63" fmla="*/ 229 h 256"/>
              <a:gd name="T64" fmla="*/ 73 w 132"/>
              <a:gd name="T65" fmla="*/ 236 h 256"/>
              <a:gd name="T66" fmla="*/ 66 w 132"/>
              <a:gd name="T67" fmla="*/ 243 h 256"/>
              <a:gd name="T68" fmla="*/ 121 w 132"/>
              <a:gd name="T69" fmla="*/ 206 h 256"/>
              <a:gd name="T70" fmla="*/ 11 w 132"/>
              <a:gd name="T71" fmla="*/ 206 h 256"/>
              <a:gd name="T72" fmla="*/ 11 w 132"/>
              <a:gd name="T73" fmla="*/ 30 h 256"/>
              <a:gd name="T74" fmla="*/ 121 w 132"/>
              <a:gd name="T75" fmla="*/ 30 h 256"/>
              <a:gd name="T76" fmla="*/ 121 w 132"/>
              <a:gd name="T77" fmla="*/ 20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2" h="256">
                <a:moveTo>
                  <a:pt x="132" y="33"/>
                </a:moveTo>
                <a:cubicBezTo>
                  <a:pt x="132" y="33"/>
                  <a:pt x="131" y="16"/>
                  <a:pt x="127" y="11"/>
                </a:cubicBezTo>
                <a:cubicBezTo>
                  <a:pt x="122" y="6"/>
                  <a:pt x="116" y="5"/>
                  <a:pt x="112" y="4"/>
                </a:cubicBezTo>
                <a:cubicBezTo>
                  <a:pt x="107" y="3"/>
                  <a:pt x="98" y="1"/>
                  <a:pt x="83" y="1"/>
                </a:cubicBezTo>
                <a:cubicBezTo>
                  <a:pt x="76" y="0"/>
                  <a:pt x="71" y="0"/>
                  <a:pt x="65" y="0"/>
                </a:cubicBezTo>
                <a:cubicBezTo>
                  <a:pt x="61" y="0"/>
                  <a:pt x="56" y="0"/>
                  <a:pt x="51" y="0"/>
                </a:cubicBezTo>
                <a:cubicBezTo>
                  <a:pt x="48" y="0"/>
                  <a:pt x="48" y="0"/>
                  <a:pt x="48" y="0"/>
                </a:cubicBezTo>
                <a:cubicBezTo>
                  <a:pt x="38" y="1"/>
                  <a:pt x="30" y="1"/>
                  <a:pt x="27" y="2"/>
                </a:cubicBezTo>
                <a:cubicBezTo>
                  <a:pt x="26" y="2"/>
                  <a:pt x="25" y="2"/>
                  <a:pt x="25" y="2"/>
                </a:cubicBezTo>
                <a:cubicBezTo>
                  <a:pt x="25" y="2"/>
                  <a:pt x="24" y="2"/>
                  <a:pt x="23" y="3"/>
                </a:cubicBezTo>
                <a:cubicBezTo>
                  <a:pt x="23" y="3"/>
                  <a:pt x="23" y="3"/>
                  <a:pt x="23" y="3"/>
                </a:cubicBezTo>
                <a:cubicBezTo>
                  <a:pt x="22" y="3"/>
                  <a:pt x="17" y="4"/>
                  <a:pt x="14" y="5"/>
                </a:cubicBezTo>
                <a:cubicBezTo>
                  <a:pt x="9" y="7"/>
                  <a:pt x="6" y="9"/>
                  <a:pt x="3" y="13"/>
                </a:cubicBezTo>
                <a:cubicBezTo>
                  <a:pt x="1" y="17"/>
                  <a:pt x="1" y="23"/>
                  <a:pt x="0" y="25"/>
                </a:cubicBezTo>
                <a:cubicBezTo>
                  <a:pt x="0" y="26"/>
                  <a:pt x="0" y="26"/>
                  <a:pt x="0" y="26"/>
                </a:cubicBezTo>
                <a:cubicBezTo>
                  <a:pt x="0" y="208"/>
                  <a:pt x="0" y="208"/>
                  <a:pt x="0" y="208"/>
                </a:cubicBezTo>
                <a:cubicBezTo>
                  <a:pt x="1" y="225"/>
                  <a:pt x="1" y="225"/>
                  <a:pt x="1" y="225"/>
                </a:cubicBezTo>
                <a:cubicBezTo>
                  <a:pt x="1" y="225"/>
                  <a:pt x="4" y="242"/>
                  <a:pt x="7" y="246"/>
                </a:cubicBezTo>
                <a:cubicBezTo>
                  <a:pt x="10" y="249"/>
                  <a:pt x="14" y="251"/>
                  <a:pt x="20" y="253"/>
                </a:cubicBezTo>
                <a:cubicBezTo>
                  <a:pt x="21" y="253"/>
                  <a:pt x="22" y="253"/>
                  <a:pt x="22" y="253"/>
                </a:cubicBezTo>
                <a:cubicBezTo>
                  <a:pt x="27" y="254"/>
                  <a:pt x="30" y="255"/>
                  <a:pt x="43" y="255"/>
                </a:cubicBezTo>
                <a:cubicBezTo>
                  <a:pt x="44" y="255"/>
                  <a:pt x="45" y="255"/>
                  <a:pt x="46" y="255"/>
                </a:cubicBezTo>
                <a:cubicBezTo>
                  <a:pt x="52" y="256"/>
                  <a:pt x="57" y="256"/>
                  <a:pt x="64" y="256"/>
                </a:cubicBezTo>
                <a:cubicBezTo>
                  <a:pt x="69" y="256"/>
                  <a:pt x="75" y="256"/>
                  <a:pt x="81" y="256"/>
                </a:cubicBezTo>
                <a:cubicBezTo>
                  <a:pt x="104" y="254"/>
                  <a:pt x="115" y="253"/>
                  <a:pt x="122" y="248"/>
                </a:cubicBezTo>
                <a:cubicBezTo>
                  <a:pt x="128" y="244"/>
                  <a:pt x="130" y="237"/>
                  <a:pt x="131" y="232"/>
                </a:cubicBezTo>
                <a:cubicBezTo>
                  <a:pt x="131" y="232"/>
                  <a:pt x="131" y="232"/>
                  <a:pt x="131" y="232"/>
                </a:cubicBezTo>
                <a:cubicBezTo>
                  <a:pt x="132" y="226"/>
                  <a:pt x="132" y="211"/>
                  <a:pt x="132" y="211"/>
                </a:cubicBezTo>
                <a:lnTo>
                  <a:pt x="132" y="33"/>
                </a:lnTo>
                <a:close/>
                <a:moveTo>
                  <a:pt x="66" y="243"/>
                </a:moveTo>
                <a:cubicBezTo>
                  <a:pt x="62" y="243"/>
                  <a:pt x="59" y="240"/>
                  <a:pt x="59" y="236"/>
                </a:cubicBezTo>
                <a:cubicBezTo>
                  <a:pt x="59" y="232"/>
                  <a:pt x="62" y="229"/>
                  <a:pt x="66" y="229"/>
                </a:cubicBezTo>
                <a:cubicBezTo>
                  <a:pt x="70" y="229"/>
                  <a:pt x="73" y="232"/>
                  <a:pt x="73" y="236"/>
                </a:cubicBezTo>
                <a:cubicBezTo>
                  <a:pt x="73" y="240"/>
                  <a:pt x="70" y="243"/>
                  <a:pt x="66" y="243"/>
                </a:cubicBezTo>
                <a:close/>
                <a:moveTo>
                  <a:pt x="121" y="206"/>
                </a:moveTo>
                <a:cubicBezTo>
                  <a:pt x="11" y="206"/>
                  <a:pt x="11" y="206"/>
                  <a:pt x="11" y="206"/>
                </a:cubicBezTo>
                <a:cubicBezTo>
                  <a:pt x="11" y="30"/>
                  <a:pt x="11" y="30"/>
                  <a:pt x="11" y="30"/>
                </a:cubicBezTo>
                <a:cubicBezTo>
                  <a:pt x="121" y="30"/>
                  <a:pt x="121" y="30"/>
                  <a:pt x="121" y="30"/>
                </a:cubicBezTo>
                <a:lnTo>
                  <a:pt x="121" y="206"/>
                </a:ln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4" name="Hexagon 50"/>
          <p:cNvSpPr/>
          <p:nvPr/>
        </p:nvSpPr>
        <p:spPr>
          <a:xfrm>
            <a:off x="7509879" y="3161215"/>
            <a:ext cx="1148789" cy="990336"/>
          </a:xfrm>
          <a:prstGeom prst="hexagon">
            <a:avLst/>
          </a:prstGeom>
          <a:solidFill>
            <a:srgbClr val="061D2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5" name="Freeform 84"/>
          <p:cNvSpPr/>
          <p:nvPr/>
        </p:nvSpPr>
        <p:spPr bwMode="auto">
          <a:xfrm>
            <a:off x="7869908" y="3428520"/>
            <a:ext cx="428732" cy="428731"/>
          </a:xfrm>
          <a:custGeom>
            <a:avLst/>
            <a:gdLst>
              <a:gd name="T0" fmla="*/ 273 w 276"/>
              <a:gd name="T1" fmla="*/ 223 h 276"/>
              <a:gd name="T2" fmla="*/ 272 w 276"/>
              <a:gd name="T3" fmla="*/ 209 h 276"/>
              <a:gd name="T4" fmla="*/ 270 w 276"/>
              <a:gd name="T5" fmla="*/ 208 h 276"/>
              <a:gd name="T6" fmla="*/ 270 w 276"/>
              <a:gd name="T7" fmla="*/ 208 h 276"/>
              <a:gd name="T8" fmla="*/ 212 w 276"/>
              <a:gd name="T9" fmla="*/ 167 h 276"/>
              <a:gd name="T10" fmla="*/ 212 w 276"/>
              <a:gd name="T11" fmla="*/ 167 h 276"/>
              <a:gd name="T12" fmla="*/ 199 w 276"/>
              <a:gd name="T13" fmla="*/ 168 h 276"/>
              <a:gd name="T14" fmla="*/ 198 w 276"/>
              <a:gd name="T15" fmla="*/ 169 h 276"/>
              <a:gd name="T16" fmla="*/ 198 w 276"/>
              <a:gd name="T17" fmla="*/ 169 h 276"/>
              <a:gd name="T18" fmla="*/ 198 w 276"/>
              <a:gd name="T19" fmla="*/ 170 h 276"/>
              <a:gd name="T20" fmla="*/ 191 w 276"/>
              <a:gd name="T21" fmla="*/ 181 h 276"/>
              <a:gd name="T22" fmla="*/ 176 w 276"/>
              <a:gd name="T23" fmla="*/ 211 h 276"/>
              <a:gd name="T24" fmla="*/ 108 w 276"/>
              <a:gd name="T25" fmla="*/ 168 h 276"/>
              <a:gd name="T26" fmla="*/ 65 w 276"/>
              <a:gd name="T27" fmla="*/ 100 h 276"/>
              <a:gd name="T28" fmla="*/ 95 w 276"/>
              <a:gd name="T29" fmla="*/ 85 h 276"/>
              <a:gd name="T30" fmla="*/ 107 w 276"/>
              <a:gd name="T31" fmla="*/ 78 h 276"/>
              <a:gd name="T32" fmla="*/ 107 w 276"/>
              <a:gd name="T33" fmla="*/ 78 h 276"/>
              <a:gd name="T34" fmla="*/ 107 w 276"/>
              <a:gd name="T35" fmla="*/ 78 h 276"/>
              <a:gd name="T36" fmla="*/ 108 w 276"/>
              <a:gd name="T37" fmla="*/ 77 h 276"/>
              <a:gd name="T38" fmla="*/ 109 w 276"/>
              <a:gd name="T39" fmla="*/ 64 h 276"/>
              <a:gd name="T40" fmla="*/ 109 w 276"/>
              <a:gd name="T41" fmla="*/ 64 h 276"/>
              <a:gd name="T42" fmla="*/ 68 w 276"/>
              <a:gd name="T43" fmla="*/ 6 h 276"/>
              <a:gd name="T44" fmla="*/ 68 w 276"/>
              <a:gd name="T45" fmla="*/ 6 h 276"/>
              <a:gd name="T46" fmla="*/ 67 w 276"/>
              <a:gd name="T47" fmla="*/ 4 h 276"/>
              <a:gd name="T48" fmla="*/ 53 w 276"/>
              <a:gd name="T49" fmla="*/ 3 h 276"/>
              <a:gd name="T50" fmla="*/ 4 w 276"/>
              <a:gd name="T51" fmla="*/ 68 h 276"/>
              <a:gd name="T52" fmla="*/ 81 w 276"/>
              <a:gd name="T53" fmla="*/ 195 h 276"/>
              <a:gd name="T54" fmla="*/ 208 w 276"/>
              <a:gd name="T55" fmla="*/ 272 h 276"/>
              <a:gd name="T56" fmla="*/ 273 w 276"/>
              <a:gd name="T57" fmla="*/ 22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 h="276">
                <a:moveTo>
                  <a:pt x="273" y="223"/>
                </a:moveTo>
                <a:cubicBezTo>
                  <a:pt x="276" y="219"/>
                  <a:pt x="275" y="213"/>
                  <a:pt x="272" y="209"/>
                </a:cubicBezTo>
                <a:cubicBezTo>
                  <a:pt x="271" y="209"/>
                  <a:pt x="271" y="209"/>
                  <a:pt x="270" y="208"/>
                </a:cubicBezTo>
                <a:cubicBezTo>
                  <a:pt x="270" y="208"/>
                  <a:pt x="270" y="208"/>
                  <a:pt x="270" y="208"/>
                </a:cubicBezTo>
                <a:cubicBezTo>
                  <a:pt x="212" y="167"/>
                  <a:pt x="212" y="167"/>
                  <a:pt x="212" y="167"/>
                </a:cubicBezTo>
                <a:cubicBezTo>
                  <a:pt x="212" y="167"/>
                  <a:pt x="212" y="167"/>
                  <a:pt x="212" y="167"/>
                </a:cubicBezTo>
                <a:cubicBezTo>
                  <a:pt x="208" y="164"/>
                  <a:pt x="203" y="164"/>
                  <a:pt x="199" y="168"/>
                </a:cubicBezTo>
                <a:cubicBezTo>
                  <a:pt x="199" y="168"/>
                  <a:pt x="199" y="168"/>
                  <a:pt x="198" y="169"/>
                </a:cubicBezTo>
                <a:cubicBezTo>
                  <a:pt x="198" y="169"/>
                  <a:pt x="198" y="169"/>
                  <a:pt x="198" y="169"/>
                </a:cubicBezTo>
                <a:cubicBezTo>
                  <a:pt x="198" y="169"/>
                  <a:pt x="198" y="169"/>
                  <a:pt x="198" y="170"/>
                </a:cubicBezTo>
                <a:cubicBezTo>
                  <a:pt x="194" y="175"/>
                  <a:pt x="194" y="176"/>
                  <a:pt x="191" y="181"/>
                </a:cubicBezTo>
                <a:cubicBezTo>
                  <a:pt x="186" y="188"/>
                  <a:pt x="181" y="199"/>
                  <a:pt x="176" y="211"/>
                </a:cubicBezTo>
                <a:cubicBezTo>
                  <a:pt x="160" y="208"/>
                  <a:pt x="135" y="194"/>
                  <a:pt x="108" y="168"/>
                </a:cubicBezTo>
                <a:cubicBezTo>
                  <a:pt x="82" y="141"/>
                  <a:pt x="68" y="116"/>
                  <a:pt x="65" y="100"/>
                </a:cubicBezTo>
                <a:cubicBezTo>
                  <a:pt x="77" y="95"/>
                  <a:pt x="88" y="90"/>
                  <a:pt x="95" y="85"/>
                </a:cubicBezTo>
                <a:cubicBezTo>
                  <a:pt x="100" y="82"/>
                  <a:pt x="101" y="82"/>
                  <a:pt x="107" y="78"/>
                </a:cubicBezTo>
                <a:cubicBezTo>
                  <a:pt x="107" y="78"/>
                  <a:pt x="107" y="78"/>
                  <a:pt x="107" y="78"/>
                </a:cubicBezTo>
                <a:cubicBezTo>
                  <a:pt x="107" y="78"/>
                  <a:pt x="107" y="78"/>
                  <a:pt x="107" y="78"/>
                </a:cubicBezTo>
                <a:cubicBezTo>
                  <a:pt x="108" y="77"/>
                  <a:pt x="108" y="77"/>
                  <a:pt x="108" y="77"/>
                </a:cubicBezTo>
                <a:cubicBezTo>
                  <a:pt x="112" y="73"/>
                  <a:pt x="112" y="68"/>
                  <a:pt x="109" y="64"/>
                </a:cubicBezTo>
                <a:cubicBezTo>
                  <a:pt x="109" y="64"/>
                  <a:pt x="109" y="64"/>
                  <a:pt x="109" y="64"/>
                </a:cubicBezTo>
                <a:cubicBezTo>
                  <a:pt x="68" y="6"/>
                  <a:pt x="68" y="6"/>
                  <a:pt x="68" y="6"/>
                </a:cubicBezTo>
                <a:cubicBezTo>
                  <a:pt x="68" y="6"/>
                  <a:pt x="68" y="6"/>
                  <a:pt x="68" y="6"/>
                </a:cubicBezTo>
                <a:cubicBezTo>
                  <a:pt x="67" y="5"/>
                  <a:pt x="67" y="5"/>
                  <a:pt x="67" y="4"/>
                </a:cubicBezTo>
                <a:cubicBezTo>
                  <a:pt x="63" y="1"/>
                  <a:pt x="57" y="0"/>
                  <a:pt x="53" y="3"/>
                </a:cubicBezTo>
                <a:cubicBezTo>
                  <a:pt x="26" y="23"/>
                  <a:pt x="0" y="44"/>
                  <a:pt x="4" y="68"/>
                </a:cubicBezTo>
                <a:cubicBezTo>
                  <a:pt x="7" y="95"/>
                  <a:pt x="39" y="154"/>
                  <a:pt x="81" y="195"/>
                </a:cubicBezTo>
                <a:cubicBezTo>
                  <a:pt x="122" y="237"/>
                  <a:pt x="181" y="269"/>
                  <a:pt x="208" y="272"/>
                </a:cubicBezTo>
                <a:cubicBezTo>
                  <a:pt x="233" y="276"/>
                  <a:pt x="254" y="250"/>
                  <a:pt x="273" y="223"/>
                </a:cubicBezTo>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19" name="Hexagon 51"/>
          <p:cNvSpPr/>
          <p:nvPr/>
        </p:nvSpPr>
        <p:spPr>
          <a:xfrm>
            <a:off x="9635738" y="3220253"/>
            <a:ext cx="1148789" cy="990336"/>
          </a:xfrm>
          <a:prstGeom prst="hexagon">
            <a:avLst/>
          </a:prstGeom>
          <a:solidFill>
            <a:srgbClr val="061D2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0" name="Freeform 229"/>
          <p:cNvSpPr/>
          <p:nvPr/>
        </p:nvSpPr>
        <p:spPr bwMode="auto">
          <a:xfrm flipV="1">
            <a:off x="10028236" y="3535998"/>
            <a:ext cx="363795" cy="358846"/>
          </a:xfrm>
          <a:custGeom>
            <a:avLst/>
            <a:gdLst>
              <a:gd name="T0" fmla="*/ 207 w 215"/>
              <a:gd name="T1" fmla="*/ 24 h 213"/>
              <a:gd name="T2" fmla="*/ 157 w 215"/>
              <a:gd name="T3" fmla="*/ 20 h 213"/>
              <a:gd name="T4" fmla="*/ 97 w 215"/>
              <a:gd name="T5" fmla="*/ 5 h 213"/>
              <a:gd name="T6" fmla="*/ 40 w 215"/>
              <a:gd name="T7" fmla="*/ 4 h 213"/>
              <a:gd name="T8" fmla="*/ 39 w 215"/>
              <a:gd name="T9" fmla="*/ 5 h 213"/>
              <a:gd name="T10" fmla="*/ 28 w 215"/>
              <a:gd name="T11" fmla="*/ 17 h 213"/>
              <a:gd name="T12" fmla="*/ 31 w 215"/>
              <a:gd name="T13" fmla="*/ 29 h 213"/>
              <a:gd name="T14" fmla="*/ 28 w 215"/>
              <a:gd name="T15" fmla="*/ 30 h 213"/>
              <a:gd name="T16" fmla="*/ 12 w 215"/>
              <a:gd name="T17" fmla="*/ 46 h 213"/>
              <a:gd name="T18" fmla="*/ 18 w 215"/>
              <a:gd name="T19" fmla="*/ 61 h 213"/>
              <a:gd name="T20" fmla="*/ 1 w 215"/>
              <a:gd name="T21" fmla="*/ 76 h 213"/>
              <a:gd name="T22" fmla="*/ 15 w 215"/>
              <a:gd name="T23" fmla="*/ 94 h 213"/>
              <a:gd name="T24" fmla="*/ 1 w 215"/>
              <a:gd name="T25" fmla="*/ 110 h 213"/>
              <a:gd name="T26" fmla="*/ 19 w 215"/>
              <a:gd name="T27" fmla="*/ 129 h 213"/>
              <a:gd name="T28" fmla="*/ 19 w 215"/>
              <a:gd name="T29" fmla="*/ 128 h 213"/>
              <a:gd name="T30" fmla="*/ 66 w 215"/>
              <a:gd name="T31" fmla="*/ 132 h 213"/>
              <a:gd name="T32" fmla="*/ 64 w 215"/>
              <a:gd name="T33" fmla="*/ 151 h 213"/>
              <a:gd name="T34" fmla="*/ 48 w 215"/>
              <a:gd name="T35" fmla="*/ 195 h 213"/>
              <a:gd name="T36" fmla="*/ 59 w 215"/>
              <a:gd name="T37" fmla="*/ 212 h 213"/>
              <a:gd name="T38" fmla="*/ 75 w 215"/>
              <a:gd name="T39" fmla="*/ 198 h 213"/>
              <a:gd name="T40" fmla="*/ 90 w 215"/>
              <a:gd name="T41" fmla="*/ 173 h 213"/>
              <a:gd name="T42" fmla="*/ 123 w 215"/>
              <a:gd name="T43" fmla="*/ 141 h 213"/>
              <a:gd name="T44" fmla="*/ 169 w 215"/>
              <a:gd name="T45" fmla="*/ 114 h 213"/>
              <a:gd name="T46" fmla="*/ 207 w 215"/>
              <a:gd name="T47" fmla="*/ 111 h 213"/>
              <a:gd name="T48" fmla="*/ 215 w 215"/>
              <a:gd name="T49" fmla="*/ 68 h 213"/>
              <a:gd name="T50" fmla="*/ 207 w 215"/>
              <a:gd name="T51" fmla="*/ 2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5" h="213">
                <a:moveTo>
                  <a:pt x="207" y="24"/>
                </a:moveTo>
                <a:cubicBezTo>
                  <a:pt x="186" y="24"/>
                  <a:pt x="169" y="23"/>
                  <a:pt x="157" y="20"/>
                </a:cubicBezTo>
                <a:cubicBezTo>
                  <a:pt x="139" y="12"/>
                  <a:pt x="115" y="7"/>
                  <a:pt x="97" y="5"/>
                </a:cubicBezTo>
                <a:cubicBezTo>
                  <a:pt x="64" y="0"/>
                  <a:pt x="50" y="2"/>
                  <a:pt x="40" y="4"/>
                </a:cubicBezTo>
                <a:cubicBezTo>
                  <a:pt x="39" y="5"/>
                  <a:pt x="39" y="5"/>
                  <a:pt x="39" y="5"/>
                </a:cubicBezTo>
                <a:cubicBezTo>
                  <a:pt x="34" y="6"/>
                  <a:pt x="30" y="10"/>
                  <a:pt x="28" y="17"/>
                </a:cubicBezTo>
                <a:cubicBezTo>
                  <a:pt x="26" y="23"/>
                  <a:pt x="27" y="27"/>
                  <a:pt x="31" y="29"/>
                </a:cubicBezTo>
                <a:cubicBezTo>
                  <a:pt x="28" y="30"/>
                  <a:pt x="28" y="30"/>
                  <a:pt x="28" y="30"/>
                </a:cubicBezTo>
                <a:cubicBezTo>
                  <a:pt x="19" y="31"/>
                  <a:pt x="13" y="36"/>
                  <a:pt x="12" y="46"/>
                </a:cubicBezTo>
                <a:cubicBezTo>
                  <a:pt x="11" y="54"/>
                  <a:pt x="13" y="59"/>
                  <a:pt x="18" y="61"/>
                </a:cubicBezTo>
                <a:cubicBezTo>
                  <a:pt x="9" y="61"/>
                  <a:pt x="2" y="65"/>
                  <a:pt x="1" y="76"/>
                </a:cubicBezTo>
                <a:cubicBezTo>
                  <a:pt x="0" y="86"/>
                  <a:pt x="6" y="93"/>
                  <a:pt x="15" y="94"/>
                </a:cubicBezTo>
                <a:cubicBezTo>
                  <a:pt x="7" y="95"/>
                  <a:pt x="1" y="100"/>
                  <a:pt x="1" y="110"/>
                </a:cubicBezTo>
                <a:cubicBezTo>
                  <a:pt x="1" y="121"/>
                  <a:pt x="9" y="128"/>
                  <a:pt x="19" y="129"/>
                </a:cubicBezTo>
                <a:cubicBezTo>
                  <a:pt x="19" y="128"/>
                  <a:pt x="19" y="128"/>
                  <a:pt x="19" y="128"/>
                </a:cubicBezTo>
                <a:cubicBezTo>
                  <a:pt x="32" y="130"/>
                  <a:pt x="53" y="131"/>
                  <a:pt x="66" y="132"/>
                </a:cubicBezTo>
                <a:cubicBezTo>
                  <a:pt x="68" y="140"/>
                  <a:pt x="67" y="143"/>
                  <a:pt x="64" y="151"/>
                </a:cubicBezTo>
                <a:cubicBezTo>
                  <a:pt x="52" y="164"/>
                  <a:pt x="46" y="177"/>
                  <a:pt x="48" y="195"/>
                </a:cubicBezTo>
                <a:cubicBezTo>
                  <a:pt x="48" y="201"/>
                  <a:pt x="54" y="211"/>
                  <a:pt x="59" y="212"/>
                </a:cubicBezTo>
                <a:cubicBezTo>
                  <a:pt x="67" y="213"/>
                  <a:pt x="69" y="207"/>
                  <a:pt x="75" y="198"/>
                </a:cubicBezTo>
                <a:cubicBezTo>
                  <a:pt x="81" y="188"/>
                  <a:pt x="83" y="185"/>
                  <a:pt x="90" y="173"/>
                </a:cubicBezTo>
                <a:cubicBezTo>
                  <a:pt x="97" y="162"/>
                  <a:pt x="98" y="159"/>
                  <a:pt x="123" y="141"/>
                </a:cubicBezTo>
                <a:cubicBezTo>
                  <a:pt x="146" y="125"/>
                  <a:pt x="143" y="119"/>
                  <a:pt x="169" y="114"/>
                </a:cubicBezTo>
                <a:cubicBezTo>
                  <a:pt x="174" y="114"/>
                  <a:pt x="188" y="111"/>
                  <a:pt x="207" y="111"/>
                </a:cubicBezTo>
                <a:cubicBezTo>
                  <a:pt x="211" y="111"/>
                  <a:pt x="215" y="101"/>
                  <a:pt x="215" y="68"/>
                </a:cubicBezTo>
                <a:cubicBezTo>
                  <a:pt x="215" y="34"/>
                  <a:pt x="211" y="24"/>
                  <a:pt x="207" y="24"/>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3" name="Rectangle 47"/>
          <p:cNvSpPr/>
          <p:nvPr/>
        </p:nvSpPr>
        <p:spPr>
          <a:xfrm>
            <a:off x="788894" y="2631004"/>
            <a:ext cx="10614212" cy="1325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6A3"/>
              </a:solidFill>
              <a:latin typeface="Arial" panose="020B0604020202020204"/>
              <a:ea typeface="微软雅黑" panose="020B0503020204020204" charset="-122"/>
              <a:sym typeface="Arial" panose="020B0604020202020204"/>
            </a:endParaRPr>
          </a:p>
        </p:txBody>
      </p:sp>
      <p:sp>
        <p:nvSpPr>
          <p:cNvPr id="24" name="文本框 23"/>
          <p:cNvSpPr txBox="1"/>
          <p:nvPr/>
        </p:nvSpPr>
        <p:spPr>
          <a:xfrm>
            <a:off x="1254857" y="4272523"/>
            <a:ext cx="1297292"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5" name="文本框 24"/>
          <p:cNvSpPr txBox="1"/>
          <p:nvPr/>
        </p:nvSpPr>
        <p:spPr>
          <a:xfrm>
            <a:off x="3315113" y="4272523"/>
            <a:ext cx="1297292"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6" name="文本框 25"/>
          <p:cNvSpPr txBox="1"/>
          <p:nvPr/>
        </p:nvSpPr>
        <p:spPr>
          <a:xfrm>
            <a:off x="5375369" y="4272523"/>
            <a:ext cx="1297292"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7" name="文本框 26"/>
          <p:cNvSpPr txBox="1"/>
          <p:nvPr/>
        </p:nvSpPr>
        <p:spPr>
          <a:xfrm>
            <a:off x="7435626" y="4272523"/>
            <a:ext cx="1297292"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endParaRPr>
          </a:p>
        </p:txBody>
      </p:sp>
      <p:sp>
        <p:nvSpPr>
          <p:cNvPr id="28" name="文本框 27"/>
          <p:cNvSpPr txBox="1"/>
          <p:nvPr/>
        </p:nvSpPr>
        <p:spPr>
          <a:xfrm>
            <a:off x="9495882" y="4272523"/>
            <a:ext cx="1297292" cy="784830"/>
          </a:xfrm>
          <a:prstGeom prst="rect">
            <a:avLst/>
          </a:prstGeom>
          <a:noFill/>
        </p:spPr>
        <p:txBody>
          <a:bodyPr wrap="square" rtlCol="0">
            <a:spAutoFit/>
          </a:bodyPr>
          <a:lstStyle/>
          <a:p>
            <a:pPr algn="just">
              <a:lnSpc>
                <a:spcPct val="125000"/>
              </a:lnSpc>
            </a:pPr>
            <a:r>
              <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tx1">
                  <a:lumMod val="75000"/>
                  <a:lumOff val="25000"/>
                </a:schemeClr>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01</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21" name="矩形 20"/>
          <p:cNvSpPr/>
          <p:nvPr/>
        </p:nvSpPr>
        <p:spPr>
          <a:xfrm>
            <a:off x="1667983" y="421696"/>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年度工作概述</a:t>
            </a:r>
            <a:endParaRPr lang="en-US" altLang="zh-CN" sz="1000" dirty="0">
              <a:solidFill>
                <a:schemeClr val="bg1"/>
              </a:solidFill>
              <a:latin typeface="Arial" panose="020B0604020202020204"/>
              <a:ea typeface="微软雅黑" panose="020B0503020204020204" charset="-122"/>
              <a:sym typeface="Arial" panose="020B0604020202020204"/>
            </a:endParaRPr>
          </a:p>
        </p:txBody>
      </p:sp>
      <p:sp>
        <p:nvSpPr>
          <p:cNvPr id="22" name="文本框 21"/>
          <p:cNvSpPr txBox="1"/>
          <p:nvPr/>
        </p:nvSpPr>
        <p:spPr>
          <a:xfrm>
            <a:off x="1610748" y="886054"/>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The </a:t>
            </a:r>
            <a:r>
              <a:rPr lang="en-US" altLang="zh-CN" sz="1400" b="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Annual</a:t>
            </a:r>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 Work Overview</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40" name="Rounded Rectangle 37"/>
          <p:cNvSpPr/>
          <p:nvPr/>
        </p:nvSpPr>
        <p:spPr>
          <a:xfrm>
            <a:off x="8522898" y="2149380"/>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Arial" panose="020B0604020202020204"/>
              <a:ea typeface="微软雅黑" panose="020B0503020204020204" charset="-122"/>
              <a:sym typeface="Arial" panose="020B0604020202020204"/>
            </a:endParaRPr>
          </a:p>
        </p:txBody>
      </p:sp>
      <p:sp>
        <p:nvSpPr>
          <p:cNvPr id="41" name="Rounded Rectangle 38"/>
          <p:cNvSpPr/>
          <p:nvPr/>
        </p:nvSpPr>
        <p:spPr>
          <a:xfrm>
            <a:off x="8522898" y="3498785"/>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42" name="Rounded Rectangle 39"/>
          <p:cNvSpPr/>
          <p:nvPr/>
        </p:nvSpPr>
        <p:spPr>
          <a:xfrm>
            <a:off x="8522898" y="4848192"/>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43" name="Rounded Rectangle 46"/>
          <p:cNvSpPr/>
          <p:nvPr/>
        </p:nvSpPr>
        <p:spPr>
          <a:xfrm flipH="1">
            <a:off x="3156550" y="2149380"/>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44" name="Rounded Rectangle 47"/>
          <p:cNvSpPr/>
          <p:nvPr/>
        </p:nvSpPr>
        <p:spPr>
          <a:xfrm flipH="1">
            <a:off x="3156550" y="3498785"/>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Arial" panose="020B0604020202020204"/>
              <a:ea typeface="微软雅黑" panose="020B0503020204020204" charset="-122"/>
              <a:sym typeface="Arial" panose="020B0604020202020204"/>
            </a:endParaRPr>
          </a:p>
        </p:txBody>
      </p:sp>
      <p:sp>
        <p:nvSpPr>
          <p:cNvPr id="45" name="Rounded Rectangle 48"/>
          <p:cNvSpPr/>
          <p:nvPr/>
        </p:nvSpPr>
        <p:spPr>
          <a:xfrm flipH="1">
            <a:off x="3156550" y="4848192"/>
            <a:ext cx="604695" cy="604695"/>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Arial" panose="020B0604020202020204"/>
              <a:ea typeface="微软雅黑" panose="020B0503020204020204" charset="-122"/>
              <a:sym typeface="Arial" panose="020B0604020202020204"/>
            </a:endParaRPr>
          </a:p>
        </p:txBody>
      </p:sp>
      <p:sp>
        <p:nvSpPr>
          <p:cNvPr id="46" name="Freeform 5"/>
          <p:cNvSpPr/>
          <p:nvPr/>
        </p:nvSpPr>
        <p:spPr bwMode="auto">
          <a:xfrm>
            <a:off x="4311118" y="3424894"/>
            <a:ext cx="1828800" cy="752475"/>
          </a:xfrm>
          <a:custGeom>
            <a:avLst/>
            <a:gdLst>
              <a:gd name="T0" fmla="*/ 0 w 486"/>
              <a:gd name="T1" fmla="*/ 100 h 200"/>
              <a:gd name="T2" fmla="*/ 100 w 486"/>
              <a:gd name="T3" fmla="*/ 200 h 200"/>
              <a:gd name="T4" fmla="*/ 313 w 486"/>
              <a:gd name="T5" fmla="*/ 200 h 200"/>
              <a:gd name="T6" fmla="*/ 486 w 486"/>
              <a:gd name="T7" fmla="*/ 100 h 200"/>
              <a:gd name="T8" fmla="*/ 313 w 486"/>
              <a:gd name="T9" fmla="*/ 0 h 200"/>
              <a:gd name="T10" fmla="*/ 100 w 486"/>
              <a:gd name="T11" fmla="*/ 0 h 200"/>
              <a:gd name="T12" fmla="*/ 0 w 486"/>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6" h="200">
                <a:moveTo>
                  <a:pt x="0" y="100"/>
                </a:moveTo>
                <a:cubicBezTo>
                  <a:pt x="0" y="155"/>
                  <a:pt x="45" y="200"/>
                  <a:pt x="100" y="200"/>
                </a:cubicBezTo>
                <a:cubicBezTo>
                  <a:pt x="313" y="200"/>
                  <a:pt x="313" y="200"/>
                  <a:pt x="313" y="200"/>
                </a:cubicBezTo>
                <a:cubicBezTo>
                  <a:pt x="486" y="100"/>
                  <a:pt x="486" y="100"/>
                  <a:pt x="486" y="100"/>
                </a:cubicBezTo>
                <a:cubicBezTo>
                  <a:pt x="313" y="0"/>
                  <a:pt x="313" y="0"/>
                  <a:pt x="313" y="0"/>
                </a:cubicBezTo>
                <a:cubicBezTo>
                  <a:pt x="100" y="0"/>
                  <a:pt x="100" y="0"/>
                  <a:pt x="100" y="0"/>
                </a:cubicBezTo>
                <a:cubicBezTo>
                  <a:pt x="45" y="0"/>
                  <a:pt x="0" y="45"/>
                  <a:pt x="0" y="100"/>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47" name="Freeform 6"/>
          <p:cNvSpPr/>
          <p:nvPr/>
        </p:nvSpPr>
        <p:spPr bwMode="auto">
          <a:xfrm>
            <a:off x="6139918" y="3424894"/>
            <a:ext cx="1831975" cy="752475"/>
          </a:xfrm>
          <a:custGeom>
            <a:avLst/>
            <a:gdLst>
              <a:gd name="T0" fmla="*/ 487 w 487"/>
              <a:gd name="T1" fmla="*/ 100 h 200"/>
              <a:gd name="T2" fmla="*/ 387 w 487"/>
              <a:gd name="T3" fmla="*/ 200 h 200"/>
              <a:gd name="T4" fmla="*/ 174 w 487"/>
              <a:gd name="T5" fmla="*/ 200 h 200"/>
              <a:gd name="T6" fmla="*/ 0 w 487"/>
              <a:gd name="T7" fmla="*/ 100 h 200"/>
              <a:gd name="T8" fmla="*/ 174 w 487"/>
              <a:gd name="T9" fmla="*/ 0 h 200"/>
              <a:gd name="T10" fmla="*/ 387 w 487"/>
              <a:gd name="T11" fmla="*/ 0 h 200"/>
              <a:gd name="T12" fmla="*/ 487 w 487"/>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7" h="200">
                <a:moveTo>
                  <a:pt x="487" y="100"/>
                </a:moveTo>
                <a:cubicBezTo>
                  <a:pt x="487" y="155"/>
                  <a:pt x="442" y="200"/>
                  <a:pt x="387" y="200"/>
                </a:cubicBezTo>
                <a:cubicBezTo>
                  <a:pt x="174" y="200"/>
                  <a:pt x="174" y="200"/>
                  <a:pt x="174" y="200"/>
                </a:cubicBezTo>
                <a:cubicBezTo>
                  <a:pt x="0" y="100"/>
                  <a:pt x="0" y="100"/>
                  <a:pt x="0" y="100"/>
                </a:cubicBezTo>
                <a:cubicBezTo>
                  <a:pt x="174" y="0"/>
                  <a:pt x="174" y="0"/>
                  <a:pt x="174" y="0"/>
                </a:cubicBezTo>
                <a:cubicBezTo>
                  <a:pt x="387" y="0"/>
                  <a:pt x="387" y="0"/>
                  <a:pt x="387" y="0"/>
                </a:cubicBezTo>
                <a:cubicBezTo>
                  <a:pt x="442" y="0"/>
                  <a:pt x="486" y="45"/>
                  <a:pt x="487" y="100"/>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48" name="Freeform 7"/>
          <p:cNvSpPr/>
          <p:nvPr/>
        </p:nvSpPr>
        <p:spPr bwMode="auto">
          <a:xfrm>
            <a:off x="4984218" y="3801132"/>
            <a:ext cx="1155700" cy="1690688"/>
          </a:xfrm>
          <a:custGeom>
            <a:avLst/>
            <a:gdLst>
              <a:gd name="T0" fmla="*/ 64 w 307"/>
              <a:gd name="T1" fmla="*/ 421 h 449"/>
              <a:gd name="T2" fmla="*/ 201 w 307"/>
              <a:gd name="T3" fmla="*/ 384 h 449"/>
              <a:gd name="T4" fmla="*/ 307 w 307"/>
              <a:gd name="T5" fmla="*/ 200 h 449"/>
              <a:gd name="T6" fmla="*/ 307 w 307"/>
              <a:gd name="T7" fmla="*/ 0 h 449"/>
              <a:gd name="T8" fmla="*/ 134 w 307"/>
              <a:gd name="T9" fmla="*/ 100 h 449"/>
              <a:gd name="T10" fmla="*/ 28 w 307"/>
              <a:gd name="T11" fmla="*/ 284 h 449"/>
              <a:gd name="T12" fmla="*/ 64 w 307"/>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421"/>
                </a:moveTo>
                <a:cubicBezTo>
                  <a:pt x="112" y="449"/>
                  <a:pt x="173" y="432"/>
                  <a:pt x="201" y="384"/>
                </a:cubicBezTo>
                <a:cubicBezTo>
                  <a:pt x="307" y="200"/>
                  <a:pt x="307" y="200"/>
                  <a:pt x="307" y="200"/>
                </a:cubicBezTo>
                <a:cubicBezTo>
                  <a:pt x="307" y="0"/>
                  <a:pt x="307" y="0"/>
                  <a:pt x="307" y="0"/>
                </a:cubicBezTo>
                <a:cubicBezTo>
                  <a:pt x="134" y="100"/>
                  <a:pt x="134" y="100"/>
                  <a:pt x="134" y="100"/>
                </a:cubicBezTo>
                <a:cubicBezTo>
                  <a:pt x="28" y="284"/>
                  <a:pt x="28" y="284"/>
                  <a:pt x="28" y="284"/>
                </a:cubicBezTo>
                <a:cubicBezTo>
                  <a:pt x="0" y="332"/>
                  <a:pt x="16" y="393"/>
                  <a:pt x="64" y="421"/>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49" name="Freeform 8"/>
          <p:cNvSpPr/>
          <p:nvPr/>
        </p:nvSpPr>
        <p:spPr bwMode="auto">
          <a:xfrm>
            <a:off x="6139918" y="2110444"/>
            <a:ext cx="1158875" cy="1690688"/>
          </a:xfrm>
          <a:custGeom>
            <a:avLst/>
            <a:gdLst>
              <a:gd name="T0" fmla="*/ 243 w 308"/>
              <a:gd name="T1" fmla="*/ 28 h 449"/>
              <a:gd name="T2" fmla="*/ 280 w 308"/>
              <a:gd name="T3" fmla="*/ 165 h 449"/>
              <a:gd name="T4" fmla="*/ 174 w 308"/>
              <a:gd name="T5" fmla="*/ 349 h 449"/>
              <a:gd name="T6" fmla="*/ 0 w 308"/>
              <a:gd name="T7" fmla="*/ 449 h 449"/>
              <a:gd name="T8" fmla="*/ 0 w 308"/>
              <a:gd name="T9" fmla="*/ 249 h 449"/>
              <a:gd name="T10" fmla="*/ 107 w 308"/>
              <a:gd name="T11" fmla="*/ 65 h 449"/>
              <a:gd name="T12" fmla="*/ 243 w 308"/>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28"/>
                </a:moveTo>
                <a:cubicBezTo>
                  <a:pt x="291" y="56"/>
                  <a:pt x="308" y="117"/>
                  <a:pt x="280" y="165"/>
                </a:cubicBezTo>
                <a:cubicBezTo>
                  <a:pt x="174" y="349"/>
                  <a:pt x="174" y="349"/>
                  <a:pt x="174" y="349"/>
                </a:cubicBezTo>
                <a:cubicBezTo>
                  <a:pt x="0" y="449"/>
                  <a:pt x="0" y="449"/>
                  <a:pt x="0" y="449"/>
                </a:cubicBezTo>
                <a:cubicBezTo>
                  <a:pt x="0" y="249"/>
                  <a:pt x="0" y="249"/>
                  <a:pt x="0" y="249"/>
                </a:cubicBezTo>
                <a:cubicBezTo>
                  <a:pt x="107" y="65"/>
                  <a:pt x="107" y="65"/>
                  <a:pt x="107" y="65"/>
                </a:cubicBezTo>
                <a:cubicBezTo>
                  <a:pt x="134" y="17"/>
                  <a:pt x="196" y="0"/>
                  <a:pt x="243" y="28"/>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50" name="Freeform 9"/>
          <p:cNvSpPr/>
          <p:nvPr/>
        </p:nvSpPr>
        <p:spPr bwMode="auto">
          <a:xfrm>
            <a:off x="6139918" y="3801132"/>
            <a:ext cx="1158875" cy="1690688"/>
          </a:xfrm>
          <a:custGeom>
            <a:avLst/>
            <a:gdLst>
              <a:gd name="T0" fmla="*/ 243 w 308"/>
              <a:gd name="T1" fmla="*/ 421 h 449"/>
              <a:gd name="T2" fmla="*/ 280 w 308"/>
              <a:gd name="T3" fmla="*/ 284 h 449"/>
              <a:gd name="T4" fmla="*/ 174 w 308"/>
              <a:gd name="T5" fmla="*/ 100 h 449"/>
              <a:gd name="T6" fmla="*/ 0 w 308"/>
              <a:gd name="T7" fmla="*/ 0 h 449"/>
              <a:gd name="T8" fmla="*/ 0 w 308"/>
              <a:gd name="T9" fmla="*/ 200 h 449"/>
              <a:gd name="T10" fmla="*/ 107 w 308"/>
              <a:gd name="T11" fmla="*/ 384 h 449"/>
              <a:gd name="T12" fmla="*/ 243 w 308"/>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421"/>
                </a:moveTo>
                <a:cubicBezTo>
                  <a:pt x="291" y="393"/>
                  <a:pt x="308" y="332"/>
                  <a:pt x="280" y="284"/>
                </a:cubicBezTo>
                <a:cubicBezTo>
                  <a:pt x="174" y="100"/>
                  <a:pt x="174" y="100"/>
                  <a:pt x="174" y="100"/>
                </a:cubicBezTo>
                <a:cubicBezTo>
                  <a:pt x="0" y="0"/>
                  <a:pt x="0" y="0"/>
                  <a:pt x="0" y="0"/>
                </a:cubicBezTo>
                <a:cubicBezTo>
                  <a:pt x="0" y="200"/>
                  <a:pt x="0" y="200"/>
                  <a:pt x="0" y="200"/>
                </a:cubicBezTo>
                <a:cubicBezTo>
                  <a:pt x="107" y="384"/>
                  <a:pt x="107" y="384"/>
                  <a:pt x="107" y="384"/>
                </a:cubicBezTo>
                <a:cubicBezTo>
                  <a:pt x="134" y="432"/>
                  <a:pt x="196" y="449"/>
                  <a:pt x="243" y="421"/>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51" name="Freeform 10"/>
          <p:cNvSpPr/>
          <p:nvPr/>
        </p:nvSpPr>
        <p:spPr bwMode="auto">
          <a:xfrm>
            <a:off x="4984218" y="2110444"/>
            <a:ext cx="1155700" cy="1690688"/>
          </a:xfrm>
          <a:custGeom>
            <a:avLst/>
            <a:gdLst>
              <a:gd name="T0" fmla="*/ 64 w 307"/>
              <a:gd name="T1" fmla="*/ 28 h 449"/>
              <a:gd name="T2" fmla="*/ 201 w 307"/>
              <a:gd name="T3" fmla="*/ 65 h 449"/>
              <a:gd name="T4" fmla="*/ 307 w 307"/>
              <a:gd name="T5" fmla="*/ 249 h 449"/>
              <a:gd name="T6" fmla="*/ 307 w 307"/>
              <a:gd name="T7" fmla="*/ 449 h 449"/>
              <a:gd name="T8" fmla="*/ 134 w 307"/>
              <a:gd name="T9" fmla="*/ 349 h 449"/>
              <a:gd name="T10" fmla="*/ 28 w 307"/>
              <a:gd name="T11" fmla="*/ 165 h 449"/>
              <a:gd name="T12" fmla="*/ 64 w 307"/>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28"/>
                </a:moveTo>
                <a:cubicBezTo>
                  <a:pt x="112" y="0"/>
                  <a:pt x="173" y="17"/>
                  <a:pt x="201" y="65"/>
                </a:cubicBezTo>
                <a:cubicBezTo>
                  <a:pt x="307" y="249"/>
                  <a:pt x="307" y="249"/>
                  <a:pt x="307" y="249"/>
                </a:cubicBezTo>
                <a:cubicBezTo>
                  <a:pt x="307" y="449"/>
                  <a:pt x="307" y="449"/>
                  <a:pt x="307" y="449"/>
                </a:cubicBezTo>
                <a:cubicBezTo>
                  <a:pt x="134" y="349"/>
                  <a:pt x="134" y="349"/>
                  <a:pt x="134" y="349"/>
                </a:cubicBezTo>
                <a:cubicBezTo>
                  <a:pt x="28" y="165"/>
                  <a:pt x="28" y="165"/>
                  <a:pt x="28" y="165"/>
                </a:cubicBezTo>
                <a:cubicBezTo>
                  <a:pt x="0" y="117"/>
                  <a:pt x="16" y="56"/>
                  <a:pt x="64" y="28"/>
                </a:cubicBezTo>
                <a:close/>
              </a:path>
            </a:pathLst>
          </a:custGeom>
          <a:solidFill>
            <a:schemeClr val="bg1"/>
          </a:solidFill>
          <a:ln>
            <a:solidFill>
              <a:srgbClr val="061D2F"/>
            </a:solidFill>
          </a:ln>
        </p:spPr>
        <p:txBody>
          <a:bodyPr vert="horz" wrap="square" lIns="91440" tIns="45720" rIns="91440" bIns="45720" numCol="1" anchor="t" anchorCtr="0" compatLnSpc="1"/>
          <a:lstStyle/>
          <a:p>
            <a:endParaRPr lang="id-ID" sz="1405">
              <a:solidFill>
                <a:schemeClr val="bg1"/>
              </a:solidFill>
              <a:latin typeface="Arial" panose="020B0604020202020204"/>
              <a:ea typeface="微软雅黑" panose="020B0503020204020204" charset="-122"/>
              <a:sym typeface="Arial" panose="020B0604020202020204"/>
            </a:endParaRPr>
          </a:p>
        </p:txBody>
      </p:sp>
      <p:sp>
        <p:nvSpPr>
          <p:cNvPr id="52" name="Oval 51"/>
          <p:cNvSpPr/>
          <p:nvPr/>
        </p:nvSpPr>
        <p:spPr>
          <a:xfrm>
            <a:off x="5161280" y="2287082"/>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Arial" panose="020B0604020202020204"/>
                <a:ea typeface="微软雅黑" panose="020B0503020204020204" charset="-122"/>
                <a:sym typeface="Arial" panose="020B0604020202020204"/>
              </a:rPr>
              <a:t></a:t>
            </a: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53" name="Oval 52"/>
          <p:cNvSpPr/>
          <p:nvPr/>
        </p:nvSpPr>
        <p:spPr>
          <a:xfrm>
            <a:off x="6607510" y="2287082"/>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5" dirty="0">
                <a:solidFill>
                  <a:schemeClr val="bg1"/>
                </a:solidFill>
                <a:latin typeface="Arial" panose="020B0604020202020204"/>
                <a:ea typeface="微软雅黑" panose="020B0503020204020204" charset="-122"/>
                <a:sym typeface="Arial" panose="020B0604020202020204"/>
              </a:rPr>
              <a:t></a:t>
            </a:r>
            <a:endParaRPr lang="en-US" sz="1405" dirty="0">
              <a:solidFill>
                <a:schemeClr val="bg1"/>
              </a:solidFill>
              <a:latin typeface="Arial" panose="020B0604020202020204"/>
              <a:ea typeface="微软雅黑" panose="020B0503020204020204" charset="-122"/>
              <a:sym typeface="Arial" panose="020B0604020202020204"/>
            </a:endParaRPr>
          </a:p>
        </p:txBody>
      </p:sp>
      <p:sp>
        <p:nvSpPr>
          <p:cNvPr id="54" name="Oval 53"/>
          <p:cNvSpPr/>
          <p:nvPr/>
        </p:nvSpPr>
        <p:spPr>
          <a:xfrm>
            <a:off x="5161280" y="4795259"/>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5" dirty="0">
                <a:solidFill>
                  <a:schemeClr val="bg1"/>
                </a:solidFill>
                <a:latin typeface="Arial" panose="020B0604020202020204"/>
                <a:ea typeface="微软雅黑" panose="020B0503020204020204" charset="-122"/>
                <a:sym typeface="Arial" panose="020B0604020202020204"/>
              </a:rPr>
              <a:t></a:t>
            </a:r>
            <a:endParaRPr lang="en-US" sz="1405" dirty="0">
              <a:solidFill>
                <a:schemeClr val="bg1"/>
              </a:solidFill>
              <a:latin typeface="Arial" panose="020B0604020202020204"/>
              <a:ea typeface="微软雅黑" panose="020B0503020204020204" charset="-122"/>
              <a:sym typeface="Arial" panose="020B0604020202020204"/>
            </a:endParaRPr>
          </a:p>
        </p:txBody>
      </p:sp>
      <p:sp>
        <p:nvSpPr>
          <p:cNvPr id="55" name="Oval 54"/>
          <p:cNvSpPr/>
          <p:nvPr/>
        </p:nvSpPr>
        <p:spPr>
          <a:xfrm>
            <a:off x="6607510" y="4795259"/>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AU" sz="1600" dirty="0">
                <a:solidFill>
                  <a:schemeClr val="bg1"/>
                </a:solidFill>
                <a:latin typeface="Arial" panose="020B0604020202020204"/>
                <a:ea typeface="微软雅黑" panose="020B0503020204020204" charset="-122"/>
                <a:sym typeface="Arial" panose="020B0604020202020204"/>
              </a:rPr>
              <a:t></a:t>
            </a: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56" name="Oval 55"/>
          <p:cNvSpPr/>
          <p:nvPr/>
        </p:nvSpPr>
        <p:spPr>
          <a:xfrm>
            <a:off x="7323474" y="3544415"/>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Arial" panose="020B0604020202020204"/>
                <a:ea typeface="微软雅黑" panose="020B0503020204020204" charset="-122"/>
                <a:sym typeface="Arial" panose="020B0604020202020204"/>
              </a:rPr>
              <a:t></a:t>
            </a: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57" name="Oval 56"/>
          <p:cNvSpPr/>
          <p:nvPr/>
        </p:nvSpPr>
        <p:spPr>
          <a:xfrm>
            <a:off x="4448305" y="3544415"/>
            <a:ext cx="519924" cy="519922"/>
          </a:xfrm>
          <a:prstGeom prst="ellipse">
            <a:avLst/>
          </a:prstGeom>
          <a:solidFill>
            <a:srgbClr val="061D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Arial" panose="020B0604020202020204"/>
                <a:ea typeface="微软雅黑" panose="020B0503020204020204" charset="-122"/>
                <a:sym typeface="Arial" panose="020B0604020202020204"/>
              </a:rPr>
              <a:t></a:t>
            </a:r>
            <a:endParaRPr lang="en-US" sz="1600" dirty="0">
              <a:solidFill>
                <a:schemeClr val="bg1"/>
              </a:solidFill>
              <a:latin typeface="Arial" panose="020B0604020202020204"/>
              <a:ea typeface="微软雅黑" panose="020B0503020204020204" charset="-122"/>
              <a:sym typeface="Arial" panose="020B0604020202020204"/>
            </a:endParaRPr>
          </a:p>
        </p:txBody>
      </p:sp>
      <p:sp>
        <p:nvSpPr>
          <p:cNvPr id="58" name="文本框 57"/>
          <p:cNvSpPr txBox="1"/>
          <p:nvPr/>
        </p:nvSpPr>
        <p:spPr>
          <a:xfrm>
            <a:off x="5099092" y="2366378"/>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59" name="文本框 58"/>
          <p:cNvSpPr txBox="1"/>
          <p:nvPr/>
        </p:nvSpPr>
        <p:spPr>
          <a:xfrm>
            <a:off x="6558261" y="2366378"/>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60" name="文本框 59"/>
          <p:cNvSpPr txBox="1"/>
          <p:nvPr/>
        </p:nvSpPr>
        <p:spPr>
          <a:xfrm>
            <a:off x="5099092" y="4866553"/>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61" name="文本框 60"/>
          <p:cNvSpPr txBox="1"/>
          <p:nvPr/>
        </p:nvSpPr>
        <p:spPr>
          <a:xfrm>
            <a:off x="6558261" y="4866553"/>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62" name="文本框 61"/>
          <p:cNvSpPr txBox="1"/>
          <p:nvPr/>
        </p:nvSpPr>
        <p:spPr>
          <a:xfrm>
            <a:off x="4402470" y="3616465"/>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63" name="文本框 62"/>
          <p:cNvSpPr txBox="1"/>
          <p:nvPr/>
        </p:nvSpPr>
        <p:spPr>
          <a:xfrm>
            <a:off x="7279967" y="3616465"/>
            <a:ext cx="606938" cy="369332"/>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text</a:t>
            </a:r>
            <a:endParaRPr lang="zh-CN" altLang="en-US" dirty="0">
              <a:solidFill>
                <a:schemeClr val="bg1"/>
              </a:solidFill>
              <a:latin typeface="Arial" panose="020B0604020202020204"/>
              <a:ea typeface="微软雅黑" panose="020B0503020204020204" charset="-122"/>
              <a:sym typeface="Arial" panose="020B0604020202020204"/>
            </a:endParaRPr>
          </a:p>
        </p:txBody>
      </p:sp>
      <p:sp>
        <p:nvSpPr>
          <p:cNvPr id="64" name="文本框 63"/>
          <p:cNvSpPr txBox="1"/>
          <p:nvPr/>
        </p:nvSpPr>
        <p:spPr>
          <a:xfrm>
            <a:off x="3135316" y="2267061"/>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5" name="文本框 64"/>
          <p:cNvSpPr txBox="1"/>
          <p:nvPr/>
        </p:nvSpPr>
        <p:spPr>
          <a:xfrm>
            <a:off x="3135316" y="3624419"/>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6" name="文本框 65"/>
          <p:cNvSpPr txBox="1"/>
          <p:nvPr/>
        </p:nvSpPr>
        <p:spPr>
          <a:xfrm>
            <a:off x="3135316" y="4981777"/>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7" name="文本框 66"/>
          <p:cNvSpPr txBox="1"/>
          <p:nvPr/>
        </p:nvSpPr>
        <p:spPr>
          <a:xfrm>
            <a:off x="8522898" y="2267061"/>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8" name="文本框 67"/>
          <p:cNvSpPr txBox="1"/>
          <p:nvPr/>
        </p:nvSpPr>
        <p:spPr>
          <a:xfrm>
            <a:off x="8522898" y="3624419"/>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9" name="文本框 68"/>
          <p:cNvSpPr txBox="1"/>
          <p:nvPr/>
        </p:nvSpPr>
        <p:spPr>
          <a:xfrm>
            <a:off x="8522898" y="4981777"/>
            <a:ext cx="606938"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70" name="文本框 69"/>
          <p:cNvSpPr txBox="1"/>
          <p:nvPr/>
        </p:nvSpPr>
        <p:spPr>
          <a:xfrm>
            <a:off x="9127593" y="2277859"/>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71" name="文本框 70"/>
          <p:cNvSpPr txBox="1"/>
          <p:nvPr/>
        </p:nvSpPr>
        <p:spPr>
          <a:xfrm>
            <a:off x="9141040" y="2024172"/>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72" name="文本框 71"/>
          <p:cNvSpPr txBox="1"/>
          <p:nvPr/>
        </p:nvSpPr>
        <p:spPr>
          <a:xfrm>
            <a:off x="9127593" y="3625287"/>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73" name="文本框 72"/>
          <p:cNvSpPr txBox="1"/>
          <p:nvPr/>
        </p:nvSpPr>
        <p:spPr>
          <a:xfrm>
            <a:off x="9141040" y="3371600"/>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74" name="文本框 73"/>
          <p:cNvSpPr txBox="1"/>
          <p:nvPr/>
        </p:nvSpPr>
        <p:spPr>
          <a:xfrm>
            <a:off x="9127593" y="5038182"/>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75" name="文本框 74"/>
          <p:cNvSpPr txBox="1"/>
          <p:nvPr/>
        </p:nvSpPr>
        <p:spPr>
          <a:xfrm>
            <a:off x="9141040" y="4784495"/>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76" name="文本框 75"/>
          <p:cNvSpPr txBox="1"/>
          <p:nvPr/>
        </p:nvSpPr>
        <p:spPr>
          <a:xfrm>
            <a:off x="1351990" y="2277859"/>
            <a:ext cx="1712418"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77" name="文本框 76"/>
          <p:cNvSpPr txBox="1"/>
          <p:nvPr/>
        </p:nvSpPr>
        <p:spPr>
          <a:xfrm>
            <a:off x="1704660" y="2024172"/>
            <a:ext cx="1359748"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78" name="文本框 77"/>
          <p:cNvSpPr txBox="1"/>
          <p:nvPr/>
        </p:nvSpPr>
        <p:spPr>
          <a:xfrm>
            <a:off x="1351990" y="3625287"/>
            <a:ext cx="1712418"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79" name="文本框 78"/>
          <p:cNvSpPr txBox="1"/>
          <p:nvPr/>
        </p:nvSpPr>
        <p:spPr>
          <a:xfrm>
            <a:off x="1704660" y="3371600"/>
            <a:ext cx="1359748"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80" name="文本框 79"/>
          <p:cNvSpPr txBox="1"/>
          <p:nvPr/>
        </p:nvSpPr>
        <p:spPr>
          <a:xfrm>
            <a:off x="1351990" y="5038182"/>
            <a:ext cx="1712418" cy="532582"/>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81" name="文本框 80"/>
          <p:cNvSpPr txBox="1"/>
          <p:nvPr/>
        </p:nvSpPr>
        <p:spPr>
          <a:xfrm>
            <a:off x="1704660" y="4784495"/>
            <a:ext cx="1359748"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5" name="椭圆 24"/>
          <p:cNvSpPr/>
          <p:nvPr/>
        </p:nvSpPr>
        <p:spPr>
          <a:xfrm>
            <a:off x="5533767" y="2532612"/>
            <a:ext cx="1127960" cy="112795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6" name="矩形 45"/>
          <p:cNvSpPr/>
          <p:nvPr/>
        </p:nvSpPr>
        <p:spPr>
          <a:xfrm>
            <a:off x="5675139" y="2336691"/>
            <a:ext cx="870751" cy="1201932"/>
          </a:xfrm>
          <a:prstGeom prst="rect">
            <a:avLst/>
          </a:prstGeom>
        </p:spPr>
        <p:txBody>
          <a:bodyPr wrap="none">
            <a:spAutoFit/>
          </a:bodyPr>
          <a:lstStyle/>
          <a:p>
            <a:pPr algn="ctr">
              <a:lnSpc>
                <a:spcPct val="175000"/>
              </a:lnSpc>
            </a:pPr>
            <a:r>
              <a:rPr lang="en-US" altLang="zh-CN" sz="4800" dirty="0">
                <a:solidFill>
                  <a:schemeClr val="bg1"/>
                </a:solidFill>
                <a:latin typeface="Arial" panose="020B0604020202020204"/>
                <a:ea typeface="微软雅黑" panose="020B0503020204020204" charset="-122"/>
                <a:sym typeface="Arial" panose="020B0604020202020204"/>
              </a:rPr>
              <a:t>02</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16" name="文本框 15"/>
          <p:cNvSpPr txBox="1"/>
          <p:nvPr/>
        </p:nvSpPr>
        <p:spPr>
          <a:xfrm>
            <a:off x="3616036" y="3689000"/>
            <a:ext cx="4959929" cy="650306"/>
          </a:xfrm>
          <a:prstGeom prst="rect">
            <a:avLst/>
          </a:prstGeom>
          <a:noFill/>
        </p:spPr>
        <p:txBody>
          <a:bodyPr wrap="square" rtlCol="0">
            <a:spAutoFit/>
          </a:bodyPr>
          <a:lstStyle/>
          <a:p>
            <a:pPr algn="ctr">
              <a:lnSpc>
                <a:spcPct val="175000"/>
              </a:lnSpc>
            </a:pPr>
            <a:r>
              <a:rPr lang="zh-CN" altLang="en-US" sz="2400" dirty="0">
                <a:solidFill>
                  <a:schemeClr val="bg1"/>
                </a:solidFill>
                <a:latin typeface="Arial" panose="020B0604020202020204"/>
                <a:ea typeface="微软雅黑" panose="020B0503020204020204" charset="-122"/>
                <a:sym typeface="Arial" panose="020B0604020202020204"/>
              </a:rPr>
              <a:t>工作完成情况</a:t>
            </a:r>
            <a:endParaRPr lang="en-US" altLang="zh-CN" sz="2400" dirty="0">
              <a:solidFill>
                <a:schemeClr val="bg1"/>
              </a:solidFill>
              <a:latin typeface="Arial" panose="020B0604020202020204"/>
              <a:ea typeface="微软雅黑" panose="020B0503020204020204" charset="-122"/>
              <a:sym typeface="Arial" panose="020B0604020202020204"/>
            </a:endParaRPr>
          </a:p>
        </p:txBody>
      </p:sp>
      <p:sp>
        <p:nvSpPr>
          <p:cNvPr id="17" name="文本框 16"/>
          <p:cNvSpPr txBox="1"/>
          <p:nvPr/>
        </p:nvSpPr>
        <p:spPr>
          <a:xfrm>
            <a:off x="3584947" y="4389284"/>
            <a:ext cx="5022106" cy="338554"/>
          </a:xfrm>
          <a:prstGeom prst="snip1Rect">
            <a:avLst>
              <a:gd name="adj" fmla="val 0"/>
            </a:avLst>
          </a:prstGeom>
          <a:noFill/>
          <a:ln w="28575">
            <a:noFill/>
          </a:ln>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WORK COMPLETION</a:t>
            </a:r>
            <a:endParaRPr lang="zh-CN" altLang="en-US"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02</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7" name="矩形 6"/>
          <p:cNvSpPr/>
          <p:nvPr/>
        </p:nvSpPr>
        <p:spPr>
          <a:xfrm>
            <a:off x="1679359" y="452714"/>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工作完成情况</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8" name="文本框 7"/>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Work Completion</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grpSp>
        <p:nvGrpSpPr>
          <p:cNvPr id="9" name="Group 42"/>
          <p:cNvGrpSpPr/>
          <p:nvPr/>
        </p:nvGrpSpPr>
        <p:grpSpPr>
          <a:xfrm>
            <a:off x="4560111" y="2431125"/>
            <a:ext cx="1301918" cy="4416424"/>
            <a:chOff x="4497049" y="2305258"/>
            <a:chExt cx="1342103" cy="4552742"/>
          </a:xfrm>
        </p:grpSpPr>
        <p:sp>
          <p:nvSpPr>
            <p:cNvPr id="10" name="Arc 43"/>
            <p:cNvSpPr/>
            <p:nvPr/>
          </p:nvSpPr>
          <p:spPr>
            <a:xfrm>
              <a:off x="5147210" y="2305258"/>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11" name="Straight Connector 48"/>
            <p:cNvCxnSpPr>
              <a:stCxn id="10" idx="2"/>
            </p:cNvCxnSpPr>
            <p:nvPr/>
          </p:nvCxnSpPr>
          <p:spPr>
            <a:xfrm>
              <a:off x="5839152" y="2651229"/>
              <a:ext cx="0" cy="4206771"/>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69"/>
            <p:cNvCxnSpPr/>
            <p:nvPr/>
          </p:nvCxnSpPr>
          <p:spPr>
            <a:xfrm flipH="1">
              <a:off x="4497049" y="2305258"/>
              <a:ext cx="1011122"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70"/>
          <p:cNvGrpSpPr/>
          <p:nvPr/>
        </p:nvGrpSpPr>
        <p:grpSpPr>
          <a:xfrm>
            <a:off x="6095041" y="2009429"/>
            <a:ext cx="1811857" cy="4838120"/>
            <a:chOff x="6200535" y="2305258"/>
            <a:chExt cx="1867782" cy="4987454"/>
          </a:xfrm>
        </p:grpSpPr>
        <p:sp>
          <p:nvSpPr>
            <p:cNvPr id="14" name="Arc 71"/>
            <p:cNvSpPr/>
            <p:nvPr/>
          </p:nvSpPr>
          <p:spPr>
            <a:xfrm flipH="1">
              <a:off x="6200535" y="2305258"/>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15" name="Straight Connector 72"/>
            <p:cNvCxnSpPr>
              <a:stCxn id="14" idx="2"/>
            </p:cNvCxnSpPr>
            <p:nvPr/>
          </p:nvCxnSpPr>
          <p:spPr>
            <a:xfrm>
              <a:off x="6200535" y="2651229"/>
              <a:ext cx="0" cy="4641483"/>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73"/>
            <p:cNvCxnSpPr/>
            <p:nvPr/>
          </p:nvCxnSpPr>
          <p:spPr>
            <a:xfrm>
              <a:off x="6531516" y="2305258"/>
              <a:ext cx="153680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0" name="Group 74"/>
          <p:cNvGrpSpPr/>
          <p:nvPr/>
        </p:nvGrpSpPr>
        <p:grpSpPr>
          <a:xfrm>
            <a:off x="3512826" y="3740126"/>
            <a:ext cx="2477267" cy="3107423"/>
            <a:chOff x="3777522" y="3654663"/>
            <a:chExt cx="2553730" cy="3203337"/>
          </a:xfrm>
        </p:grpSpPr>
        <p:sp>
          <p:nvSpPr>
            <p:cNvPr id="21" name="Arc 75"/>
            <p:cNvSpPr/>
            <p:nvPr/>
          </p:nvSpPr>
          <p:spPr>
            <a:xfrm>
              <a:off x="5639310" y="3654663"/>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22" name="Straight Connector 76"/>
            <p:cNvCxnSpPr>
              <a:stCxn id="21" idx="2"/>
            </p:cNvCxnSpPr>
            <p:nvPr/>
          </p:nvCxnSpPr>
          <p:spPr>
            <a:xfrm>
              <a:off x="6331252" y="4000634"/>
              <a:ext cx="0" cy="2857366"/>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77"/>
            <p:cNvCxnSpPr/>
            <p:nvPr/>
          </p:nvCxnSpPr>
          <p:spPr>
            <a:xfrm flipH="1">
              <a:off x="3777522" y="3654663"/>
              <a:ext cx="2222749"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78"/>
          <p:cNvGrpSpPr/>
          <p:nvPr/>
        </p:nvGrpSpPr>
        <p:grpSpPr>
          <a:xfrm flipH="1">
            <a:off x="6223814" y="5033113"/>
            <a:ext cx="1301918" cy="1814435"/>
            <a:chOff x="4497049" y="2305258"/>
            <a:chExt cx="1342103" cy="1870440"/>
          </a:xfrm>
        </p:grpSpPr>
        <p:sp>
          <p:nvSpPr>
            <p:cNvPr id="25" name="Arc 79"/>
            <p:cNvSpPr/>
            <p:nvPr/>
          </p:nvSpPr>
          <p:spPr>
            <a:xfrm>
              <a:off x="5147210" y="2305258"/>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26" name="Straight Connector 80"/>
            <p:cNvCxnSpPr>
              <a:stCxn id="25" idx="2"/>
            </p:cNvCxnSpPr>
            <p:nvPr/>
          </p:nvCxnSpPr>
          <p:spPr>
            <a:xfrm flipH="1">
              <a:off x="5839152" y="2651229"/>
              <a:ext cx="0" cy="1524469"/>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81"/>
            <p:cNvCxnSpPr/>
            <p:nvPr/>
          </p:nvCxnSpPr>
          <p:spPr>
            <a:xfrm flipH="1">
              <a:off x="4497049" y="2305258"/>
              <a:ext cx="1011122"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Group 82"/>
          <p:cNvGrpSpPr/>
          <p:nvPr/>
        </p:nvGrpSpPr>
        <p:grpSpPr>
          <a:xfrm>
            <a:off x="6329648" y="3586304"/>
            <a:ext cx="2039072" cy="3261245"/>
            <a:chOff x="6442383" y="3675973"/>
            <a:chExt cx="2102010" cy="3361907"/>
          </a:xfrm>
        </p:grpSpPr>
        <p:sp>
          <p:nvSpPr>
            <p:cNvPr id="29" name="Arc 83"/>
            <p:cNvSpPr/>
            <p:nvPr/>
          </p:nvSpPr>
          <p:spPr>
            <a:xfrm flipH="1">
              <a:off x="6442383" y="3675973"/>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30" name="Straight Connector 84"/>
            <p:cNvCxnSpPr>
              <a:stCxn id="29" idx="2"/>
            </p:cNvCxnSpPr>
            <p:nvPr/>
          </p:nvCxnSpPr>
          <p:spPr>
            <a:xfrm>
              <a:off x="6442383" y="4021944"/>
              <a:ext cx="0" cy="3015936"/>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85"/>
            <p:cNvCxnSpPr/>
            <p:nvPr/>
          </p:nvCxnSpPr>
          <p:spPr>
            <a:xfrm>
              <a:off x="6773364" y="3675973"/>
              <a:ext cx="1771029"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Group 86"/>
          <p:cNvGrpSpPr/>
          <p:nvPr/>
        </p:nvGrpSpPr>
        <p:grpSpPr>
          <a:xfrm>
            <a:off x="4676440" y="5006812"/>
            <a:ext cx="1080266" cy="1840736"/>
            <a:chOff x="4738147" y="4960447"/>
            <a:chExt cx="1113610" cy="1897553"/>
          </a:xfrm>
        </p:grpSpPr>
        <p:sp>
          <p:nvSpPr>
            <p:cNvPr id="33" name="Arc 87"/>
            <p:cNvSpPr/>
            <p:nvPr/>
          </p:nvSpPr>
          <p:spPr>
            <a:xfrm>
              <a:off x="5159815" y="4960447"/>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34" name="Straight Connector 88"/>
            <p:cNvCxnSpPr>
              <a:stCxn id="33" idx="2"/>
            </p:cNvCxnSpPr>
            <p:nvPr/>
          </p:nvCxnSpPr>
          <p:spPr>
            <a:xfrm>
              <a:off x="5851757" y="5306418"/>
              <a:ext cx="0" cy="1551582"/>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89"/>
            <p:cNvCxnSpPr/>
            <p:nvPr/>
          </p:nvCxnSpPr>
          <p:spPr>
            <a:xfrm flipH="1">
              <a:off x="4738147" y="4960447"/>
              <a:ext cx="782630"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Rounded Rectangle 90"/>
          <p:cNvSpPr/>
          <p:nvPr/>
        </p:nvSpPr>
        <p:spPr>
          <a:xfrm>
            <a:off x="7269622" y="1584297"/>
            <a:ext cx="850270" cy="850266"/>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Arial" panose="020B0604020202020204"/>
              <a:ea typeface="微软雅黑" panose="020B0503020204020204" charset="-122"/>
              <a:sym typeface="Arial" panose="020B0604020202020204"/>
            </a:endParaRPr>
          </a:p>
        </p:txBody>
      </p:sp>
      <p:sp>
        <p:nvSpPr>
          <p:cNvPr id="37" name="Rounded Rectangle 91"/>
          <p:cNvSpPr/>
          <p:nvPr/>
        </p:nvSpPr>
        <p:spPr>
          <a:xfrm>
            <a:off x="7952025" y="3140500"/>
            <a:ext cx="850270" cy="850266"/>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2800" dirty="0">
              <a:solidFill>
                <a:schemeClr val="bg1"/>
              </a:solidFill>
              <a:latin typeface="Arial" panose="020B0604020202020204"/>
              <a:ea typeface="微软雅黑" panose="020B0503020204020204" charset="-122"/>
              <a:sym typeface="Arial" panose="020B0604020202020204"/>
            </a:endParaRPr>
          </a:p>
        </p:txBody>
      </p:sp>
      <p:sp>
        <p:nvSpPr>
          <p:cNvPr id="38" name="Rounded Rectangle 92"/>
          <p:cNvSpPr/>
          <p:nvPr/>
        </p:nvSpPr>
        <p:spPr>
          <a:xfrm>
            <a:off x="7203011" y="4623997"/>
            <a:ext cx="850270" cy="850266"/>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2800" dirty="0">
              <a:solidFill>
                <a:schemeClr val="bg1"/>
              </a:solidFill>
              <a:latin typeface="Arial" panose="020B0604020202020204"/>
              <a:ea typeface="微软雅黑" panose="020B0503020204020204" charset="-122"/>
              <a:sym typeface="Arial" panose="020B0604020202020204"/>
            </a:endParaRPr>
          </a:p>
        </p:txBody>
      </p:sp>
      <p:sp>
        <p:nvSpPr>
          <p:cNvPr id="39" name="Rounded Rectangle 93"/>
          <p:cNvSpPr/>
          <p:nvPr/>
        </p:nvSpPr>
        <p:spPr>
          <a:xfrm flipH="1">
            <a:off x="3914388" y="2005992"/>
            <a:ext cx="850268" cy="850267"/>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Arial" panose="020B0604020202020204"/>
              <a:ea typeface="微软雅黑" panose="020B0503020204020204" charset="-122"/>
              <a:sym typeface="Arial" panose="020B0604020202020204"/>
            </a:endParaRPr>
          </a:p>
        </p:txBody>
      </p:sp>
      <p:sp>
        <p:nvSpPr>
          <p:cNvPr id="40" name="Rounded Rectangle 94"/>
          <p:cNvSpPr/>
          <p:nvPr/>
        </p:nvSpPr>
        <p:spPr>
          <a:xfrm flipH="1">
            <a:off x="3381602" y="3314993"/>
            <a:ext cx="850268" cy="850267"/>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Arial" panose="020B0604020202020204"/>
              <a:ea typeface="微软雅黑" panose="020B0503020204020204" charset="-122"/>
              <a:sym typeface="Arial" panose="020B0604020202020204"/>
            </a:endParaRPr>
          </a:p>
        </p:txBody>
      </p:sp>
      <p:sp>
        <p:nvSpPr>
          <p:cNvPr id="41" name="Rounded Rectangle 95"/>
          <p:cNvSpPr/>
          <p:nvPr/>
        </p:nvSpPr>
        <p:spPr>
          <a:xfrm flipH="1">
            <a:off x="4153878" y="4623996"/>
            <a:ext cx="850268" cy="850267"/>
          </a:xfrm>
          <a:prstGeom prst="roundRect">
            <a:avLst>
              <a:gd name="adj" fmla="val 165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Arial" panose="020B0604020202020204"/>
              <a:ea typeface="微软雅黑" panose="020B0503020204020204" charset="-122"/>
              <a:sym typeface="Arial" panose="020B0604020202020204"/>
            </a:endParaRPr>
          </a:p>
        </p:txBody>
      </p:sp>
      <p:grpSp>
        <p:nvGrpSpPr>
          <p:cNvPr id="42" name="Group 108"/>
          <p:cNvGrpSpPr/>
          <p:nvPr/>
        </p:nvGrpSpPr>
        <p:grpSpPr>
          <a:xfrm>
            <a:off x="6445344" y="5989275"/>
            <a:ext cx="786919" cy="858273"/>
            <a:chOff x="6561650" y="5973235"/>
            <a:chExt cx="811208" cy="884765"/>
          </a:xfrm>
        </p:grpSpPr>
        <p:grpSp>
          <p:nvGrpSpPr>
            <p:cNvPr id="43" name="Group 109"/>
            <p:cNvGrpSpPr/>
            <p:nvPr/>
          </p:nvGrpSpPr>
          <p:grpSpPr>
            <a:xfrm flipH="1">
              <a:off x="6561650" y="6082209"/>
              <a:ext cx="691942" cy="775791"/>
              <a:chOff x="5147210" y="2305258"/>
              <a:chExt cx="691942" cy="775791"/>
            </a:xfrm>
          </p:grpSpPr>
          <p:sp>
            <p:nvSpPr>
              <p:cNvPr id="45" name="Arc 112"/>
              <p:cNvSpPr/>
              <p:nvPr/>
            </p:nvSpPr>
            <p:spPr>
              <a:xfrm>
                <a:off x="5147210" y="2305258"/>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46" name="Straight Connector 113"/>
              <p:cNvCxnSpPr>
                <a:stCxn id="45" idx="2"/>
              </p:cNvCxnSpPr>
              <p:nvPr/>
            </p:nvCxnSpPr>
            <p:spPr>
              <a:xfrm flipH="1">
                <a:off x="5839152" y="2651229"/>
                <a:ext cx="0" cy="42982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114"/>
              <p:cNvCxnSpPr/>
              <p:nvPr/>
            </p:nvCxnSpPr>
            <p:spPr>
              <a:xfrm flipH="1">
                <a:off x="5147210" y="2305258"/>
                <a:ext cx="36096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4" name="Oval 111"/>
            <p:cNvSpPr/>
            <p:nvPr/>
          </p:nvSpPr>
          <p:spPr>
            <a:xfrm>
              <a:off x="7154912" y="5973235"/>
              <a:ext cx="217946" cy="2179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grpSp>
      <p:grpSp>
        <p:nvGrpSpPr>
          <p:cNvPr id="48" name="Group 115"/>
          <p:cNvGrpSpPr/>
          <p:nvPr/>
        </p:nvGrpSpPr>
        <p:grpSpPr>
          <a:xfrm flipH="1">
            <a:off x="4869586" y="6134687"/>
            <a:ext cx="786919" cy="776935"/>
            <a:chOff x="6561650" y="5973235"/>
            <a:chExt cx="811208" cy="800916"/>
          </a:xfrm>
        </p:grpSpPr>
        <p:grpSp>
          <p:nvGrpSpPr>
            <p:cNvPr id="49" name="Group 116"/>
            <p:cNvGrpSpPr/>
            <p:nvPr/>
          </p:nvGrpSpPr>
          <p:grpSpPr>
            <a:xfrm flipH="1">
              <a:off x="6561650" y="6082209"/>
              <a:ext cx="691942" cy="691942"/>
              <a:chOff x="5147210" y="2305258"/>
              <a:chExt cx="691942" cy="691942"/>
            </a:xfrm>
          </p:grpSpPr>
          <p:sp>
            <p:nvSpPr>
              <p:cNvPr id="51" name="Arc 118"/>
              <p:cNvSpPr/>
              <p:nvPr/>
            </p:nvSpPr>
            <p:spPr>
              <a:xfrm>
                <a:off x="5147210" y="2305258"/>
                <a:ext cx="691942" cy="691942"/>
              </a:xfrm>
              <a:prstGeom prst="arc">
                <a:avLst/>
              </a:prstGeom>
              <a:ln w="635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cxnSp>
            <p:nvCxnSpPr>
              <p:cNvPr id="52" name="Straight Connector 119"/>
              <p:cNvCxnSpPr>
                <a:stCxn id="51" idx="2"/>
              </p:cNvCxnSpPr>
              <p:nvPr/>
            </p:nvCxnSpPr>
            <p:spPr>
              <a:xfrm>
                <a:off x="5839152" y="2651229"/>
                <a:ext cx="0" cy="27992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120"/>
              <p:cNvCxnSpPr/>
              <p:nvPr/>
            </p:nvCxnSpPr>
            <p:spPr>
              <a:xfrm flipH="1">
                <a:off x="5147210" y="2305258"/>
                <a:ext cx="360961"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0" name="Oval 117"/>
            <p:cNvSpPr/>
            <p:nvPr/>
          </p:nvSpPr>
          <p:spPr>
            <a:xfrm>
              <a:off x="7154912" y="5973235"/>
              <a:ext cx="217946" cy="2179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Arial" panose="020B0604020202020204"/>
                <a:ea typeface="微软雅黑" panose="020B0503020204020204" charset="-122"/>
                <a:sym typeface="Arial" panose="020B0604020202020204"/>
              </a:endParaRPr>
            </a:p>
          </p:txBody>
        </p:sp>
      </p:grpSp>
      <p:sp>
        <p:nvSpPr>
          <p:cNvPr id="54" name="文本框 53"/>
          <p:cNvSpPr txBox="1"/>
          <p:nvPr/>
        </p:nvSpPr>
        <p:spPr>
          <a:xfrm>
            <a:off x="7425429" y="1819914"/>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55" name="文本框 54"/>
          <p:cNvSpPr txBox="1"/>
          <p:nvPr/>
        </p:nvSpPr>
        <p:spPr>
          <a:xfrm>
            <a:off x="8145867" y="1766027"/>
            <a:ext cx="2092954"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56" name="文本框 55"/>
          <p:cNvSpPr txBox="1"/>
          <p:nvPr/>
        </p:nvSpPr>
        <p:spPr>
          <a:xfrm>
            <a:off x="8158913" y="1519936"/>
            <a:ext cx="1319035"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57" name="文本框 56"/>
          <p:cNvSpPr txBox="1"/>
          <p:nvPr/>
        </p:nvSpPr>
        <p:spPr>
          <a:xfrm>
            <a:off x="8906741" y="3249994"/>
            <a:ext cx="2092954"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58" name="文本框 57"/>
          <p:cNvSpPr txBox="1"/>
          <p:nvPr/>
        </p:nvSpPr>
        <p:spPr>
          <a:xfrm>
            <a:off x="8919787" y="3003903"/>
            <a:ext cx="1319035"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59" name="文本框 58"/>
          <p:cNvSpPr txBox="1"/>
          <p:nvPr/>
        </p:nvSpPr>
        <p:spPr>
          <a:xfrm>
            <a:off x="8183858" y="4741727"/>
            <a:ext cx="2092954" cy="784830"/>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0" name="文本框 59"/>
          <p:cNvSpPr txBox="1"/>
          <p:nvPr/>
        </p:nvSpPr>
        <p:spPr>
          <a:xfrm>
            <a:off x="8196903" y="4495636"/>
            <a:ext cx="1319035"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61" name="文本框 60"/>
          <p:cNvSpPr txBox="1"/>
          <p:nvPr/>
        </p:nvSpPr>
        <p:spPr>
          <a:xfrm>
            <a:off x="1945230" y="4836485"/>
            <a:ext cx="2092954"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2" name="文本框 61"/>
          <p:cNvSpPr txBox="1"/>
          <p:nvPr/>
        </p:nvSpPr>
        <p:spPr>
          <a:xfrm>
            <a:off x="2719149" y="4590394"/>
            <a:ext cx="1319035"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63" name="文本框 62"/>
          <p:cNvSpPr txBox="1"/>
          <p:nvPr/>
        </p:nvSpPr>
        <p:spPr>
          <a:xfrm>
            <a:off x="8082777" y="3375504"/>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4" name="文本框 63"/>
          <p:cNvSpPr txBox="1"/>
          <p:nvPr/>
        </p:nvSpPr>
        <p:spPr>
          <a:xfrm>
            <a:off x="7333763" y="4869993"/>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65" name="文本框 64"/>
          <p:cNvSpPr txBox="1"/>
          <p:nvPr/>
        </p:nvSpPr>
        <p:spPr>
          <a:xfrm>
            <a:off x="1128237" y="3496085"/>
            <a:ext cx="2092954"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6" name="文本框 65"/>
          <p:cNvSpPr txBox="1"/>
          <p:nvPr/>
        </p:nvSpPr>
        <p:spPr>
          <a:xfrm>
            <a:off x="1902156" y="3249994"/>
            <a:ext cx="1319035"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67" name="文本框 66"/>
          <p:cNvSpPr txBox="1"/>
          <p:nvPr/>
        </p:nvSpPr>
        <p:spPr>
          <a:xfrm>
            <a:off x="1689257" y="2184607"/>
            <a:ext cx="2092954"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8" name="文本框 67"/>
          <p:cNvSpPr txBox="1"/>
          <p:nvPr/>
        </p:nvSpPr>
        <p:spPr>
          <a:xfrm>
            <a:off x="2463176" y="1938516"/>
            <a:ext cx="1319035" cy="338554"/>
          </a:xfrm>
          <a:prstGeom prst="rect">
            <a:avLst/>
          </a:prstGeom>
          <a:noFill/>
        </p:spPr>
        <p:txBody>
          <a:bodyPr wrap="square" rtlCol="0">
            <a:spAutoFit/>
          </a:bodyPr>
          <a:lstStyle/>
          <a:p>
            <a:pPr algn="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69" name="文本框 68"/>
          <p:cNvSpPr txBox="1"/>
          <p:nvPr/>
        </p:nvSpPr>
        <p:spPr>
          <a:xfrm>
            <a:off x="4050032" y="2248023"/>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70" name="文本框 69"/>
          <p:cNvSpPr txBox="1"/>
          <p:nvPr/>
        </p:nvSpPr>
        <p:spPr>
          <a:xfrm>
            <a:off x="3500134" y="3501242"/>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
        <p:nvSpPr>
          <p:cNvPr id="71" name="文本框 70"/>
          <p:cNvSpPr txBox="1"/>
          <p:nvPr/>
        </p:nvSpPr>
        <p:spPr>
          <a:xfrm>
            <a:off x="4283522" y="4858877"/>
            <a:ext cx="588765" cy="369332"/>
          </a:xfrm>
          <a:prstGeom prst="rect">
            <a:avLst/>
          </a:prstGeom>
          <a:noFill/>
        </p:spPr>
        <p:txBody>
          <a:bodyPr wrap="square" rtlCol="0">
            <a:spAutoFit/>
          </a:bodyPr>
          <a:lstStyle/>
          <a:p>
            <a:pPr algn="ctr"/>
            <a:r>
              <a:rPr lang="en-US" altLang="zh-CN" dirty="0">
                <a:latin typeface="Arial" panose="020B0604020202020204"/>
                <a:ea typeface="微软雅黑" panose="020B0503020204020204" charset="-122"/>
                <a:sym typeface="Arial" panose="020B0604020202020204"/>
              </a:rPr>
              <a:t>text</a:t>
            </a:r>
            <a:endParaRPr lang="zh-CN" altLang="en-US" dirty="0">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02</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7" name="矩形 6"/>
          <p:cNvSpPr/>
          <p:nvPr/>
        </p:nvSpPr>
        <p:spPr>
          <a:xfrm>
            <a:off x="1679359" y="452714"/>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工作完成情况</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8" name="文本框 7"/>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Work Completion</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9" name="Freeform 45"/>
          <p:cNvSpPr/>
          <p:nvPr/>
        </p:nvSpPr>
        <p:spPr>
          <a:xfrm>
            <a:off x="8175868" y="3303863"/>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0" name="Freeform 44"/>
          <p:cNvSpPr/>
          <p:nvPr/>
        </p:nvSpPr>
        <p:spPr>
          <a:xfrm>
            <a:off x="3687422" y="3303863"/>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1" name="Freeform 41"/>
          <p:cNvSpPr/>
          <p:nvPr/>
        </p:nvSpPr>
        <p:spPr>
          <a:xfrm flipV="1">
            <a:off x="5931645" y="2022627"/>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2" name="Freeform 40"/>
          <p:cNvSpPr/>
          <p:nvPr/>
        </p:nvSpPr>
        <p:spPr>
          <a:xfrm flipV="1">
            <a:off x="1443199" y="2022627"/>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3" name="Freeform 42"/>
          <p:cNvSpPr/>
          <p:nvPr/>
        </p:nvSpPr>
        <p:spPr>
          <a:xfrm>
            <a:off x="1443199" y="3303863"/>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4" name="Freeform 48"/>
          <p:cNvSpPr/>
          <p:nvPr/>
        </p:nvSpPr>
        <p:spPr>
          <a:xfrm>
            <a:off x="5931645" y="3303863"/>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5" name="Freeform 69"/>
          <p:cNvSpPr/>
          <p:nvPr/>
        </p:nvSpPr>
        <p:spPr>
          <a:xfrm flipV="1">
            <a:off x="3687422" y="2022627"/>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19" name="Freeform 70"/>
          <p:cNvSpPr/>
          <p:nvPr/>
        </p:nvSpPr>
        <p:spPr>
          <a:xfrm flipV="1">
            <a:off x="8175868" y="2022627"/>
            <a:ext cx="2572935"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solidFill>
          <a:ln>
            <a:solidFill>
              <a:srgbClr val="003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rial" panose="020B0604020202020204"/>
              <a:ea typeface="微软雅黑" panose="020B0503020204020204" charset="-122"/>
              <a:sym typeface="Arial" panose="020B0604020202020204"/>
            </a:endParaRPr>
          </a:p>
        </p:txBody>
      </p:sp>
      <p:sp>
        <p:nvSpPr>
          <p:cNvPr id="20" name="Oval 74"/>
          <p:cNvSpPr>
            <a:spLocks noChangeAspect="1"/>
          </p:cNvSpPr>
          <p:nvPr/>
        </p:nvSpPr>
        <p:spPr>
          <a:xfrm>
            <a:off x="2415981" y="2984500"/>
            <a:ext cx="624112" cy="624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rgbClr val="003346"/>
              </a:solidFill>
              <a:latin typeface="Arial" panose="020B0604020202020204"/>
              <a:ea typeface="微软雅黑" panose="020B0503020204020204" charset="-122"/>
              <a:sym typeface="Arial" panose="020B0604020202020204"/>
            </a:endParaRPr>
          </a:p>
        </p:txBody>
      </p:sp>
      <p:sp>
        <p:nvSpPr>
          <p:cNvPr id="21" name="Oval 75"/>
          <p:cNvSpPr>
            <a:spLocks noChangeAspect="1"/>
          </p:cNvSpPr>
          <p:nvPr/>
        </p:nvSpPr>
        <p:spPr>
          <a:xfrm>
            <a:off x="4669579" y="2984500"/>
            <a:ext cx="624112" cy="624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solidFill>
                <a:srgbClr val="003346"/>
              </a:solidFill>
              <a:latin typeface="Arial" panose="020B0604020202020204"/>
              <a:ea typeface="微软雅黑" panose="020B0503020204020204" charset="-122"/>
              <a:sym typeface="Arial" panose="020B0604020202020204"/>
            </a:endParaRPr>
          </a:p>
        </p:txBody>
      </p:sp>
      <p:sp>
        <p:nvSpPr>
          <p:cNvPr id="22" name="Oval 76"/>
          <p:cNvSpPr>
            <a:spLocks noChangeAspect="1"/>
          </p:cNvSpPr>
          <p:nvPr/>
        </p:nvSpPr>
        <p:spPr>
          <a:xfrm>
            <a:off x="6898311" y="2984500"/>
            <a:ext cx="624112" cy="624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rgbClr val="003346"/>
              </a:solidFill>
              <a:latin typeface="Arial" panose="020B0604020202020204"/>
              <a:ea typeface="微软雅黑" panose="020B0503020204020204" charset="-122"/>
              <a:sym typeface="Arial" panose="020B0604020202020204"/>
            </a:endParaRPr>
          </a:p>
        </p:txBody>
      </p:sp>
      <p:sp>
        <p:nvSpPr>
          <p:cNvPr id="23" name="Oval 77"/>
          <p:cNvSpPr>
            <a:spLocks noChangeAspect="1"/>
          </p:cNvSpPr>
          <p:nvPr/>
        </p:nvSpPr>
        <p:spPr>
          <a:xfrm>
            <a:off x="9159201" y="2984500"/>
            <a:ext cx="624112" cy="624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solidFill>
                <a:srgbClr val="003346"/>
              </a:solidFill>
              <a:latin typeface="Arial" panose="020B0604020202020204"/>
              <a:ea typeface="微软雅黑" panose="020B0503020204020204" charset="-122"/>
              <a:sym typeface="Arial" panose="020B0604020202020204"/>
            </a:endParaRPr>
          </a:p>
        </p:txBody>
      </p:sp>
      <p:sp>
        <p:nvSpPr>
          <p:cNvPr id="24" name="文本框 23"/>
          <p:cNvSpPr txBox="1"/>
          <p:nvPr/>
        </p:nvSpPr>
        <p:spPr>
          <a:xfrm>
            <a:off x="2424568" y="3096501"/>
            <a:ext cx="606938" cy="400110"/>
          </a:xfrm>
          <a:prstGeom prst="rect">
            <a:avLst/>
          </a:prstGeom>
          <a:noFill/>
        </p:spPr>
        <p:txBody>
          <a:bodyPr wrap="square" rtlCol="0">
            <a:spAutoFit/>
          </a:bodyPr>
          <a:lstStyle/>
          <a:p>
            <a:pPr algn="ctr"/>
            <a:r>
              <a:rPr lang="en-US" altLang="zh-CN" sz="2000" dirty="0">
                <a:solidFill>
                  <a:srgbClr val="003346"/>
                </a:solidFill>
                <a:latin typeface="Arial" panose="020B0604020202020204"/>
                <a:ea typeface="微软雅黑" panose="020B0503020204020204" charset="-122"/>
                <a:sym typeface="Arial" panose="020B0604020202020204"/>
              </a:rPr>
              <a:t>text</a:t>
            </a:r>
            <a:endParaRPr lang="zh-CN" altLang="en-US" sz="2000" dirty="0">
              <a:solidFill>
                <a:srgbClr val="003346"/>
              </a:solidFill>
              <a:latin typeface="Arial" panose="020B0604020202020204"/>
              <a:ea typeface="微软雅黑" panose="020B0503020204020204" charset="-122"/>
              <a:sym typeface="Arial" panose="020B0604020202020204"/>
            </a:endParaRPr>
          </a:p>
        </p:txBody>
      </p:sp>
      <p:sp>
        <p:nvSpPr>
          <p:cNvPr id="25" name="文本框 24"/>
          <p:cNvSpPr txBox="1"/>
          <p:nvPr/>
        </p:nvSpPr>
        <p:spPr>
          <a:xfrm>
            <a:off x="4668791" y="3096501"/>
            <a:ext cx="606938" cy="400110"/>
          </a:xfrm>
          <a:prstGeom prst="rect">
            <a:avLst/>
          </a:prstGeom>
          <a:noFill/>
        </p:spPr>
        <p:txBody>
          <a:bodyPr wrap="square" rtlCol="0">
            <a:spAutoFit/>
          </a:bodyPr>
          <a:lstStyle/>
          <a:p>
            <a:pPr algn="ctr"/>
            <a:r>
              <a:rPr lang="en-US" altLang="zh-CN" sz="2000" dirty="0">
                <a:solidFill>
                  <a:srgbClr val="003346"/>
                </a:solidFill>
                <a:latin typeface="Arial" panose="020B0604020202020204"/>
                <a:ea typeface="微软雅黑" panose="020B0503020204020204" charset="-122"/>
                <a:sym typeface="Arial" panose="020B0604020202020204"/>
              </a:rPr>
              <a:t>text</a:t>
            </a:r>
            <a:endParaRPr lang="zh-CN" altLang="en-US" sz="2000" dirty="0">
              <a:solidFill>
                <a:srgbClr val="003346"/>
              </a:solidFill>
              <a:latin typeface="Arial" panose="020B0604020202020204"/>
              <a:ea typeface="微软雅黑" panose="020B0503020204020204" charset="-122"/>
              <a:sym typeface="Arial" panose="020B0604020202020204"/>
            </a:endParaRPr>
          </a:p>
        </p:txBody>
      </p:sp>
      <p:sp>
        <p:nvSpPr>
          <p:cNvPr id="26" name="文本框 25"/>
          <p:cNvSpPr txBox="1"/>
          <p:nvPr/>
        </p:nvSpPr>
        <p:spPr>
          <a:xfrm>
            <a:off x="6914643" y="3096501"/>
            <a:ext cx="606938" cy="400110"/>
          </a:xfrm>
          <a:prstGeom prst="rect">
            <a:avLst/>
          </a:prstGeom>
          <a:noFill/>
        </p:spPr>
        <p:txBody>
          <a:bodyPr wrap="square" rtlCol="0">
            <a:spAutoFit/>
          </a:bodyPr>
          <a:lstStyle/>
          <a:p>
            <a:pPr algn="ctr"/>
            <a:r>
              <a:rPr lang="en-US" altLang="zh-CN" sz="2000" dirty="0">
                <a:solidFill>
                  <a:srgbClr val="003346"/>
                </a:solidFill>
                <a:latin typeface="Arial" panose="020B0604020202020204"/>
                <a:ea typeface="微软雅黑" panose="020B0503020204020204" charset="-122"/>
                <a:sym typeface="Arial" panose="020B0604020202020204"/>
              </a:rPr>
              <a:t>text</a:t>
            </a:r>
            <a:endParaRPr lang="zh-CN" altLang="en-US" sz="2000" dirty="0">
              <a:solidFill>
                <a:srgbClr val="003346"/>
              </a:solidFill>
              <a:latin typeface="Arial" panose="020B0604020202020204"/>
              <a:ea typeface="微软雅黑" panose="020B0503020204020204" charset="-122"/>
              <a:sym typeface="Arial" panose="020B0604020202020204"/>
            </a:endParaRPr>
          </a:p>
        </p:txBody>
      </p:sp>
      <p:sp>
        <p:nvSpPr>
          <p:cNvPr id="27" name="文本框 26"/>
          <p:cNvSpPr txBox="1"/>
          <p:nvPr/>
        </p:nvSpPr>
        <p:spPr>
          <a:xfrm>
            <a:off x="9167788" y="3096501"/>
            <a:ext cx="606938" cy="400110"/>
          </a:xfrm>
          <a:prstGeom prst="rect">
            <a:avLst/>
          </a:prstGeom>
          <a:noFill/>
        </p:spPr>
        <p:txBody>
          <a:bodyPr wrap="square" rtlCol="0">
            <a:spAutoFit/>
          </a:bodyPr>
          <a:lstStyle/>
          <a:p>
            <a:pPr algn="ctr"/>
            <a:r>
              <a:rPr lang="en-US" altLang="zh-CN" sz="2000" dirty="0">
                <a:solidFill>
                  <a:srgbClr val="003346"/>
                </a:solidFill>
                <a:latin typeface="Arial" panose="020B0604020202020204"/>
                <a:ea typeface="微软雅黑" panose="020B0503020204020204" charset="-122"/>
                <a:sym typeface="Arial" panose="020B0604020202020204"/>
              </a:rPr>
              <a:t>text</a:t>
            </a:r>
            <a:endParaRPr lang="zh-CN" altLang="en-US" sz="2000" dirty="0">
              <a:solidFill>
                <a:srgbClr val="003346"/>
              </a:solidFill>
              <a:latin typeface="Arial" panose="020B0604020202020204"/>
              <a:ea typeface="微软雅黑" panose="020B0503020204020204" charset="-122"/>
              <a:sym typeface="Arial" panose="020B0604020202020204"/>
            </a:endParaRPr>
          </a:p>
        </p:txBody>
      </p:sp>
      <p:sp>
        <p:nvSpPr>
          <p:cNvPr id="28" name="文本框 27"/>
          <p:cNvSpPr txBox="1"/>
          <p:nvPr/>
        </p:nvSpPr>
        <p:spPr>
          <a:xfrm>
            <a:off x="1621362" y="5021141"/>
            <a:ext cx="2092954"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9" name="文本框 28"/>
          <p:cNvSpPr txBox="1"/>
          <p:nvPr/>
        </p:nvSpPr>
        <p:spPr>
          <a:xfrm>
            <a:off x="2008322" y="4737524"/>
            <a:ext cx="1319035"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0" name="文本框 29"/>
          <p:cNvSpPr txBox="1"/>
          <p:nvPr/>
        </p:nvSpPr>
        <p:spPr>
          <a:xfrm>
            <a:off x="3862021" y="5021141"/>
            <a:ext cx="2092954"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1" name="文本框 30"/>
          <p:cNvSpPr txBox="1"/>
          <p:nvPr/>
        </p:nvSpPr>
        <p:spPr>
          <a:xfrm>
            <a:off x="4248981" y="4737524"/>
            <a:ext cx="1319035"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2" name="文本框 31"/>
          <p:cNvSpPr txBox="1"/>
          <p:nvPr/>
        </p:nvSpPr>
        <p:spPr>
          <a:xfrm>
            <a:off x="6183361" y="5021141"/>
            <a:ext cx="2092954"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3" name="文本框 32"/>
          <p:cNvSpPr txBox="1"/>
          <p:nvPr/>
        </p:nvSpPr>
        <p:spPr>
          <a:xfrm>
            <a:off x="6570321" y="4737524"/>
            <a:ext cx="1319035"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4" name="文本框 33"/>
          <p:cNvSpPr txBox="1"/>
          <p:nvPr/>
        </p:nvSpPr>
        <p:spPr>
          <a:xfrm>
            <a:off x="8464362" y="5021141"/>
            <a:ext cx="2092954"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5" name="文本框 34"/>
          <p:cNvSpPr txBox="1"/>
          <p:nvPr/>
        </p:nvSpPr>
        <p:spPr>
          <a:xfrm>
            <a:off x="8851322" y="4737524"/>
            <a:ext cx="1319035"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02</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7" name="矩形 6"/>
          <p:cNvSpPr/>
          <p:nvPr/>
        </p:nvSpPr>
        <p:spPr>
          <a:xfrm>
            <a:off x="1679359" y="452714"/>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工作完成情况</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8" name="文本框 7"/>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Work Completion</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9" name="Oval 81"/>
          <p:cNvSpPr/>
          <p:nvPr/>
        </p:nvSpPr>
        <p:spPr>
          <a:xfrm>
            <a:off x="1225427" y="3144717"/>
            <a:ext cx="1282327" cy="1282325"/>
          </a:xfrm>
          <a:prstGeom prst="ellips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0" name="Oval 82"/>
          <p:cNvSpPr/>
          <p:nvPr/>
        </p:nvSpPr>
        <p:spPr>
          <a:xfrm>
            <a:off x="1173048" y="3144717"/>
            <a:ext cx="1282327" cy="1282325"/>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1" name="Oval 84"/>
          <p:cNvSpPr/>
          <p:nvPr/>
        </p:nvSpPr>
        <p:spPr>
          <a:xfrm>
            <a:off x="3364228" y="3144717"/>
            <a:ext cx="1282327" cy="1282325"/>
          </a:xfrm>
          <a:prstGeom prst="ellips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2" name="Oval 85"/>
          <p:cNvSpPr/>
          <p:nvPr/>
        </p:nvSpPr>
        <p:spPr>
          <a:xfrm>
            <a:off x="3311849" y="3144717"/>
            <a:ext cx="1282327" cy="1282325"/>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3" name="Oval 87"/>
          <p:cNvSpPr/>
          <p:nvPr/>
        </p:nvSpPr>
        <p:spPr>
          <a:xfrm>
            <a:off x="5503030" y="3144717"/>
            <a:ext cx="1282327" cy="1282325"/>
          </a:xfrm>
          <a:prstGeom prst="ellips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4" name="Oval 88"/>
          <p:cNvSpPr/>
          <p:nvPr/>
        </p:nvSpPr>
        <p:spPr>
          <a:xfrm>
            <a:off x="5450651" y="3144717"/>
            <a:ext cx="1282327" cy="1282325"/>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5" name="Oval 90"/>
          <p:cNvSpPr/>
          <p:nvPr/>
        </p:nvSpPr>
        <p:spPr>
          <a:xfrm>
            <a:off x="7641830" y="3144717"/>
            <a:ext cx="1282327" cy="1282325"/>
          </a:xfrm>
          <a:prstGeom prst="ellips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19" name="Oval 91"/>
          <p:cNvSpPr/>
          <p:nvPr/>
        </p:nvSpPr>
        <p:spPr>
          <a:xfrm>
            <a:off x="7589451" y="3144717"/>
            <a:ext cx="1282327" cy="1282325"/>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20" name="Chevron 93"/>
          <p:cNvSpPr/>
          <p:nvPr/>
        </p:nvSpPr>
        <p:spPr>
          <a:xfrm>
            <a:off x="2741810" y="3591698"/>
            <a:ext cx="388362" cy="388361"/>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1" name="Chevron 94"/>
          <p:cNvSpPr/>
          <p:nvPr/>
        </p:nvSpPr>
        <p:spPr>
          <a:xfrm>
            <a:off x="2689431" y="3591698"/>
            <a:ext cx="388362" cy="388361"/>
          </a:xfrm>
          <a:prstGeom prst="chevr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2" name="Chevron 96"/>
          <p:cNvSpPr/>
          <p:nvPr/>
        </p:nvSpPr>
        <p:spPr>
          <a:xfrm>
            <a:off x="7019412" y="3591698"/>
            <a:ext cx="388362" cy="388361"/>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3" name="Chevron 97"/>
          <p:cNvSpPr/>
          <p:nvPr/>
        </p:nvSpPr>
        <p:spPr>
          <a:xfrm>
            <a:off x="6967033" y="3591698"/>
            <a:ext cx="388362" cy="388361"/>
          </a:xfrm>
          <a:prstGeom prst="chevr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4" name="Chevron 99"/>
          <p:cNvSpPr/>
          <p:nvPr/>
        </p:nvSpPr>
        <p:spPr>
          <a:xfrm>
            <a:off x="4880622" y="3591698"/>
            <a:ext cx="388362" cy="388361"/>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5" name="Chevron 100"/>
          <p:cNvSpPr/>
          <p:nvPr/>
        </p:nvSpPr>
        <p:spPr>
          <a:xfrm>
            <a:off x="4828243" y="3591698"/>
            <a:ext cx="388362" cy="388361"/>
          </a:xfrm>
          <a:prstGeom prst="chevr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26" name="AutoShape 19"/>
          <p:cNvSpPr>
            <a:spLocks noChangeAspect="1"/>
          </p:cNvSpPr>
          <p:nvPr/>
        </p:nvSpPr>
        <p:spPr bwMode="auto">
          <a:xfrm>
            <a:off x="5882047" y="3576060"/>
            <a:ext cx="419531" cy="419640"/>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061D2F"/>
          </a:solidFill>
          <a:ln>
            <a:noFill/>
          </a:ln>
          <a:effectLst/>
        </p:spPr>
        <p:txBody>
          <a:bodyPr lIns="50789" tIns="50789" rIns="50789" bIns="50789" anchor="ctr"/>
          <a:lstStyle/>
          <a:p>
            <a:pPr defTabSz="457200">
              <a:defRPr/>
            </a:pPr>
            <a:endParaRPr lang="es-ES" sz="3600" dirty="0">
              <a:solidFill>
                <a:schemeClr val="bg1"/>
              </a:solidFill>
              <a:effectLst>
                <a:outerShdw blurRad="38100" dist="38100" dir="2700000" algn="tl">
                  <a:srgbClr val="000000"/>
                </a:outerShdw>
              </a:effectLst>
              <a:latin typeface="Arial" panose="020B0604020202020204"/>
              <a:ea typeface="微软雅黑" panose="020B0503020204020204" charset="-122"/>
              <a:cs typeface="Lato Regular"/>
              <a:sym typeface="Arial" panose="020B0604020202020204"/>
            </a:endParaRPr>
          </a:p>
        </p:txBody>
      </p:sp>
      <p:sp>
        <p:nvSpPr>
          <p:cNvPr id="27" name="AutoShape 114"/>
          <p:cNvSpPr>
            <a:spLocks noChangeAspect="1"/>
          </p:cNvSpPr>
          <p:nvPr/>
        </p:nvSpPr>
        <p:spPr bwMode="auto">
          <a:xfrm>
            <a:off x="1583563" y="3554152"/>
            <a:ext cx="461296" cy="463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rgbClr val="061D2F"/>
          </a:solidFill>
          <a:ln>
            <a:noFill/>
          </a:ln>
          <a:effectLst/>
        </p:spPr>
        <p:txBody>
          <a:bodyPr lIns="50789" tIns="50789" rIns="50789" bIns="50789" anchor="ctr"/>
          <a:lstStyle/>
          <a:p>
            <a:pPr defTabSz="457200">
              <a:defRPr/>
            </a:pPr>
            <a:endParaRPr lang="es-ES" sz="3600" dirty="0">
              <a:solidFill>
                <a:schemeClr val="bg1"/>
              </a:solidFill>
              <a:effectLst>
                <a:outerShdw blurRad="38100" dist="38100" dir="2700000" algn="tl">
                  <a:srgbClr val="000000"/>
                </a:outerShdw>
              </a:effectLst>
              <a:latin typeface="Arial" panose="020B0604020202020204"/>
              <a:ea typeface="微软雅黑" panose="020B0503020204020204" charset="-122"/>
              <a:cs typeface="Lato Regular"/>
              <a:sym typeface="Arial" panose="020B0604020202020204"/>
            </a:endParaRPr>
          </a:p>
        </p:txBody>
      </p:sp>
      <p:sp>
        <p:nvSpPr>
          <p:cNvPr id="28" name="AutoShape 84"/>
          <p:cNvSpPr>
            <a:spLocks noChangeAspect="1"/>
          </p:cNvSpPr>
          <p:nvPr/>
        </p:nvSpPr>
        <p:spPr bwMode="auto">
          <a:xfrm>
            <a:off x="8036441" y="3590876"/>
            <a:ext cx="388347" cy="3900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061D2F"/>
          </a:solidFill>
          <a:ln>
            <a:noFill/>
          </a:ln>
          <a:effectLst/>
        </p:spPr>
        <p:txBody>
          <a:bodyPr lIns="101578" tIns="101578" rIns="101578" bIns="101578" anchor="ctr"/>
          <a:lstStyle/>
          <a:p>
            <a:pPr defTabSz="913765">
              <a:defRPr/>
            </a:pPr>
            <a:endParaRPr lang="es-ES" sz="6600" dirty="0">
              <a:solidFill>
                <a:srgbClr val="44CEB9"/>
              </a:solidFill>
              <a:effectLst>
                <a:outerShdw blurRad="38100" dist="38100" dir="2700000" algn="tl">
                  <a:srgbClr val="000000"/>
                </a:outerShdw>
              </a:effectLst>
              <a:latin typeface="Arial" panose="020B0604020202020204"/>
              <a:ea typeface="微软雅黑" panose="020B0503020204020204" charset="-122"/>
              <a:cs typeface="Gill Sans" charset="0"/>
              <a:sym typeface="Arial" panose="020B0604020202020204"/>
            </a:endParaRPr>
          </a:p>
        </p:txBody>
      </p:sp>
      <p:sp>
        <p:nvSpPr>
          <p:cNvPr id="29" name="Freeform 102"/>
          <p:cNvSpPr>
            <a:spLocks noChangeAspect="1" noChangeArrowheads="1"/>
          </p:cNvSpPr>
          <p:nvPr/>
        </p:nvSpPr>
        <p:spPr bwMode="auto">
          <a:xfrm>
            <a:off x="3724145" y="3581318"/>
            <a:ext cx="457735" cy="409124"/>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rgbClr val="061D2F"/>
          </a:solidFill>
          <a:ln>
            <a:noFill/>
          </a:ln>
          <a:effectLst/>
        </p:spPr>
        <p:txBody>
          <a:bodyPr wrap="none" anchor="ctr"/>
          <a:lstStyle/>
          <a:p>
            <a:endParaRPr lang="en-US" sz="1050" dirty="0">
              <a:latin typeface="Arial" panose="020B0604020202020204"/>
              <a:ea typeface="微软雅黑" panose="020B0503020204020204" charset="-122"/>
              <a:sym typeface="Arial" panose="020B0604020202020204"/>
            </a:endParaRPr>
          </a:p>
        </p:txBody>
      </p:sp>
      <p:sp>
        <p:nvSpPr>
          <p:cNvPr id="30" name="Oval 106"/>
          <p:cNvSpPr/>
          <p:nvPr/>
        </p:nvSpPr>
        <p:spPr>
          <a:xfrm>
            <a:off x="9799382" y="3144717"/>
            <a:ext cx="1282327" cy="1282325"/>
          </a:xfrm>
          <a:prstGeom prst="ellipse">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31" name="Oval 107"/>
          <p:cNvSpPr/>
          <p:nvPr/>
        </p:nvSpPr>
        <p:spPr>
          <a:xfrm>
            <a:off x="9747003" y="3144717"/>
            <a:ext cx="1282327" cy="1282325"/>
          </a:xfrm>
          <a:prstGeom prst="ellipse">
            <a:avLst/>
          </a:prstGeom>
          <a:solidFill>
            <a:schemeClr val="bg1">
              <a:lumMod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a:ea typeface="微软雅黑" panose="020B0503020204020204" charset="-122"/>
              <a:sym typeface="Arial" panose="020B0604020202020204"/>
            </a:endParaRPr>
          </a:p>
        </p:txBody>
      </p:sp>
      <p:sp>
        <p:nvSpPr>
          <p:cNvPr id="32" name="Chevron 109"/>
          <p:cNvSpPr/>
          <p:nvPr/>
        </p:nvSpPr>
        <p:spPr>
          <a:xfrm>
            <a:off x="9176964" y="3591698"/>
            <a:ext cx="388362" cy="388361"/>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33" name="Chevron 110"/>
          <p:cNvSpPr/>
          <p:nvPr/>
        </p:nvSpPr>
        <p:spPr>
          <a:xfrm>
            <a:off x="9124585" y="3591698"/>
            <a:ext cx="388362" cy="388361"/>
          </a:xfrm>
          <a:prstGeom prst="chevron">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a:ea typeface="微软雅黑" panose="020B0503020204020204" charset="-122"/>
              <a:sym typeface="Arial" panose="020B0604020202020204"/>
            </a:endParaRPr>
          </a:p>
        </p:txBody>
      </p:sp>
      <p:sp>
        <p:nvSpPr>
          <p:cNvPr id="34" name="Freeform 115"/>
          <p:cNvSpPr>
            <a:spLocks noChangeAspect="1" noChangeArrowheads="1"/>
          </p:cNvSpPr>
          <p:nvPr/>
        </p:nvSpPr>
        <p:spPr bwMode="auto">
          <a:xfrm>
            <a:off x="10206228" y="3568127"/>
            <a:ext cx="363877" cy="43550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latin typeface="Arial" panose="020B0604020202020204"/>
              <a:ea typeface="微软雅黑" panose="020B0503020204020204" charset="-122"/>
              <a:sym typeface="Arial" panose="020B0604020202020204"/>
            </a:endParaRPr>
          </a:p>
        </p:txBody>
      </p:sp>
      <p:sp>
        <p:nvSpPr>
          <p:cNvPr id="35" name="文本框 34"/>
          <p:cNvSpPr txBox="1"/>
          <p:nvPr/>
        </p:nvSpPr>
        <p:spPr>
          <a:xfrm>
            <a:off x="749178" y="4743769"/>
            <a:ext cx="2018313"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6" name="文本框 35"/>
          <p:cNvSpPr txBox="1"/>
          <p:nvPr/>
        </p:nvSpPr>
        <p:spPr>
          <a:xfrm>
            <a:off x="1225427" y="4497923"/>
            <a:ext cx="1065814"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7" name="文本框 36"/>
          <p:cNvSpPr txBox="1"/>
          <p:nvPr/>
        </p:nvSpPr>
        <p:spPr>
          <a:xfrm>
            <a:off x="5086844" y="4743769"/>
            <a:ext cx="2018313"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8" name="文本框 37"/>
          <p:cNvSpPr txBox="1"/>
          <p:nvPr/>
        </p:nvSpPr>
        <p:spPr>
          <a:xfrm>
            <a:off x="5563093" y="4497923"/>
            <a:ext cx="1065814"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9" name="文本框 38"/>
          <p:cNvSpPr txBox="1"/>
          <p:nvPr/>
        </p:nvSpPr>
        <p:spPr>
          <a:xfrm>
            <a:off x="9367852" y="4743769"/>
            <a:ext cx="2018313"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0" name="文本框 39"/>
          <p:cNvSpPr txBox="1"/>
          <p:nvPr/>
        </p:nvSpPr>
        <p:spPr>
          <a:xfrm>
            <a:off x="9844101" y="4497923"/>
            <a:ext cx="1065814"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1" name="文本框 40"/>
          <p:cNvSpPr txBox="1"/>
          <p:nvPr/>
        </p:nvSpPr>
        <p:spPr>
          <a:xfrm>
            <a:off x="7200456" y="2313592"/>
            <a:ext cx="2018313"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2" name="文本框 41"/>
          <p:cNvSpPr txBox="1"/>
          <p:nvPr/>
        </p:nvSpPr>
        <p:spPr>
          <a:xfrm>
            <a:off x="7676705" y="2067746"/>
            <a:ext cx="1065814"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3" name="文本框 42"/>
          <p:cNvSpPr txBox="1"/>
          <p:nvPr/>
        </p:nvSpPr>
        <p:spPr>
          <a:xfrm>
            <a:off x="2963909" y="2313592"/>
            <a:ext cx="2018313" cy="784830"/>
          </a:xfrm>
          <a:prstGeom prst="rect">
            <a:avLst/>
          </a:prstGeom>
          <a:noFill/>
        </p:spPr>
        <p:txBody>
          <a:bodyPr wrap="square" rtlCol="0">
            <a:spAutoFit/>
          </a:bodyPr>
          <a:lstStyle/>
          <a:p>
            <a:pPr algn="ct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4" name="文本框 43"/>
          <p:cNvSpPr txBox="1"/>
          <p:nvPr/>
        </p:nvSpPr>
        <p:spPr>
          <a:xfrm>
            <a:off x="3440158" y="2067746"/>
            <a:ext cx="1065814" cy="338554"/>
          </a:xfrm>
          <a:prstGeom prst="rect">
            <a:avLst/>
          </a:prstGeom>
          <a:noFill/>
        </p:spPr>
        <p:txBody>
          <a:bodyPr wrap="square" rtlCol="0">
            <a:spAutoFit/>
          </a:bodyPr>
          <a:lstStyle/>
          <a:p>
            <a:pPr algn="ctr"/>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5" name="椭圆 24"/>
          <p:cNvSpPr/>
          <p:nvPr/>
        </p:nvSpPr>
        <p:spPr>
          <a:xfrm>
            <a:off x="5533767" y="2532612"/>
            <a:ext cx="1127960" cy="112795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6" name="矩形 45"/>
          <p:cNvSpPr/>
          <p:nvPr/>
        </p:nvSpPr>
        <p:spPr>
          <a:xfrm>
            <a:off x="5675139" y="2336691"/>
            <a:ext cx="870751" cy="1201932"/>
          </a:xfrm>
          <a:prstGeom prst="rect">
            <a:avLst/>
          </a:prstGeom>
        </p:spPr>
        <p:txBody>
          <a:bodyPr wrap="none">
            <a:spAutoFit/>
          </a:bodyPr>
          <a:lstStyle/>
          <a:p>
            <a:pPr algn="ctr">
              <a:lnSpc>
                <a:spcPct val="175000"/>
              </a:lnSpc>
            </a:pPr>
            <a:r>
              <a:rPr lang="en-US" altLang="zh-CN" sz="4800" dirty="0">
                <a:solidFill>
                  <a:schemeClr val="bg1"/>
                </a:solidFill>
                <a:latin typeface="Arial" panose="020B0604020202020204"/>
                <a:ea typeface="微软雅黑" panose="020B0503020204020204" charset="-122"/>
                <a:sym typeface="Arial" panose="020B0604020202020204"/>
              </a:rPr>
              <a:t>03</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18" name="文本框 17"/>
          <p:cNvSpPr txBox="1"/>
          <p:nvPr/>
        </p:nvSpPr>
        <p:spPr>
          <a:xfrm>
            <a:off x="3616036" y="3579341"/>
            <a:ext cx="4959929" cy="650306"/>
          </a:xfrm>
          <a:prstGeom prst="rect">
            <a:avLst/>
          </a:prstGeom>
          <a:noFill/>
        </p:spPr>
        <p:txBody>
          <a:bodyPr wrap="square" rtlCol="0">
            <a:spAutoFit/>
          </a:bodyPr>
          <a:lstStyle/>
          <a:p>
            <a:pPr algn="ctr">
              <a:lnSpc>
                <a:spcPct val="175000"/>
              </a:lnSpc>
            </a:pPr>
            <a:r>
              <a:rPr lang="zh-CN" altLang="en-US" sz="2400" dirty="0">
                <a:solidFill>
                  <a:schemeClr val="bg1"/>
                </a:solidFill>
                <a:latin typeface="Arial" panose="020B0604020202020204"/>
                <a:ea typeface="微软雅黑" panose="020B0503020204020204" charset="-122"/>
                <a:sym typeface="Arial" panose="020B0604020202020204"/>
              </a:rPr>
              <a:t>工作经验总结</a:t>
            </a:r>
            <a:endParaRPr lang="en-US" altLang="zh-CN" sz="1200" dirty="0">
              <a:solidFill>
                <a:schemeClr val="bg1"/>
              </a:solidFill>
              <a:latin typeface="Arial" panose="020B0604020202020204"/>
              <a:ea typeface="微软雅黑" panose="020B0503020204020204" charset="-122"/>
              <a:sym typeface="Arial" panose="020B0604020202020204"/>
            </a:endParaRPr>
          </a:p>
        </p:txBody>
      </p:sp>
      <p:sp>
        <p:nvSpPr>
          <p:cNvPr id="19" name="文本框 18"/>
          <p:cNvSpPr txBox="1"/>
          <p:nvPr/>
        </p:nvSpPr>
        <p:spPr>
          <a:xfrm>
            <a:off x="4123764" y="4252722"/>
            <a:ext cx="3944472" cy="338554"/>
          </a:xfrm>
          <a:prstGeom prst="snip1Rect">
            <a:avLst>
              <a:gd name="adj" fmla="val 0"/>
            </a:avLst>
          </a:prstGeom>
          <a:noFill/>
          <a:ln w="28575">
            <a:noFill/>
          </a:ln>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SUMMARY OF WORK EXPERIENCE</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03</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9" name="矩形 8"/>
          <p:cNvSpPr/>
          <p:nvPr/>
        </p:nvSpPr>
        <p:spPr>
          <a:xfrm>
            <a:off x="1679359" y="446641"/>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工作经验总结</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10" name="文本框 9"/>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Summary Of Work Experience</a:t>
            </a:r>
            <a:endParaRPr lang="zh-CN" altLang="en-US" sz="12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8" name="Shape 45"/>
          <p:cNvSpPr/>
          <p:nvPr/>
        </p:nvSpPr>
        <p:spPr>
          <a:xfrm>
            <a:off x="3417033" y="2223247"/>
            <a:ext cx="6121611" cy="3826007"/>
          </a:xfrm>
          <a:prstGeom prst="swooshArrow">
            <a:avLst>
              <a:gd name="adj1" fmla="val 25000"/>
              <a:gd name="adj2" fmla="val 25000"/>
            </a:avLst>
          </a:prstGeom>
          <a:solidFill>
            <a:schemeClr val="bg1"/>
          </a:solidFill>
        </p:spPr>
        <p:style>
          <a:lnRef idx="0">
            <a:schemeClr val="dk1">
              <a:hueOff val="0"/>
              <a:satOff val="0"/>
              <a:lumOff val="0"/>
              <a:alphaOff val="0"/>
            </a:schemeClr>
          </a:lnRef>
          <a:fillRef idx="1">
            <a:schemeClr val="accent5">
              <a:tint val="40000"/>
              <a:hueOff val="0"/>
              <a:satOff val="0"/>
              <a:lumOff val="0"/>
              <a:alphaOff val="0"/>
            </a:schemeClr>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panose="020B0604020202020204"/>
              <a:ea typeface="微软雅黑" panose="020B0503020204020204" charset="-122"/>
              <a:sym typeface="Arial" panose="020B0604020202020204"/>
            </a:endParaRPr>
          </a:p>
        </p:txBody>
      </p:sp>
      <p:sp>
        <p:nvSpPr>
          <p:cNvPr id="11" name="Oval 46"/>
          <p:cNvSpPr/>
          <p:nvPr/>
        </p:nvSpPr>
        <p:spPr>
          <a:xfrm>
            <a:off x="3627151" y="5525530"/>
            <a:ext cx="159162" cy="159162"/>
          </a:xfrm>
          <a:prstGeom prst="ellipse">
            <a:avLst/>
          </a:prstGeom>
          <a:solidFill>
            <a:srgbClr val="061D2F"/>
          </a:solidFill>
        </p:spPr>
        <p:style>
          <a:lnRef idx="2">
            <a:schemeClr val="lt1">
              <a:hueOff val="0"/>
              <a:satOff val="0"/>
              <a:lumOff val="0"/>
              <a:alphaOff val="0"/>
            </a:schemeClr>
          </a:lnRef>
          <a:fillRef idx="1">
            <a:schemeClr val="accent5">
              <a:shade val="80000"/>
              <a:hueOff val="0"/>
              <a:satOff val="0"/>
              <a:lumOff val="0"/>
              <a:alphaOff val="0"/>
            </a:schemeClr>
          </a:fillRef>
          <a:effectRef idx="0">
            <a:schemeClr val="accent5">
              <a:shade val="80000"/>
              <a:hueOff val="0"/>
              <a:satOff val="0"/>
              <a:lumOff val="0"/>
              <a:alphaOff val="0"/>
            </a:schemeClr>
          </a:effectRef>
          <a:fontRef idx="minor">
            <a:schemeClr val="lt1"/>
          </a:fontRef>
        </p:style>
        <p:txBody>
          <a:bodyPr/>
          <a:lstStyle/>
          <a:p>
            <a:endParaRPr lang="zh-CN" altLang="en-US">
              <a:latin typeface="Arial" panose="020B0604020202020204"/>
              <a:ea typeface="微软雅黑" panose="020B0503020204020204" charset="-122"/>
              <a:sym typeface="Arial" panose="020B0604020202020204"/>
            </a:endParaRPr>
          </a:p>
        </p:txBody>
      </p:sp>
      <p:sp>
        <p:nvSpPr>
          <p:cNvPr id="12" name="Oval 61"/>
          <p:cNvSpPr/>
          <p:nvPr/>
        </p:nvSpPr>
        <p:spPr>
          <a:xfrm>
            <a:off x="4483298" y="4501437"/>
            <a:ext cx="287715" cy="287715"/>
          </a:xfrm>
          <a:prstGeom prst="ellipse">
            <a:avLst/>
          </a:prstGeom>
          <a:solidFill>
            <a:srgbClr val="061D2F"/>
          </a:solidFill>
        </p:spPr>
        <p:style>
          <a:lnRef idx="2">
            <a:schemeClr val="lt1">
              <a:hueOff val="0"/>
              <a:satOff val="0"/>
              <a:lumOff val="0"/>
              <a:alphaOff val="0"/>
            </a:schemeClr>
          </a:lnRef>
          <a:fillRef idx="1">
            <a:schemeClr val="accent5">
              <a:shade val="80000"/>
              <a:hueOff val="102612"/>
              <a:satOff val="-1118"/>
              <a:lumOff val="12789"/>
              <a:alphaOff val="0"/>
            </a:schemeClr>
          </a:fillRef>
          <a:effectRef idx="0">
            <a:schemeClr val="accent5">
              <a:shade val="80000"/>
              <a:hueOff val="102612"/>
              <a:satOff val="-1118"/>
              <a:lumOff val="12789"/>
              <a:alphaOff val="0"/>
            </a:schemeClr>
          </a:effectRef>
          <a:fontRef idx="minor">
            <a:schemeClr val="lt1"/>
          </a:fontRef>
        </p:style>
        <p:txBody>
          <a:bodyPr/>
          <a:lstStyle/>
          <a:p>
            <a:endParaRPr lang="zh-CN" altLang="en-US">
              <a:latin typeface="Arial" panose="020B0604020202020204"/>
              <a:ea typeface="微软雅黑" panose="020B0503020204020204" charset="-122"/>
              <a:sym typeface="Arial" panose="020B0604020202020204"/>
            </a:endParaRPr>
          </a:p>
        </p:txBody>
      </p:sp>
      <p:sp>
        <p:nvSpPr>
          <p:cNvPr id="13" name="Oval 62"/>
          <p:cNvSpPr/>
          <p:nvPr/>
        </p:nvSpPr>
        <p:spPr>
          <a:xfrm>
            <a:off x="5819265" y="3661637"/>
            <a:ext cx="397904" cy="397904"/>
          </a:xfrm>
          <a:prstGeom prst="ellipse">
            <a:avLst/>
          </a:prstGeom>
          <a:solidFill>
            <a:srgbClr val="061D2F"/>
          </a:solidFill>
        </p:spPr>
        <p:style>
          <a:lnRef idx="2">
            <a:schemeClr val="lt1">
              <a:hueOff val="0"/>
              <a:satOff val="0"/>
              <a:lumOff val="0"/>
              <a:alphaOff val="0"/>
            </a:schemeClr>
          </a:lnRef>
          <a:fillRef idx="1">
            <a:schemeClr val="accent5">
              <a:shade val="80000"/>
              <a:hueOff val="205224"/>
              <a:satOff val="-2237"/>
              <a:lumOff val="25579"/>
              <a:alphaOff val="0"/>
            </a:schemeClr>
          </a:fillRef>
          <a:effectRef idx="0">
            <a:schemeClr val="accent5">
              <a:shade val="80000"/>
              <a:hueOff val="205224"/>
              <a:satOff val="-2237"/>
              <a:lumOff val="25579"/>
              <a:alphaOff val="0"/>
            </a:schemeClr>
          </a:effectRef>
          <a:fontRef idx="minor">
            <a:schemeClr val="lt1"/>
          </a:fontRef>
        </p:style>
        <p:txBody>
          <a:bodyPr/>
          <a:lstStyle/>
          <a:p>
            <a:endParaRPr lang="zh-CN" altLang="en-US">
              <a:latin typeface="Arial" panose="020B0604020202020204"/>
              <a:ea typeface="微软雅黑" panose="020B0503020204020204" charset="-122"/>
              <a:sym typeface="Arial" panose="020B0604020202020204"/>
            </a:endParaRPr>
          </a:p>
        </p:txBody>
      </p:sp>
      <p:sp>
        <p:nvSpPr>
          <p:cNvPr id="14" name="Oval 63"/>
          <p:cNvSpPr/>
          <p:nvPr/>
        </p:nvSpPr>
        <p:spPr>
          <a:xfrm>
            <a:off x="7282611" y="3069986"/>
            <a:ext cx="597234" cy="597234"/>
          </a:xfrm>
          <a:prstGeom prst="ellipse">
            <a:avLst/>
          </a:prstGeom>
          <a:solidFill>
            <a:srgbClr val="061D2F"/>
          </a:solidFill>
        </p:spPr>
        <p:style>
          <a:lnRef idx="2">
            <a:schemeClr val="lt1">
              <a:hueOff val="0"/>
              <a:satOff val="0"/>
              <a:lumOff val="0"/>
              <a:alphaOff val="0"/>
            </a:schemeClr>
          </a:lnRef>
          <a:fillRef idx="1">
            <a:schemeClr val="accent5">
              <a:shade val="80000"/>
              <a:hueOff val="205224"/>
              <a:satOff val="-2237"/>
              <a:lumOff val="25579"/>
              <a:alphaOff val="0"/>
            </a:schemeClr>
          </a:fillRef>
          <a:effectRef idx="0">
            <a:schemeClr val="accent5">
              <a:shade val="80000"/>
              <a:hueOff val="205224"/>
              <a:satOff val="-2237"/>
              <a:lumOff val="25579"/>
              <a:alphaOff val="0"/>
            </a:schemeClr>
          </a:effectRef>
          <a:fontRef idx="minor">
            <a:schemeClr val="lt1"/>
          </a:fontRef>
        </p:style>
        <p:txBody>
          <a:bodyPr/>
          <a:lstStyle/>
          <a:p>
            <a:endParaRPr lang="zh-CN" altLang="en-US">
              <a:latin typeface="Arial" panose="020B0604020202020204"/>
              <a:ea typeface="微软雅黑" panose="020B0503020204020204" charset="-122"/>
              <a:sym typeface="Arial" panose="020B0604020202020204"/>
            </a:endParaRPr>
          </a:p>
        </p:txBody>
      </p:sp>
      <p:cxnSp>
        <p:nvCxnSpPr>
          <p:cNvPr id="15" name="Elbow Connector 64"/>
          <p:cNvCxnSpPr/>
          <p:nvPr/>
        </p:nvCxnSpPr>
        <p:spPr>
          <a:xfrm rot="10800000">
            <a:off x="2150060" y="4443429"/>
            <a:ext cx="1553330" cy="1158339"/>
          </a:xfrm>
          <a:prstGeom prst="bentConnector3">
            <a:avLst>
              <a:gd name="adj1" fmla="val -726"/>
            </a:avLst>
          </a:prstGeom>
          <a:ln w="3175">
            <a:solidFill>
              <a:schemeClr val="bg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9" name="Elbow Connector 65"/>
          <p:cNvCxnSpPr/>
          <p:nvPr/>
        </p:nvCxnSpPr>
        <p:spPr>
          <a:xfrm rot="16200000" flipV="1">
            <a:off x="3225130" y="3232070"/>
            <a:ext cx="1243287" cy="1560767"/>
          </a:xfrm>
          <a:prstGeom prst="bentConnector2">
            <a:avLst/>
          </a:prstGeom>
          <a:ln w="3175">
            <a:solidFill>
              <a:schemeClr val="bg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0" name="Elbow Connector 66"/>
          <p:cNvCxnSpPr/>
          <p:nvPr/>
        </p:nvCxnSpPr>
        <p:spPr>
          <a:xfrm rot="10800000">
            <a:off x="4426849" y="2317330"/>
            <a:ext cx="1592341" cy="1522958"/>
          </a:xfrm>
          <a:prstGeom prst="bentConnector3">
            <a:avLst>
              <a:gd name="adj1" fmla="val -222"/>
            </a:avLst>
          </a:prstGeom>
          <a:ln w="3175">
            <a:solidFill>
              <a:schemeClr val="bg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21" name="Elbow Connector 69"/>
          <p:cNvCxnSpPr/>
          <p:nvPr/>
        </p:nvCxnSpPr>
        <p:spPr>
          <a:xfrm rot="5400000" flipH="1" flipV="1">
            <a:off x="6350638" y="4074450"/>
            <a:ext cx="1913962" cy="536608"/>
          </a:xfrm>
          <a:prstGeom prst="bentConnector3">
            <a:avLst>
              <a:gd name="adj1" fmla="val 100139"/>
            </a:avLst>
          </a:prstGeom>
          <a:ln w="3175">
            <a:solidFill>
              <a:schemeClr val="bg1"/>
            </a:solidFill>
            <a:prstDash val="dash"/>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22" name="Group 70"/>
          <p:cNvGrpSpPr/>
          <p:nvPr/>
        </p:nvGrpSpPr>
        <p:grpSpPr>
          <a:xfrm>
            <a:off x="9106282" y="2517348"/>
            <a:ext cx="973563" cy="973562"/>
            <a:chOff x="6949872" y="1743151"/>
            <a:chExt cx="788518" cy="788518"/>
          </a:xfrm>
        </p:grpSpPr>
        <p:sp>
          <p:nvSpPr>
            <p:cNvPr id="36" name="Oval 71"/>
            <p:cNvSpPr/>
            <p:nvPr/>
          </p:nvSpPr>
          <p:spPr>
            <a:xfrm>
              <a:off x="6949872" y="1743151"/>
              <a:ext cx="788518" cy="788518"/>
            </a:xfrm>
            <a:prstGeom prst="ellipse">
              <a:avLst/>
            </a:prstGeom>
            <a:solidFill>
              <a:srgbClr val="061D2F"/>
            </a:solidFill>
          </p:spPr>
          <p:style>
            <a:lnRef idx="2">
              <a:schemeClr val="lt1">
                <a:hueOff val="0"/>
                <a:satOff val="0"/>
                <a:lumOff val="0"/>
                <a:alphaOff val="0"/>
              </a:schemeClr>
            </a:lnRef>
            <a:fillRef idx="1">
              <a:schemeClr val="accent5">
                <a:shade val="80000"/>
                <a:hueOff val="205224"/>
                <a:satOff val="-2237"/>
                <a:lumOff val="25579"/>
                <a:alphaOff val="0"/>
              </a:schemeClr>
            </a:fillRef>
            <a:effectRef idx="0">
              <a:schemeClr val="accent5">
                <a:shade val="80000"/>
                <a:hueOff val="205224"/>
                <a:satOff val="-2237"/>
                <a:lumOff val="25579"/>
                <a:alphaOff val="0"/>
              </a:schemeClr>
            </a:effectRef>
            <a:fontRef idx="minor">
              <a:schemeClr val="lt1"/>
            </a:fontRef>
          </p:style>
          <p:txBody>
            <a:bodyPr/>
            <a:lstStyle/>
            <a:p>
              <a:endParaRPr lang="zh-CN" altLang="en-US">
                <a:latin typeface="Arial" panose="020B0604020202020204"/>
                <a:ea typeface="微软雅黑" panose="020B0503020204020204" charset="-122"/>
                <a:sym typeface="Arial" panose="020B0604020202020204"/>
              </a:endParaRPr>
            </a:p>
          </p:txBody>
        </p:sp>
        <p:sp>
          <p:nvSpPr>
            <p:cNvPr id="37" name="5-Point Star 72"/>
            <p:cNvSpPr/>
            <p:nvPr/>
          </p:nvSpPr>
          <p:spPr>
            <a:xfrm>
              <a:off x="7115531" y="1885950"/>
              <a:ext cx="457200" cy="4572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Arial" panose="020B0604020202020204"/>
                <a:ea typeface="微软雅黑" panose="020B0503020204020204" charset="-122"/>
                <a:sym typeface="Arial" panose="020B0604020202020204"/>
              </a:endParaRPr>
            </a:p>
          </p:txBody>
        </p:sp>
      </p:grpSp>
      <p:sp>
        <p:nvSpPr>
          <p:cNvPr id="23" name="Text Placeholder 7"/>
          <p:cNvSpPr txBox="1"/>
          <p:nvPr/>
        </p:nvSpPr>
        <p:spPr>
          <a:xfrm>
            <a:off x="3615446" y="5747160"/>
            <a:ext cx="1071994" cy="239625"/>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chemeClr val="bg1"/>
                </a:solidFill>
                <a:latin typeface="Arial" panose="020B0604020202020204"/>
                <a:ea typeface="微软雅黑" panose="020B0503020204020204" charset="-122"/>
                <a:sym typeface="Arial" panose="020B0604020202020204"/>
              </a:rPr>
              <a:t>text</a:t>
            </a:r>
            <a:endParaRPr lang="en-GB" sz="1800" dirty="0">
              <a:solidFill>
                <a:schemeClr val="bg1"/>
              </a:solidFill>
              <a:latin typeface="Arial" panose="020B0604020202020204"/>
              <a:ea typeface="微软雅黑" panose="020B0503020204020204" charset="-122"/>
              <a:sym typeface="Arial" panose="020B0604020202020204"/>
            </a:endParaRPr>
          </a:p>
        </p:txBody>
      </p:sp>
      <p:sp>
        <p:nvSpPr>
          <p:cNvPr id="24" name="Text Placeholder 7"/>
          <p:cNvSpPr txBox="1"/>
          <p:nvPr/>
        </p:nvSpPr>
        <p:spPr>
          <a:xfrm>
            <a:off x="4483298" y="4859601"/>
            <a:ext cx="1071994" cy="239625"/>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chemeClr val="bg1"/>
                </a:solidFill>
                <a:latin typeface="Arial" panose="020B0604020202020204"/>
                <a:ea typeface="微软雅黑" panose="020B0503020204020204" charset="-122"/>
                <a:sym typeface="Arial" panose="020B0604020202020204"/>
              </a:rPr>
              <a:t>text</a:t>
            </a:r>
            <a:endParaRPr lang="en-GB" sz="1800" dirty="0">
              <a:solidFill>
                <a:schemeClr val="bg1"/>
              </a:solidFill>
              <a:latin typeface="Arial" panose="020B0604020202020204"/>
              <a:ea typeface="微软雅黑" panose="020B0503020204020204" charset="-122"/>
              <a:sym typeface="Arial" panose="020B0604020202020204"/>
            </a:endParaRPr>
          </a:p>
        </p:txBody>
      </p:sp>
      <p:sp>
        <p:nvSpPr>
          <p:cNvPr id="25" name="Text Placeholder 7"/>
          <p:cNvSpPr txBox="1"/>
          <p:nvPr/>
        </p:nvSpPr>
        <p:spPr>
          <a:xfrm>
            <a:off x="5823465" y="4145142"/>
            <a:ext cx="1071994" cy="239625"/>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chemeClr val="bg1"/>
                </a:solidFill>
                <a:latin typeface="Arial" panose="020B0604020202020204"/>
                <a:ea typeface="微软雅黑" panose="020B0503020204020204" charset="-122"/>
                <a:sym typeface="Arial" panose="020B0604020202020204"/>
              </a:rPr>
              <a:t>text</a:t>
            </a:r>
            <a:endParaRPr lang="en-GB" sz="1800" dirty="0">
              <a:solidFill>
                <a:schemeClr val="bg1"/>
              </a:solidFill>
              <a:latin typeface="Arial" panose="020B0604020202020204"/>
              <a:ea typeface="微软雅黑" panose="020B0503020204020204" charset="-122"/>
              <a:sym typeface="Arial" panose="020B0604020202020204"/>
            </a:endParaRPr>
          </a:p>
        </p:txBody>
      </p:sp>
      <p:sp>
        <p:nvSpPr>
          <p:cNvPr id="26" name="Text Placeholder 7"/>
          <p:cNvSpPr txBox="1"/>
          <p:nvPr/>
        </p:nvSpPr>
        <p:spPr>
          <a:xfrm>
            <a:off x="7282611" y="3742863"/>
            <a:ext cx="1092515" cy="239625"/>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chemeClr val="bg1"/>
                </a:solidFill>
                <a:latin typeface="Arial" panose="020B0604020202020204"/>
                <a:ea typeface="微软雅黑" panose="020B0503020204020204" charset="-122"/>
                <a:sym typeface="Arial" panose="020B0604020202020204"/>
              </a:rPr>
              <a:t>text</a:t>
            </a:r>
            <a:endParaRPr lang="en-GB" sz="1800" dirty="0">
              <a:solidFill>
                <a:schemeClr val="bg1"/>
              </a:solidFill>
              <a:latin typeface="Arial" panose="020B0604020202020204"/>
              <a:ea typeface="微软雅黑" panose="020B0503020204020204" charset="-122"/>
              <a:sym typeface="Arial" panose="020B0604020202020204"/>
            </a:endParaRPr>
          </a:p>
        </p:txBody>
      </p:sp>
      <p:sp>
        <p:nvSpPr>
          <p:cNvPr id="27" name="Text Placeholder 7"/>
          <p:cNvSpPr txBox="1"/>
          <p:nvPr/>
        </p:nvSpPr>
        <p:spPr>
          <a:xfrm>
            <a:off x="9070616" y="3599459"/>
            <a:ext cx="1092515" cy="239625"/>
          </a:xfrm>
          <a:prstGeom prst="rect">
            <a:avLst/>
          </a:prstGeom>
        </p:spPr>
        <p:txBody>
          <a:bodyPr vert="horz" lIns="91440" tIns="45720" rIns="91440" bIns="45720" rtlCol="0" anchor="ctr">
            <a:noAutofit/>
          </a:bodyP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chemeClr val="bg1"/>
                </a:solidFill>
                <a:latin typeface="Arial" panose="020B0604020202020204"/>
                <a:ea typeface="微软雅黑" panose="020B0503020204020204" charset="-122"/>
                <a:sym typeface="Arial" panose="020B0604020202020204"/>
              </a:rPr>
              <a:t>text</a:t>
            </a:r>
            <a:endParaRPr lang="en-GB" sz="2000" dirty="0">
              <a:solidFill>
                <a:schemeClr val="bg1"/>
              </a:solidFill>
              <a:latin typeface="Arial" panose="020B0604020202020204"/>
              <a:ea typeface="微软雅黑" panose="020B0503020204020204" charset="-122"/>
              <a:sym typeface="Arial" panose="020B0604020202020204"/>
            </a:endParaRPr>
          </a:p>
        </p:txBody>
      </p:sp>
      <p:sp>
        <p:nvSpPr>
          <p:cNvPr id="28" name="文本框 27"/>
          <p:cNvSpPr txBox="1"/>
          <p:nvPr/>
        </p:nvSpPr>
        <p:spPr>
          <a:xfrm>
            <a:off x="4310963" y="2607403"/>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9" name="文本框 28"/>
          <p:cNvSpPr txBox="1"/>
          <p:nvPr/>
        </p:nvSpPr>
        <p:spPr>
          <a:xfrm>
            <a:off x="4324410" y="2353716"/>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0" name="文本框 29"/>
          <p:cNvSpPr txBox="1"/>
          <p:nvPr/>
        </p:nvSpPr>
        <p:spPr>
          <a:xfrm>
            <a:off x="2954259" y="3684407"/>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1" name="文本框 30"/>
          <p:cNvSpPr txBox="1"/>
          <p:nvPr/>
        </p:nvSpPr>
        <p:spPr>
          <a:xfrm>
            <a:off x="2967706" y="3430720"/>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2" name="文本框 31"/>
          <p:cNvSpPr txBox="1"/>
          <p:nvPr/>
        </p:nvSpPr>
        <p:spPr>
          <a:xfrm>
            <a:off x="2028869" y="4771993"/>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3" name="文本框 32"/>
          <p:cNvSpPr txBox="1"/>
          <p:nvPr/>
        </p:nvSpPr>
        <p:spPr>
          <a:xfrm>
            <a:off x="2042316" y="4518306"/>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4" name="文本框 33"/>
          <p:cNvSpPr txBox="1"/>
          <p:nvPr/>
        </p:nvSpPr>
        <p:spPr>
          <a:xfrm>
            <a:off x="7111241" y="4887793"/>
            <a:ext cx="1712418" cy="532582"/>
          </a:xfrm>
          <a:prstGeom prst="rect">
            <a:avLst/>
          </a:prstGeom>
          <a:noFill/>
        </p:spPr>
        <p:txBody>
          <a:bodyPr wrap="square" rtlCol="0">
            <a:spAutoFit/>
          </a:bodyPr>
          <a:lstStyle/>
          <a:p>
            <a:pPr algn="just">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5" name="文本框 34"/>
          <p:cNvSpPr txBox="1"/>
          <p:nvPr/>
        </p:nvSpPr>
        <p:spPr>
          <a:xfrm>
            <a:off x="7124688" y="4634106"/>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03</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9" name="矩形 8"/>
          <p:cNvSpPr/>
          <p:nvPr/>
        </p:nvSpPr>
        <p:spPr>
          <a:xfrm>
            <a:off x="1679359" y="446641"/>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工作经验总结</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10" name="文本框 9"/>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Summary Of Work Experience</a:t>
            </a:r>
            <a:endParaRPr lang="zh-CN" altLang="en-US" sz="12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cxnSp>
        <p:nvCxnSpPr>
          <p:cNvPr id="7" name="Straight Connector 3"/>
          <p:cNvCxnSpPr/>
          <p:nvPr/>
        </p:nvCxnSpPr>
        <p:spPr>
          <a:xfrm>
            <a:off x="7722726" y="2229211"/>
            <a:ext cx="1366765" cy="0"/>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4"/>
          <p:cNvCxnSpPr/>
          <p:nvPr/>
        </p:nvCxnSpPr>
        <p:spPr>
          <a:xfrm flipV="1">
            <a:off x="7721355" y="2245601"/>
            <a:ext cx="0" cy="827097"/>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5"/>
          <p:cNvCxnSpPr/>
          <p:nvPr/>
        </p:nvCxnSpPr>
        <p:spPr>
          <a:xfrm>
            <a:off x="6336796" y="3070153"/>
            <a:ext cx="1366765" cy="0"/>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6"/>
          <p:cNvCxnSpPr/>
          <p:nvPr/>
        </p:nvCxnSpPr>
        <p:spPr>
          <a:xfrm flipV="1">
            <a:off x="6336795" y="3081242"/>
            <a:ext cx="0" cy="827097"/>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Oval 7"/>
          <p:cNvSpPr>
            <a:spLocks noChangeAspect="1"/>
          </p:cNvSpPr>
          <p:nvPr/>
        </p:nvSpPr>
        <p:spPr>
          <a:xfrm>
            <a:off x="7434477" y="2795975"/>
            <a:ext cx="573757" cy="573757"/>
          </a:xfrm>
          <a:prstGeom prst="ellipse">
            <a:avLst/>
          </a:prstGeom>
          <a:solidFill>
            <a:srgbClr val="061D2F">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a:solidFill>
                  <a:srgbClr val="FFFFFF"/>
                </a:solidFill>
                <a:latin typeface="Arial" panose="020B0604020202020204"/>
                <a:ea typeface="微软雅黑" panose="020B0503020204020204" charset="-122"/>
                <a:sym typeface="Arial" panose="020B0604020202020204"/>
              </a:rPr>
              <a:t>04</a:t>
            </a:r>
            <a:endParaRPr lang="en-US" sz="1600">
              <a:solidFill>
                <a:srgbClr val="FFFFFF"/>
              </a:solidFill>
              <a:latin typeface="Arial" panose="020B0604020202020204"/>
              <a:ea typeface="微软雅黑" panose="020B0503020204020204" charset="-122"/>
              <a:sym typeface="Arial" panose="020B0604020202020204"/>
            </a:endParaRPr>
          </a:p>
        </p:txBody>
      </p:sp>
      <p:cxnSp>
        <p:nvCxnSpPr>
          <p:cNvPr id="14" name="Straight Connector 8"/>
          <p:cNvCxnSpPr/>
          <p:nvPr/>
        </p:nvCxnSpPr>
        <p:spPr>
          <a:xfrm>
            <a:off x="1985700" y="5613963"/>
            <a:ext cx="1608241" cy="0"/>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3605297" y="4761416"/>
            <a:ext cx="1356549" cy="0"/>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0"/>
          <p:cNvCxnSpPr/>
          <p:nvPr/>
        </p:nvCxnSpPr>
        <p:spPr>
          <a:xfrm flipV="1">
            <a:off x="3580577" y="4760857"/>
            <a:ext cx="3557" cy="826563"/>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0" name="Oval 11"/>
          <p:cNvSpPr>
            <a:spLocks noChangeAspect="1"/>
          </p:cNvSpPr>
          <p:nvPr/>
        </p:nvSpPr>
        <p:spPr>
          <a:xfrm>
            <a:off x="3290801" y="5323132"/>
            <a:ext cx="579552" cy="579552"/>
          </a:xfrm>
          <a:prstGeom prst="ellipse">
            <a:avLst/>
          </a:prstGeom>
          <a:solidFill>
            <a:srgbClr val="061D2F">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a:solidFill>
                  <a:srgbClr val="FFFFFF"/>
                </a:solidFill>
                <a:latin typeface="Arial" panose="020B0604020202020204"/>
                <a:ea typeface="微软雅黑" panose="020B0503020204020204" charset="-122"/>
                <a:sym typeface="Arial" panose="020B0604020202020204"/>
              </a:rPr>
              <a:t>01</a:t>
            </a:r>
            <a:endParaRPr lang="en-US" sz="1600">
              <a:solidFill>
                <a:srgbClr val="FFFFFF"/>
              </a:solidFill>
              <a:latin typeface="Arial" panose="020B0604020202020204"/>
              <a:ea typeface="微软雅黑" panose="020B0503020204020204" charset="-122"/>
              <a:sym typeface="Arial" panose="020B0604020202020204"/>
            </a:endParaRPr>
          </a:p>
        </p:txBody>
      </p:sp>
      <p:cxnSp>
        <p:nvCxnSpPr>
          <p:cNvPr id="21" name="Straight Connector 12"/>
          <p:cNvCxnSpPr/>
          <p:nvPr/>
        </p:nvCxnSpPr>
        <p:spPr>
          <a:xfrm>
            <a:off x="4970030" y="3910477"/>
            <a:ext cx="1366765" cy="0"/>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13"/>
          <p:cNvCxnSpPr/>
          <p:nvPr/>
        </p:nvCxnSpPr>
        <p:spPr>
          <a:xfrm flipV="1">
            <a:off x="4961846" y="3910478"/>
            <a:ext cx="0" cy="827097"/>
          </a:xfrm>
          <a:prstGeom prst="line">
            <a:avLst/>
          </a:prstGeom>
          <a:ln w="571500" cap="rnd">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3" name="Oval 14"/>
          <p:cNvSpPr>
            <a:spLocks noChangeAspect="1"/>
          </p:cNvSpPr>
          <p:nvPr/>
        </p:nvSpPr>
        <p:spPr>
          <a:xfrm>
            <a:off x="4679514" y="4487238"/>
            <a:ext cx="573757" cy="573757"/>
          </a:xfrm>
          <a:prstGeom prst="ellipse">
            <a:avLst/>
          </a:prstGeom>
          <a:solidFill>
            <a:srgbClr val="061D2F">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a:solidFill>
                  <a:srgbClr val="FFFFFF"/>
                </a:solidFill>
                <a:latin typeface="Arial" panose="020B0604020202020204"/>
                <a:ea typeface="微软雅黑" panose="020B0503020204020204" charset="-122"/>
                <a:sym typeface="Arial" panose="020B0604020202020204"/>
              </a:rPr>
              <a:t>02</a:t>
            </a:r>
            <a:endParaRPr lang="en-US" sz="1600">
              <a:solidFill>
                <a:srgbClr val="FFFFFF"/>
              </a:solidFill>
              <a:latin typeface="Arial" panose="020B0604020202020204"/>
              <a:ea typeface="微软雅黑" panose="020B0503020204020204" charset="-122"/>
              <a:sym typeface="Arial" panose="020B0604020202020204"/>
            </a:endParaRPr>
          </a:p>
        </p:txBody>
      </p:sp>
      <p:sp>
        <p:nvSpPr>
          <p:cNvPr id="24" name="Oval 15"/>
          <p:cNvSpPr>
            <a:spLocks noChangeAspect="1"/>
          </p:cNvSpPr>
          <p:nvPr/>
        </p:nvSpPr>
        <p:spPr>
          <a:xfrm>
            <a:off x="6049917" y="3635535"/>
            <a:ext cx="573757" cy="573757"/>
          </a:xfrm>
          <a:prstGeom prst="ellipse">
            <a:avLst/>
          </a:prstGeom>
          <a:solidFill>
            <a:srgbClr val="061D2F">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a:solidFill>
                  <a:srgbClr val="FFFFFF"/>
                </a:solidFill>
                <a:latin typeface="Arial" panose="020B0604020202020204"/>
                <a:ea typeface="微软雅黑" panose="020B0503020204020204" charset="-122"/>
                <a:sym typeface="Arial" panose="020B0604020202020204"/>
              </a:rPr>
              <a:t>03</a:t>
            </a:r>
            <a:endParaRPr lang="en-US" sz="1600">
              <a:solidFill>
                <a:srgbClr val="FFFFFF"/>
              </a:solidFill>
              <a:latin typeface="Arial" panose="020B0604020202020204"/>
              <a:ea typeface="微软雅黑" panose="020B0503020204020204" charset="-122"/>
              <a:sym typeface="Arial" panose="020B0604020202020204"/>
            </a:endParaRPr>
          </a:p>
        </p:txBody>
      </p:sp>
      <p:sp>
        <p:nvSpPr>
          <p:cNvPr id="25" name="Oval 52"/>
          <p:cNvSpPr>
            <a:spLocks noChangeAspect="1"/>
          </p:cNvSpPr>
          <p:nvPr/>
        </p:nvSpPr>
        <p:spPr>
          <a:xfrm>
            <a:off x="8819704" y="1955031"/>
            <a:ext cx="573757" cy="573757"/>
          </a:xfrm>
          <a:prstGeom prst="ellipse">
            <a:avLst/>
          </a:prstGeom>
          <a:solidFill>
            <a:srgbClr val="061D2F">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1600">
                <a:solidFill>
                  <a:srgbClr val="FFFFFF"/>
                </a:solidFill>
                <a:latin typeface="Arial" panose="020B0604020202020204"/>
                <a:ea typeface="微软雅黑" panose="020B0503020204020204" charset="-122"/>
                <a:sym typeface="Arial" panose="020B0604020202020204"/>
              </a:rPr>
              <a:t>05</a:t>
            </a:r>
            <a:endParaRPr lang="en-US" sz="1600">
              <a:solidFill>
                <a:srgbClr val="FFFFFF"/>
              </a:solidFill>
              <a:latin typeface="Arial" panose="020B0604020202020204"/>
              <a:ea typeface="微软雅黑" panose="020B0503020204020204" charset="-122"/>
              <a:sym typeface="Arial" panose="020B0604020202020204"/>
            </a:endParaRPr>
          </a:p>
        </p:txBody>
      </p:sp>
      <p:sp>
        <p:nvSpPr>
          <p:cNvPr id="26" name="Oval 60"/>
          <p:cNvSpPr>
            <a:spLocks noChangeArrowheads="1"/>
          </p:cNvSpPr>
          <p:nvPr/>
        </p:nvSpPr>
        <p:spPr bwMode="auto">
          <a:xfrm>
            <a:off x="6046900" y="2795975"/>
            <a:ext cx="573757" cy="573757"/>
          </a:xfrm>
          <a:prstGeom prst="ellipse">
            <a:avLst/>
          </a:prstGeom>
          <a:solidFill>
            <a:srgbClr val="061D2F">
              <a:alpha val="82000"/>
            </a:srgbClr>
          </a:solidFill>
          <a:ln>
            <a:noFill/>
          </a:ln>
        </p:spPr>
        <p:txBody>
          <a:bodyPr vert="horz" wrap="square" lIns="121920" tIns="60960" rIns="121920" bIns="60960" numCol="1" anchor="t" anchorCtr="0" compatLnSpc="1"/>
          <a:lstStyle/>
          <a:p>
            <a:endParaRPr lang="en-US" sz="3200">
              <a:latin typeface="Arial" panose="020B0604020202020204"/>
              <a:ea typeface="微软雅黑" panose="020B0503020204020204" charset="-122"/>
              <a:sym typeface="Arial" panose="020B0604020202020204"/>
            </a:endParaRPr>
          </a:p>
        </p:txBody>
      </p:sp>
      <p:sp>
        <p:nvSpPr>
          <p:cNvPr id="27" name="Freeform 28"/>
          <p:cNvSpPr>
            <a:spLocks noChangeArrowheads="1"/>
          </p:cNvSpPr>
          <p:nvPr/>
        </p:nvSpPr>
        <p:spPr bwMode="auto">
          <a:xfrm>
            <a:off x="6193914" y="2944882"/>
            <a:ext cx="298014" cy="250542"/>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28" name="Oval 35"/>
          <p:cNvSpPr>
            <a:spLocks noChangeArrowheads="1"/>
          </p:cNvSpPr>
          <p:nvPr/>
        </p:nvSpPr>
        <p:spPr bwMode="auto">
          <a:xfrm>
            <a:off x="3294478" y="4487233"/>
            <a:ext cx="573757" cy="573754"/>
          </a:xfrm>
          <a:prstGeom prst="ellipse">
            <a:avLst/>
          </a:prstGeom>
          <a:solidFill>
            <a:srgbClr val="061D2F">
              <a:alpha val="82000"/>
            </a:srgbClr>
          </a:solidFill>
          <a:ln>
            <a:noFill/>
          </a:ln>
        </p:spPr>
        <p:txBody>
          <a:bodyPr vert="horz" wrap="square" lIns="121920" tIns="60960" rIns="121920" bIns="60960" numCol="1" anchor="t" anchorCtr="0" compatLnSpc="1"/>
          <a:lstStyle/>
          <a:p>
            <a:endParaRPr lang="en-US" sz="3200">
              <a:latin typeface="Arial" panose="020B0604020202020204"/>
              <a:ea typeface="微软雅黑" panose="020B0503020204020204" charset="-122"/>
              <a:sym typeface="Arial" panose="020B0604020202020204"/>
            </a:endParaRPr>
          </a:p>
        </p:txBody>
      </p:sp>
      <p:sp>
        <p:nvSpPr>
          <p:cNvPr id="29" name="Freeform 30"/>
          <p:cNvSpPr>
            <a:spLocks noChangeArrowheads="1"/>
          </p:cNvSpPr>
          <p:nvPr/>
        </p:nvSpPr>
        <p:spPr bwMode="auto">
          <a:xfrm rot="18969459">
            <a:off x="3456288" y="4616215"/>
            <a:ext cx="298016" cy="282192"/>
          </a:xfrm>
          <a:custGeom>
            <a:avLst/>
            <a:gdLst>
              <a:gd name="T0" fmla="*/ 133 w 498"/>
              <a:gd name="T1" fmla="*/ 469 h 470"/>
              <a:gd name="T2" fmla="*/ 133 w 498"/>
              <a:gd name="T3" fmla="*/ 469 h 470"/>
              <a:gd name="T4" fmla="*/ 186 w 498"/>
              <a:gd name="T5" fmla="*/ 469 h 470"/>
              <a:gd name="T6" fmla="*/ 293 w 498"/>
              <a:gd name="T7" fmla="*/ 265 h 470"/>
              <a:gd name="T8" fmla="*/ 426 w 498"/>
              <a:gd name="T9" fmla="*/ 265 h 470"/>
              <a:gd name="T10" fmla="*/ 497 w 498"/>
              <a:gd name="T11" fmla="*/ 230 h 470"/>
              <a:gd name="T12" fmla="*/ 426 w 498"/>
              <a:gd name="T13" fmla="*/ 195 h 470"/>
              <a:gd name="T14" fmla="*/ 293 w 498"/>
              <a:gd name="T15" fmla="*/ 195 h 470"/>
              <a:gd name="T16" fmla="*/ 186 w 498"/>
              <a:gd name="T17" fmla="*/ 0 h 470"/>
              <a:gd name="T18" fmla="*/ 133 w 498"/>
              <a:gd name="T19" fmla="*/ 0 h 470"/>
              <a:gd name="T20" fmla="*/ 195 w 498"/>
              <a:gd name="T21" fmla="*/ 195 h 470"/>
              <a:gd name="T22" fmla="*/ 107 w 498"/>
              <a:gd name="T23" fmla="*/ 195 h 470"/>
              <a:gd name="T24" fmla="*/ 53 w 498"/>
              <a:gd name="T25" fmla="*/ 150 h 470"/>
              <a:gd name="T26" fmla="*/ 0 w 498"/>
              <a:gd name="T27" fmla="*/ 150 h 470"/>
              <a:gd name="T28" fmla="*/ 36 w 498"/>
              <a:gd name="T29" fmla="*/ 230 h 470"/>
              <a:gd name="T30" fmla="*/ 0 w 498"/>
              <a:gd name="T31" fmla="*/ 319 h 470"/>
              <a:gd name="T32" fmla="*/ 53 w 498"/>
              <a:gd name="T33" fmla="*/ 319 h 470"/>
              <a:gd name="T34" fmla="*/ 107 w 498"/>
              <a:gd name="T35" fmla="*/ 265 h 470"/>
              <a:gd name="T36" fmla="*/ 195 w 498"/>
              <a:gd name="T37" fmla="*/ 265 h 470"/>
              <a:gd name="T38" fmla="*/ 133 w 498"/>
              <a:gd name="T39" fmla="*/ 4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470">
                <a:moveTo>
                  <a:pt x="133" y="469"/>
                </a:moveTo>
                <a:lnTo>
                  <a:pt x="133" y="469"/>
                </a:lnTo>
                <a:cubicBezTo>
                  <a:pt x="186" y="469"/>
                  <a:pt x="186" y="469"/>
                  <a:pt x="186" y="469"/>
                </a:cubicBezTo>
                <a:cubicBezTo>
                  <a:pt x="293" y="265"/>
                  <a:pt x="293" y="265"/>
                  <a:pt x="293" y="265"/>
                </a:cubicBezTo>
                <a:cubicBezTo>
                  <a:pt x="426" y="265"/>
                  <a:pt x="426" y="265"/>
                  <a:pt x="426" y="265"/>
                </a:cubicBezTo>
                <a:cubicBezTo>
                  <a:pt x="426" y="265"/>
                  <a:pt x="497" y="265"/>
                  <a:pt x="497" y="230"/>
                </a:cubicBezTo>
                <a:cubicBezTo>
                  <a:pt x="497" y="195"/>
                  <a:pt x="426" y="195"/>
                  <a:pt x="426" y="195"/>
                </a:cubicBezTo>
                <a:cubicBezTo>
                  <a:pt x="293" y="195"/>
                  <a:pt x="293" y="195"/>
                  <a:pt x="293" y="195"/>
                </a:cubicBezTo>
                <a:cubicBezTo>
                  <a:pt x="186" y="0"/>
                  <a:pt x="186" y="0"/>
                  <a:pt x="186" y="0"/>
                </a:cubicBezTo>
                <a:cubicBezTo>
                  <a:pt x="133" y="0"/>
                  <a:pt x="133" y="0"/>
                  <a:pt x="133" y="0"/>
                </a:cubicBezTo>
                <a:cubicBezTo>
                  <a:pt x="195" y="195"/>
                  <a:pt x="195" y="195"/>
                  <a:pt x="195" y="195"/>
                </a:cubicBezTo>
                <a:cubicBezTo>
                  <a:pt x="107" y="195"/>
                  <a:pt x="107" y="195"/>
                  <a:pt x="107" y="195"/>
                </a:cubicBezTo>
                <a:cubicBezTo>
                  <a:pt x="53" y="150"/>
                  <a:pt x="53" y="150"/>
                  <a:pt x="53" y="150"/>
                </a:cubicBezTo>
                <a:cubicBezTo>
                  <a:pt x="0" y="150"/>
                  <a:pt x="0" y="150"/>
                  <a:pt x="0" y="150"/>
                </a:cubicBezTo>
                <a:cubicBezTo>
                  <a:pt x="36" y="230"/>
                  <a:pt x="36" y="230"/>
                  <a:pt x="36" y="230"/>
                </a:cubicBezTo>
                <a:cubicBezTo>
                  <a:pt x="0" y="319"/>
                  <a:pt x="0" y="319"/>
                  <a:pt x="0" y="319"/>
                </a:cubicBezTo>
                <a:cubicBezTo>
                  <a:pt x="53" y="319"/>
                  <a:pt x="53" y="319"/>
                  <a:pt x="53" y="319"/>
                </a:cubicBezTo>
                <a:cubicBezTo>
                  <a:pt x="107" y="265"/>
                  <a:pt x="107" y="265"/>
                  <a:pt x="107" y="265"/>
                </a:cubicBezTo>
                <a:cubicBezTo>
                  <a:pt x="195" y="265"/>
                  <a:pt x="195" y="265"/>
                  <a:pt x="195" y="265"/>
                </a:cubicBezTo>
                <a:lnTo>
                  <a:pt x="133" y="469"/>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30" name="Oval 59"/>
          <p:cNvSpPr>
            <a:spLocks noChangeArrowheads="1"/>
          </p:cNvSpPr>
          <p:nvPr/>
        </p:nvSpPr>
        <p:spPr bwMode="auto">
          <a:xfrm>
            <a:off x="7430728" y="1955032"/>
            <a:ext cx="573757" cy="573757"/>
          </a:xfrm>
          <a:prstGeom prst="ellipse">
            <a:avLst/>
          </a:prstGeom>
          <a:solidFill>
            <a:srgbClr val="061D2F">
              <a:alpha val="82000"/>
            </a:srgbClr>
          </a:solidFill>
          <a:ln>
            <a:noFill/>
          </a:ln>
        </p:spPr>
        <p:txBody>
          <a:bodyPr vert="horz" wrap="square" lIns="121920" tIns="60960" rIns="121920" bIns="60960" numCol="1" anchor="t" anchorCtr="0" compatLnSpc="1"/>
          <a:lstStyle/>
          <a:p>
            <a:endParaRPr lang="en-US" sz="3200">
              <a:latin typeface="Arial" panose="020B0604020202020204"/>
              <a:ea typeface="微软雅黑" panose="020B0503020204020204" charset="-122"/>
              <a:sym typeface="Arial" panose="020B0604020202020204"/>
            </a:endParaRPr>
          </a:p>
        </p:txBody>
      </p:sp>
      <p:sp>
        <p:nvSpPr>
          <p:cNvPr id="31" name="Freeform 123"/>
          <p:cNvSpPr>
            <a:spLocks noChangeArrowheads="1"/>
          </p:cNvSpPr>
          <p:nvPr/>
        </p:nvSpPr>
        <p:spPr bwMode="auto">
          <a:xfrm>
            <a:off x="7581785" y="2090751"/>
            <a:ext cx="271641" cy="276915"/>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a:latin typeface="Arial" panose="020B0604020202020204"/>
              <a:ea typeface="微软雅黑" panose="020B0503020204020204" charset="-122"/>
              <a:sym typeface="Arial" panose="020B0604020202020204"/>
            </a:endParaRPr>
          </a:p>
        </p:txBody>
      </p:sp>
      <p:sp>
        <p:nvSpPr>
          <p:cNvPr id="32" name="Oval 62"/>
          <p:cNvSpPr>
            <a:spLocks noChangeArrowheads="1"/>
          </p:cNvSpPr>
          <p:nvPr/>
        </p:nvSpPr>
        <p:spPr bwMode="auto">
          <a:xfrm rot="21540000">
            <a:off x="4678401" y="3629223"/>
            <a:ext cx="573757" cy="573757"/>
          </a:xfrm>
          <a:prstGeom prst="ellipse">
            <a:avLst/>
          </a:prstGeom>
          <a:solidFill>
            <a:srgbClr val="061D2F">
              <a:alpha val="82000"/>
            </a:srgbClr>
          </a:solidFill>
          <a:ln>
            <a:noFill/>
          </a:ln>
        </p:spPr>
        <p:txBody>
          <a:bodyPr vert="horz" wrap="square" lIns="121920" tIns="60960" rIns="121920" bIns="60960" numCol="1" anchor="t" anchorCtr="0" compatLnSpc="1"/>
          <a:lstStyle/>
          <a:p>
            <a:endParaRPr lang="en-US" sz="3200">
              <a:latin typeface="Arial" panose="020B0604020202020204"/>
              <a:ea typeface="微软雅黑" panose="020B0503020204020204" charset="-122"/>
              <a:sym typeface="Arial" panose="020B0604020202020204"/>
            </a:endParaRPr>
          </a:p>
        </p:txBody>
      </p:sp>
      <p:sp>
        <p:nvSpPr>
          <p:cNvPr id="33" name="AutoShape 96"/>
          <p:cNvSpPr/>
          <p:nvPr/>
        </p:nvSpPr>
        <p:spPr bwMode="auto">
          <a:xfrm>
            <a:off x="4846703" y="3780043"/>
            <a:ext cx="246651" cy="2467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89" tIns="50789" rIns="50789" bIns="50789" anchor="ctr"/>
          <a:lstStyle/>
          <a:p>
            <a:pPr defTabSz="457200">
              <a:defRPr/>
            </a:pPr>
            <a:endParaRPr lang="es-ES" sz="2900">
              <a:solidFill>
                <a:schemeClr val="bg1"/>
              </a:solidFill>
              <a:effectLst>
                <a:outerShdw blurRad="38100" dist="38100" dir="2700000" algn="tl">
                  <a:srgbClr val="000000"/>
                </a:outerShdw>
              </a:effectLst>
              <a:latin typeface="Arial" panose="020B0604020202020204"/>
              <a:ea typeface="微软雅黑" panose="020B0503020204020204" charset="-122"/>
              <a:cs typeface="Gill Sans" charset="0"/>
              <a:sym typeface="Arial" panose="020B0604020202020204"/>
            </a:endParaRPr>
          </a:p>
        </p:txBody>
      </p:sp>
      <p:sp>
        <p:nvSpPr>
          <p:cNvPr id="34" name="TextBox 16"/>
          <p:cNvSpPr txBox="1"/>
          <p:nvPr/>
        </p:nvSpPr>
        <p:spPr>
          <a:xfrm>
            <a:off x="1806814" y="5444686"/>
            <a:ext cx="1632755" cy="338554"/>
          </a:xfrm>
          <a:prstGeom prst="rect">
            <a:avLst/>
          </a:prstGeom>
          <a:noFill/>
        </p:spPr>
        <p:txBody>
          <a:bodyPr wrap="none" rtlCol="0">
            <a:spAutoFit/>
          </a:bodyPr>
          <a:lstStyle/>
          <a:p>
            <a:r>
              <a:rPr lang="en-US" sz="1600" dirty="0">
                <a:solidFill>
                  <a:srgbClr val="243152"/>
                </a:solidFill>
                <a:latin typeface="Arial" panose="020B0604020202020204"/>
                <a:ea typeface="微软雅黑" panose="020B0503020204020204" charset="-122"/>
                <a:sym typeface="Arial" panose="020B0604020202020204"/>
              </a:rPr>
              <a:t>STEP BY STEP</a:t>
            </a:r>
            <a:endParaRPr lang="en-US" sz="1600" dirty="0">
              <a:solidFill>
                <a:srgbClr val="243152"/>
              </a:solidFill>
              <a:latin typeface="Arial" panose="020B0604020202020204"/>
              <a:ea typeface="微软雅黑" panose="020B0503020204020204" charset="-122"/>
              <a:sym typeface="Arial" panose="020B0604020202020204"/>
            </a:endParaRPr>
          </a:p>
        </p:txBody>
      </p:sp>
      <p:sp>
        <p:nvSpPr>
          <p:cNvPr id="35" name="TextBox 16"/>
          <p:cNvSpPr txBox="1"/>
          <p:nvPr/>
        </p:nvSpPr>
        <p:spPr>
          <a:xfrm>
            <a:off x="3987046" y="4585533"/>
            <a:ext cx="516488" cy="338554"/>
          </a:xfrm>
          <a:prstGeom prst="rect">
            <a:avLst/>
          </a:prstGeom>
          <a:noFill/>
        </p:spPr>
        <p:txBody>
          <a:bodyPr wrap="none" rtlCol="0">
            <a:spAutoFit/>
          </a:bodyPr>
          <a:lstStyle/>
          <a:p>
            <a:pPr algn="ctr"/>
            <a:r>
              <a:rPr lang="en-US" sz="1600" dirty="0">
                <a:solidFill>
                  <a:srgbClr val="243152"/>
                </a:solidFill>
                <a:latin typeface="Arial" panose="020B0604020202020204"/>
                <a:ea typeface="微软雅黑" panose="020B0503020204020204" charset="-122"/>
                <a:sym typeface="Arial" panose="020B0604020202020204"/>
              </a:rPr>
              <a:t>text</a:t>
            </a:r>
            <a:endParaRPr lang="en-US" sz="1600" dirty="0">
              <a:solidFill>
                <a:srgbClr val="243152"/>
              </a:solidFill>
              <a:latin typeface="Arial" panose="020B0604020202020204"/>
              <a:ea typeface="微软雅黑" panose="020B0503020204020204" charset="-122"/>
              <a:sym typeface="Arial" panose="020B0604020202020204"/>
            </a:endParaRPr>
          </a:p>
        </p:txBody>
      </p:sp>
      <p:sp>
        <p:nvSpPr>
          <p:cNvPr id="36" name="TextBox 16"/>
          <p:cNvSpPr txBox="1"/>
          <p:nvPr/>
        </p:nvSpPr>
        <p:spPr>
          <a:xfrm>
            <a:off x="5383951" y="3734123"/>
            <a:ext cx="516488" cy="338554"/>
          </a:xfrm>
          <a:prstGeom prst="rect">
            <a:avLst/>
          </a:prstGeom>
          <a:noFill/>
        </p:spPr>
        <p:txBody>
          <a:bodyPr wrap="none" rtlCol="0">
            <a:spAutoFit/>
          </a:bodyPr>
          <a:lstStyle/>
          <a:p>
            <a:pPr algn="ctr"/>
            <a:r>
              <a:rPr lang="en-US" sz="1600" dirty="0">
                <a:solidFill>
                  <a:srgbClr val="243152"/>
                </a:solidFill>
                <a:latin typeface="Arial" panose="020B0604020202020204"/>
                <a:ea typeface="微软雅黑" panose="020B0503020204020204" charset="-122"/>
                <a:sym typeface="Arial" panose="020B0604020202020204"/>
              </a:rPr>
              <a:t>text</a:t>
            </a:r>
            <a:endParaRPr lang="en-US" sz="1600" dirty="0">
              <a:solidFill>
                <a:srgbClr val="243152"/>
              </a:solidFill>
              <a:latin typeface="Arial" panose="020B0604020202020204"/>
              <a:ea typeface="微软雅黑" panose="020B0503020204020204" charset="-122"/>
              <a:sym typeface="Arial" panose="020B0604020202020204"/>
            </a:endParaRPr>
          </a:p>
        </p:txBody>
      </p:sp>
      <p:sp>
        <p:nvSpPr>
          <p:cNvPr id="37" name="TextBox 16"/>
          <p:cNvSpPr txBox="1"/>
          <p:nvPr/>
        </p:nvSpPr>
        <p:spPr>
          <a:xfrm>
            <a:off x="6749837" y="2911965"/>
            <a:ext cx="516488" cy="338554"/>
          </a:xfrm>
          <a:prstGeom prst="rect">
            <a:avLst/>
          </a:prstGeom>
          <a:noFill/>
        </p:spPr>
        <p:txBody>
          <a:bodyPr wrap="none" rtlCol="0">
            <a:spAutoFit/>
          </a:bodyPr>
          <a:lstStyle/>
          <a:p>
            <a:pPr algn="ctr"/>
            <a:r>
              <a:rPr lang="en-US" sz="1600" dirty="0">
                <a:solidFill>
                  <a:srgbClr val="243152"/>
                </a:solidFill>
                <a:latin typeface="Arial" panose="020B0604020202020204"/>
                <a:ea typeface="微软雅黑" panose="020B0503020204020204" charset="-122"/>
                <a:sym typeface="Arial" panose="020B0604020202020204"/>
              </a:rPr>
              <a:t>text</a:t>
            </a:r>
            <a:endParaRPr lang="en-US" sz="1600" dirty="0">
              <a:solidFill>
                <a:srgbClr val="243152"/>
              </a:solidFill>
              <a:latin typeface="Arial" panose="020B0604020202020204"/>
              <a:ea typeface="微软雅黑" panose="020B0503020204020204" charset="-122"/>
              <a:sym typeface="Arial" panose="020B0604020202020204"/>
            </a:endParaRPr>
          </a:p>
        </p:txBody>
      </p:sp>
      <p:sp>
        <p:nvSpPr>
          <p:cNvPr id="38" name="TextBox 16"/>
          <p:cNvSpPr txBox="1"/>
          <p:nvPr/>
        </p:nvSpPr>
        <p:spPr>
          <a:xfrm>
            <a:off x="8133097" y="2072632"/>
            <a:ext cx="516488" cy="338554"/>
          </a:xfrm>
          <a:prstGeom prst="rect">
            <a:avLst/>
          </a:prstGeom>
          <a:noFill/>
        </p:spPr>
        <p:txBody>
          <a:bodyPr wrap="none" rtlCol="0">
            <a:spAutoFit/>
          </a:bodyPr>
          <a:lstStyle/>
          <a:p>
            <a:pPr algn="ctr"/>
            <a:r>
              <a:rPr lang="en-US" sz="1600" dirty="0">
                <a:solidFill>
                  <a:srgbClr val="243152"/>
                </a:solidFill>
                <a:latin typeface="Arial" panose="020B0604020202020204"/>
                <a:ea typeface="微软雅黑" panose="020B0503020204020204" charset="-122"/>
                <a:sym typeface="Arial" panose="020B0604020202020204"/>
              </a:rPr>
              <a:t>text</a:t>
            </a:r>
            <a:endParaRPr lang="en-US" sz="1600" dirty="0">
              <a:solidFill>
                <a:srgbClr val="243152"/>
              </a:solidFill>
              <a:latin typeface="Arial" panose="020B0604020202020204"/>
              <a:ea typeface="微软雅黑" panose="020B0503020204020204" charset="-122"/>
              <a:sym typeface="Arial" panose="020B0604020202020204"/>
            </a:endParaRPr>
          </a:p>
        </p:txBody>
      </p:sp>
      <p:sp>
        <p:nvSpPr>
          <p:cNvPr id="39" name="文本框 38"/>
          <p:cNvSpPr txBox="1"/>
          <p:nvPr/>
        </p:nvSpPr>
        <p:spPr>
          <a:xfrm>
            <a:off x="3929330" y="5133172"/>
            <a:ext cx="2124144" cy="784830"/>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0" name="文本框 39"/>
          <p:cNvSpPr txBox="1"/>
          <p:nvPr/>
        </p:nvSpPr>
        <p:spPr>
          <a:xfrm>
            <a:off x="5368414" y="4257346"/>
            <a:ext cx="2124144" cy="784830"/>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1" name="文本框 40"/>
          <p:cNvSpPr txBox="1"/>
          <p:nvPr/>
        </p:nvSpPr>
        <p:spPr>
          <a:xfrm>
            <a:off x="6689290" y="3421464"/>
            <a:ext cx="2124144" cy="784830"/>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2" name="文本框 41"/>
          <p:cNvSpPr txBox="1"/>
          <p:nvPr/>
        </p:nvSpPr>
        <p:spPr>
          <a:xfrm>
            <a:off x="8095280" y="2588145"/>
            <a:ext cx="2124144" cy="784830"/>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200"/>
                                        <p:tgtEl>
                                          <p:spTgt spid="2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200"/>
                                        <p:tgtEl>
                                          <p:spTgt spid="1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2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200"/>
                                        <p:tgtEl>
                                          <p:spTgt spid="2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200"/>
                                        <p:tgtEl>
                                          <p:spTgt spid="2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200"/>
                                        <p:tgtEl>
                                          <p:spTgt spid="2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200"/>
                                        <p:tgtEl>
                                          <p:spTgt spid="2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00"/>
                                        <p:tgtEl>
                                          <p:spTgt spid="12"/>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200"/>
                                        <p:tgtEl>
                                          <p:spTgt spid="1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200"/>
                                        <p:tgtEl>
                                          <p:spTgt spid="13"/>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200"/>
                                        <p:tgtEl>
                                          <p:spTgt spid="8"/>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left)">
                                      <p:cBhvr>
                                        <p:cTn id="55" dur="200"/>
                                        <p:tgtEl>
                                          <p:spTgt spid="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3"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03</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9" name="矩形 8"/>
          <p:cNvSpPr/>
          <p:nvPr/>
        </p:nvSpPr>
        <p:spPr>
          <a:xfrm>
            <a:off x="1679359" y="446641"/>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工作经验总结</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10" name="文本框 9"/>
          <p:cNvSpPr txBox="1"/>
          <p:nvPr/>
        </p:nvSpPr>
        <p:spPr>
          <a:xfrm>
            <a:off x="1679359"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Summary Of Work Experience</a:t>
            </a:r>
            <a:endParaRPr lang="zh-CN" altLang="en-US" sz="12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7" name="TextBox 6"/>
          <p:cNvSpPr txBox="1"/>
          <p:nvPr/>
        </p:nvSpPr>
        <p:spPr>
          <a:xfrm>
            <a:off x="4799857" y="2600203"/>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01</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8" name="TextBox 6"/>
          <p:cNvSpPr txBox="1"/>
          <p:nvPr/>
        </p:nvSpPr>
        <p:spPr>
          <a:xfrm>
            <a:off x="4799857" y="3388230"/>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02</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11" name="TextBox 6"/>
          <p:cNvSpPr txBox="1"/>
          <p:nvPr/>
        </p:nvSpPr>
        <p:spPr>
          <a:xfrm>
            <a:off x="4799857" y="4252326"/>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03</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12" name="TextBox 6"/>
          <p:cNvSpPr txBox="1"/>
          <p:nvPr/>
        </p:nvSpPr>
        <p:spPr>
          <a:xfrm>
            <a:off x="4799857" y="5116422"/>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04</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grpSp>
        <p:nvGrpSpPr>
          <p:cNvPr id="13" name="组合 12"/>
          <p:cNvGrpSpPr/>
          <p:nvPr/>
        </p:nvGrpSpPr>
        <p:grpSpPr>
          <a:xfrm>
            <a:off x="6326687" y="2190234"/>
            <a:ext cx="3692914" cy="3677590"/>
            <a:chOff x="6548869" y="1917320"/>
            <a:chExt cx="4082266" cy="4065326"/>
          </a:xfrm>
        </p:grpSpPr>
        <p:sp>
          <p:nvSpPr>
            <p:cNvPr id="14" name="Freeform 5"/>
            <p:cNvSpPr/>
            <p:nvPr/>
          </p:nvSpPr>
          <p:spPr bwMode="auto">
            <a:xfrm>
              <a:off x="6548869" y="3311953"/>
              <a:ext cx="1736233" cy="2608584"/>
            </a:xfrm>
            <a:custGeom>
              <a:avLst/>
              <a:gdLst>
                <a:gd name="T0" fmla="*/ 269 w 362"/>
                <a:gd name="T1" fmla="*/ 425 h 546"/>
                <a:gd name="T2" fmla="*/ 362 w 362"/>
                <a:gd name="T3" fmla="*/ 279 h 546"/>
                <a:gd name="T4" fmla="*/ 280 w 362"/>
                <a:gd name="T5" fmla="*/ 199 h 546"/>
                <a:gd name="T6" fmla="*/ 266 w 362"/>
                <a:gd name="T7" fmla="*/ 133 h 546"/>
                <a:gd name="T8" fmla="*/ 266 w 362"/>
                <a:gd name="T9" fmla="*/ 133 h 546"/>
                <a:gd name="T10" fmla="*/ 133 w 362"/>
                <a:gd name="T11" fmla="*/ 0 h 546"/>
                <a:gd name="T12" fmla="*/ 0 w 362"/>
                <a:gd name="T13" fmla="*/ 133 h 546"/>
                <a:gd name="T14" fmla="*/ 0 w 362"/>
                <a:gd name="T15" fmla="*/ 133 h 546"/>
                <a:gd name="T16" fmla="*/ 14 w 362"/>
                <a:gd name="T17" fmla="*/ 241 h 546"/>
                <a:gd name="T18" fmla="*/ 224 w 362"/>
                <a:gd name="T19" fmla="*/ 508 h 546"/>
                <a:gd name="T20" fmla="*/ 324 w 362"/>
                <a:gd name="T21" fmla="*/ 546 h 546"/>
                <a:gd name="T22" fmla="*/ 269 w 362"/>
                <a:gd name="T23" fmla="*/ 425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 h="546">
                  <a:moveTo>
                    <a:pt x="269" y="425"/>
                  </a:moveTo>
                  <a:cubicBezTo>
                    <a:pt x="269" y="361"/>
                    <a:pt x="307" y="305"/>
                    <a:pt x="362" y="279"/>
                  </a:cubicBezTo>
                  <a:cubicBezTo>
                    <a:pt x="326" y="264"/>
                    <a:pt x="297" y="235"/>
                    <a:pt x="280" y="199"/>
                  </a:cubicBezTo>
                  <a:cubicBezTo>
                    <a:pt x="271" y="179"/>
                    <a:pt x="266" y="157"/>
                    <a:pt x="266" y="133"/>
                  </a:cubicBezTo>
                  <a:cubicBezTo>
                    <a:pt x="266" y="133"/>
                    <a:pt x="266" y="133"/>
                    <a:pt x="266" y="133"/>
                  </a:cubicBezTo>
                  <a:cubicBezTo>
                    <a:pt x="266" y="60"/>
                    <a:pt x="207" y="0"/>
                    <a:pt x="133" y="0"/>
                  </a:cubicBezTo>
                  <a:cubicBezTo>
                    <a:pt x="60" y="0"/>
                    <a:pt x="0" y="60"/>
                    <a:pt x="0" y="133"/>
                  </a:cubicBezTo>
                  <a:cubicBezTo>
                    <a:pt x="0" y="133"/>
                    <a:pt x="0" y="133"/>
                    <a:pt x="0" y="133"/>
                  </a:cubicBezTo>
                  <a:cubicBezTo>
                    <a:pt x="0" y="171"/>
                    <a:pt x="5" y="207"/>
                    <a:pt x="14" y="241"/>
                  </a:cubicBezTo>
                  <a:cubicBezTo>
                    <a:pt x="44" y="357"/>
                    <a:pt x="121" y="453"/>
                    <a:pt x="224" y="508"/>
                  </a:cubicBezTo>
                  <a:cubicBezTo>
                    <a:pt x="255" y="525"/>
                    <a:pt x="289" y="538"/>
                    <a:pt x="324" y="546"/>
                  </a:cubicBezTo>
                  <a:cubicBezTo>
                    <a:pt x="290" y="517"/>
                    <a:pt x="269" y="474"/>
                    <a:pt x="269" y="425"/>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15" name="Freeform 6"/>
            <p:cNvSpPr/>
            <p:nvPr/>
          </p:nvSpPr>
          <p:spPr bwMode="auto">
            <a:xfrm>
              <a:off x="8904312" y="1988840"/>
              <a:ext cx="1726823" cy="2565296"/>
            </a:xfrm>
            <a:custGeom>
              <a:avLst/>
              <a:gdLst>
                <a:gd name="T0" fmla="*/ 359 w 360"/>
                <a:gd name="T1" fmla="*/ 396 h 537"/>
                <a:gd name="T2" fmla="*/ 343 w 360"/>
                <a:gd name="T3" fmla="*/ 293 h 537"/>
                <a:gd name="T4" fmla="*/ 151 w 360"/>
                <a:gd name="T5" fmla="*/ 44 h 537"/>
                <a:gd name="T6" fmla="*/ 45 w 360"/>
                <a:gd name="T7" fmla="*/ 0 h 537"/>
                <a:gd name="T8" fmla="*/ 97 w 360"/>
                <a:gd name="T9" fmla="*/ 118 h 537"/>
                <a:gd name="T10" fmla="*/ 0 w 360"/>
                <a:gd name="T11" fmla="*/ 266 h 537"/>
                <a:gd name="T12" fmla="*/ 8 w 360"/>
                <a:gd name="T13" fmla="*/ 269 h 537"/>
                <a:gd name="T14" fmla="*/ 78 w 360"/>
                <a:gd name="T15" fmla="*/ 342 h 537"/>
                <a:gd name="T16" fmla="*/ 93 w 360"/>
                <a:gd name="T17" fmla="*/ 404 h 537"/>
                <a:gd name="T18" fmla="*/ 93 w 360"/>
                <a:gd name="T19" fmla="*/ 404 h 537"/>
                <a:gd name="T20" fmla="*/ 226 w 360"/>
                <a:gd name="T21" fmla="*/ 537 h 537"/>
                <a:gd name="T22" fmla="*/ 360 w 360"/>
                <a:gd name="T23" fmla="*/ 407 h 537"/>
                <a:gd name="T24" fmla="*/ 360 w 360"/>
                <a:gd name="T25" fmla="*/ 404 h 537"/>
                <a:gd name="T26" fmla="*/ 359 w 360"/>
                <a:gd name="T27" fmla="*/ 39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0" h="537">
                  <a:moveTo>
                    <a:pt x="359" y="396"/>
                  </a:moveTo>
                  <a:cubicBezTo>
                    <a:pt x="358" y="361"/>
                    <a:pt x="353" y="326"/>
                    <a:pt x="343" y="293"/>
                  </a:cubicBezTo>
                  <a:cubicBezTo>
                    <a:pt x="313" y="188"/>
                    <a:pt x="243" y="99"/>
                    <a:pt x="151" y="44"/>
                  </a:cubicBezTo>
                  <a:cubicBezTo>
                    <a:pt x="118" y="25"/>
                    <a:pt x="82" y="10"/>
                    <a:pt x="45" y="0"/>
                  </a:cubicBezTo>
                  <a:cubicBezTo>
                    <a:pt x="77" y="29"/>
                    <a:pt x="97" y="71"/>
                    <a:pt x="97" y="118"/>
                  </a:cubicBezTo>
                  <a:cubicBezTo>
                    <a:pt x="97" y="184"/>
                    <a:pt x="57" y="241"/>
                    <a:pt x="0" y="266"/>
                  </a:cubicBezTo>
                  <a:cubicBezTo>
                    <a:pt x="3" y="267"/>
                    <a:pt x="5" y="268"/>
                    <a:pt x="8" y="269"/>
                  </a:cubicBezTo>
                  <a:cubicBezTo>
                    <a:pt x="38" y="285"/>
                    <a:pt x="63" y="311"/>
                    <a:pt x="78" y="342"/>
                  </a:cubicBezTo>
                  <a:cubicBezTo>
                    <a:pt x="87" y="361"/>
                    <a:pt x="92" y="382"/>
                    <a:pt x="93" y="404"/>
                  </a:cubicBezTo>
                  <a:cubicBezTo>
                    <a:pt x="93" y="404"/>
                    <a:pt x="93" y="404"/>
                    <a:pt x="93" y="404"/>
                  </a:cubicBezTo>
                  <a:cubicBezTo>
                    <a:pt x="93" y="478"/>
                    <a:pt x="153" y="537"/>
                    <a:pt x="226" y="537"/>
                  </a:cubicBezTo>
                  <a:cubicBezTo>
                    <a:pt x="299" y="537"/>
                    <a:pt x="358" y="479"/>
                    <a:pt x="360" y="407"/>
                  </a:cubicBezTo>
                  <a:cubicBezTo>
                    <a:pt x="360" y="406"/>
                    <a:pt x="360" y="405"/>
                    <a:pt x="360" y="404"/>
                  </a:cubicBezTo>
                  <a:cubicBezTo>
                    <a:pt x="360" y="401"/>
                    <a:pt x="360" y="399"/>
                    <a:pt x="359" y="396"/>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19" name="Freeform 7"/>
            <p:cNvSpPr/>
            <p:nvPr/>
          </p:nvSpPr>
          <p:spPr bwMode="auto">
            <a:xfrm>
              <a:off x="6615683" y="1917320"/>
              <a:ext cx="2619877" cy="1719294"/>
            </a:xfrm>
            <a:custGeom>
              <a:avLst/>
              <a:gdLst>
                <a:gd name="T0" fmla="*/ 417 w 546"/>
                <a:gd name="T1" fmla="*/ 0 h 360"/>
                <a:gd name="T2" fmla="*/ 416 w 546"/>
                <a:gd name="T3" fmla="*/ 0 h 360"/>
                <a:gd name="T4" fmla="*/ 413 w 546"/>
                <a:gd name="T5" fmla="*/ 0 h 360"/>
                <a:gd name="T6" fmla="*/ 412 w 546"/>
                <a:gd name="T7" fmla="*/ 0 h 360"/>
                <a:gd name="T8" fmla="*/ 411 w 546"/>
                <a:gd name="T9" fmla="*/ 0 h 360"/>
                <a:gd name="T10" fmla="*/ 306 w 546"/>
                <a:gd name="T11" fmla="*/ 13 h 360"/>
                <a:gd name="T12" fmla="*/ 23 w 546"/>
                <a:gd name="T13" fmla="*/ 252 h 360"/>
                <a:gd name="T14" fmla="*/ 0 w 546"/>
                <a:gd name="T15" fmla="*/ 317 h 360"/>
                <a:gd name="T16" fmla="*/ 119 w 546"/>
                <a:gd name="T17" fmla="*/ 264 h 360"/>
                <a:gd name="T18" fmla="*/ 266 w 546"/>
                <a:gd name="T19" fmla="*/ 360 h 360"/>
                <a:gd name="T20" fmla="*/ 347 w 546"/>
                <a:gd name="T21" fmla="*/ 280 h 360"/>
                <a:gd name="T22" fmla="*/ 411 w 546"/>
                <a:gd name="T23" fmla="*/ 266 h 360"/>
                <a:gd name="T24" fmla="*/ 416 w 546"/>
                <a:gd name="T25" fmla="*/ 267 h 360"/>
                <a:gd name="T26" fmla="*/ 416 w 546"/>
                <a:gd name="T27" fmla="*/ 266 h 360"/>
                <a:gd name="T28" fmla="*/ 546 w 546"/>
                <a:gd name="T29" fmla="*/ 133 h 360"/>
                <a:gd name="T30" fmla="*/ 417 w 546"/>
                <a:gd name="T31"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6" h="360">
                  <a:moveTo>
                    <a:pt x="417" y="0"/>
                  </a:moveTo>
                  <a:cubicBezTo>
                    <a:pt x="416" y="0"/>
                    <a:pt x="416" y="0"/>
                    <a:pt x="416" y="0"/>
                  </a:cubicBezTo>
                  <a:cubicBezTo>
                    <a:pt x="415" y="0"/>
                    <a:pt x="414" y="0"/>
                    <a:pt x="413" y="0"/>
                  </a:cubicBezTo>
                  <a:cubicBezTo>
                    <a:pt x="413" y="0"/>
                    <a:pt x="413" y="0"/>
                    <a:pt x="412" y="0"/>
                  </a:cubicBezTo>
                  <a:cubicBezTo>
                    <a:pt x="412" y="0"/>
                    <a:pt x="412" y="0"/>
                    <a:pt x="411" y="0"/>
                  </a:cubicBezTo>
                  <a:cubicBezTo>
                    <a:pt x="375" y="0"/>
                    <a:pt x="340" y="5"/>
                    <a:pt x="306" y="13"/>
                  </a:cubicBezTo>
                  <a:cubicBezTo>
                    <a:pt x="179" y="45"/>
                    <a:pt x="75" y="135"/>
                    <a:pt x="23" y="252"/>
                  </a:cubicBezTo>
                  <a:cubicBezTo>
                    <a:pt x="13" y="273"/>
                    <a:pt x="6" y="295"/>
                    <a:pt x="0" y="317"/>
                  </a:cubicBezTo>
                  <a:cubicBezTo>
                    <a:pt x="29" y="285"/>
                    <a:pt x="72" y="264"/>
                    <a:pt x="119" y="264"/>
                  </a:cubicBezTo>
                  <a:cubicBezTo>
                    <a:pt x="185" y="264"/>
                    <a:pt x="241" y="304"/>
                    <a:pt x="266" y="360"/>
                  </a:cubicBezTo>
                  <a:cubicBezTo>
                    <a:pt x="282" y="324"/>
                    <a:pt x="311" y="296"/>
                    <a:pt x="347" y="280"/>
                  </a:cubicBezTo>
                  <a:cubicBezTo>
                    <a:pt x="367" y="271"/>
                    <a:pt x="388" y="266"/>
                    <a:pt x="411" y="266"/>
                  </a:cubicBezTo>
                  <a:cubicBezTo>
                    <a:pt x="413" y="266"/>
                    <a:pt x="414" y="266"/>
                    <a:pt x="416" y="267"/>
                  </a:cubicBezTo>
                  <a:cubicBezTo>
                    <a:pt x="416" y="266"/>
                    <a:pt x="416" y="266"/>
                    <a:pt x="416" y="266"/>
                  </a:cubicBezTo>
                  <a:cubicBezTo>
                    <a:pt x="488" y="265"/>
                    <a:pt x="546" y="206"/>
                    <a:pt x="546" y="133"/>
                  </a:cubicBezTo>
                  <a:cubicBezTo>
                    <a:pt x="546" y="61"/>
                    <a:pt x="489" y="2"/>
                    <a:pt x="417" y="0"/>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0" name="Freeform 8"/>
            <p:cNvSpPr/>
            <p:nvPr/>
          </p:nvSpPr>
          <p:spPr bwMode="auto">
            <a:xfrm>
              <a:off x="7973616" y="4243590"/>
              <a:ext cx="2600115" cy="1739056"/>
            </a:xfrm>
            <a:custGeom>
              <a:avLst/>
              <a:gdLst>
                <a:gd name="T0" fmla="*/ 420 w 542"/>
                <a:gd name="T1" fmla="*/ 93 h 364"/>
                <a:gd name="T2" fmla="*/ 275 w 542"/>
                <a:gd name="T3" fmla="*/ 0 h 364"/>
                <a:gd name="T4" fmla="*/ 196 w 542"/>
                <a:gd name="T5" fmla="*/ 82 h 364"/>
                <a:gd name="T6" fmla="*/ 133 w 542"/>
                <a:gd name="T7" fmla="*/ 97 h 364"/>
                <a:gd name="T8" fmla="*/ 133 w 542"/>
                <a:gd name="T9" fmla="*/ 97 h 364"/>
                <a:gd name="T10" fmla="*/ 0 w 542"/>
                <a:gd name="T11" fmla="*/ 230 h 364"/>
                <a:gd name="T12" fmla="*/ 131 w 542"/>
                <a:gd name="T13" fmla="*/ 364 h 364"/>
                <a:gd name="T14" fmla="*/ 133 w 542"/>
                <a:gd name="T15" fmla="*/ 364 h 364"/>
                <a:gd name="T16" fmla="*/ 140 w 542"/>
                <a:gd name="T17" fmla="*/ 363 h 364"/>
                <a:gd name="T18" fmla="*/ 243 w 542"/>
                <a:gd name="T19" fmla="*/ 348 h 364"/>
                <a:gd name="T20" fmla="*/ 520 w 542"/>
                <a:gd name="T21" fmla="*/ 105 h 364"/>
                <a:gd name="T22" fmla="*/ 542 w 542"/>
                <a:gd name="T23" fmla="*/ 37 h 364"/>
                <a:gd name="T24" fmla="*/ 420 w 542"/>
                <a:gd name="T25" fmla="*/ 9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2" h="364">
                  <a:moveTo>
                    <a:pt x="420" y="93"/>
                  </a:moveTo>
                  <a:cubicBezTo>
                    <a:pt x="356" y="93"/>
                    <a:pt x="300" y="55"/>
                    <a:pt x="275" y="0"/>
                  </a:cubicBezTo>
                  <a:cubicBezTo>
                    <a:pt x="259" y="36"/>
                    <a:pt x="231" y="66"/>
                    <a:pt x="196" y="82"/>
                  </a:cubicBezTo>
                  <a:cubicBezTo>
                    <a:pt x="177" y="91"/>
                    <a:pt x="155" y="96"/>
                    <a:pt x="133" y="97"/>
                  </a:cubicBezTo>
                  <a:cubicBezTo>
                    <a:pt x="133" y="97"/>
                    <a:pt x="133" y="97"/>
                    <a:pt x="133" y="97"/>
                  </a:cubicBezTo>
                  <a:cubicBezTo>
                    <a:pt x="59" y="97"/>
                    <a:pt x="0" y="157"/>
                    <a:pt x="0" y="230"/>
                  </a:cubicBezTo>
                  <a:cubicBezTo>
                    <a:pt x="0" y="303"/>
                    <a:pt x="58" y="363"/>
                    <a:pt x="131" y="364"/>
                  </a:cubicBezTo>
                  <a:cubicBezTo>
                    <a:pt x="132" y="364"/>
                    <a:pt x="132" y="364"/>
                    <a:pt x="133" y="364"/>
                  </a:cubicBezTo>
                  <a:cubicBezTo>
                    <a:pt x="135" y="364"/>
                    <a:pt x="138" y="364"/>
                    <a:pt x="140" y="363"/>
                  </a:cubicBezTo>
                  <a:cubicBezTo>
                    <a:pt x="176" y="362"/>
                    <a:pt x="210" y="357"/>
                    <a:pt x="243" y="348"/>
                  </a:cubicBezTo>
                  <a:cubicBezTo>
                    <a:pt x="368" y="313"/>
                    <a:pt x="469" y="223"/>
                    <a:pt x="520" y="105"/>
                  </a:cubicBezTo>
                  <a:cubicBezTo>
                    <a:pt x="529" y="84"/>
                    <a:pt x="536" y="61"/>
                    <a:pt x="542" y="37"/>
                  </a:cubicBezTo>
                  <a:cubicBezTo>
                    <a:pt x="513" y="71"/>
                    <a:pt x="469" y="93"/>
                    <a:pt x="420" y="93"/>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1" name="Oval 9"/>
            <p:cNvSpPr>
              <a:spLocks noChangeArrowheads="1"/>
            </p:cNvSpPr>
            <p:nvPr/>
          </p:nvSpPr>
          <p:spPr bwMode="auto">
            <a:xfrm>
              <a:off x="8156179" y="2075416"/>
              <a:ext cx="944812" cy="935401"/>
            </a:xfrm>
            <a:prstGeom prst="ellipse">
              <a:avLst/>
            </a:prstGeom>
            <a:solidFill>
              <a:srgbClr val="061D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2" name="Oval 10"/>
            <p:cNvSpPr>
              <a:spLocks noChangeArrowheads="1"/>
            </p:cNvSpPr>
            <p:nvPr/>
          </p:nvSpPr>
          <p:spPr bwMode="auto">
            <a:xfrm>
              <a:off x="8112891" y="4903264"/>
              <a:ext cx="940107" cy="936342"/>
            </a:xfrm>
            <a:prstGeom prst="ellipse">
              <a:avLst/>
            </a:prstGeom>
            <a:solidFill>
              <a:srgbClr val="061D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3" name="Oval 11"/>
            <p:cNvSpPr>
              <a:spLocks noChangeArrowheads="1"/>
            </p:cNvSpPr>
            <p:nvPr/>
          </p:nvSpPr>
          <p:spPr bwMode="auto">
            <a:xfrm>
              <a:off x="6711670" y="3450287"/>
              <a:ext cx="940107" cy="936342"/>
            </a:xfrm>
            <a:prstGeom prst="ellipse">
              <a:avLst/>
            </a:prstGeom>
            <a:solidFill>
              <a:srgbClr val="061D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4" name="Oval 12"/>
            <p:cNvSpPr>
              <a:spLocks noChangeArrowheads="1"/>
            </p:cNvSpPr>
            <p:nvPr/>
          </p:nvSpPr>
          <p:spPr bwMode="auto">
            <a:xfrm>
              <a:off x="9528227" y="3479459"/>
              <a:ext cx="944812" cy="936342"/>
            </a:xfrm>
            <a:prstGeom prst="ellipse">
              <a:avLst/>
            </a:prstGeom>
            <a:solidFill>
              <a:srgbClr val="061D2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solidFill>
                <a:latin typeface="Arial" panose="020B0604020202020204"/>
                <a:ea typeface="微软雅黑" panose="020B0503020204020204" charset="-122"/>
                <a:sym typeface="Arial" panose="020B0604020202020204"/>
              </a:endParaRPr>
            </a:p>
          </p:txBody>
        </p:sp>
        <p:sp>
          <p:nvSpPr>
            <p:cNvPr id="25" name="TextBox 123"/>
            <p:cNvSpPr txBox="1"/>
            <p:nvPr/>
          </p:nvSpPr>
          <p:spPr>
            <a:xfrm>
              <a:off x="8375794" y="2204864"/>
              <a:ext cx="528518" cy="586890"/>
            </a:xfrm>
            <a:prstGeom prst="rect">
              <a:avLst/>
            </a:prstGeom>
            <a:noFill/>
          </p:spPr>
          <p:txBody>
            <a:bodyPr wrap="square" lIns="68580" tIns="34290" rIns="68580" bIns="34290" rtlCol="0">
              <a:spAutoFit/>
            </a:bodyPr>
            <a:lstStyle/>
            <a:p>
              <a:pPr algn="ctr"/>
              <a:r>
                <a:rPr lang="en-US" sz="3000" dirty="0">
                  <a:solidFill>
                    <a:schemeClr val="bg1"/>
                  </a:solidFill>
                  <a:latin typeface="Arial" panose="020B0604020202020204"/>
                  <a:ea typeface="微软雅黑" panose="020B0503020204020204" charset="-122"/>
                  <a:cs typeface="FontAwesome"/>
                  <a:sym typeface="Arial" panose="020B0604020202020204"/>
                </a:rPr>
                <a:t></a:t>
              </a:r>
              <a:endParaRPr lang="en-US" sz="3000" dirty="0">
                <a:solidFill>
                  <a:schemeClr val="bg1"/>
                </a:solidFill>
                <a:latin typeface="Arial" panose="020B0604020202020204"/>
                <a:ea typeface="微软雅黑" panose="020B0503020204020204" charset="-122"/>
                <a:sym typeface="Arial" panose="020B0604020202020204"/>
              </a:endParaRPr>
            </a:p>
          </p:txBody>
        </p:sp>
        <p:sp>
          <p:nvSpPr>
            <p:cNvPr id="26" name="TextBox 124"/>
            <p:cNvSpPr txBox="1"/>
            <p:nvPr/>
          </p:nvSpPr>
          <p:spPr>
            <a:xfrm>
              <a:off x="9804195" y="3653000"/>
              <a:ext cx="528518" cy="586890"/>
            </a:xfrm>
            <a:prstGeom prst="rect">
              <a:avLst/>
            </a:prstGeom>
            <a:noFill/>
          </p:spPr>
          <p:txBody>
            <a:bodyPr wrap="square" lIns="68580" tIns="34290" rIns="68580" bIns="34290" rtlCol="0">
              <a:spAutoFit/>
            </a:bodyPr>
            <a:lstStyle/>
            <a:p>
              <a:pPr algn="ctr"/>
              <a:r>
                <a:rPr lang="en-US" sz="3000" dirty="0">
                  <a:solidFill>
                    <a:schemeClr val="bg1"/>
                  </a:solidFill>
                  <a:latin typeface="Arial" panose="020B0604020202020204"/>
                  <a:ea typeface="微软雅黑" panose="020B0503020204020204" charset="-122"/>
                  <a:cs typeface="FontAwesome"/>
                  <a:sym typeface="Arial" panose="020B0604020202020204"/>
                </a:rPr>
                <a:t></a:t>
              </a:r>
              <a:endParaRPr lang="en-US" sz="3000" b="1" dirty="0">
                <a:solidFill>
                  <a:schemeClr val="bg1"/>
                </a:solidFill>
                <a:latin typeface="Arial" panose="020B0604020202020204"/>
                <a:ea typeface="微软雅黑" panose="020B0503020204020204" charset="-122"/>
                <a:cs typeface="Lato Bold"/>
                <a:sym typeface="Arial" panose="020B0604020202020204"/>
              </a:endParaRPr>
            </a:p>
          </p:txBody>
        </p:sp>
        <p:sp>
          <p:nvSpPr>
            <p:cNvPr id="27" name="TextBox 125"/>
            <p:cNvSpPr txBox="1"/>
            <p:nvPr/>
          </p:nvSpPr>
          <p:spPr>
            <a:xfrm>
              <a:off x="8342683" y="5135260"/>
              <a:ext cx="528518" cy="586890"/>
            </a:xfrm>
            <a:prstGeom prst="rect">
              <a:avLst/>
            </a:prstGeom>
            <a:noFill/>
          </p:spPr>
          <p:txBody>
            <a:bodyPr wrap="square" lIns="68580" tIns="34290" rIns="68580" bIns="34290" rtlCol="0">
              <a:spAutoFit/>
            </a:bodyPr>
            <a:lstStyle/>
            <a:p>
              <a:pPr algn="ctr"/>
              <a:r>
                <a:rPr lang="en-US" sz="3000" dirty="0">
                  <a:solidFill>
                    <a:schemeClr val="bg1"/>
                  </a:solidFill>
                  <a:latin typeface="Arial" panose="020B0604020202020204"/>
                  <a:ea typeface="微软雅黑" panose="020B0503020204020204" charset="-122"/>
                  <a:cs typeface="FontAwesome"/>
                  <a:sym typeface="Arial" panose="020B0604020202020204"/>
                </a:rPr>
                <a:t></a:t>
              </a:r>
              <a:endParaRPr lang="en-US" sz="3000" dirty="0">
                <a:solidFill>
                  <a:schemeClr val="bg1"/>
                </a:solidFill>
                <a:latin typeface="Arial" panose="020B0604020202020204"/>
                <a:ea typeface="微软雅黑" panose="020B0503020204020204" charset="-122"/>
                <a:cs typeface="FontAwesome"/>
                <a:sym typeface="Arial" panose="020B0604020202020204"/>
              </a:endParaRPr>
            </a:p>
          </p:txBody>
        </p:sp>
        <p:sp>
          <p:nvSpPr>
            <p:cNvPr id="28" name="TextBox 125"/>
            <p:cNvSpPr txBox="1"/>
            <p:nvPr/>
          </p:nvSpPr>
          <p:spPr>
            <a:xfrm>
              <a:off x="6925505" y="3631743"/>
              <a:ext cx="528518" cy="586890"/>
            </a:xfrm>
            <a:prstGeom prst="rect">
              <a:avLst/>
            </a:prstGeom>
            <a:noFill/>
          </p:spPr>
          <p:txBody>
            <a:bodyPr wrap="square" lIns="68580" tIns="34290" rIns="68580" bIns="34290" rtlCol="0">
              <a:spAutoFit/>
            </a:bodyPr>
            <a:lstStyle/>
            <a:p>
              <a:pPr algn="ctr"/>
              <a:r>
                <a:rPr lang="en-US" sz="3000" dirty="0">
                  <a:solidFill>
                    <a:schemeClr val="bg1"/>
                  </a:solidFill>
                  <a:latin typeface="Arial" panose="020B0604020202020204"/>
                  <a:ea typeface="微软雅黑" panose="020B0503020204020204" charset="-122"/>
                  <a:cs typeface="FontAwesome"/>
                  <a:sym typeface="Arial" panose="020B0604020202020204"/>
                </a:rPr>
                <a:t></a:t>
              </a:r>
              <a:endParaRPr lang="en-US" sz="3000" dirty="0">
                <a:solidFill>
                  <a:schemeClr val="bg1"/>
                </a:solidFill>
                <a:latin typeface="Arial" panose="020B0604020202020204"/>
                <a:ea typeface="微软雅黑" panose="020B0503020204020204" charset="-122"/>
                <a:sym typeface="Arial" panose="020B0604020202020204"/>
              </a:endParaRPr>
            </a:p>
          </p:txBody>
        </p:sp>
        <p:sp>
          <p:nvSpPr>
            <p:cNvPr id="29" name="文本框 28"/>
            <p:cNvSpPr txBox="1"/>
            <p:nvPr/>
          </p:nvSpPr>
          <p:spPr>
            <a:xfrm>
              <a:off x="7990085" y="3589471"/>
              <a:ext cx="1175368" cy="1020679"/>
            </a:xfrm>
            <a:prstGeom prst="rect">
              <a:avLst/>
            </a:prstGeom>
            <a:noFill/>
          </p:spPr>
          <p:txBody>
            <a:bodyPr wrap="square" rtlCol="0">
              <a:spAutoFit/>
            </a:bodyPr>
            <a:lstStyle/>
            <a:p>
              <a:pPr algn="ctr"/>
              <a:r>
                <a:rPr lang="en-US" altLang="zh-CN" dirty="0">
                  <a:solidFill>
                    <a:schemeClr val="bg1"/>
                  </a:solidFill>
                  <a:latin typeface="Arial" panose="020B0604020202020204"/>
                  <a:ea typeface="微软雅黑" panose="020B0503020204020204" charset="-122"/>
                  <a:sym typeface="Arial" panose="020B0604020202020204"/>
                </a:rPr>
                <a:t>Add your title here</a:t>
              </a:r>
              <a:endParaRPr lang="zh-CN" altLang="en-US" dirty="0">
                <a:solidFill>
                  <a:schemeClr val="bg1"/>
                </a:solidFill>
                <a:latin typeface="Arial" panose="020B0604020202020204"/>
                <a:ea typeface="微软雅黑" panose="020B0503020204020204" charset="-122"/>
                <a:sym typeface="Arial" panose="020B0604020202020204"/>
              </a:endParaRPr>
            </a:p>
          </p:txBody>
        </p:sp>
      </p:grpSp>
      <p:sp>
        <p:nvSpPr>
          <p:cNvPr id="30" name="文本框 29"/>
          <p:cNvSpPr txBox="1"/>
          <p:nvPr/>
        </p:nvSpPr>
        <p:spPr>
          <a:xfrm>
            <a:off x="2342523" y="2446315"/>
            <a:ext cx="2579159"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1" name="文本框 30"/>
          <p:cNvSpPr txBox="1"/>
          <p:nvPr/>
        </p:nvSpPr>
        <p:spPr>
          <a:xfrm>
            <a:off x="2342523" y="3244199"/>
            <a:ext cx="2579159"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2" name="文本框 31"/>
          <p:cNvSpPr txBox="1"/>
          <p:nvPr/>
        </p:nvSpPr>
        <p:spPr>
          <a:xfrm>
            <a:off x="2342523" y="4118434"/>
            <a:ext cx="2579159"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3" name="文本框 32"/>
          <p:cNvSpPr txBox="1"/>
          <p:nvPr/>
        </p:nvSpPr>
        <p:spPr>
          <a:xfrm>
            <a:off x="2342523" y="4952677"/>
            <a:ext cx="2579159"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4" name="TextBox 6"/>
          <p:cNvSpPr txBox="1"/>
          <p:nvPr/>
        </p:nvSpPr>
        <p:spPr>
          <a:xfrm>
            <a:off x="7884010" y="2521815"/>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01</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35" name="TextBox 6"/>
          <p:cNvSpPr txBox="1"/>
          <p:nvPr/>
        </p:nvSpPr>
        <p:spPr>
          <a:xfrm>
            <a:off x="9101570" y="3803317"/>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02</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36" name="TextBox 6"/>
          <p:cNvSpPr txBox="1"/>
          <p:nvPr/>
        </p:nvSpPr>
        <p:spPr>
          <a:xfrm>
            <a:off x="7838042" y="5072151"/>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03</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
        <p:nvSpPr>
          <p:cNvPr id="37" name="TextBox 6"/>
          <p:cNvSpPr txBox="1"/>
          <p:nvPr/>
        </p:nvSpPr>
        <p:spPr>
          <a:xfrm>
            <a:off x="6535520" y="3756717"/>
            <a:ext cx="648072" cy="477054"/>
          </a:xfrm>
          <a:prstGeom prst="rect">
            <a:avLst/>
          </a:prstGeom>
          <a:noFill/>
        </p:spPr>
        <p:txBody>
          <a:bodyPr wrap="square" rtlCol="0" anchor="ctr">
            <a:spAutoFit/>
          </a:bodyPr>
          <a:lstStyle/>
          <a:p>
            <a:pPr algn="ctr"/>
            <a:r>
              <a:rPr lang="en-US" sz="2500" b="1" dirty="0">
                <a:solidFill>
                  <a:schemeClr val="bg1"/>
                </a:solidFill>
                <a:latin typeface="Arial" panose="020B0604020202020204"/>
                <a:ea typeface="微软雅黑" panose="020B0503020204020204" charset="-122"/>
                <a:cs typeface="Lato Black" charset="0"/>
                <a:sym typeface="Arial" panose="020B0604020202020204"/>
              </a:rPr>
              <a:t>04</a:t>
            </a:r>
            <a:endParaRPr lang="en-US" sz="2500" b="1" dirty="0">
              <a:solidFill>
                <a:schemeClr val="bg1"/>
              </a:solidFill>
              <a:latin typeface="Arial" panose="020B0604020202020204"/>
              <a:ea typeface="微软雅黑" panose="020B0503020204020204" charset="-122"/>
              <a:cs typeface="Lato Black"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5" name="椭圆 24"/>
          <p:cNvSpPr/>
          <p:nvPr/>
        </p:nvSpPr>
        <p:spPr>
          <a:xfrm>
            <a:off x="5533767" y="2532612"/>
            <a:ext cx="1127960" cy="112795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6" name="矩形 45"/>
          <p:cNvSpPr/>
          <p:nvPr/>
        </p:nvSpPr>
        <p:spPr>
          <a:xfrm>
            <a:off x="5675139" y="2336691"/>
            <a:ext cx="870751" cy="1201932"/>
          </a:xfrm>
          <a:prstGeom prst="rect">
            <a:avLst/>
          </a:prstGeom>
        </p:spPr>
        <p:txBody>
          <a:bodyPr wrap="none">
            <a:spAutoFit/>
          </a:bodyPr>
          <a:lstStyle/>
          <a:p>
            <a:pPr algn="ctr">
              <a:lnSpc>
                <a:spcPct val="175000"/>
              </a:lnSpc>
            </a:pPr>
            <a:r>
              <a:rPr lang="en-US" altLang="zh-CN" sz="4800" dirty="0">
                <a:solidFill>
                  <a:schemeClr val="bg1"/>
                </a:solidFill>
                <a:latin typeface="Arial" panose="020B0604020202020204"/>
                <a:ea typeface="微软雅黑" panose="020B0503020204020204" charset="-122"/>
                <a:sym typeface="Arial" panose="020B0604020202020204"/>
              </a:rPr>
              <a:t>04</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16" name="文本框 15"/>
          <p:cNvSpPr txBox="1"/>
          <p:nvPr/>
        </p:nvSpPr>
        <p:spPr>
          <a:xfrm>
            <a:off x="3616036" y="3663100"/>
            <a:ext cx="4959929" cy="650306"/>
          </a:xfrm>
          <a:prstGeom prst="rect">
            <a:avLst/>
          </a:prstGeom>
          <a:noFill/>
        </p:spPr>
        <p:txBody>
          <a:bodyPr wrap="square" rtlCol="0">
            <a:spAutoFit/>
          </a:bodyPr>
          <a:lstStyle/>
          <a:p>
            <a:pPr algn="ctr">
              <a:lnSpc>
                <a:spcPct val="175000"/>
              </a:lnSpc>
            </a:pPr>
            <a:r>
              <a:rPr lang="zh-CN" altLang="en-US" sz="2400" dirty="0">
                <a:solidFill>
                  <a:schemeClr val="bg1"/>
                </a:solidFill>
                <a:latin typeface="Arial" panose="020B0604020202020204"/>
                <a:ea typeface="微软雅黑" panose="020B0503020204020204" charset="-122"/>
                <a:sym typeface="Arial" panose="020B0604020202020204"/>
              </a:rPr>
              <a:t>工作不足之处</a:t>
            </a:r>
            <a:endParaRPr lang="en-US" altLang="zh-CN" sz="2400" dirty="0">
              <a:solidFill>
                <a:schemeClr val="bg1"/>
              </a:solidFill>
              <a:latin typeface="Arial" panose="020B0604020202020204"/>
              <a:ea typeface="微软雅黑" panose="020B0503020204020204" charset="-122"/>
              <a:sym typeface="Arial" panose="020B0604020202020204"/>
            </a:endParaRPr>
          </a:p>
        </p:txBody>
      </p:sp>
      <p:sp>
        <p:nvSpPr>
          <p:cNvPr id="17" name="文本框 16"/>
          <p:cNvSpPr txBox="1"/>
          <p:nvPr/>
        </p:nvSpPr>
        <p:spPr>
          <a:xfrm>
            <a:off x="3584947" y="4415184"/>
            <a:ext cx="5022106" cy="338554"/>
          </a:xfrm>
          <a:prstGeom prst="snip1Rect">
            <a:avLst>
              <a:gd name="adj" fmla="val 0"/>
            </a:avLst>
          </a:prstGeom>
          <a:noFill/>
          <a:ln w="28575">
            <a:noFill/>
          </a:ln>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LACK OF WORK</a:t>
            </a:r>
            <a:endParaRPr lang="zh-CN" altLang="en-US"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04</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7" name="文本框 6"/>
          <p:cNvSpPr txBox="1"/>
          <p:nvPr/>
        </p:nvSpPr>
        <p:spPr>
          <a:xfrm>
            <a:off x="1734735" y="429030"/>
            <a:ext cx="4959929" cy="464358"/>
          </a:xfrm>
          <a:prstGeom prst="rect">
            <a:avLst/>
          </a:prstGeom>
          <a:noFill/>
        </p:spPr>
        <p:txBody>
          <a:bodyPr wrap="square" rtlCol="0">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工作不足之处</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8" name="文本框 7"/>
          <p:cNvSpPr txBox="1"/>
          <p:nvPr/>
        </p:nvSpPr>
        <p:spPr>
          <a:xfrm>
            <a:off x="1734735" y="866060"/>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Lack Of Work</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9" name="AutoShape 1"/>
          <p:cNvSpPr/>
          <p:nvPr/>
        </p:nvSpPr>
        <p:spPr bwMode="auto">
          <a:xfrm>
            <a:off x="1872791" y="3620712"/>
            <a:ext cx="1862189" cy="2270398"/>
          </a:xfrm>
          <a:custGeom>
            <a:avLst/>
            <a:gdLst>
              <a:gd name="T0" fmla="*/ 2654 w 21600"/>
              <a:gd name="T1" fmla="*/ 2477 h 21600"/>
              <a:gd name="T2" fmla="*/ 0 w 21600"/>
              <a:gd name="T3" fmla="*/ 3237 h 21600"/>
              <a:gd name="T4" fmla="*/ 0 w 21600"/>
              <a:gd name="T5" fmla="*/ 760 h 21600"/>
              <a:gd name="T6" fmla="*/ 2654 w 21600"/>
              <a:gd name="T7" fmla="*/ 0 h 21600"/>
              <a:gd name="T8" fmla="*/ 2654 w 21600"/>
              <a:gd name="T9" fmla="*/ 2477 h 21600"/>
              <a:gd name="T10" fmla="*/ 2654 w 21600"/>
              <a:gd name="T11" fmla="*/ 247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6528"/>
                </a:moveTo>
                <a:lnTo>
                  <a:pt x="0" y="21600"/>
                </a:lnTo>
                <a:lnTo>
                  <a:pt x="0" y="5071"/>
                </a:lnTo>
                <a:lnTo>
                  <a:pt x="21600" y="0"/>
                </a:lnTo>
                <a:cubicBezTo>
                  <a:pt x="21600" y="0"/>
                  <a:pt x="21600" y="16528"/>
                  <a:pt x="21600" y="16528"/>
                </a:cubicBezTo>
                <a:close/>
                <a:moveTo>
                  <a:pt x="21600" y="16528"/>
                </a:moveTo>
              </a:path>
            </a:pathLst>
          </a:custGeom>
          <a:solidFill>
            <a:schemeClr val="bg1"/>
          </a:solidFill>
          <a:ln w="12700" cap="flat">
            <a:solidFill>
              <a:srgbClr val="061D2F"/>
            </a:solidFill>
            <a:miter lim="800000"/>
            <a:headEnd type="none" w="med" len="med"/>
            <a:tailEnd type="none" w="med" len="med"/>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10" name="AutoShape 4"/>
          <p:cNvSpPr/>
          <p:nvPr/>
        </p:nvSpPr>
        <p:spPr bwMode="auto">
          <a:xfrm rot="10800000">
            <a:off x="1881912" y="2972195"/>
            <a:ext cx="460987" cy="1192796"/>
          </a:xfrm>
          <a:custGeom>
            <a:avLst/>
            <a:gdLst>
              <a:gd name="T0" fmla="*/ 657 w 21600"/>
              <a:gd name="T1" fmla="*/ 0 h 21600"/>
              <a:gd name="T2" fmla="*/ 657 w 21600"/>
              <a:gd name="T3" fmla="*/ 2336 h 21600"/>
              <a:gd name="T4" fmla="*/ 0 w 21600"/>
              <a:gd name="T5" fmla="*/ 2336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lnTo>
                  <a:pt x="21600" y="21600"/>
                </a:lnTo>
                <a:lnTo>
                  <a:pt x="0" y="21600"/>
                </a:lnTo>
              </a:path>
            </a:pathLst>
          </a:custGeom>
          <a:noFill/>
          <a:ln w="3175" cap="flat">
            <a:solidFill>
              <a:schemeClr val="bg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11" name="AutoShape 5"/>
          <p:cNvSpPr/>
          <p:nvPr/>
        </p:nvSpPr>
        <p:spPr bwMode="auto">
          <a:xfrm>
            <a:off x="2664257" y="4798828"/>
            <a:ext cx="401726" cy="379671"/>
          </a:xfrm>
          <a:custGeom>
            <a:avLst/>
            <a:gdLst>
              <a:gd name="T0" fmla="*/ 220 w 21600"/>
              <a:gd name="T1" fmla="*/ 0 h 21600"/>
              <a:gd name="T2" fmla="*/ 272 w 21600"/>
              <a:gd name="T3" fmla="*/ 159 h 21600"/>
              <a:gd name="T4" fmla="*/ 440 w 21600"/>
              <a:gd name="T5" fmla="*/ 159 h 21600"/>
              <a:gd name="T6" fmla="*/ 304 w 21600"/>
              <a:gd name="T7" fmla="*/ 257 h 21600"/>
              <a:gd name="T8" fmla="*/ 356 w 21600"/>
              <a:gd name="T9" fmla="*/ 416 h 21600"/>
              <a:gd name="T10" fmla="*/ 220 w 21600"/>
              <a:gd name="T11" fmla="*/ 317 h 21600"/>
              <a:gd name="T12" fmla="*/ 84 w 21600"/>
              <a:gd name="T13" fmla="*/ 416 h 21600"/>
              <a:gd name="T14" fmla="*/ 136 w 21600"/>
              <a:gd name="T15" fmla="*/ 257 h 21600"/>
              <a:gd name="T16" fmla="*/ 0 w 21600"/>
              <a:gd name="T17" fmla="*/ 159 h 21600"/>
              <a:gd name="T18" fmla="*/ 168 w 21600"/>
              <a:gd name="T19" fmla="*/ 159 h 21600"/>
              <a:gd name="T20" fmla="*/ 220 w 21600"/>
              <a:gd name="T21" fmla="*/ 0 h 21600"/>
              <a:gd name="T22" fmla="*/ 22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0800" y="0"/>
                </a:moveTo>
                <a:lnTo>
                  <a:pt x="13336" y="8261"/>
                </a:lnTo>
                <a:lnTo>
                  <a:pt x="21600" y="8261"/>
                </a:lnTo>
                <a:lnTo>
                  <a:pt x="14903" y="13342"/>
                </a:lnTo>
                <a:lnTo>
                  <a:pt x="17475" y="21600"/>
                </a:lnTo>
                <a:lnTo>
                  <a:pt x="10800" y="16477"/>
                </a:lnTo>
                <a:lnTo>
                  <a:pt x="4125" y="21600"/>
                </a:lnTo>
                <a:lnTo>
                  <a:pt x="6696" y="13342"/>
                </a:lnTo>
                <a:lnTo>
                  <a:pt x="0" y="8261"/>
                </a:lnTo>
                <a:lnTo>
                  <a:pt x="8263" y="8261"/>
                </a:lnTo>
                <a:cubicBezTo>
                  <a:pt x="8263" y="8261"/>
                  <a:pt x="10800" y="0"/>
                  <a:pt x="10800" y="0"/>
                </a:cubicBezTo>
                <a:close/>
                <a:moveTo>
                  <a:pt x="10800" y="0"/>
                </a:moveTo>
              </a:path>
            </a:pathLst>
          </a:custGeom>
          <a:solidFill>
            <a:srgbClr val="061D2F"/>
          </a:solidFill>
          <a:ln>
            <a:noFill/>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12" name="AutoShape 14"/>
          <p:cNvSpPr/>
          <p:nvPr/>
        </p:nvSpPr>
        <p:spPr bwMode="auto">
          <a:xfrm>
            <a:off x="3514748" y="3620712"/>
            <a:ext cx="1862887" cy="2270398"/>
          </a:xfrm>
          <a:custGeom>
            <a:avLst/>
            <a:gdLst>
              <a:gd name="T0" fmla="*/ 21600 w 21600"/>
              <a:gd name="T1" fmla="*/ 16528 h 21600"/>
              <a:gd name="T2" fmla="*/ 0 w 21600"/>
              <a:gd name="T3" fmla="*/ 21600 h 21600"/>
              <a:gd name="T4" fmla="*/ 0 w 21600"/>
              <a:gd name="T5" fmla="*/ 5071 h 21600"/>
              <a:gd name="T6" fmla="*/ 21600 w 21600"/>
              <a:gd name="T7" fmla="*/ 0 h 21600"/>
              <a:gd name="T8" fmla="*/ 21600 w 21600"/>
              <a:gd name="T9" fmla="*/ 16528 h 21600"/>
              <a:gd name="T10" fmla="*/ 21600 w 21600"/>
              <a:gd name="T11" fmla="*/ 16528 h 21600"/>
            </a:gdLst>
            <a:ahLst/>
            <a:cxnLst>
              <a:cxn ang="0">
                <a:pos x="T0" y="T1"/>
              </a:cxn>
              <a:cxn ang="0">
                <a:pos x="T2" y="T3"/>
              </a:cxn>
              <a:cxn ang="0">
                <a:pos x="T4" y="T5"/>
              </a:cxn>
              <a:cxn ang="0">
                <a:pos x="T6" y="T7"/>
              </a:cxn>
              <a:cxn ang="0">
                <a:pos x="T8" y="T9"/>
              </a:cxn>
              <a:cxn ang="0">
                <a:pos x="T10" y="T11"/>
              </a:cxn>
            </a:cxnLst>
            <a:rect l="0" t="0" r="r" b="b"/>
            <a:pathLst>
              <a:path w="21600" h="21600">
                <a:moveTo>
                  <a:pt x="21600" y="16528"/>
                </a:moveTo>
                <a:lnTo>
                  <a:pt x="0" y="21600"/>
                </a:lnTo>
                <a:lnTo>
                  <a:pt x="0" y="5071"/>
                </a:lnTo>
                <a:lnTo>
                  <a:pt x="21600" y="0"/>
                </a:lnTo>
                <a:cubicBezTo>
                  <a:pt x="21600" y="0"/>
                  <a:pt x="21600" y="16528"/>
                  <a:pt x="21600" y="16528"/>
                </a:cubicBezTo>
                <a:close/>
                <a:moveTo>
                  <a:pt x="21600" y="16528"/>
                </a:moveTo>
              </a:path>
            </a:pathLst>
          </a:custGeom>
          <a:solidFill>
            <a:schemeClr val="bg1"/>
          </a:solidFill>
          <a:ln w="12700" cap="flat">
            <a:solidFill>
              <a:srgbClr val="061D2F"/>
            </a:solidFill>
            <a:miter lim="800000"/>
            <a:headEnd type="none" w="med" len="med"/>
            <a:tailEnd type="none" w="med" len="med"/>
          </a:ln>
        </p:spPr>
        <p:txBody>
          <a:bodyPr lIns="0" tIns="0" rIns="0" bIns="0"/>
          <a:lstStyle/>
          <a:p>
            <a:pPr>
              <a:defRPr/>
            </a:pPr>
            <a:endParaRPr lang="en-US">
              <a:latin typeface="Arial" panose="020B0604020202020204"/>
              <a:ea typeface="微软雅黑" panose="020B0503020204020204" charset="-122"/>
              <a:sym typeface="Arial" panose="020B0604020202020204"/>
            </a:endParaRPr>
          </a:p>
        </p:txBody>
      </p:sp>
      <p:sp>
        <p:nvSpPr>
          <p:cNvPr id="13" name="AutoShape 16"/>
          <p:cNvSpPr/>
          <p:nvPr/>
        </p:nvSpPr>
        <p:spPr bwMode="auto">
          <a:xfrm rot="10800000">
            <a:off x="3518957" y="2972195"/>
            <a:ext cx="461687" cy="1192796"/>
          </a:xfrm>
          <a:custGeom>
            <a:avLst/>
            <a:gdLst>
              <a:gd name="T0" fmla="*/ 658 w 21600"/>
              <a:gd name="T1" fmla="*/ 0 h 21600"/>
              <a:gd name="T2" fmla="*/ 658 w 21600"/>
              <a:gd name="T3" fmla="*/ 2336 h 21600"/>
              <a:gd name="T4" fmla="*/ 0 w 21600"/>
              <a:gd name="T5" fmla="*/ 2336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lnTo>
                  <a:pt x="21600" y="21600"/>
                </a:lnTo>
                <a:lnTo>
                  <a:pt x="0" y="21600"/>
                </a:lnTo>
              </a:path>
            </a:pathLst>
          </a:custGeom>
          <a:noFill/>
          <a:ln w="3175" cap="flat">
            <a:solidFill>
              <a:schemeClr val="bg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latin typeface="Arial" panose="020B0604020202020204"/>
              <a:ea typeface="微软雅黑" panose="020B0503020204020204" charset="-122"/>
              <a:sym typeface="Arial" panose="020B0604020202020204"/>
            </a:endParaRPr>
          </a:p>
        </p:txBody>
      </p:sp>
      <p:grpSp>
        <p:nvGrpSpPr>
          <p:cNvPr id="14" name="Group 65"/>
          <p:cNvGrpSpPr/>
          <p:nvPr/>
        </p:nvGrpSpPr>
        <p:grpSpPr bwMode="auto">
          <a:xfrm>
            <a:off x="4366946" y="4900057"/>
            <a:ext cx="291888" cy="291775"/>
            <a:chOff x="0" y="0"/>
            <a:chExt cx="416" cy="416"/>
          </a:xfrm>
          <a:solidFill>
            <a:srgbClr val="061D2F"/>
          </a:solidFill>
        </p:grpSpPr>
        <p:sp>
          <p:nvSpPr>
            <p:cNvPr id="15" name="AutoShape 48"/>
            <p:cNvSpPr/>
            <p:nvPr/>
          </p:nvSpPr>
          <p:spPr bwMode="auto">
            <a:xfrm>
              <a:off x="0" y="0"/>
              <a:ext cx="416" cy="416"/>
            </a:xfrm>
            <a:custGeom>
              <a:avLst/>
              <a:gdLst>
                <a:gd name="T0" fmla="*/ 208 w 21600"/>
                <a:gd name="T1" fmla="*/ 399 h 21600"/>
                <a:gd name="T2" fmla="*/ 208 w 21600"/>
                <a:gd name="T3" fmla="*/ 399 h 21600"/>
                <a:gd name="T4" fmla="*/ 208 w 21600"/>
                <a:gd name="T5" fmla="*/ 399 h 21600"/>
                <a:gd name="T6" fmla="*/ 208 w 21600"/>
                <a:gd name="T7" fmla="*/ 399 h 21600"/>
                <a:gd name="T8" fmla="*/ 17 w 21600"/>
                <a:gd name="T9" fmla="*/ 208 h 21600"/>
                <a:gd name="T10" fmla="*/ 208 w 21600"/>
                <a:gd name="T11" fmla="*/ 17 h 21600"/>
                <a:gd name="T12" fmla="*/ 208 w 21600"/>
                <a:gd name="T13" fmla="*/ 17 h 21600"/>
                <a:gd name="T14" fmla="*/ 208 w 21600"/>
                <a:gd name="T15" fmla="*/ 17 h 21600"/>
                <a:gd name="T16" fmla="*/ 208 w 21600"/>
                <a:gd name="T17" fmla="*/ 17 h 21600"/>
                <a:gd name="T18" fmla="*/ 399 w 21600"/>
                <a:gd name="T19" fmla="*/ 208 h 21600"/>
                <a:gd name="T20" fmla="*/ 208 w 21600"/>
                <a:gd name="T21" fmla="*/ 399 h 21600"/>
                <a:gd name="T22" fmla="*/ 208 w 21600"/>
                <a:gd name="T23" fmla="*/ 0 h 21600"/>
                <a:gd name="T24" fmla="*/ 208 w 21600"/>
                <a:gd name="T25" fmla="*/ 0 h 21600"/>
                <a:gd name="T26" fmla="*/ 208 w 21600"/>
                <a:gd name="T27" fmla="*/ 0 h 21600"/>
                <a:gd name="T28" fmla="*/ 207 w 21600"/>
                <a:gd name="T29" fmla="*/ 0 h 21600"/>
                <a:gd name="T30" fmla="*/ 0 w 21600"/>
                <a:gd name="T31" fmla="*/ 208 h 21600"/>
                <a:gd name="T32" fmla="*/ 207 w 21600"/>
                <a:gd name="T33" fmla="*/ 416 h 21600"/>
                <a:gd name="T34" fmla="*/ 208 w 21600"/>
                <a:gd name="T35" fmla="*/ 416 h 21600"/>
                <a:gd name="T36" fmla="*/ 208 w 21600"/>
                <a:gd name="T37" fmla="*/ 416 h 21600"/>
                <a:gd name="T38" fmla="*/ 208 w 21600"/>
                <a:gd name="T39" fmla="*/ 416 h 21600"/>
                <a:gd name="T40" fmla="*/ 416 w 21600"/>
                <a:gd name="T41" fmla="*/ 208 h 21600"/>
                <a:gd name="T42" fmla="*/ 208 w 21600"/>
                <a:gd name="T43" fmla="*/ 0 h 21600"/>
                <a:gd name="T44" fmla="*/ 208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0800" y="20736"/>
                  </a:moveTo>
                  <a:cubicBezTo>
                    <a:pt x="10797" y="20736"/>
                    <a:pt x="10794" y="20736"/>
                    <a:pt x="10791" y="20736"/>
                  </a:cubicBezTo>
                  <a:lnTo>
                    <a:pt x="10788" y="20736"/>
                  </a:lnTo>
                  <a:cubicBezTo>
                    <a:pt x="10783" y="20736"/>
                    <a:pt x="10779" y="20736"/>
                    <a:pt x="10776" y="20736"/>
                  </a:cubicBezTo>
                  <a:cubicBezTo>
                    <a:pt x="5300" y="20723"/>
                    <a:pt x="864" y="16278"/>
                    <a:pt x="864" y="10800"/>
                  </a:cubicBezTo>
                  <a:cubicBezTo>
                    <a:pt x="864" y="5321"/>
                    <a:pt x="5300" y="877"/>
                    <a:pt x="10776" y="865"/>
                  </a:cubicBezTo>
                  <a:cubicBezTo>
                    <a:pt x="10779" y="865"/>
                    <a:pt x="10783" y="864"/>
                    <a:pt x="10788" y="864"/>
                  </a:cubicBezTo>
                  <a:lnTo>
                    <a:pt x="10791" y="864"/>
                  </a:lnTo>
                  <a:cubicBezTo>
                    <a:pt x="10794" y="864"/>
                    <a:pt x="10797" y="864"/>
                    <a:pt x="10800" y="864"/>
                  </a:cubicBezTo>
                  <a:cubicBezTo>
                    <a:pt x="16286" y="864"/>
                    <a:pt x="20735" y="5313"/>
                    <a:pt x="20735" y="10800"/>
                  </a:cubicBezTo>
                  <a:cubicBezTo>
                    <a:pt x="20735" y="16286"/>
                    <a:pt x="16286" y="20736"/>
                    <a:pt x="10800" y="20736"/>
                  </a:cubicBezTo>
                  <a:close/>
                  <a:moveTo>
                    <a:pt x="10800" y="0"/>
                  </a:moveTo>
                  <a:cubicBezTo>
                    <a:pt x="10797" y="0"/>
                    <a:pt x="10794" y="0"/>
                    <a:pt x="10791" y="0"/>
                  </a:cubicBezTo>
                  <a:cubicBezTo>
                    <a:pt x="10790" y="0"/>
                    <a:pt x="10788" y="0"/>
                    <a:pt x="10786" y="0"/>
                  </a:cubicBezTo>
                  <a:cubicBezTo>
                    <a:pt x="10782" y="0"/>
                    <a:pt x="10778" y="1"/>
                    <a:pt x="10773" y="1"/>
                  </a:cubicBezTo>
                  <a:cubicBezTo>
                    <a:pt x="4820" y="15"/>
                    <a:pt x="0" y="4845"/>
                    <a:pt x="0" y="10800"/>
                  </a:cubicBezTo>
                  <a:cubicBezTo>
                    <a:pt x="0" y="16755"/>
                    <a:pt x="4820" y="21585"/>
                    <a:pt x="10773" y="21599"/>
                  </a:cubicBezTo>
                  <a:cubicBezTo>
                    <a:pt x="10778" y="21599"/>
                    <a:pt x="10782" y="21600"/>
                    <a:pt x="10786" y="21600"/>
                  </a:cubicBezTo>
                  <a:cubicBezTo>
                    <a:pt x="10788" y="21600"/>
                    <a:pt x="10790" y="21600"/>
                    <a:pt x="10791" y="21600"/>
                  </a:cubicBezTo>
                  <a:cubicBezTo>
                    <a:pt x="10794" y="21600"/>
                    <a:pt x="10797" y="21600"/>
                    <a:pt x="10800" y="21600"/>
                  </a:cubicBezTo>
                  <a:cubicBezTo>
                    <a:pt x="16763" y="21600"/>
                    <a:pt x="21600" y="16764"/>
                    <a:pt x="21600" y="10800"/>
                  </a:cubicBezTo>
                  <a:cubicBezTo>
                    <a:pt x="21600" y="4836"/>
                    <a:pt x="16763" y="0"/>
                    <a:pt x="10800" y="0"/>
                  </a:cubicBezTo>
                  <a:close/>
                  <a:moveTo>
                    <a:pt x="108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19" name="AutoShape 49"/>
            <p:cNvSpPr/>
            <p:nvPr/>
          </p:nvSpPr>
          <p:spPr bwMode="auto">
            <a:xfrm>
              <a:off x="213" y="125"/>
              <a:ext cx="67" cy="76"/>
            </a:xfrm>
            <a:custGeom>
              <a:avLst/>
              <a:gdLst>
                <a:gd name="T0" fmla="*/ 57 w 21600"/>
                <a:gd name="T1" fmla="*/ 0 h 21600"/>
                <a:gd name="T2" fmla="*/ 0 w 21600"/>
                <a:gd name="T3" fmla="*/ 8 h 21600"/>
                <a:gd name="T4" fmla="*/ 0 w 21600"/>
                <a:gd name="T5" fmla="*/ 76 h 21600"/>
                <a:gd name="T6" fmla="*/ 67 w 21600"/>
                <a:gd name="T7" fmla="*/ 76 h 21600"/>
                <a:gd name="T8" fmla="*/ 57 w 21600"/>
                <a:gd name="T9" fmla="*/ 0 h 21600"/>
                <a:gd name="T10" fmla="*/ 5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492" y="0"/>
                  </a:moveTo>
                  <a:cubicBezTo>
                    <a:pt x="12535" y="1293"/>
                    <a:pt x="6355" y="2046"/>
                    <a:pt x="0" y="2209"/>
                  </a:cubicBezTo>
                  <a:lnTo>
                    <a:pt x="0" y="21600"/>
                  </a:lnTo>
                  <a:lnTo>
                    <a:pt x="21600" y="21600"/>
                  </a:lnTo>
                  <a:cubicBezTo>
                    <a:pt x="21413" y="13617"/>
                    <a:pt x="20290" y="6329"/>
                    <a:pt x="18492" y="0"/>
                  </a:cubicBezTo>
                  <a:close/>
                  <a:moveTo>
                    <a:pt x="18492"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0" name="AutoShape 50"/>
            <p:cNvSpPr/>
            <p:nvPr/>
          </p:nvSpPr>
          <p:spPr bwMode="auto">
            <a:xfrm>
              <a:off x="213" y="29"/>
              <a:ext cx="53" cy="81"/>
            </a:xfrm>
            <a:custGeom>
              <a:avLst/>
              <a:gdLst>
                <a:gd name="T0" fmla="*/ 0 w 21600"/>
                <a:gd name="T1" fmla="*/ 0 h 21600"/>
                <a:gd name="T2" fmla="*/ 0 w 21600"/>
                <a:gd name="T3" fmla="*/ 81 h 21600"/>
                <a:gd name="T4" fmla="*/ 53 w 21600"/>
                <a:gd name="T5" fmla="*/ 74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0" y="21600"/>
                  </a:lnTo>
                  <a:cubicBezTo>
                    <a:pt x="7413" y="21444"/>
                    <a:pt x="14643" y="20798"/>
                    <a:pt x="21600" y="19697"/>
                  </a:cubicBezTo>
                  <a:cubicBezTo>
                    <a:pt x="16352" y="8772"/>
                    <a:pt x="8142" y="1615"/>
                    <a:pt x="0" y="0"/>
                  </a:cubicBezTo>
                  <a:close/>
                  <a:moveTo>
                    <a:pt x="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1" name="AutoShape 51"/>
            <p:cNvSpPr/>
            <p:nvPr/>
          </p:nvSpPr>
          <p:spPr bwMode="auto">
            <a:xfrm>
              <a:off x="145" y="29"/>
              <a:ext cx="54" cy="82"/>
            </a:xfrm>
            <a:custGeom>
              <a:avLst/>
              <a:gdLst>
                <a:gd name="T0" fmla="*/ 0 w 21600"/>
                <a:gd name="T1" fmla="*/ 75 h 21600"/>
                <a:gd name="T2" fmla="*/ 54 w 21600"/>
                <a:gd name="T3" fmla="*/ 82 h 21600"/>
                <a:gd name="T4" fmla="*/ 54 w 21600"/>
                <a:gd name="T5" fmla="*/ 0 h 21600"/>
                <a:gd name="T6" fmla="*/ 0 w 21600"/>
                <a:gd name="T7" fmla="*/ 75 h 21600"/>
                <a:gd name="T8" fmla="*/ 0 w 21600"/>
                <a:gd name="T9" fmla="*/ 75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9673"/>
                  </a:moveTo>
                  <a:cubicBezTo>
                    <a:pt x="6959" y="20795"/>
                    <a:pt x="14182" y="21449"/>
                    <a:pt x="21600" y="21600"/>
                  </a:cubicBezTo>
                  <a:lnTo>
                    <a:pt x="21600" y="0"/>
                  </a:lnTo>
                  <a:cubicBezTo>
                    <a:pt x="13474" y="1528"/>
                    <a:pt x="5257" y="8704"/>
                    <a:pt x="0" y="19673"/>
                  </a:cubicBezTo>
                  <a:close/>
                  <a:moveTo>
                    <a:pt x="0" y="19673"/>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2" name="AutoShape 52"/>
            <p:cNvSpPr/>
            <p:nvPr/>
          </p:nvSpPr>
          <p:spPr bwMode="auto">
            <a:xfrm>
              <a:off x="251" y="38"/>
              <a:ext cx="84" cy="68"/>
            </a:xfrm>
            <a:custGeom>
              <a:avLst/>
              <a:gdLst>
                <a:gd name="T0" fmla="*/ 84 w 21600"/>
                <a:gd name="T1" fmla="*/ 48 h 21600"/>
                <a:gd name="T2" fmla="*/ 0 w 21600"/>
                <a:gd name="T3" fmla="*/ 0 h 21600"/>
                <a:gd name="T4" fmla="*/ 36 w 21600"/>
                <a:gd name="T5" fmla="*/ 68 h 21600"/>
                <a:gd name="T6" fmla="*/ 84 w 21600"/>
                <a:gd name="T7" fmla="*/ 48 h 21600"/>
                <a:gd name="T8" fmla="*/ 84 w 21600"/>
                <a:gd name="T9" fmla="*/ 4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15257"/>
                  </a:moveTo>
                  <a:cubicBezTo>
                    <a:pt x="15778" y="7873"/>
                    <a:pt x="8334" y="2495"/>
                    <a:pt x="0" y="0"/>
                  </a:cubicBezTo>
                  <a:cubicBezTo>
                    <a:pt x="3797" y="4923"/>
                    <a:pt x="7010" y="12415"/>
                    <a:pt x="9298" y="21600"/>
                  </a:cubicBezTo>
                  <a:cubicBezTo>
                    <a:pt x="13592" y="19970"/>
                    <a:pt x="17701" y="17846"/>
                    <a:pt x="21600" y="15257"/>
                  </a:cubicBezTo>
                  <a:close/>
                  <a:moveTo>
                    <a:pt x="21600" y="15257"/>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3" name="AutoShape 53"/>
            <p:cNvSpPr/>
            <p:nvPr/>
          </p:nvSpPr>
          <p:spPr bwMode="auto">
            <a:xfrm>
              <a:off x="290" y="96"/>
              <a:ext cx="94" cy="103"/>
            </a:xfrm>
            <a:custGeom>
              <a:avLst/>
              <a:gdLst>
                <a:gd name="T0" fmla="*/ 10 w 21600"/>
                <a:gd name="T1" fmla="*/ 103 h 21600"/>
                <a:gd name="T2" fmla="*/ 94 w 21600"/>
                <a:gd name="T3" fmla="*/ 103 h 21600"/>
                <a:gd name="T4" fmla="*/ 54 w 21600"/>
                <a:gd name="T5" fmla="*/ 0 h 21600"/>
                <a:gd name="T6" fmla="*/ 0 w 21600"/>
                <a:gd name="T7" fmla="*/ 23 h 21600"/>
                <a:gd name="T8" fmla="*/ 10 w 21600"/>
                <a:gd name="T9" fmla="*/ 103 h 21600"/>
                <a:gd name="T10" fmla="*/ 10 w 21600"/>
                <a:gd name="T11" fmla="*/ 10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381" y="21600"/>
                  </a:moveTo>
                  <a:lnTo>
                    <a:pt x="21600" y="21600"/>
                  </a:lnTo>
                  <a:cubicBezTo>
                    <a:pt x="21177" y="13424"/>
                    <a:pt x="17836" y="5940"/>
                    <a:pt x="12481" y="0"/>
                  </a:cubicBezTo>
                  <a:cubicBezTo>
                    <a:pt x="8552" y="1977"/>
                    <a:pt x="4370" y="3594"/>
                    <a:pt x="0" y="4801"/>
                  </a:cubicBezTo>
                  <a:cubicBezTo>
                    <a:pt x="1400" y="9859"/>
                    <a:pt x="2242" y="15558"/>
                    <a:pt x="2381" y="21600"/>
                  </a:cubicBezTo>
                  <a:close/>
                  <a:moveTo>
                    <a:pt x="2381"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4" name="AutoShape 54"/>
            <p:cNvSpPr/>
            <p:nvPr/>
          </p:nvSpPr>
          <p:spPr bwMode="auto">
            <a:xfrm>
              <a:off x="125" y="125"/>
              <a:ext cx="69" cy="76"/>
            </a:xfrm>
            <a:custGeom>
              <a:avLst/>
              <a:gdLst>
                <a:gd name="T0" fmla="*/ 0 w 21600"/>
                <a:gd name="T1" fmla="*/ 76 h 21600"/>
                <a:gd name="T2" fmla="*/ 69 w 21600"/>
                <a:gd name="T3" fmla="*/ 76 h 21600"/>
                <a:gd name="T4" fmla="*/ 69 w 21600"/>
                <a:gd name="T5" fmla="*/ 8 h 21600"/>
                <a:gd name="T6" fmla="*/ 10 w 21600"/>
                <a:gd name="T7" fmla="*/ 0 h 21600"/>
                <a:gd name="T8" fmla="*/ 0 w 21600"/>
                <a:gd name="T9" fmla="*/ 76 h 21600"/>
                <a:gd name="T10" fmla="*/ 0 w 21600"/>
                <a:gd name="T11" fmla="*/ 7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21600" y="2236"/>
                  </a:lnTo>
                  <a:cubicBezTo>
                    <a:pt x="15235" y="2073"/>
                    <a:pt x="9056" y="1311"/>
                    <a:pt x="3099" y="0"/>
                  </a:cubicBezTo>
                  <a:cubicBezTo>
                    <a:pt x="1307" y="6326"/>
                    <a:pt x="192" y="13621"/>
                    <a:pt x="0" y="21600"/>
                  </a:cubicBezTo>
                  <a:close/>
                  <a:moveTo>
                    <a:pt x="0"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5" name="AutoShape 55"/>
            <p:cNvSpPr/>
            <p:nvPr/>
          </p:nvSpPr>
          <p:spPr bwMode="auto">
            <a:xfrm>
              <a:off x="213" y="213"/>
              <a:ext cx="67" cy="75"/>
            </a:xfrm>
            <a:custGeom>
              <a:avLst/>
              <a:gdLst>
                <a:gd name="T0" fmla="*/ 67 w 21600"/>
                <a:gd name="T1" fmla="*/ 0 h 21600"/>
                <a:gd name="T2" fmla="*/ 0 w 21600"/>
                <a:gd name="T3" fmla="*/ 0 h 21600"/>
                <a:gd name="T4" fmla="*/ 0 w 21600"/>
                <a:gd name="T5" fmla="*/ 67 h 21600"/>
                <a:gd name="T6" fmla="*/ 57 w 21600"/>
                <a:gd name="T7" fmla="*/ 75 h 21600"/>
                <a:gd name="T8" fmla="*/ 67 w 21600"/>
                <a:gd name="T9" fmla="*/ 0 h 21600"/>
                <a:gd name="T10" fmla="*/ 6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19384"/>
                  </a:lnTo>
                  <a:cubicBezTo>
                    <a:pt x="6355" y="19551"/>
                    <a:pt x="12541" y="20305"/>
                    <a:pt x="18498" y="21600"/>
                  </a:cubicBezTo>
                  <a:cubicBezTo>
                    <a:pt x="20290" y="15269"/>
                    <a:pt x="21413" y="7980"/>
                    <a:pt x="21600" y="0"/>
                  </a:cubicBezTo>
                  <a:close/>
                  <a:moveTo>
                    <a:pt x="216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6" name="AutoShape 56"/>
            <p:cNvSpPr/>
            <p:nvPr/>
          </p:nvSpPr>
          <p:spPr bwMode="auto">
            <a:xfrm>
              <a:off x="125" y="213"/>
              <a:ext cx="69" cy="75"/>
            </a:xfrm>
            <a:custGeom>
              <a:avLst/>
              <a:gdLst>
                <a:gd name="T0" fmla="*/ 10 w 21600"/>
                <a:gd name="T1" fmla="*/ 75 h 21600"/>
                <a:gd name="T2" fmla="*/ 69 w 21600"/>
                <a:gd name="T3" fmla="*/ 67 h 21600"/>
                <a:gd name="T4" fmla="*/ 69 w 21600"/>
                <a:gd name="T5" fmla="*/ 0 h 21600"/>
                <a:gd name="T6" fmla="*/ 0 w 21600"/>
                <a:gd name="T7" fmla="*/ 0 h 21600"/>
                <a:gd name="T8" fmla="*/ 10 w 21600"/>
                <a:gd name="T9" fmla="*/ 75 h 21600"/>
                <a:gd name="T10" fmla="*/ 10 w 21600"/>
                <a:gd name="T11" fmla="*/ 7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3093" y="21600"/>
                  </a:moveTo>
                  <a:cubicBezTo>
                    <a:pt x="9050" y="20288"/>
                    <a:pt x="15235" y="19526"/>
                    <a:pt x="21600" y="19359"/>
                  </a:cubicBezTo>
                  <a:lnTo>
                    <a:pt x="21600" y="0"/>
                  </a:lnTo>
                  <a:lnTo>
                    <a:pt x="0" y="0"/>
                  </a:lnTo>
                  <a:cubicBezTo>
                    <a:pt x="192" y="7984"/>
                    <a:pt x="1301" y="15275"/>
                    <a:pt x="3093" y="21600"/>
                  </a:cubicBezTo>
                  <a:close/>
                  <a:moveTo>
                    <a:pt x="3093"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7" name="AutoShape 57"/>
            <p:cNvSpPr/>
            <p:nvPr/>
          </p:nvSpPr>
          <p:spPr bwMode="auto">
            <a:xfrm>
              <a:off x="145" y="300"/>
              <a:ext cx="54" cy="82"/>
            </a:xfrm>
            <a:custGeom>
              <a:avLst/>
              <a:gdLst>
                <a:gd name="T0" fmla="*/ 54 w 21600"/>
                <a:gd name="T1" fmla="*/ 82 h 21600"/>
                <a:gd name="T2" fmla="*/ 54 w 21600"/>
                <a:gd name="T3" fmla="*/ 0 h 21600"/>
                <a:gd name="T4" fmla="*/ 0 w 21600"/>
                <a:gd name="T5" fmla="*/ 7 h 21600"/>
                <a:gd name="T6" fmla="*/ 54 w 21600"/>
                <a:gd name="T7" fmla="*/ 82 h 21600"/>
                <a:gd name="T8" fmla="*/ 54 w 21600"/>
                <a:gd name="T9" fmla="*/ 82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14184" y="150"/>
                    <a:pt x="6964" y="804"/>
                    <a:pt x="0" y="1921"/>
                  </a:cubicBezTo>
                  <a:cubicBezTo>
                    <a:pt x="5248" y="12896"/>
                    <a:pt x="13469" y="20070"/>
                    <a:pt x="21600" y="21600"/>
                  </a:cubicBezTo>
                  <a:close/>
                  <a:moveTo>
                    <a:pt x="21600"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8" name="AutoShape 58"/>
            <p:cNvSpPr/>
            <p:nvPr/>
          </p:nvSpPr>
          <p:spPr bwMode="auto">
            <a:xfrm>
              <a:off x="251" y="309"/>
              <a:ext cx="84" cy="68"/>
            </a:xfrm>
            <a:custGeom>
              <a:avLst/>
              <a:gdLst>
                <a:gd name="T0" fmla="*/ 0 w 21600"/>
                <a:gd name="T1" fmla="*/ 68 h 21600"/>
                <a:gd name="T2" fmla="*/ 84 w 21600"/>
                <a:gd name="T3" fmla="*/ 20 h 21600"/>
                <a:gd name="T4" fmla="*/ 36 w 21600"/>
                <a:gd name="T5" fmla="*/ 0 h 21600"/>
                <a:gd name="T6" fmla="*/ 0 w 21600"/>
                <a:gd name="T7" fmla="*/ 68 h 21600"/>
                <a:gd name="T8" fmla="*/ 0 w 21600"/>
                <a:gd name="T9" fmla="*/ 68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8335" y="19108"/>
                    <a:pt x="15780" y="13729"/>
                    <a:pt x="21600" y="6343"/>
                  </a:cubicBezTo>
                  <a:cubicBezTo>
                    <a:pt x="17707" y="3758"/>
                    <a:pt x="13591" y="1628"/>
                    <a:pt x="9304" y="0"/>
                  </a:cubicBezTo>
                  <a:cubicBezTo>
                    <a:pt x="7012" y="9186"/>
                    <a:pt x="3800" y="16678"/>
                    <a:pt x="0" y="21600"/>
                  </a:cubicBezTo>
                  <a:close/>
                  <a:moveTo>
                    <a:pt x="0"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29" name="AutoShape 59"/>
            <p:cNvSpPr/>
            <p:nvPr/>
          </p:nvSpPr>
          <p:spPr bwMode="auto">
            <a:xfrm>
              <a:off x="87" y="38"/>
              <a:ext cx="83" cy="67"/>
            </a:xfrm>
            <a:custGeom>
              <a:avLst/>
              <a:gdLst>
                <a:gd name="T0" fmla="*/ 83 w 21600"/>
                <a:gd name="T1" fmla="*/ 0 h 21600"/>
                <a:gd name="T2" fmla="*/ 0 w 21600"/>
                <a:gd name="T3" fmla="*/ 47 h 21600"/>
                <a:gd name="T4" fmla="*/ 47 w 21600"/>
                <a:gd name="T5" fmla="*/ 67 h 21600"/>
                <a:gd name="T6" fmla="*/ 83 w 21600"/>
                <a:gd name="T7" fmla="*/ 0 h 21600"/>
                <a:gd name="T8" fmla="*/ 83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cubicBezTo>
                    <a:pt x="13266" y="2517"/>
                    <a:pt x="5829" y="7902"/>
                    <a:pt x="0" y="15273"/>
                  </a:cubicBezTo>
                  <a:cubicBezTo>
                    <a:pt x="3888" y="17844"/>
                    <a:pt x="7996" y="19975"/>
                    <a:pt x="12276" y="21600"/>
                  </a:cubicBezTo>
                  <a:cubicBezTo>
                    <a:pt x="14570" y="12424"/>
                    <a:pt x="17791" y="4931"/>
                    <a:pt x="21600" y="0"/>
                  </a:cubicBezTo>
                  <a:close/>
                  <a:moveTo>
                    <a:pt x="216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0" name="AutoShape 60"/>
            <p:cNvSpPr/>
            <p:nvPr/>
          </p:nvSpPr>
          <p:spPr bwMode="auto">
            <a:xfrm>
              <a:off x="290" y="213"/>
              <a:ext cx="94" cy="102"/>
            </a:xfrm>
            <a:custGeom>
              <a:avLst/>
              <a:gdLst>
                <a:gd name="T0" fmla="*/ 0 w 21600"/>
                <a:gd name="T1" fmla="*/ 79 h 21600"/>
                <a:gd name="T2" fmla="*/ 54 w 21600"/>
                <a:gd name="T3" fmla="*/ 102 h 21600"/>
                <a:gd name="T4" fmla="*/ 94 w 21600"/>
                <a:gd name="T5" fmla="*/ 0 h 21600"/>
                <a:gd name="T6" fmla="*/ 10 w 21600"/>
                <a:gd name="T7" fmla="*/ 0 h 21600"/>
                <a:gd name="T8" fmla="*/ 0 w 21600"/>
                <a:gd name="T9" fmla="*/ 79 h 21600"/>
                <a:gd name="T10" fmla="*/ 0 w 21600"/>
                <a:gd name="T11" fmla="*/ 79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6797"/>
                  </a:moveTo>
                  <a:cubicBezTo>
                    <a:pt x="4379" y="18002"/>
                    <a:pt x="8558" y="19620"/>
                    <a:pt x="12492" y="21600"/>
                  </a:cubicBezTo>
                  <a:cubicBezTo>
                    <a:pt x="17836" y="15663"/>
                    <a:pt x="21177" y="8171"/>
                    <a:pt x="21600" y="0"/>
                  </a:cubicBezTo>
                  <a:lnTo>
                    <a:pt x="2377" y="0"/>
                  </a:lnTo>
                  <a:cubicBezTo>
                    <a:pt x="2238" y="6040"/>
                    <a:pt x="1405" y="11733"/>
                    <a:pt x="0" y="16797"/>
                  </a:cubicBezTo>
                  <a:close/>
                  <a:moveTo>
                    <a:pt x="0" y="16797"/>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1" name="AutoShape 61"/>
            <p:cNvSpPr/>
            <p:nvPr/>
          </p:nvSpPr>
          <p:spPr bwMode="auto">
            <a:xfrm>
              <a:off x="213" y="300"/>
              <a:ext cx="53" cy="82"/>
            </a:xfrm>
            <a:custGeom>
              <a:avLst/>
              <a:gdLst>
                <a:gd name="T0" fmla="*/ 0 w 21600"/>
                <a:gd name="T1" fmla="*/ 0 h 21600"/>
                <a:gd name="T2" fmla="*/ 0 w 21600"/>
                <a:gd name="T3" fmla="*/ 82 h 21600"/>
                <a:gd name="T4" fmla="*/ 53 w 21600"/>
                <a:gd name="T5" fmla="*/ 7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0" y="21600"/>
                  </a:lnTo>
                  <a:cubicBezTo>
                    <a:pt x="8139" y="19988"/>
                    <a:pt x="16354" y="12828"/>
                    <a:pt x="21600" y="1897"/>
                  </a:cubicBezTo>
                  <a:cubicBezTo>
                    <a:pt x="14638" y="802"/>
                    <a:pt x="7418" y="151"/>
                    <a:pt x="0" y="0"/>
                  </a:cubicBezTo>
                  <a:close/>
                  <a:moveTo>
                    <a:pt x="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2" name="AutoShape 62"/>
            <p:cNvSpPr/>
            <p:nvPr/>
          </p:nvSpPr>
          <p:spPr bwMode="auto">
            <a:xfrm>
              <a:off x="29" y="96"/>
              <a:ext cx="93" cy="103"/>
            </a:xfrm>
            <a:custGeom>
              <a:avLst/>
              <a:gdLst>
                <a:gd name="T0" fmla="*/ 93 w 21600"/>
                <a:gd name="T1" fmla="*/ 23 h 21600"/>
                <a:gd name="T2" fmla="*/ 39 w 21600"/>
                <a:gd name="T3" fmla="*/ 0 h 21600"/>
                <a:gd name="T4" fmla="*/ 0 w 21600"/>
                <a:gd name="T5" fmla="*/ 103 h 21600"/>
                <a:gd name="T6" fmla="*/ 83 w 21600"/>
                <a:gd name="T7" fmla="*/ 103 h 21600"/>
                <a:gd name="T8" fmla="*/ 93 w 21600"/>
                <a:gd name="T9" fmla="*/ 23 h 21600"/>
                <a:gd name="T10" fmla="*/ 93 w 21600"/>
                <a:gd name="T11" fmla="*/ 2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4774"/>
                  </a:moveTo>
                  <a:cubicBezTo>
                    <a:pt x="17241" y="3573"/>
                    <a:pt x="13078" y="1966"/>
                    <a:pt x="9153" y="0"/>
                  </a:cubicBezTo>
                  <a:cubicBezTo>
                    <a:pt x="3785" y="5939"/>
                    <a:pt x="425" y="13428"/>
                    <a:pt x="0" y="21600"/>
                  </a:cubicBezTo>
                  <a:lnTo>
                    <a:pt x="19203" y="21600"/>
                  </a:lnTo>
                  <a:cubicBezTo>
                    <a:pt x="19339" y="15549"/>
                    <a:pt x="20189" y="9841"/>
                    <a:pt x="21600" y="4774"/>
                  </a:cubicBezTo>
                  <a:close/>
                  <a:moveTo>
                    <a:pt x="21600" y="4774"/>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3" name="AutoShape 63"/>
            <p:cNvSpPr/>
            <p:nvPr/>
          </p:nvSpPr>
          <p:spPr bwMode="auto">
            <a:xfrm>
              <a:off x="29" y="213"/>
              <a:ext cx="93" cy="102"/>
            </a:xfrm>
            <a:custGeom>
              <a:avLst/>
              <a:gdLst>
                <a:gd name="T0" fmla="*/ 83 w 21600"/>
                <a:gd name="T1" fmla="*/ 0 h 21600"/>
                <a:gd name="T2" fmla="*/ 0 w 21600"/>
                <a:gd name="T3" fmla="*/ 0 h 21600"/>
                <a:gd name="T4" fmla="*/ 39 w 21600"/>
                <a:gd name="T5" fmla="*/ 102 h 21600"/>
                <a:gd name="T6" fmla="*/ 93 w 21600"/>
                <a:gd name="T7" fmla="*/ 79 h 21600"/>
                <a:gd name="T8" fmla="*/ 83 w 21600"/>
                <a:gd name="T9" fmla="*/ 0 h 21600"/>
                <a:gd name="T10" fmla="*/ 8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203" y="0"/>
                  </a:moveTo>
                  <a:lnTo>
                    <a:pt x="0" y="0"/>
                  </a:lnTo>
                  <a:cubicBezTo>
                    <a:pt x="425" y="8175"/>
                    <a:pt x="3785" y="15666"/>
                    <a:pt x="9153" y="21600"/>
                  </a:cubicBezTo>
                  <a:cubicBezTo>
                    <a:pt x="13078" y="19639"/>
                    <a:pt x="17241" y="18031"/>
                    <a:pt x="21600" y="16822"/>
                  </a:cubicBezTo>
                  <a:cubicBezTo>
                    <a:pt x="20189" y="11760"/>
                    <a:pt x="19339" y="6055"/>
                    <a:pt x="19203" y="0"/>
                  </a:cubicBezTo>
                  <a:close/>
                  <a:moveTo>
                    <a:pt x="19203"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4" name="AutoShape 64"/>
            <p:cNvSpPr/>
            <p:nvPr/>
          </p:nvSpPr>
          <p:spPr bwMode="auto">
            <a:xfrm>
              <a:off x="87" y="309"/>
              <a:ext cx="83" cy="67"/>
            </a:xfrm>
            <a:custGeom>
              <a:avLst/>
              <a:gdLst>
                <a:gd name="T0" fmla="*/ 0 w 21600"/>
                <a:gd name="T1" fmla="*/ 20 h 21600"/>
                <a:gd name="T2" fmla="*/ 83 w 21600"/>
                <a:gd name="T3" fmla="*/ 67 h 21600"/>
                <a:gd name="T4" fmla="*/ 47 w 21600"/>
                <a:gd name="T5" fmla="*/ 0 h 21600"/>
                <a:gd name="T6" fmla="*/ 0 w 21600"/>
                <a:gd name="T7" fmla="*/ 20 h 21600"/>
                <a:gd name="T8" fmla="*/ 0 w 21600"/>
                <a:gd name="T9" fmla="*/ 2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6320"/>
                  </a:moveTo>
                  <a:cubicBezTo>
                    <a:pt x="5821" y="13695"/>
                    <a:pt x="13265" y="19082"/>
                    <a:pt x="21600" y="21600"/>
                  </a:cubicBezTo>
                  <a:cubicBezTo>
                    <a:pt x="17793" y="16667"/>
                    <a:pt x="14573" y="9175"/>
                    <a:pt x="12275" y="0"/>
                  </a:cubicBezTo>
                  <a:cubicBezTo>
                    <a:pt x="7992" y="1623"/>
                    <a:pt x="3886" y="3746"/>
                    <a:pt x="0" y="6320"/>
                  </a:cubicBezTo>
                  <a:close/>
                  <a:moveTo>
                    <a:pt x="0" y="632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grpSp>
      <p:sp>
        <p:nvSpPr>
          <p:cNvPr id="35" name="AutoShape 30"/>
          <p:cNvSpPr/>
          <p:nvPr/>
        </p:nvSpPr>
        <p:spPr bwMode="auto">
          <a:xfrm>
            <a:off x="5154596" y="3620712"/>
            <a:ext cx="1862186" cy="2270398"/>
          </a:xfrm>
          <a:custGeom>
            <a:avLst/>
            <a:gdLst>
              <a:gd name="T0" fmla="*/ 2654 w 21600"/>
              <a:gd name="T1" fmla="*/ 2477 h 21600"/>
              <a:gd name="T2" fmla="*/ 0 w 21600"/>
              <a:gd name="T3" fmla="*/ 3237 h 21600"/>
              <a:gd name="T4" fmla="*/ 0 w 21600"/>
              <a:gd name="T5" fmla="*/ 760 h 21600"/>
              <a:gd name="T6" fmla="*/ 2654 w 21600"/>
              <a:gd name="T7" fmla="*/ 0 h 21600"/>
              <a:gd name="T8" fmla="*/ 2654 w 21600"/>
              <a:gd name="T9" fmla="*/ 2477 h 21600"/>
              <a:gd name="T10" fmla="*/ 2654 w 21600"/>
              <a:gd name="T11" fmla="*/ 247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6528"/>
                </a:moveTo>
                <a:lnTo>
                  <a:pt x="0" y="21600"/>
                </a:lnTo>
                <a:lnTo>
                  <a:pt x="0" y="5071"/>
                </a:lnTo>
                <a:lnTo>
                  <a:pt x="21600" y="0"/>
                </a:lnTo>
                <a:cubicBezTo>
                  <a:pt x="21600" y="0"/>
                  <a:pt x="21600" y="16528"/>
                  <a:pt x="21600" y="16528"/>
                </a:cubicBezTo>
                <a:close/>
                <a:moveTo>
                  <a:pt x="21600" y="16528"/>
                </a:moveTo>
              </a:path>
            </a:pathLst>
          </a:custGeom>
          <a:solidFill>
            <a:schemeClr val="bg1"/>
          </a:solidFill>
          <a:ln w="12700" cap="flat">
            <a:solidFill>
              <a:srgbClr val="061D2F"/>
            </a:solidFill>
            <a:miter lim="800000"/>
            <a:headEnd type="none" w="med" len="med"/>
            <a:tailEnd type="none" w="med" len="med"/>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6" name="AutoShape 32"/>
          <p:cNvSpPr/>
          <p:nvPr/>
        </p:nvSpPr>
        <p:spPr bwMode="auto">
          <a:xfrm rot="10800000">
            <a:off x="5158806" y="2972195"/>
            <a:ext cx="460986" cy="1192796"/>
          </a:xfrm>
          <a:custGeom>
            <a:avLst/>
            <a:gdLst>
              <a:gd name="T0" fmla="*/ 657 w 21600"/>
              <a:gd name="T1" fmla="*/ 0 h 21600"/>
              <a:gd name="T2" fmla="*/ 657 w 21600"/>
              <a:gd name="T3" fmla="*/ 2336 h 21600"/>
              <a:gd name="T4" fmla="*/ 0 w 21600"/>
              <a:gd name="T5" fmla="*/ 2336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lnTo>
                  <a:pt x="21600" y="21600"/>
                </a:lnTo>
                <a:lnTo>
                  <a:pt x="0" y="21600"/>
                </a:lnTo>
              </a:path>
            </a:pathLst>
          </a:custGeom>
          <a:noFill/>
          <a:ln w="3175" cap="flat">
            <a:solidFill>
              <a:schemeClr val="bg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latin typeface="Arial" panose="020B0604020202020204"/>
              <a:ea typeface="微软雅黑" panose="020B0503020204020204" charset="-122"/>
              <a:sym typeface="Arial" panose="020B0604020202020204"/>
            </a:endParaRPr>
          </a:p>
        </p:txBody>
      </p:sp>
      <p:grpSp>
        <p:nvGrpSpPr>
          <p:cNvPr id="37" name="Group 27"/>
          <p:cNvGrpSpPr/>
          <p:nvPr/>
        </p:nvGrpSpPr>
        <p:grpSpPr bwMode="auto">
          <a:xfrm>
            <a:off x="5740795" y="4777478"/>
            <a:ext cx="479235" cy="456285"/>
            <a:chOff x="-122" y="-114"/>
            <a:chExt cx="683" cy="649"/>
          </a:xfrm>
          <a:solidFill>
            <a:srgbClr val="061D2F"/>
          </a:solidFill>
        </p:grpSpPr>
        <p:sp>
          <p:nvSpPr>
            <p:cNvPr id="38" name="AutoShape 18"/>
            <p:cNvSpPr/>
            <p:nvPr/>
          </p:nvSpPr>
          <p:spPr bwMode="auto">
            <a:xfrm>
              <a:off x="21" y="9"/>
              <a:ext cx="400" cy="413"/>
            </a:xfrm>
            <a:custGeom>
              <a:avLst/>
              <a:gdLst>
                <a:gd name="T0" fmla="*/ 104 w 21600"/>
                <a:gd name="T1" fmla="*/ 0 h 21600"/>
                <a:gd name="T2" fmla="*/ 0 w 21600"/>
                <a:gd name="T3" fmla="*/ 105 h 21600"/>
                <a:gd name="T4" fmla="*/ 104 w 21600"/>
                <a:gd name="T5" fmla="*/ 209 h 21600"/>
                <a:gd name="T6" fmla="*/ 209 w 21600"/>
                <a:gd name="T7" fmla="*/ 105 h 21600"/>
                <a:gd name="T8" fmla="*/ 104 w 21600"/>
                <a:gd name="T9" fmla="*/ 0 h 21600"/>
                <a:gd name="T10" fmla="*/ 10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34" y="0"/>
                    <a:pt x="0" y="4835"/>
                    <a:pt x="0" y="10800"/>
                  </a:cubicBezTo>
                  <a:cubicBezTo>
                    <a:pt x="0" y="16764"/>
                    <a:pt x="4834" y="21600"/>
                    <a:pt x="10799" y="21600"/>
                  </a:cubicBezTo>
                  <a:cubicBezTo>
                    <a:pt x="16764" y="21600"/>
                    <a:pt x="21600" y="16764"/>
                    <a:pt x="21600" y="10800"/>
                  </a:cubicBezTo>
                  <a:cubicBezTo>
                    <a:pt x="21600" y="4835"/>
                    <a:pt x="16764" y="0"/>
                    <a:pt x="10799" y="0"/>
                  </a:cubicBezTo>
                  <a:close/>
                  <a:moveTo>
                    <a:pt x="10799"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39" name="AutoShape 19"/>
            <p:cNvSpPr/>
            <p:nvPr/>
          </p:nvSpPr>
          <p:spPr bwMode="auto">
            <a:xfrm>
              <a:off x="202" y="-114"/>
              <a:ext cx="14" cy="83"/>
            </a:xfrm>
            <a:custGeom>
              <a:avLst/>
              <a:gdLst>
                <a:gd name="T0" fmla="*/ 14 w 21600"/>
                <a:gd name="T1" fmla="*/ 0 h 21600"/>
                <a:gd name="T2" fmla="*/ 0 w 21600"/>
                <a:gd name="T3" fmla="*/ 0 h 21600"/>
                <a:gd name="T4" fmla="*/ 0 w 21600"/>
                <a:gd name="T5" fmla="*/ 83 h 21600"/>
                <a:gd name="T6" fmla="*/ 14 w 21600"/>
                <a:gd name="T7" fmla="*/ 83 h 21600"/>
                <a:gd name="T8" fmla="*/ 14 w 21600"/>
                <a:gd name="T9" fmla="*/ 0 h 21600"/>
                <a:gd name="T10" fmla="*/ 1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21600"/>
                  </a:lnTo>
                  <a:lnTo>
                    <a:pt x="21600" y="21600"/>
                  </a:lnTo>
                  <a:cubicBezTo>
                    <a:pt x="21600" y="21600"/>
                    <a:pt x="21600" y="0"/>
                    <a:pt x="21600" y="0"/>
                  </a:cubicBezTo>
                  <a:close/>
                  <a:moveTo>
                    <a:pt x="216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0" name="AutoShape 20"/>
            <p:cNvSpPr/>
            <p:nvPr/>
          </p:nvSpPr>
          <p:spPr bwMode="auto">
            <a:xfrm>
              <a:off x="202" y="452"/>
              <a:ext cx="14" cy="83"/>
            </a:xfrm>
            <a:custGeom>
              <a:avLst/>
              <a:gdLst>
                <a:gd name="T0" fmla="*/ 0 w 21600"/>
                <a:gd name="T1" fmla="*/ 83 h 21600"/>
                <a:gd name="T2" fmla="*/ 14 w 21600"/>
                <a:gd name="T3" fmla="*/ 83 h 21600"/>
                <a:gd name="T4" fmla="*/ 14 w 21600"/>
                <a:gd name="T5" fmla="*/ 0 h 21600"/>
                <a:gd name="T6" fmla="*/ 0 w 21600"/>
                <a:gd name="T7" fmla="*/ 0 h 21600"/>
                <a:gd name="T8" fmla="*/ 0 w 21600"/>
                <a:gd name="T9" fmla="*/ 83 h 21600"/>
                <a:gd name="T10" fmla="*/ 0 w 21600"/>
                <a:gd name="T11" fmla="*/ 83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21600" y="21600"/>
                  </a:lnTo>
                  <a:lnTo>
                    <a:pt x="21600" y="0"/>
                  </a:lnTo>
                  <a:lnTo>
                    <a:pt x="0" y="0"/>
                  </a:lnTo>
                  <a:cubicBezTo>
                    <a:pt x="0" y="0"/>
                    <a:pt x="0" y="21600"/>
                    <a:pt x="0" y="21600"/>
                  </a:cubicBezTo>
                  <a:close/>
                  <a:moveTo>
                    <a:pt x="0" y="2160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1" name="AutoShape 21"/>
            <p:cNvSpPr/>
            <p:nvPr/>
          </p:nvSpPr>
          <p:spPr bwMode="auto">
            <a:xfrm>
              <a:off x="-122" y="202"/>
              <a:ext cx="83" cy="14"/>
            </a:xfrm>
            <a:custGeom>
              <a:avLst/>
              <a:gdLst>
                <a:gd name="T0" fmla="*/ 83 w 21600"/>
                <a:gd name="T1" fmla="*/ 0 h 21600"/>
                <a:gd name="T2" fmla="*/ 0 w 21600"/>
                <a:gd name="T3" fmla="*/ 0 h 21600"/>
                <a:gd name="T4" fmla="*/ 0 w 21600"/>
                <a:gd name="T5" fmla="*/ 14 h 21600"/>
                <a:gd name="T6" fmla="*/ 83 w 21600"/>
                <a:gd name="T7" fmla="*/ 14 h 21600"/>
                <a:gd name="T8" fmla="*/ 83 w 21600"/>
                <a:gd name="T9" fmla="*/ 0 h 21600"/>
                <a:gd name="T10" fmla="*/ 8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0" y="0"/>
                  </a:lnTo>
                  <a:lnTo>
                    <a:pt x="0" y="21600"/>
                  </a:lnTo>
                  <a:lnTo>
                    <a:pt x="21600" y="21600"/>
                  </a:lnTo>
                  <a:cubicBezTo>
                    <a:pt x="21600" y="21600"/>
                    <a:pt x="21600" y="0"/>
                    <a:pt x="21600" y="0"/>
                  </a:cubicBezTo>
                  <a:close/>
                  <a:moveTo>
                    <a:pt x="2160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2" name="AutoShape 22"/>
            <p:cNvSpPr/>
            <p:nvPr/>
          </p:nvSpPr>
          <p:spPr bwMode="auto">
            <a:xfrm>
              <a:off x="477" y="202"/>
              <a:ext cx="84" cy="14"/>
            </a:xfrm>
            <a:custGeom>
              <a:avLst/>
              <a:gdLst>
                <a:gd name="T0" fmla="*/ 0 w 21600"/>
                <a:gd name="T1" fmla="*/ 0 h 21600"/>
                <a:gd name="T2" fmla="*/ 0 w 21600"/>
                <a:gd name="T3" fmla="*/ 14 h 21600"/>
                <a:gd name="T4" fmla="*/ 84 w 21600"/>
                <a:gd name="T5" fmla="*/ 14 h 21600"/>
                <a:gd name="T6" fmla="*/ 84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600"/>
                  </a:lnTo>
                  <a:lnTo>
                    <a:pt x="21600" y="21600"/>
                  </a:lnTo>
                  <a:lnTo>
                    <a:pt x="21600" y="0"/>
                  </a:lnTo>
                  <a:cubicBezTo>
                    <a:pt x="21600" y="0"/>
                    <a:pt x="0" y="0"/>
                    <a:pt x="0" y="0"/>
                  </a:cubicBezTo>
                  <a:close/>
                  <a:moveTo>
                    <a:pt x="0" y="0"/>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3" name="AutoShape 23"/>
            <p:cNvSpPr/>
            <p:nvPr/>
          </p:nvSpPr>
          <p:spPr bwMode="auto">
            <a:xfrm>
              <a:off x="381" y="-40"/>
              <a:ext cx="68" cy="68"/>
            </a:xfrm>
            <a:custGeom>
              <a:avLst/>
              <a:gdLst>
                <a:gd name="T0" fmla="*/ 68 w 21600"/>
                <a:gd name="T1" fmla="*/ 10 h 21600"/>
                <a:gd name="T2" fmla="*/ 58 w 21600"/>
                <a:gd name="T3" fmla="*/ 0 h 21600"/>
                <a:gd name="T4" fmla="*/ 0 w 21600"/>
                <a:gd name="T5" fmla="*/ 58 h 21600"/>
                <a:gd name="T6" fmla="*/ 10 w 21600"/>
                <a:gd name="T7" fmla="*/ 68 h 21600"/>
                <a:gd name="T8" fmla="*/ 68 w 21600"/>
                <a:gd name="T9" fmla="*/ 10 h 21600"/>
                <a:gd name="T10" fmla="*/ 68 w 21600"/>
                <a:gd name="T11" fmla="*/ 1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3129"/>
                  </a:moveTo>
                  <a:lnTo>
                    <a:pt x="18474" y="0"/>
                  </a:lnTo>
                  <a:lnTo>
                    <a:pt x="0" y="18476"/>
                  </a:lnTo>
                  <a:lnTo>
                    <a:pt x="3126" y="21600"/>
                  </a:lnTo>
                  <a:cubicBezTo>
                    <a:pt x="3126" y="21600"/>
                    <a:pt x="21600" y="3129"/>
                    <a:pt x="21600" y="3129"/>
                  </a:cubicBezTo>
                  <a:close/>
                  <a:moveTo>
                    <a:pt x="21600" y="3129"/>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4" name="AutoShape 24"/>
            <p:cNvSpPr/>
            <p:nvPr/>
          </p:nvSpPr>
          <p:spPr bwMode="auto">
            <a:xfrm>
              <a:off x="-28" y="372"/>
              <a:ext cx="68" cy="69"/>
            </a:xfrm>
            <a:custGeom>
              <a:avLst/>
              <a:gdLst>
                <a:gd name="T0" fmla="*/ 0 w 21600"/>
                <a:gd name="T1" fmla="*/ 59 h 21600"/>
                <a:gd name="T2" fmla="*/ 10 w 21600"/>
                <a:gd name="T3" fmla="*/ 69 h 21600"/>
                <a:gd name="T4" fmla="*/ 68 w 21600"/>
                <a:gd name="T5" fmla="*/ 10 h 21600"/>
                <a:gd name="T6" fmla="*/ 58 w 21600"/>
                <a:gd name="T7" fmla="*/ 0 h 21600"/>
                <a:gd name="T8" fmla="*/ 0 w 21600"/>
                <a:gd name="T9" fmla="*/ 59 h 21600"/>
                <a:gd name="T10" fmla="*/ 0 w 21600"/>
                <a:gd name="T11" fmla="*/ 59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8471"/>
                  </a:moveTo>
                  <a:lnTo>
                    <a:pt x="3122" y="21600"/>
                  </a:lnTo>
                  <a:lnTo>
                    <a:pt x="21600" y="3124"/>
                  </a:lnTo>
                  <a:lnTo>
                    <a:pt x="18474" y="0"/>
                  </a:lnTo>
                  <a:cubicBezTo>
                    <a:pt x="18474" y="0"/>
                    <a:pt x="0" y="18471"/>
                    <a:pt x="0" y="18471"/>
                  </a:cubicBezTo>
                  <a:close/>
                  <a:moveTo>
                    <a:pt x="0" y="18471"/>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5" name="AutoShape 25"/>
            <p:cNvSpPr/>
            <p:nvPr/>
          </p:nvSpPr>
          <p:spPr bwMode="auto">
            <a:xfrm>
              <a:off x="-28" y="-25"/>
              <a:ext cx="68" cy="68"/>
            </a:xfrm>
            <a:custGeom>
              <a:avLst/>
              <a:gdLst>
                <a:gd name="T0" fmla="*/ 68 w 21600"/>
                <a:gd name="T1" fmla="*/ 58 h 21600"/>
                <a:gd name="T2" fmla="*/ 10 w 21600"/>
                <a:gd name="T3" fmla="*/ 0 h 21600"/>
                <a:gd name="T4" fmla="*/ 0 w 21600"/>
                <a:gd name="T5" fmla="*/ 10 h 21600"/>
                <a:gd name="T6" fmla="*/ 58 w 21600"/>
                <a:gd name="T7" fmla="*/ 68 h 21600"/>
                <a:gd name="T8" fmla="*/ 68 w 21600"/>
                <a:gd name="T9" fmla="*/ 58 h 21600"/>
                <a:gd name="T10" fmla="*/ 68 w 21600"/>
                <a:gd name="T11" fmla="*/ 58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8476"/>
                  </a:moveTo>
                  <a:lnTo>
                    <a:pt x="3126" y="0"/>
                  </a:lnTo>
                  <a:lnTo>
                    <a:pt x="0" y="3129"/>
                  </a:lnTo>
                  <a:lnTo>
                    <a:pt x="18479" y="21600"/>
                  </a:lnTo>
                  <a:cubicBezTo>
                    <a:pt x="18479" y="21600"/>
                    <a:pt x="21600" y="18476"/>
                    <a:pt x="21600" y="18476"/>
                  </a:cubicBezTo>
                  <a:close/>
                  <a:moveTo>
                    <a:pt x="21600" y="18476"/>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6" name="AutoShape 26"/>
            <p:cNvSpPr/>
            <p:nvPr/>
          </p:nvSpPr>
          <p:spPr bwMode="auto">
            <a:xfrm>
              <a:off x="381" y="387"/>
              <a:ext cx="68" cy="69"/>
            </a:xfrm>
            <a:custGeom>
              <a:avLst/>
              <a:gdLst>
                <a:gd name="T0" fmla="*/ 0 w 21600"/>
                <a:gd name="T1" fmla="*/ 10 h 21600"/>
                <a:gd name="T2" fmla="*/ 58 w 21600"/>
                <a:gd name="T3" fmla="*/ 69 h 21600"/>
                <a:gd name="T4" fmla="*/ 68 w 21600"/>
                <a:gd name="T5" fmla="*/ 59 h 21600"/>
                <a:gd name="T6" fmla="*/ 10 w 21600"/>
                <a:gd name="T7" fmla="*/ 0 h 21600"/>
                <a:gd name="T8" fmla="*/ 0 w 21600"/>
                <a:gd name="T9" fmla="*/ 10 h 21600"/>
                <a:gd name="T10" fmla="*/ 0 w 21600"/>
                <a:gd name="T11" fmla="*/ 1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3124"/>
                  </a:moveTo>
                  <a:lnTo>
                    <a:pt x="18473" y="21600"/>
                  </a:lnTo>
                  <a:lnTo>
                    <a:pt x="21600" y="18471"/>
                  </a:lnTo>
                  <a:lnTo>
                    <a:pt x="3127" y="0"/>
                  </a:lnTo>
                  <a:cubicBezTo>
                    <a:pt x="3127" y="0"/>
                    <a:pt x="0" y="3124"/>
                    <a:pt x="0" y="3124"/>
                  </a:cubicBezTo>
                  <a:close/>
                  <a:moveTo>
                    <a:pt x="0" y="3124"/>
                  </a:moveTo>
                </a:path>
              </a:pathLst>
            </a:cu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US">
                <a:latin typeface="Arial" panose="020B0604020202020204"/>
                <a:ea typeface="微软雅黑" panose="020B0503020204020204" charset="-122"/>
                <a:sym typeface="Arial" panose="020B0604020202020204"/>
              </a:endParaRPr>
            </a:p>
          </p:txBody>
        </p:sp>
      </p:grpSp>
      <p:sp>
        <p:nvSpPr>
          <p:cNvPr id="47" name="AutoShape 37"/>
          <p:cNvSpPr/>
          <p:nvPr/>
        </p:nvSpPr>
        <p:spPr bwMode="auto">
          <a:xfrm>
            <a:off x="6796546" y="3620712"/>
            <a:ext cx="1862189" cy="2270398"/>
          </a:xfrm>
          <a:custGeom>
            <a:avLst/>
            <a:gdLst>
              <a:gd name="T0" fmla="*/ 2655 w 21600"/>
              <a:gd name="T1" fmla="*/ 2477 h 21600"/>
              <a:gd name="T2" fmla="*/ 0 w 21600"/>
              <a:gd name="T3" fmla="*/ 3237 h 21600"/>
              <a:gd name="T4" fmla="*/ 0 w 21600"/>
              <a:gd name="T5" fmla="*/ 760 h 21600"/>
              <a:gd name="T6" fmla="*/ 2655 w 21600"/>
              <a:gd name="T7" fmla="*/ 0 h 21600"/>
              <a:gd name="T8" fmla="*/ 2655 w 21600"/>
              <a:gd name="T9" fmla="*/ 2477 h 21600"/>
              <a:gd name="T10" fmla="*/ 2655 w 21600"/>
              <a:gd name="T11" fmla="*/ 247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6528"/>
                </a:moveTo>
                <a:lnTo>
                  <a:pt x="0" y="21600"/>
                </a:lnTo>
                <a:lnTo>
                  <a:pt x="0" y="5071"/>
                </a:lnTo>
                <a:lnTo>
                  <a:pt x="21600" y="0"/>
                </a:lnTo>
                <a:cubicBezTo>
                  <a:pt x="21600" y="0"/>
                  <a:pt x="21600" y="16528"/>
                  <a:pt x="21600" y="16528"/>
                </a:cubicBezTo>
                <a:close/>
                <a:moveTo>
                  <a:pt x="21600" y="16528"/>
                </a:moveTo>
              </a:path>
            </a:pathLst>
          </a:custGeom>
          <a:solidFill>
            <a:schemeClr val="bg1"/>
          </a:solidFill>
          <a:ln w="12700" cap="flat">
            <a:solidFill>
              <a:srgbClr val="061D2F"/>
            </a:solidFill>
            <a:miter lim="800000"/>
            <a:headEnd type="none" w="med" len="med"/>
            <a:tailEnd type="none" w="med" len="med"/>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8" name="AutoShape 39"/>
          <p:cNvSpPr/>
          <p:nvPr/>
        </p:nvSpPr>
        <p:spPr bwMode="auto">
          <a:xfrm rot="10800000">
            <a:off x="6793739" y="2972195"/>
            <a:ext cx="461515" cy="1192796"/>
          </a:xfrm>
          <a:custGeom>
            <a:avLst/>
            <a:gdLst>
              <a:gd name="T0" fmla="*/ 658 w 21600"/>
              <a:gd name="T1" fmla="*/ 0 h 21600"/>
              <a:gd name="T2" fmla="*/ 658 w 21600"/>
              <a:gd name="T3" fmla="*/ 2336 h 21600"/>
              <a:gd name="T4" fmla="*/ 0 w 21600"/>
              <a:gd name="T5" fmla="*/ 2336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lnTo>
                  <a:pt x="21600" y="21600"/>
                </a:lnTo>
                <a:lnTo>
                  <a:pt x="0" y="21600"/>
                </a:lnTo>
              </a:path>
            </a:pathLst>
          </a:custGeom>
          <a:noFill/>
          <a:ln w="3175" cap="flat">
            <a:solidFill>
              <a:schemeClr val="bg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49" name="AutoShape 41"/>
          <p:cNvSpPr/>
          <p:nvPr/>
        </p:nvSpPr>
        <p:spPr bwMode="auto">
          <a:xfrm>
            <a:off x="7512289" y="4840051"/>
            <a:ext cx="365993" cy="339850"/>
          </a:xfrm>
          <a:custGeom>
            <a:avLst/>
            <a:gdLst>
              <a:gd name="T0" fmla="*/ 426 w 21600"/>
              <a:gd name="T1" fmla="*/ 45 h 21599"/>
              <a:gd name="T2" fmla="*/ 365 w 21600"/>
              <a:gd name="T3" fmla="*/ 107 h 21599"/>
              <a:gd name="T4" fmla="*/ 365 w 21600"/>
              <a:gd name="T5" fmla="*/ 17 h 21599"/>
              <a:gd name="T6" fmla="*/ 413 w 21600"/>
              <a:gd name="T7" fmla="*/ 17 h 21599"/>
              <a:gd name="T8" fmla="*/ 413 w 21600"/>
              <a:gd name="T9" fmla="*/ 17 h 21599"/>
              <a:gd name="T10" fmla="*/ 414 w 21600"/>
              <a:gd name="T11" fmla="*/ 17 h 21599"/>
              <a:gd name="T12" fmla="*/ 415 w 21600"/>
              <a:gd name="T13" fmla="*/ 17 h 21599"/>
              <a:gd name="T14" fmla="*/ 431 w 21600"/>
              <a:gd name="T15" fmla="*/ 33 h 21599"/>
              <a:gd name="T16" fmla="*/ 426 w 21600"/>
              <a:gd name="T17" fmla="*/ 45 h 21599"/>
              <a:gd name="T18" fmla="*/ 83 w 21600"/>
              <a:gd name="T19" fmla="*/ 107 h 21599"/>
              <a:gd name="T20" fmla="*/ 22 w 21600"/>
              <a:gd name="T21" fmla="*/ 45 h 21599"/>
              <a:gd name="T22" fmla="*/ 17 w 21600"/>
              <a:gd name="T23" fmla="*/ 33 h 21599"/>
              <a:gd name="T24" fmla="*/ 33 w 21600"/>
              <a:gd name="T25" fmla="*/ 17 h 21599"/>
              <a:gd name="T26" fmla="*/ 34 w 21600"/>
              <a:gd name="T27" fmla="*/ 17 h 21599"/>
              <a:gd name="T28" fmla="*/ 34 w 21600"/>
              <a:gd name="T29" fmla="*/ 17 h 21599"/>
              <a:gd name="T30" fmla="*/ 35 w 21600"/>
              <a:gd name="T31" fmla="*/ 17 h 21599"/>
              <a:gd name="T32" fmla="*/ 83 w 21600"/>
              <a:gd name="T33" fmla="*/ 17 h 21599"/>
              <a:gd name="T34" fmla="*/ 83 w 21600"/>
              <a:gd name="T35" fmla="*/ 107 h 21599"/>
              <a:gd name="T36" fmla="*/ 415 w 21600"/>
              <a:gd name="T37" fmla="*/ 0 h 21599"/>
              <a:gd name="T38" fmla="*/ 413 w 21600"/>
              <a:gd name="T39" fmla="*/ 0 h 21599"/>
              <a:gd name="T40" fmla="*/ 365 w 21600"/>
              <a:gd name="T41" fmla="*/ 0 h 21599"/>
              <a:gd name="T42" fmla="*/ 83 w 21600"/>
              <a:gd name="T43" fmla="*/ 0 h 21599"/>
              <a:gd name="T44" fmla="*/ 35 w 21600"/>
              <a:gd name="T45" fmla="*/ 0 h 21599"/>
              <a:gd name="T46" fmla="*/ 33 w 21600"/>
              <a:gd name="T47" fmla="*/ 0 h 21599"/>
              <a:gd name="T48" fmla="*/ 0 w 21600"/>
              <a:gd name="T49" fmla="*/ 33 h 21599"/>
              <a:gd name="T50" fmla="*/ 10 w 21600"/>
              <a:gd name="T51" fmla="*/ 57 h 21599"/>
              <a:gd name="T52" fmla="*/ 83 w 21600"/>
              <a:gd name="T53" fmla="*/ 130 h 21599"/>
              <a:gd name="T54" fmla="*/ 83 w 21600"/>
              <a:gd name="T55" fmla="*/ 125 h 21599"/>
              <a:gd name="T56" fmla="*/ 216 w 21600"/>
              <a:gd name="T57" fmla="*/ 266 h 21599"/>
              <a:gd name="T58" fmla="*/ 216 w 21600"/>
              <a:gd name="T59" fmla="*/ 399 h 21599"/>
              <a:gd name="T60" fmla="*/ 149 w 21600"/>
              <a:gd name="T61" fmla="*/ 399 h 21599"/>
              <a:gd name="T62" fmla="*/ 149 w 21600"/>
              <a:gd name="T63" fmla="*/ 416 h 21599"/>
              <a:gd name="T64" fmla="*/ 299 w 21600"/>
              <a:gd name="T65" fmla="*/ 416 h 21599"/>
              <a:gd name="T66" fmla="*/ 299 w 21600"/>
              <a:gd name="T67" fmla="*/ 399 h 21599"/>
              <a:gd name="T68" fmla="*/ 232 w 21600"/>
              <a:gd name="T69" fmla="*/ 399 h 21599"/>
              <a:gd name="T70" fmla="*/ 232 w 21600"/>
              <a:gd name="T71" fmla="*/ 266 h 21599"/>
              <a:gd name="T72" fmla="*/ 365 w 21600"/>
              <a:gd name="T73" fmla="*/ 125 h 21599"/>
              <a:gd name="T74" fmla="*/ 365 w 21600"/>
              <a:gd name="T75" fmla="*/ 130 h 21599"/>
              <a:gd name="T76" fmla="*/ 438 w 21600"/>
              <a:gd name="T77" fmla="*/ 57 h 21599"/>
              <a:gd name="T78" fmla="*/ 448 w 21600"/>
              <a:gd name="T79" fmla="*/ 33 h 21599"/>
              <a:gd name="T80" fmla="*/ 415 w 21600"/>
              <a:gd name="T81" fmla="*/ 0 h 21599"/>
              <a:gd name="T82" fmla="*/ 415 w 21600"/>
              <a:gd name="T83" fmla="*/ 0 h 215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599">
                <a:moveTo>
                  <a:pt x="20563" y="2342"/>
                </a:moveTo>
                <a:lnTo>
                  <a:pt x="17600" y="5542"/>
                </a:lnTo>
                <a:lnTo>
                  <a:pt x="17600" y="874"/>
                </a:lnTo>
                <a:lnTo>
                  <a:pt x="19914" y="874"/>
                </a:lnTo>
                <a:lnTo>
                  <a:pt x="19936" y="874"/>
                </a:lnTo>
                <a:lnTo>
                  <a:pt x="19957" y="873"/>
                </a:lnTo>
                <a:cubicBezTo>
                  <a:pt x="19984" y="872"/>
                  <a:pt x="20008" y="869"/>
                  <a:pt x="20033" y="865"/>
                </a:cubicBezTo>
                <a:cubicBezTo>
                  <a:pt x="20459" y="884"/>
                  <a:pt x="20800" y="1263"/>
                  <a:pt x="20800" y="1728"/>
                </a:cubicBezTo>
                <a:cubicBezTo>
                  <a:pt x="20800" y="1961"/>
                  <a:pt x="20715" y="2178"/>
                  <a:pt x="20563" y="2342"/>
                </a:cubicBezTo>
                <a:close/>
                <a:moveTo>
                  <a:pt x="4000" y="5542"/>
                </a:moveTo>
                <a:lnTo>
                  <a:pt x="1037" y="2342"/>
                </a:lnTo>
                <a:cubicBezTo>
                  <a:pt x="884" y="2178"/>
                  <a:pt x="801" y="1961"/>
                  <a:pt x="801" y="1728"/>
                </a:cubicBezTo>
                <a:cubicBezTo>
                  <a:pt x="801" y="1263"/>
                  <a:pt x="1142" y="884"/>
                  <a:pt x="1567" y="865"/>
                </a:cubicBezTo>
                <a:cubicBezTo>
                  <a:pt x="1592" y="869"/>
                  <a:pt x="1617" y="872"/>
                  <a:pt x="1642" y="873"/>
                </a:cubicBezTo>
                <a:lnTo>
                  <a:pt x="1663" y="874"/>
                </a:lnTo>
                <a:lnTo>
                  <a:pt x="1685" y="874"/>
                </a:lnTo>
                <a:lnTo>
                  <a:pt x="4000" y="874"/>
                </a:lnTo>
                <a:cubicBezTo>
                  <a:pt x="4000" y="874"/>
                  <a:pt x="4000" y="5542"/>
                  <a:pt x="4000" y="5542"/>
                </a:cubicBezTo>
                <a:close/>
                <a:moveTo>
                  <a:pt x="19999" y="1"/>
                </a:moveTo>
                <a:cubicBezTo>
                  <a:pt x="19971" y="1"/>
                  <a:pt x="19944" y="-1"/>
                  <a:pt x="19914" y="1"/>
                </a:cubicBezTo>
                <a:lnTo>
                  <a:pt x="17600" y="1"/>
                </a:lnTo>
                <a:lnTo>
                  <a:pt x="4000" y="1"/>
                </a:lnTo>
                <a:lnTo>
                  <a:pt x="1685" y="1"/>
                </a:lnTo>
                <a:cubicBezTo>
                  <a:pt x="1657" y="-1"/>
                  <a:pt x="1630" y="1"/>
                  <a:pt x="1600" y="1"/>
                </a:cubicBezTo>
                <a:cubicBezTo>
                  <a:pt x="716" y="1"/>
                  <a:pt x="0" y="775"/>
                  <a:pt x="0" y="1728"/>
                </a:cubicBezTo>
                <a:cubicBezTo>
                  <a:pt x="0" y="2209"/>
                  <a:pt x="182" y="2643"/>
                  <a:pt x="475" y="2955"/>
                </a:cubicBezTo>
                <a:lnTo>
                  <a:pt x="4000" y="6764"/>
                </a:lnTo>
                <a:lnTo>
                  <a:pt x="4000" y="6482"/>
                </a:lnTo>
                <a:cubicBezTo>
                  <a:pt x="4000" y="10393"/>
                  <a:pt x="6832" y="13580"/>
                  <a:pt x="10400" y="13804"/>
                </a:cubicBezTo>
                <a:lnTo>
                  <a:pt x="10400" y="20735"/>
                </a:lnTo>
                <a:lnTo>
                  <a:pt x="7200" y="20735"/>
                </a:lnTo>
                <a:lnTo>
                  <a:pt x="7200" y="21599"/>
                </a:lnTo>
                <a:lnTo>
                  <a:pt x="14399" y="21599"/>
                </a:lnTo>
                <a:lnTo>
                  <a:pt x="14399" y="20735"/>
                </a:lnTo>
                <a:lnTo>
                  <a:pt x="11200" y="20735"/>
                </a:lnTo>
                <a:lnTo>
                  <a:pt x="11200" y="13804"/>
                </a:lnTo>
                <a:cubicBezTo>
                  <a:pt x="14769" y="13580"/>
                  <a:pt x="17600" y="10393"/>
                  <a:pt x="17600" y="6482"/>
                </a:cubicBezTo>
                <a:lnTo>
                  <a:pt x="17600" y="6764"/>
                </a:lnTo>
                <a:lnTo>
                  <a:pt x="21126" y="2955"/>
                </a:lnTo>
                <a:cubicBezTo>
                  <a:pt x="21419" y="2643"/>
                  <a:pt x="21600" y="2209"/>
                  <a:pt x="21600" y="1728"/>
                </a:cubicBezTo>
                <a:cubicBezTo>
                  <a:pt x="21600" y="775"/>
                  <a:pt x="20884" y="1"/>
                  <a:pt x="19999" y="1"/>
                </a:cubicBezTo>
                <a:close/>
                <a:moveTo>
                  <a:pt x="19999" y="1"/>
                </a:moveTo>
              </a:path>
            </a:pathLst>
          </a:custGeom>
          <a:solidFill>
            <a:srgbClr val="061D2F"/>
          </a:solidFill>
          <a:ln>
            <a:noFill/>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50" name="AutoShape 44"/>
          <p:cNvSpPr/>
          <p:nvPr/>
        </p:nvSpPr>
        <p:spPr bwMode="auto">
          <a:xfrm>
            <a:off x="8438501" y="3620712"/>
            <a:ext cx="1862888" cy="2270398"/>
          </a:xfrm>
          <a:custGeom>
            <a:avLst/>
            <a:gdLst>
              <a:gd name="T0" fmla="*/ 2655 w 21600"/>
              <a:gd name="T1" fmla="*/ 2477 h 21600"/>
              <a:gd name="T2" fmla="*/ 0 w 21600"/>
              <a:gd name="T3" fmla="*/ 3237 h 21600"/>
              <a:gd name="T4" fmla="*/ 0 w 21600"/>
              <a:gd name="T5" fmla="*/ 760 h 21600"/>
              <a:gd name="T6" fmla="*/ 2655 w 21600"/>
              <a:gd name="T7" fmla="*/ 0 h 21600"/>
              <a:gd name="T8" fmla="*/ 2655 w 21600"/>
              <a:gd name="T9" fmla="*/ 2477 h 21600"/>
              <a:gd name="T10" fmla="*/ 2655 w 21600"/>
              <a:gd name="T11" fmla="*/ 247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6528"/>
                </a:moveTo>
                <a:lnTo>
                  <a:pt x="0" y="21600"/>
                </a:lnTo>
                <a:lnTo>
                  <a:pt x="0" y="5071"/>
                </a:lnTo>
                <a:lnTo>
                  <a:pt x="21600" y="0"/>
                </a:lnTo>
                <a:cubicBezTo>
                  <a:pt x="21600" y="0"/>
                  <a:pt x="21600" y="16528"/>
                  <a:pt x="21600" y="16528"/>
                </a:cubicBezTo>
                <a:close/>
                <a:moveTo>
                  <a:pt x="21600" y="16528"/>
                </a:moveTo>
              </a:path>
            </a:pathLst>
          </a:custGeom>
          <a:solidFill>
            <a:schemeClr val="bg1"/>
          </a:solidFill>
          <a:ln w="12700" cap="flat">
            <a:solidFill>
              <a:srgbClr val="061D2F"/>
            </a:solidFill>
            <a:miter lim="800000"/>
            <a:headEnd type="none" w="med" len="med"/>
            <a:tailEnd type="none" w="med" len="med"/>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51" name="AutoShape 45"/>
          <p:cNvSpPr/>
          <p:nvPr/>
        </p:nvSpPr>
        <p:spPr bwMode="auto">
          <a:xfrm rot="10800000">
            <a:off x="8434992" y="2972195"/>
            <a:ext cx="460986" cy="1192796"/>
          </a:xfrm>
          <a:custGeom>
            <a:avLst/>
            <a:gdLst>
              <a:gd name="T0" fmla="*/ 657 w 21600"/>
              <a:gd name="T1" fmla="*/ 0 h 21600"/>
              <a:gd name="T2" fmla="*/ 657 w 21600"/>
              <a:gd name="T3" fmla="*/ 2336 h 21600"/>
              <a:gd name="T4" fmla="*/ 0 w 21600"/>
              <a:gd name="T5" fmla="*/ 2336 h 21600"/>
              <a:gd name="T6" fmla="*/ 0 60000 65536"/>
              <a:gd name="T7" fmla="*/ 0 60000 65536"/>
              <a:gd name="T8" fmla="*/ 0 60000 65536"/>
            </a:gdLst>
            <a:ahLst/>
            <a:cxnLst>
              <a:cxn ang="T6">
                <a:pos x="T0" y="T1"/>
              </a:cxn>
              <a:cxn ang="T7">
                <a:pos x="T2" y="T3"/>
              </a:cxn>
              <a:cxn ang="T8">
                <a:pos x="T4" y="T5"/>
              </a:cxn>
            </a:cxnLst>
            <a:rect l="0" t="0" r="r" b="b"/>
            <a:pathLst>
              <a:path w="21600" h="21600">
                <a:moveTo>
                  <a:pt x="21600" y="0"/>
                </a:moveTo>
                <a:lnTo>
                  <a:pt x="21600" y="21600"/>
                </a:lnTo>
                <a:lnTo>
                  <a:pt x="0" y="21600"/>
                </a:lnTo>
              </a:path>
            </a:pathLst>
          </a:custGeom>
          <a:noFill/>
          <a:ln w="3175" cap="flat">
            <a:solidFill>
              <a:schemeClr val="bg1"/>
            </a:solidFill>
            <a:prstDash val="solid"/>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52" name="AutoShape 34"/>
          <p:cNvSpPr/>
          <p:nvPr/>
        </p:nvSpPr>
        <p:spPr bwMode="auto">
          <a:xfrm>
            <a:off x="9168530" y="4777030"/>
            <a:ext cx="356467" cy="356333"/>
          </a:xfrm>
          <a:custGeom>
            <a:avLst/>
            <a:gdLst>
              <a:gd name="T0" fmla="*/ 355 w 21600"/>
              <a:gd name="T1" fmla="*/ 330 h 21600"/>
              <a:gd name="T2" fmla="*/ 263 w 21600"/>
              <a:gd name="T3" fmla="*/ 298 h 21600"/>
              <a:gd name="T4" fmla="*/ 260 w 21600"/>
              <a:gd name="T5" fmla="*/ 287 h 21600"/>
              <a:gd name="T6" fmla="*/ 267 w 21600"/>
              <a:gd name="T7" fmla="*/ 264 h 21600"/>
              <a:gd name="T8" fmla="*/ 276 w 21600"/>
              <a:gd name="T9" fmla="*/ 232 h 21600"/>
              <a:gd name="T10" fmla="*/ 290 w 21600"/>
              <a:gd name="T11" fmla="*/ 200 h 21600"/>
              <a:gd name="T12" fmla="*/ 289 w 21600"/>
              <a:gd name="T13" fmla="*/ 172 h 21600"/>
              <a:gd name="T14" fmla="*/ 289 w 21600"/>
              <a:gd name="T15" fmla="*/ 170 h 21600"/>
              <a:gd name="T16" fmla="*/ 292 w 21600"/>
              <a:gd name="T17" fmla="*/ 131 h 21600"/>
              <a:gd name="T18" fmla="*/ 277 w 21600"/>
              <a:gd name="T19" fmla="*/ 80 h 21600"/>
              <a:gd name="T20" fmla="*/ 218 w 21600"/>
              <a:gd name="T21" fmla="*/ 52 h 21600"/>
              <a:gd name="T22" fmla="*/ 201 w 21600"/>
              <a:gd name="T23" fmla="*/ 52 h 21600"/>
              <a:gd name="T24" fmla="*/ 143 w 21600"/>
              <a:gd name="T25" fmla="*/ 80 h 21600"/>
              <a:gd name="T26" fmla="*/ 128 w 21600"/>
              <a:gd name="T27" fmla="*/ 131 h 21600"/>
              <a:gd name="T28" fmla="*/ 131 w 21600"/>
              <a:gd name="T29" fmla="*/ 170 h 21600"/>
              <a:gd name="T30" fmla="*/ 130 w 21600"/>
              <a:gd name="T31" fmla="*/ 172 h 21600"/>
              <a:gd name="T32" fmla="*/ 130 w 21600"/>
              <a:gd name="T33" fmla="*/ 200 h 21600"/>
              <a:gd name="T34" fmla="*/ 143 w 21600"/>
              <a:gd name="T35" fmla="*/ 232 h 21600"/>
              <a:gd name="T36" fmla="*/ 153 w 21600"/>
              <a:gd name="T37" fmla="*/ 264 h 21600"/>
              <a:gd name="T38" fmla="*/ 156 w 21600"/>
              <a:gd name="T39" fmla="*/ 288 h 21600"/>
              <a:gd name="T40" fmla="*/ 154 w 21600"/>
              <a:gd name="T41" fmla="*/ 298 h 21600"/>
              <a:gd name="T42" fmla="*/ 62 w 21600"/>
              <a:gd name="T43" fmla="*/ 331 h 21600"/>
              <a:gd name="T44" fmla="*/ 17 w 21600"/>
              <a:gd name="T45" fmla="*/ 208 h 21600"/>
              <a:gd name="T46" fmla="*/ 208 w 21600"/>
              <a:gd name="T47" fmla="*/ 17 h 21600"/>
              <a:gd name="T48" fmla="*/ 399 w 21600"/>
              <a:gd name="T49" fmla="*/ 208 h 21600"/>
              <a:gd name="T50" fmla="*/ 355 w 21600"/>
              <a:gd name="T51" fmla="*/ 330 h 21600"/>
              <a:gd name="T52" fmla="*/ 208 w 21600"/>
              <a:gd name="T53" fmla="*/ 0 h 21600"/>
              <a:gd name="T54" fmla="*/ 0 w 21600"/>
              <a:gd name="T55" fmla="*/ 208 h 21600"/>
              <a:gd name="T56" fmla="*/ 208 w 21600"/>
              <a:gd name="T57" fmla="*/ 416 h 21600"/>
              <a:gd name="T58" fmla="*/ 416 w 21600"/>
              <a:gd name="T59" fmla="*/ 208 h 21600"/>
              <a:gd name="T60" fmla="*/ 208 w 21600"/>
              <a:gd name="T61" fmla="*/ 0 h 21600"/>
              <a:gd name="T62" fmla="*/ 208 w 21600"/>
              <a:gd name="T63" fmla="*/ 0 h 216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600" h="21600">
                <a:moveTo>
                  <a:pt x="18412" y="17122"/>
                </a:moveTo>
                <a:cubicBezTo>
                  <a:pt x="17424" y="16710"/>
                  <a:pt x="15094" y="15902"/>
                  <a:pt x="13653" y="15476"/>
                </a:cubicBezTo>
                <a:cubicBezTo>
                  <a:pt x="13529" y="15436"/>
                  <a:pt x="13510" y="15429"/>
                  <a:pt x="13510" y="14918"/>
                </a:cubicBezTo>
                <a:cubicBezTo>
                  <a:pt x="13510" y="14494"/>
                  <a:pt x="13683" y="14070"/>
                  <a:pt x="13853" y="13710"/>
                </a:cubicBezTo>
                <a:cubicBezTo>
                  <a:pt x="14037" y="13318"/>
                  <a:pt x="14255" y="12659"/>
                  <a:pt x="14333" y="12069"/>
                </a:cubicBezTo>
                <a:cubicBezTo>
                  <a:pt x="14553" y="11815"/>
                  <a:pt x="14849" y="11314"/>
                  <a:pt x="15042" y="10359"/>
                </a:cubicBezTo>
                <a:cubicBezTo>
                  <a:pt x="15209" y="9518"/>
                  <a:pt x="15131" y="9211"/>
                  <a:pt x="15020" y="8924"/>
                </a:cubicBezTo>
                <a:cubicBezTo>
                  <a:pt x="15008" y="8893"/>
                  <a:pt x="14996" y="8863"/>
                  <a:pt x="14987" y="8835"/>
                </a:cubicBezTo>
                <a:cubicBezTo>
                  <a:pt x="14944" y="8636"/>
                  <a:pt x="15003" y="7611"/>
                  <a:pt x="15147" y="6815"/>
                </a:cubicBezTo>
                <a:cubicBezTo>
                  <a:pt x="15247" y="6270"/>
                  <a:pt x="15121" y="5108"/>
                  <a:pt x="14371" y="4149"/>
                </a:cubicBezTo>
                <a:cubicBezTo>
                  <a:pt x="13895" y="3542"/>
                  <a:pt x="12987" y="2798"/>
                  <a:pt x="11329" y="2694"/>
                </a:cubicBezTo>
                <a:lnTo>
                  <a:pt x="10420" y="2694"/>
                </a:lnTo>
                <a:cubicBezTo>
                  <a:pt x="8789" y="2798"/>
                  <a:pt x="7881" y="3542"/>
                  <a:pt x="7405" y="4149"/>
                </a:cubicBezTo>
                <a:cubicBezTo>
                  <a:pt x="6654" y="5108"/>
                  <a:pt x="6531" y="6270"/>
                  <a:pt x="6629" y="6815"/>
                </a:cubicBezTo>
                <a:cubicBezTo>
                  <a:pt x="6774" y="7611"/>
                  <a:pt x="6831" y="8636"/>
                  <a:pt x="6789" y="8829"/>
                </a:cubicBezTo>
                <a:cubicBezTo>
                  <a:pt x="6781" y="8863"/>
                  <a:pt x="6768" y="8893"/>
                  <a:pt x="6757" y="8924"/>
                </a:cubicBezTo>
                <a:cubicBezTo>
                  <a:pt x="6646" y="9211"/>
                  <a:pt x="6567" y="9518"/>
                  <a:pt x="6735" y="10359"/>
                </a:cubicBezTo>
                <a:cubicBezTo>
                  <a:pt x="6927" y="11314"/>
                  <a:pt x="7224" y="11815"/>
                  <a:pt x="7443" y="12069"/>
                </a:cubicBezTo>
                <a:cubicBezTo>
                  <a:pt x="7521" y="12659"/>
                  <a:pt x="7740" y="13318"/>
                  <a:pt x="7924" y="13710"/>
                </a:cubicBezTo>
                <a:cubicBezTo>
                  <a:pt x="8058" y="13997"/>
                  <a:pt x="8121" y="14386"/>
                  <a:pt x="8121" y="14937"/>
                </a:cubicBezTo>
                <a:cubicBezTo>
                  <a:pt x="8121" y="15448"/>
                  <a:pt x="8103" y="15456"/>
                  <a:pt x="7987" y="15491"/>
                </a:cubicBezTo>
                <a:cubicBezTo>
                  <a:pt x="6496" y="15931"/>
                  <a:pt x="4121" y="16789"/>
                  <a:pt x="3237" y="17178"/>
                </a:cubicBezTo>
                <a:cubicBezTo>
                  <a:pt x="1781" y="15453"/>
                  <a:pt x="901" y="13227"/>
                  <a:pt x="901" y="10799"/>
                </a:cubicBezTo>
                <a:cubicBezTo>
                  <a:pt x="901" y="5341"/>
                  <a:pt x="5341" y="900"/>
                  <a:pt x="10800" y="900"/>
                </a:cubicBezTo>
                <a:cubicBezTo>
                  <a:pt x="16258" y="900"/>
                  <a:pt x="20699" y="5341"/>
                  <a:pt x="20699" y="10799"/>
                </a:cubicBezTo>
                <a:cubicBezTo>
                  <a:pt x="20699" y="13201"/>
                  <a:pt x="19839" y="15405"/>
                  <a:pt x="18412" y="17122"/>
                </a:cubicBezTo>
                <a:close/>
                <a:moveTo>
                  <a:pt x="10800" y="0"/>
                </a:moveTo>
                <a:cubicBezTo>
                  <a:pt x="4836" y="0"/>
                  <a:pt x="0" y="4834"/>
                  <a:pt x="0" y="10799"/>
                </a:cubicBezTo>
                <a:cubicBezTo>
                  <a:pt x="0" y="16765"/>
                  <a:pt x="4836" y="21600"/>
                  <a:pt x="10800" y="21600"/>
                </a:cubicBezTo>
                <a:cubicBezTo>
                  <a:pt x="16765" y="21600"/>
                  <a:pt x="21600" y="16765"/>
                  <a:pt x="21600" y="10799"/>
                </a:cubicBezTo>
                <a:cubicBezTo>
                  <a:pt x="21600" y="4834"/>
                  <a:pt x="16765" y="0"/>
                  <a:pt x="10800" y="0"/>
                </a:cubicBezTo>
                <a:close/>
                <a:moveTo>
                  <a:pt x="10800" y="0"/>
                </a:moveTo>
              </a:path>
            </a:pathLst>
          </a:custGeom>
          <a:solidFill>
            <a:srgbClr val="061D2F"/>
          </a:solidFill>
          <a:ln>
            <a:noFill/>
          </a:ln>
        </p:spPr>
        <p:txBody>
          <a:bodyPr lIns="0" tIns="0" rIns="0" bIns="0"/>
          <a:lstStyle/>
          <a:p>
            <a:endParaRPr lang="en-US">
              <a:latin typeface="Arial" panose="020B0604020202020204"/>
              <a:ea typeface="微软雅黑" panose="020B0503020204020204" charset="-122"/>
              <a:sym typeface="Arial" panose="020B0604020202020204"/>
            </a:endParaRPr>
          </a:p>
        </p:txBody>
      </p:sp>
      <p:sp>
        <p:nvSpPr>
          <p:cNvPr id="53" name="Text Placeholder 4"/>
          <p:cNvSpPr txBox="1"/>
          <p:nvPr/>
        </p:nvSpPr>
        <p:spPr>
          <a:xfrm>
            <a:off x="3780744" y="4372594"/>
            <a:ext cx="1278803" cy="344311"/>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zh-CN" sz="1500" dirty="0">
                <a:latin typeface="Arial" panose="020B0604020202020204"/>
                <a:ea typeface="微软雅黑" panose="020B0503020204020204" charset="-122"/>
                <a:sym typeface="Arial" panose="020B0604020202020204"/>
              </a:rPr>
              <a:t>Text here</a:t>
            </a:r>
            <a:endParaRPr lang="en-GB" altLang="zh-CN" sz="1500" dirty="0">
              <a:latin typeface="Arial" panose="020B0604020202020204"/>
              <a:ea typeface="微软雅黑" panose="020B0503020204020204" charset="-122"/>
              <a:sym typeface="Arial" panose="020B0604020202020204"/>
            </a:endParaRPr>
          </a:p>
        </p:txBody>
      </p:sp>
      <p:sp>
        <p:nvSpPr>
          <p:cNvPr id="54" name="Text Placeholder 4"/>
          <p:cNvSpPr txBox="1"/>
          <p:nvPr/>
        </p:nvSpPr>
        <p:spPr>
          <a:xfrm>
            <a:off x="2140196" y="4372067"/>
            <a:ext cx="1328788" cy="344311"/>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500" dirty="0">
                <a:latin typeface="Arial" panose="020B0604020202020204"/>
                <a:ea typeface="微软雅黑" panose="020B0503020204020204" charset="-122"/>
                <a:sym typeface="Arial" panose="020B0604020202020204"/>
              </a:rPr>
              <a:t>Text here</a:t>
            </a:r>
            <a:endParaRPr lang="en-GB" sz="1500" dirty="0">
              <a:latin typeface="Arial" panose="020B0604020202020204"/>
              <a:ea typeface="微软雅黑" panose="020B0503020204020204" charset="-122"/>
              <a:sym typeface="Arial" panose="020B0604020202020204"/>
            </a:endParaRPr>
          </a:p>
        </p:txBody>
      </p:sp>
      <p:sp>
        <p:nvSpPr>
          <p:cNvPr id="55" name="Text Placeholder 4"/>
          <p:cNvSpPr txBox="1"/>
          <p:nvPr/>
        </p:nvSpPr>
        <p:spPr>
          <a:xfrm>
            <a:off x="8701691" y="4363458"/>
            <a:ext cx="1599698" cy="344311"/>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zh-CN" sz="1500" dirty="0">
                <a:latin typeface="Arial" panose="020B0604020202020204"/>
                <a:ea typeface="微软雅黑" panose="020B0503020204020204" charset="-122"/>
                <a:sym typeface="Arial" panose="020B0604020202020204"/>
              </a:rPr>
              <a:t>Text here</a:t>
            </a:r>
            <a:endParaRPr lang="en-GB" altLang="zh-CN" sz="1500" dirty="0">
              <a:latin typeface="Arial" panose="020B0604020202020204"/>
              <a:ea typeface="微软雅黑" panose="020B0503020204020204" charset="-122"/>
              <a:sym typeface="Arial" panose="020B0604020202020204"/>
            </a:endParaRPr>
          </a:p>
        </p:txBody>
      </p:sp>
      <p:sp>
        <p:nvSpPr>
          <p:cNvPr id="56" name="Text Placeholder 4"/>
          <p:cNvSpPr txBox="1"/>
          <p:nvPr/>
        </p:nvSpPr>
        <p:spPr>
          <a:xfrm>
            <a:off x="7060439" y="4372594"/>
            <a:ext cx="1283310" cy="344311"/>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zh-CN" sz="1500" dirty="0">
                <a:latin typeface="Arial" panose="020B0604020202020204"/>
                <a:ea typeface="微软雅黑" panose="020B0503020204020204" charset="-122"/>
                <a:sym typeface="Arial" panose="020B0604020202020204"/>
              </a:rPr>
              <a:t>Text here</a:t>
            </a:r>
            <a:endParaRPr lang="en-GB" altLang="zh-CN" sz="1500" dirty="0">
              <a:latin typeface="Arial" panose="020B0604020202020204"/>
              <a:ea typeface="微软雅黑" panose="020B0503020204020204" charset="-122"/>
              <a:sym typeface="Arial" panose="020B0604020202020204"/>
            </a:endParaRPr>
          </a:p>
        </p:txBody>
      </p:sp>
      <p:sp>
        <p:nvSpPr>
          <p:cNvPr id="57" name="Text Placeholder 4"/>
          <p:cNvSpPr txBox="1"/>
          <p:nvPr/>
        </p:nvSpPr>
        <p:spPr>
          <a:xfrm>
            <a:off x="5419891" y="4372067"/>
            <a:ext cx="1288727" cy="344311"/>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zh-CN" sz="1500" dirty="0">
                <a:latin typeface="Arial" panose="020B0604020202020204"/>
                <a:ea typeface="微软雅黑" panose="020B0503020204020204" charset="-122"/>
                <a:sym typeface="Arial" panose="020B0604020202020204"/>
              </a:rPr>
              <a:t>Text here</a:t>
            </a:r>
            <a:endParaRPr lang="en-GB" altLang="zh-CN" sz="1500" dirty="0">
              <a:latin typeface="Arial" panose="020B0604020202020204"/>
              <a:ea typeface="微软雅黑" panose="020B0503020204020204" charset="-122"/>
              <a:sym typeface="Arial" panose="020B0604020202020204"/>
            </a:endParaRPr>
          </a:p>
        </p:txBody>
      </p:sp>
      <p:sp>
        <p:nvSpPr>
          <p:cNvPr id="58" name="文本框 57"/>
          <p:cNvSpPr txBox="1"/>
          <p:nvPr/>
        </p:nvSpPr>
        <p:spPr>
          <a:xfrm>
            <a:off x="1786878" y="2319519"/>
            <a:ext cx="1631588"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59" name="文本框 58"/>
          <p:cNvSpPr txBox="1"/>
          <p:nvPr/>
        </p:nvSpPr>
        <p:spPr>
          <a:xfrm>
            <a:off x="3468984" y="2319519"/>
            <a:ext cx="1631588"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0" name="文本框 59"/>
          <p:cNvSpPr txBox="1"/>
          <p:nvPr/>
        </p:nvSpPr>
        <p:spPr>
          <a:xfrm>
            <a:off x="5077030" y="2319519"/>
            <a:ext cx="1631588"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1" name="文本框 60"/>
          <p:cNvSpPr txBox="1"/>
          <p:nvPr/>
        </p:nvSpPr>
        <p:spPr>
          <a:xfrm>
            <a:off x="6681138" y="2319519"/>
            <a:ext cx="1631588"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62" name="文本框 61"/>
          <p:cNvSpPr txBox="1"/>
          <p:nvPr/>
        </p:nvSpPr>
        <p:spPr>
          <a:xfrm>
            <a:off x="8346193" y="2319519"/>
            <a:ext cx="1631588"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
                                            <p:txEl>
                                              <p:pRg st="0" end="0"/>
                                            </p:txEl>
                                          </p:spTgt>
                                        </p:tgtEl>
                                        <p:attrNameLst>
                                          <p:attrName>style.visibility</p:attrName>
                                        </p:attrNameLst>
                                      </p:cBhvr>
                                      <p:to>
                                        <p:strVal val="visible"/>
                                      </p:to>
                                    </p:set>
                                    <p:animEffect transition="in" filter="fade">
                                      <p:cBhvr>
                                        <p:cTn id="7" dur="500"/>
                                        <p:tgtEl>
                                          <p:spTgt spid="5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xEl>
                                              <p:pRg st="0" end="0"/>
                                            </p:txEl>
                                          </p:spTgt>
                                        </p:tgtEl>
                                        <p:attrNameLst>
                                          <p:attrName>style.visibility</p:attrName>
                                        </p:attrNameLst>
                                      </p:cBhvr>
                                      <p:to>
                                        <p:strVal val="visible"/>
                                      </p:to>
                                    </p:set>
                                    <p:animEffect transition="in" filter="fade">
                                      <p:cBhvr>
                                        <p:cTn id="10" dur="500"/>
                                        <p:tgtEl>
                                          <p:spTgt spid="53">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7">
                                            <p:txEl>
                                              <p:pRg st="0" end="0"/>
                                            </p:txEl>
                                          </p:spTgt>
                                        </p:tgtEl>
                                        <p:attrNameLst>
                                          <p:attrName>style.visibility</p:attrName>
                                        </p:attrNameLst>
                                      </p:cBhvr>
                                      <p:to>
                                        <p:strVal val="visible"/>
                                      </p:to>
                                    </p:set>
                                    <p:animEffect transition="in" filter="fade">
                                      <p:cBhvr>
                                        <p:cTn id="13" dur="500"/>
                                        <p:tgtEl>
                                          <p:spTgt spid="5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6">
                                            <p:txEl>
                                              <p:pRg st="0" end="0"/>
                                            </p:txEl>
                                          </p:spTgt>
                                        </p:tgtEl>
                                        <p:attrNameLst>
                                          <p:attrName>style.visibility</p:attrName>
                                        </p:attrNameLst>
                                      </p:cBhvr>
                                      <p:to>
                                        <p:strVal val="visible"/>
                                      </p:to>
                                    </p:set>
                                    <p:animEffect transition="in" filter="fade">
                                      <p:cBhvr>
                                        <p:cTn id="16" dur="500"/>
                                        <p:tgtEl>
                                          <p:spTgt spid="5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
                                            <p:txEl>
                                              <p:pRg st="0" end="0"/>
                                            </p:txEl>
                                          </p:spTgt>
                                        </p:tgtEl>
                                        <p:attrNameLst>
                                          <p:attrName>style.visibility</p:attrName>
                                        </p:attrNameLst>
                                      </p:cBhvr>
                                      <p:to>
                                        <p:strVal val="visible"/>
                                      </p:to>
                                    </p:set>
                                    <p:animEffect transition="in" filter="fade">
                                      <p:cBhvr>
                                        <p:cTn id="19"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uild="p"/>
      <p:bldP spid="54" grpId="0" build="p"/>
      <p:bldP spid="55" grpId="0" build="p"/>
      <p:bldP spid="56" grpId="0" build="p"/>
      <p:bldP spid="5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04</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7" name="文本框 6"/>
          <p:cNvSpPr txBox="1"/>
          <p:nvPr/>
        </p:nvSpPr>
        <p:spPr>
          <a:xfrm>
            <a:off x="1734735" y="429030"/>
            <a:ext cx="4959929" cy="464358"/>
          </a:xfrm>
          <a:prstGeom prst="rect">
            <a:avLst/>
          </a:prstGeom>
          <a:noFill/>
        </p:spPr>
        <p:txBody>
          <a:bodyPr wrap="square" rtlCol="0">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工作不足之处</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8" name="文本框 7"/>
          <p:cNvSpPr txBox="1"/>
          <p:nvPr/>
        </p:nvSpPr>
        <p:spPr>
          <a:xfrm>
            <a:off x="1734735" y="866060"/>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Lack Of Work</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grpSp>
        <p:nvGrpSpPr>
          <p:cNvPr id="9" name="Group 16"/>
          <p:cNvGrpSpPr/>
          <p:nvPr/>
        </p:nvGrpSpPr>
        <p:grpSpPr bwMode="auto">
          <a:xfrm>
            <a:off x="3765920" y="2532063"/>
            <a:ext cx="1831975" cy="684212"/>
            <a:chOff x="3789680" y="2137537"/>
            <a:chExt cx="1832445" cy="685507"/>
          </a:xfrm>
        </p:grpSpPr>
        <p:cxnSp>
          <p:nvCxnSpPr>
            <p:cNvPr id="10" name="Straight Connector 17"/>
            <p:cNvCxnSpPr/>
            <p:nvPr/>
          </p:nvCxnSpPr>
          <p:spPr>
            <a:xfrm flipH="1" flipV="1">
              <a:off x="4936149" y="2137537"/>
              <a:ext cx="685976" cy="685507"/>
            </a:xfrm>
            <a:prstGeom prst="line">
              <a:avLst/>
            </a:prstGeom>
            <a:ln w="19050">
              <a:solidFill>
                <a:schemeClr val="bg1">
                  <a:lumMod val="9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1" name="Straight Arrow Connector 18"/>
            <p:cNvCxnSpPr/>
            <p:nvPr/>
          </p:nvCxnSpPr>
          <p:spPr>
            <a:xfrm flipH="1">
              <a:off x="3789680" y="2139127"/>
              <a:ext cx="1152821" cy="0"/>
            </a:xfrm>
            <a:prstGeom prst="straightConnector1">
              <a:avLst/>
            </a:prstGeom>
            <a:ln w="19050">
              <a:solidFill>
                <a:schemeClr val="bg1">
                  <a:lumMod val="95000"/>
                </a:schemeClr>
              </a:solidFill>
              <a:tailEnd type="diamond"/>
            </a:ln>
          </p:spPr>
          <p:style>
            <a:lnRef idx="1">
              <a:schemeClr val="accent1"/>
            </a:lnRef>
            <a:fillRef idx="0">
              <a:schemeClr val="accent1"/>
            </a:fillRef>
            <a:effectRef idx="0">
              <a:schemeClr val="accent1"/>
            </a:effectRef>
            <a:fontRef idx="minor">
              <a:schemeClr val="tx1"/>
            </a:fontRef>
          </p:style>
        </p:cxnSp>
      </p:grpSp>
      <p:cxnSp>
        <p:nvCxnSpPr>
          <p:cNvPr id="12" name="Straight Arrow Connector 19"/>
          <p:cNvCxnSpPr/>
          <p:nvPr/>
        </p:nvCxnSpPr>
        <p:spPr>
          <a:xfrm flipH="1" flipV="1">
            <a:off x="3503752" y="3448050"/>
            <a:ext cx="1154113" cy="0"/>
          </a:xfrm>
          <a:prstGeom prst="straightConnector1">
            <a:avLst/>
          </a:prstGeom>
          <a:ln w="19050">
            <a:solidFill>
              <a:schemeClr val="bg1">
                <a:lumMod val="95000"/>
              </a:schemeClr>
            </a:solidFill>
            <a:headEnd type="oval"/>
            <a:tailEnd type="diamond"/>
          </a:ln>
        </p:spPr>
        <p:style>
          <a:lnRef idx="1">
            <a:schemeClr val="accent1"/>
          </a:lnRef>
          <a:fillRef idx="0">
            <a:schemeClr val="accent1"/>
          </a:fillRef>
          <a:effectRef idx="0">
            <a:schemeClr val="accent1"/>
          </a:effectRef>
          <a:fontRef idx="minor">
            <a:schemeClr val="tx1"/>
          </a:fontRef>
        </p:style>
      </p:cxnSp>
      <p:cxnSp>
        <p:nvCxnSpPr>
          <p:cNvPr id="13" name="Straight Arrow Connector 20"/>
          <p:cNvCxnSpPr/>
          <p:nvPr/>
        </p:nvCxnSpPr>
        <p:spPr>
          <a:xfrm flipH="1" flipV="1">
            <a:off x="3503753" y="4786313"/>
            <a:ext cx="1154112" cy="0"/>
          </a:xfrm>
          <a:prstGeom prst="straightConnector1">
            <a:avLst/>
          </a:prstGeom>
          <a:ln w="19050">
            <a:solidFill>
              <a:schemeClr val="bg1">
                <a:lumMod val="95000"/>
              </a:schemeClr>
            </a:solidFill>
            <a:headEnd type="oval"/>
            <a:tailEnd type="diamond"/>
          </a:ln>
        </p:spPr>
        <p:style>
          <a:lnRef idx="1">
            <a:schemeClr val="accent1"/>
          </a:lnRef>
          <a:fillRef idx="0">
            <a:schemeClr val="accent1"/>
          </a:fillRef>
          <a:effectRef idx="0">
            <a:schemeClr val="accent1"/>
          </a:effectRef>
          <a:fontRef idx="minor">
            <a:schemeClr val="tx1"/>
          </a:fontRef>
        </p:style>
      </p:cxnSp>
      <p:cxnSp>
        <p:nvCxnSpPr>
          <p:cNvPr id="14" name="Straight Arrow Connector 21"/>
          <p:cNvCxnSpPr/>
          <p:nvPr/>
        </p:nvCxnSpPr>
        <p:spPr>
          <a:xfrm flipV="1">
            <a:off x="7731495" y="4159250"/>
            <a:ext cx="1154113" cy="0"/>
          </a:xfrm>
          <a:prstGeom prst="straightConnector1">
            <a:avLst/>
          </a:prstGeom>
          <a:ln w="19050">
            <a:solidFill>
              <a:schemeClr val="bg1">
                <a:lumMod val="95000"/>
              </a:schemeClr>
            </a:solidFill>
            <a:headEnd type="oval"/>
            <a:tailEnd type="diamond"/>
          </a:ln>
        </p:spPr>
        <p:style>
          <a:lnRef idx="1">
            <a:schemeClr val="accent1"/>
          </a:lnRef>
          <a:fillRef idx="0">
            <a:schemeClr val="accent1"/>
          </a:fillRef>
          <a:effectRef idx="0">
            <a:schemeClr val="accent1"/>
          </a:effectRef>
          <a:fontRef idx="minor">
            <a:schemeClr val="tx1"/>
          </a:fontRef>
        </p:style>
      </p:cxnSp>
      <p:graphicFrame>
        <p:nvGraphicFramePr>
          <p:cNvPr id="15" name="图表 14"/>
          <p:cNvGraphicFramePr/>
          <p:nvPr/>
        </p:nvGraphicFramePr>
        <p:xfrm>
          <a:off x="3359750" y="2590800"/>
          <a:ext cx="5257800" cy="3505200"/>
        </p:xfrm>
        <a:graphic>
          <a:graphicData uri="http://schemas.openxmlformats.org/drawingml/2006/chart">
            <c:chart xmlns:c="http://schemas.openxmlformats.org/drawingml/2006/chart" xmlns:r="http://schemas.openxmlformats.org/officeDocument/2006/relationships" r:id="rId1"/>
          </a:graphicData>
        </a:graphic>
      </p:graphicFrame>
      <p:sp>
        <p:nvSpPr>
          <p:cNvPr id="19" name="文本框 18"/>
          <p:cNvSpPr txBox="1"/>
          <p:nvPr/>
        </p:nvSpPr>
        <p:spPr>
          <a:xfrm>
            <a:off x="1450426" y="2261670"/>
            <a:ext cx="2255882"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0" name="文本框 19"/>
          <p:cNvSpPr txBox="1"/>
          <p:nvPr/>
        </p:nvSpPr>
        <p:spPr>
          <a:xfrm>
            <a:off x="1072718" y="3069447"/>
            <a:ext cx="2255882"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1" name="文本框 20"/>
          <p:cNvSpPr txBox="1"/>
          <p:nvPr/>
        </p:nvSpPr>
        <p:spPr>
          <a:xfrm>
            <a:off x="1135698" y="4407710"/>
            <a:ext cx="2255882" cy="784830"/>
          </a:xfrm>
          <a:prstGeom prst="rect">
            <a:avLst/>
          </a:prstGeom>
          <a:noFill/>
        </p:spPr>
        <p:txBody>
          <a:bodyPr wrap="square" rtlCol="0">
            <a:spAutoFit/>
          </a:bodyPr>
          <a:lstStyle/>
          <a:p>
            <a:pPr algn="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22" name="文本框 21"/>
          <p:cNvSpPr txBox="1"/>
          <p:nvPr/>
        </p:nvSpPr>
        <p:spPr>
          <a:xfrm>
            <a:off x="9022398" y="3826653"/>
            <a:ext cx="2255882" cy="784830"/>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5" name="椭圆 24"/>
          <p:cNvSpPr/>
          <p:nvPr/>
        </p:nvSpPr>
        <p:spPr>
          <a:xfrm>
            <a:off x="5533767" y="2532612"/>
            <a:ext cx="1127960" cy="1127958"/>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46" name="矩形 45"/>
          <p:cNvSpPr/>
          <p:nvPr/>
        </p:nvSpPr>
        <p:spPr>
          <a:xfrm>
            <a:off x="5675139" y="2336691"/>
            <a:ext cx="870751" cy="1201932"/>
          </a:xfrm>
          <a:prstGeom prst="rect">
            <a:avLst/>
          </a:prstGeom>
        </p:spPr>
        <p:txBody>
          <a:bodyPr wrap="none">
            <a:spAutoFit/>
          </a:bodyPr>
          <a:lstStyle/>
          <a:p>
            <a:pPr algn="ctr">
              <a:lnSpc>
                <a:spcPct val="175000"/>
              </a:lnSpc>
            </a:pPr>
            <a:r>
              <a:rPr lang="en-US" altLang="zh-CN" sz="4800" dirty="0">
                <a:solidFill>
                  <a:schemeClr val="bg1"/>
                </a:solidFill>
                <a:latin typeface="Arial" panose="020B0604020202020204"/>
                <a:ea typeface="微软雅黑" panose="020B0503020204020204" charset="-122"/>
                <a:sym typeface="Arial" panose="020B0604020202020204"/>
              </a:rPr>
              <a:t>05</a:t>
            </a:r>
            <a:endParaRPr lang="en-US" altLang="zh-CN" sz="2800" dirty="0">
              <a:solidFill>
                <a:schemeClr val="bg1"/>
              </a:solidFill>
              <a:latin typeface="Arial" panose="020B0604020202020204"/>
              <a:ea typeface="微软雅黑" panose="020B0503020204020204" charset="-122"/>
              <a:sym typeface="Arial" panose="020B0604020202020204"/>
            </a:endParaRPr>
          </a:p>
        </p:txBody>
      </p:sp>
      <p:sp>
        <p:nvSpPr>
          <p:cNvPr id="20" name="文本框 19"/>
          <p:cNvSpPr txBox="1"/>
          <p:nvPr/>
        </p:nvSpPr>
        <p:spPr>
          <a:xfrm>
            <a:off x="3616036" y="3663100"/>
            <a:ext cx="4959929" cy="650306"/>
          </a:xfrm>
          <a:prstGeom prst="rect">
            <a:avLst/>
          </a:prstGeom>
          <a:noFill/>
        </p:spPr>
        <p:txBody>
          <a:bodyPr wrap="square" rtlCol="0">
            <a:spAutoFit/>
          </a:bodyPr>
          <a:lstStyle/>
          <a:p>
            <a:pPr algn="ctr">
              <a:lnSpc>
                <a:spcPct val="175000"/>
              </a:lnSpc>
            </a:pPr>
            <a:r>
              <a:rPr lang="zh-CN" altLang="en-US" sz="2400" dirty="0">
                <a:solidFill>
                  <a:schemeClr val="bg1"/>
                </a:solidFill>
                <a:latin typeface="Arial" panose="020B0604020202020204"/>
                <a:ea typeface="微软雅黑" panose="020B0503020204020204" charset="-122"/>
                <a:sym typeface="Arial" panose="020B0604020202020204"/>
              </a:rPr>
              <a:t>后续工作计划</a:t>
            </a:r>
            <a:endParaRPr lang="en-US" altLang="zh-CN" sz="2400" dirty="0">
              <a:solidFill>
                <a:schemeClr val="bg1"/>
              </a:solidFill>
              <a:latin typeface="Arial" panose="020B0604020202020204"/>
              <a:ea typeface="微软雅黑" panose="020B0503020204020204" charset="-122"/>
              <a:sym typeface="Arial" panose="020B0604020202020204"/>
            </a:endParaRPr>
          </a:p>
        </p:txBody>
      </p:sp>
      <p:sp>
        <p:nvSpPr>
          <p:cNvPr id="21" name="文本框 20"/>
          <p:cNvSpPr txBox="1"/>
          <p:nvPr/>
        </p:nvSpPr>
        <p:spPr>
          <a:xfrm>
            <a:off x="3584947" y="4415184"/>
            <a:ext cx="5022106" cy="338554"/>
          </a:xfrm>
          <a:prstGeom prst="snip1Rect">
            <a:avLst>
              <a:gd name="adj" fmla="val 0"/>
            </a:avLst>
          </a:prstGeom>
          <a:noFill/>
          <a:ln w="28575">
            <a:noFill/>
          </a:ln>
        </p:spPr>
        <p:txBody>
          <a:bodyPr wrap="square" rtlCol="0">
            <a:spAutoFit/>
          </a:bodyPr>
          <a:lstStyle/>
          <a:p>
            <a:pPr algn="ctr"/>
            <a:r>
              <a:rPr lang="en-US" altLang="zh-CN"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FOLLOW-UP WORK PLAN</a:t>
            </a:r>
            <a:endParaRPr lang="zh-CN" altLang="en-US" sz="16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61D2F"/>
        </a:solidFill>
        <a:effectLst/>
      </p:bgPr>
    </p:bg>
    <p:spTree>
      <p:nvGrpSpPr>
        <p:cNvPr id="1" name=""/>
        <p:cNvGrpSpPr/>
        <p:nvPr/>
      </p:nvGrpSpPr>
      <p:grpSpPr>
        <a:xfrm>
          <a:off x="0" y="0"/>
          <a:ext cx="0" cy="0"/>
          <a:chOff x="0" y="0"/>
          <a:chExt cx="0" cy="0"/>
        </a:xfrm>
      </p:grpSpPr>
      <p:sp>
        <p:nvSpPr>
          <p:cNvPr id="16" name="矩形 15"/>
          <p:cNvSpPr/>
          <p:nvPr/>
        </p:nvSpPr>
        <p:spPr>
          <a:xfrm>
            <a:off x="0" y="486427"/>
            <a:ext cx="1181100" cy="707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7" name="椭圆 16"/>
          <p:cNvSpPr/>
          <p:nvPr/>
        </p:nvSpPr>
        <p:spPr>
          <a:xfrm>
            <a:off x="820965" y="481354"/>
            <a:ext cx="717550" cy="717550"/>
          </a:xfrm>
          <a:prstGeom prst="ellipse">
            <a:avLst/>
          </a:prstGeom>
          <a:solidFill>
            <a:schemeClr val="bg1"/>
          </a:solidFill>
          <a:ln>
            <a:solidFill>
              <a:srgbClr val="0007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8" name="文本框 17"/>
          <p:cNvSpPr txBox="1"/>
          <p:nvPr/>
        </p:nvSpPr>
        <p:spPr>
          <a:xfrm>
            <a:off x="850562" y="609296"/>
            <a:ext cx="658356" cy="461665"/>
          </a:xfrm>
          <a:prstGeom prst="rect">
            <a:avLst/>
          </a:prstGeom>
          <a:noFill/>
        </p:spPr>
        <p:txBody>
          <a:bodyPr wrap="square" rtlCol="0">
            <a:spAutoFit/>
          </a:bodyPr>
          <a:lstStyle/>
          <a:p>
            <a:pPr algn="ctr"/>
            <a:r>
              <a:rPr lang="en-US" altLang="zh-CN" sz="2400" b="1" dirty="0">
                <a:ln w="28575">
                  <a:noFill/>
                </a:ln>
                <a:solidFill>
                  <a:srgbClr val="061D2F"/>
                </a:solidFill>
                <a:latin typeface="Arial" panose="020B0604020202020204"/>
                <a:ea typeface="微软雅黑" panose="020B0503020204020204" charset="-122"/>
                <a:sym typeface="Arial" panose="020B0604020202020204"/>
              </a:rPr>
              <a:t>05</a:t>
            </a:r>
            <a:endParaRPr lang="zh-CN" altLang="en-US" sz="4000" b="1" dirty="0">
              <a:ln w="28575">
                <a:noFill/>
              </a:ln>
              <a:solidFill>
                <a:srgbClr val="061D2F"/>
              </a:solidFill>
              <a:latin typeface="Arial" panose="020B0604020202020204"/>
              <a:ea typeface="微软雅黑" panose="020B0503020204020204" charset="-122"/>
              <a:sym typeface="Arial" panose="020B0604020202020204"/>
            </a:endParaRPr>
          </a:p>
        </p:txBody>
      </p:sp>
      <p:sp>
        <p:nvSpPr>
          <p:cNvPr id="9" name="矩形 8"/>
          <p:cNvSpPr/>
          <p:nvPr/>
        </p:nvSpPr>
        <p:spPr>
          <a:xfrm>
            <a:off x="1771504" y="452714"/>
            <a:ext cx="1415772" cy="464358"/>
          </a:xfrm>
          <a:prstGeom prst="rect">
            <a:avLst/>
          </a:prstGeom>
        </p:spPr>
        <p:txBody>
          <a:bodyPr wrap="none">
            <a:spAutoFit/>
          </a:bodyPr>
          <a:lstStyle/>
          <a:p>
            <a:pPr>
              <a:lnSpc>
                <a:spcPct val="175000"/>
              </a:lnSpc>
            </a:pPr>
            <a:r>
              <a:rPr lang="zh-CN" altLang="en-US" sz="1600" dirty="0">
                <a:solidFill>
                  <a:schemeClr val="bg1"/>
                </a:solidFill>
                <a:latin typeface="Arial" panose="020B0604020202020204"/>
                <a:ea typeface="微软雅黑" panose="020B0503020204020204" charset="-122"/>
                <a:sym typeface="Arial" panose="020B0604020202020204"/>
              </a:rPr>
              <a:t>新年工作计划</a:t>
            </a:r>
            <a:endParaRPr lang="en-US" altLang="zh-CN" sz="1600" dirty="0">
              <a:solidFill>
                <a:schemeClr val="bg1"/>
              </a:solidFill>
              <a:latin typeface="Arial" panose="020B0604020202020204"/>
              <a:ea typeface="微软雅黑" panose="020B0503020204020204" charset="-122"/>
              <a:sym typeface="Arial" panose="020B0604020202020204"/>
            </a:endParaRPr>
          </a:p>
        </p:txBody>
      </p:sp>
      <p:sp>
        <p:nvSpPr>
          <p:cNvPr id="10" name="文本框 9"/>
          <p:cNvSpPr txBox="1"/>
          <p:nvPr/>
        </p:nvSpPr>
        <p:spPr>
          <a:xfrm>
            <a:off x="1771504" y="917072"/>
            <a:ext cx="5022106" cy="307777"/>
          </a:xfrm>
          <a:prstGeom prst="snip1Rect">
            <a:avLst>
              <a:gd name="adj" fmla="val 0"/>
            </a:avLst>
          </a:prstGeom>
          <a:noFill/>
          <a:ln w="28575">
            <a:noFill/>
          </a:ln>
        </p:spPr>
        <p:txBody>
          <a:bodyPr wrap="square" rtlCol="0">
            <a:spAutoFit/>
          </a:bodyPr>
          <a:lstStyle/>
          <a:p>
            <a:r>
              <a:rPr lang="en-US" altLang="zh-CN"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rPr>
              <a:t>Follow-up Work Plan</a:t>
            </a:r>
            <a:endParaRPr lang="zh-CN" altLang="en-US" sz="14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7" name="Oval 84"/>
          <p:cNvSpPr/>
          <p:nvPr/>
        </p:nvSpPr>
        <p:spPr bwMode="auto">
          <a:xfrm>
            <a:off x="1555862" y="2065994"/>
            <a:ext cx="850211" cy="85043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9200">
              <a:defRPr/>
            </a:pPr>
            <a:endParaRPr lang="en-US" dirty="0">
              <a:solidFill>
                <a:schemeClr val="bg1"/>
              </a:solidFill>
              <a:latin typeface="Arial" panose="020B0604020202020204"/>
              <a:ea typeface="微软雅黑" panose="020B0503020204020204" charset="-122"/>
              <a:sym typeface="Arial" panose="020B0604020202020204"/>
            </a:endParaRPr>
          </a:p>
        </p:txBody>
      </p:sp>
      <p:sp>
        <p:nvSpPr>
          <p:cNvPr id="8" name="Oval 87"/>
          <p:cNvSpPr/>
          <p:nvPr/>
        </p:nvSpPr>
        <p:spPr bwMode="auto">
          <a:xfrm>
            <a:off x="1563380" y="3168123"/>
            <a:ext cx="850211" cy="85043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9200">
              <a:defRPr/>
            </a:pPr>
            <a:endParaRPr lang="en-US" dirty="0">
              <a:solidFill>
                <a:schemeClr val="bg1"/>
              </a:solidFill>
              <a:latin typeface="Arial" panose="020B0604020202020204"/>
              <a:ea typeface="微软雅黑" panose="020B0503020204020204" charset="-122"/>
              <a:sym typeface="Arial" panose="020B0604020202020204"/>
            </a:endParaRPr>
          </a:p>
        </p:txBody>
      </p:sp>
      <p:sp>
        <p:nvSpPr>
          <p:cNvPr id="11" name="Oval 91"/>
          <p:cNvSpPr/>
          <p:nvPr/>
        </p:nvSpPr>
        <p:spPr bwMode="auto">
          <a:xfrm>
            <a:off x="1558321" y="4284572"/>
            <a:ext cx="850211" cy="85043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9200">
              <a:defRPr/>
            </a:pPr>
            <a:endParaRPr lang="en-US" dirty="0">
              <a:solidFill>
                <a:schemeClr val="bg1"/>
              </a:solidFill>
              <a:latin typeface="Arial" panose="020B0604020202020204"/>
              <a:ea typeface="微软雅黑" panose="020B0503020204020204" charset="-122"/>
              <a:sym typeface="Arial" panose="020B0604020202020204"/>
            </a:endParaRPr>
          </a:p>
        </p:txBody>
      </p:sp>
      <p:sp>
        <p:nvSpPr>
          <p:cNvPr id="12" name="Freeform 36"/>
          <p:cNvSpPr>
            <a:spLocks noChangeArrowheads="1"/>
          </p:cNvSpPr>
          <p:nvPr/>
        </p:nvSpPr>
        <p:spPr bwMode="auto">
          <a:xfrm>
            <a:off x="1831999" y="2294381"/>
            <a:ext cx="303125" cy="394473"/>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Arial" panose="020B0604020202020204"/>
              <a:ea typeface="微软雅黑" panose="020B0503020204020204" charset="-122"/>
              <a:sym typeface="Arial" panose="020B0604020202020204"/>
            </a:endParaRPr>
          </a:p>
        </p:txBody>
      </p:sp>
      <p:sp>
        <p:nvSpPr>
          <p:cNvPr id="13" name="Freeform 39"/>
          <p:cNvSpPr>
            <a:spLocks noChangeArrowheads="1"/>
          </p:cNvSpPr>
          <p:nvPr/>
        </p:nvSpPr>
        <p:spPr bwMode="auto">
          <a:xfrm>
            <a:off x="1808110" y="3399221"/>
            <a:ext cx="351609" cy="351612"/>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Arial" panose="020B0604020202020204"/>
              <a:ea typeface="微软雅黑" panose="020B0503020204020204" charset="-122"/>
              <a:sym typeface="Arial" panose="020B0604020202020204"/>
            </a:endParaRPr>
          </a:p>
        </p:txBody>
      </p:sp>
      <p:sp>
        <p:nvSpPr>
          <p:cNvPr id="14" name="Freeform 21"/>
          <p:cNvSpPr>
            <a:spLocks noChangeArrowheads="1"/>
          </p:cNvSpPr>
          <p:nvPr/>
        </p:nvSpPr>
        <p:spPr bwMode="auto">
          <a:xfrm>
            <a:off x="1716351" y="4564523"/>
            <a:ext cx="548895" cy="30602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Arial" panose="020B0604020202020204"/>
              <a:ea typeface="微软雅黑" panose="020B0503020204020204" charset="-122"/>
              <a:sym typeface="Arial" panose="020B0604020202020204"/>
            </a:endParaRPr>
          </a:p>
        </p:txBody>
      </p:sp>
      <p:sp>
        <p:nvSpPr>
          <p:cNvPr id="15" name="Freeform 22"/>
          <p:cNvSpPr/>
          <p:nvPr/>
        </p:nvSpPr>
        <p:spPr bwMode="auto">
          <a:xfrm>
            <a:off x="8549405" y="1659938"/>
            <a:ext cx="1028934" cy="805718"/>
          </a:xfrm>
          <a:custGeom>
            <a:avLst/>
            <a:gdLst>
              <a:gd name="T0" fmla="*/ 61 w 518"/>
              <a:gd name="T1" fmla="*/ 371 h 406"/>
              <a:gd name="T2" fmla="*/ 344 w 518"/>
              <a:gd name="T3" fmla="*/ 262 h 406"/>
              <a:gd name="T4" fmla="*/ 518 w 518"/>
              <a:gd name="T5" fmla="*/ 7 h 406"/>
              <a:gd name="T6" fmla="*/ 52 w 518"/>
              <a:gd name="T7" fmla="*/ 170 h 406"/>
              <a:gd name="T8" fmla="*/ 40 w 518"/>
              <a:gd name="T9" fmla="*/ 354 h 406"/>
              <a:gd name="T10" fmla="*/ 410 w 518"/>
              <a:gd name="T11" fmla="*/ 52 h 406"/>
              <a:gd name="T12" fmla="*/ 61 w 518"/>
              <a:gd name="T13" fmla="*/ 371 h 406"/>
            </a:gdLst>
            <a:ahLst/>
            <a:cxnLst>
              <a:cxn ang="0">
                <a:pos x="T0" y="T1"/>
              </a:cxn>
              <a:cxn ang="0">
                <a:pos x="T2" y="T3"/>
              </a:cxn>
              <a:cxn ang="0">
                <a:pos x="T4" y="T5"/>
              </a:cxn>
              <a:cxn ang="0">
                <a:pos x="T6" y="T7"/>
              </a:cxn>
              <a:cxn ang="0">
                <a:pos x="T8" y="T9"/>
              </a:cxn>
              <a:cxn ang="0">
                <a:pos x="T10" y="T11"/>
              </a:cxn>
              <a:cxn ang="0">
                <a:pos x="T12" y="T13"/>
              </a:cxn>
            </a:cxnLst>
            <a:rect l="0" t="0" r="r" b="b"/>
            <a:pathLst>
              <a:path w="518" h="406">
                <a:moveTo>
                  <a:pt x="61" y="371"/>
                </a:moveTo>
                <a:cubicBezTo>
                  <a:pt x="183" y="406"/>
                  <a:pt x="299" y="379"/>
                  <a:pt x="344" y="262"/>
                </a:cubicBezTo>
                <a:cubicBezTo>
                  <a:pt x="392" y="143"/>
                  <a:pt x="434" y="58"/>
                  <a:pt x="518" y="7"/>
                </a:cubicBezTo>
                <a:cubicBezTo>
                  <a:pt x="331" y="0"/>
                  <a:pt x="159" y="28"/>
                  <a:pt x="52" y="170"/>
                </a:cubicBezTo>
                <a:cubicBezTo>
                  <a:pt x="0" y="241"/>
                  <a:pt x="6" y="303"/>
                  <a:pt x="40" y="354"/>
                </a:cubicBezTo>
                <a:cubicBezTo>
                  <a:pt x="128" y="217"/>
                  <a:pt x="262" y="119"/>
                  <a:pt x="410" y="52"/>
                </a:cubicBezTo>
                <a:cubicBezTo>
                  <a:pt x="240" y="142"/>
                  <a:pt x="138" y="244"/>
                  <a:pt x="61" y="3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19" name="Freeform 23"/>
          <p:cNvSpPr/>
          <p:nvPr/>
        </p:nvSpPr>
        <p:spPr bwMode="auto">
          <a:xfrm>
            <a:off x="7318604" y="1877541"/>
            <a:ext cx="874104" cy="644966"/>
          </a:xfrm>
          <a:custGeom>
            <a:avLst/>
            <a:gdLst>
              <a:gd name="T0" fmla="*/ 404 w 441"/>
              <a:gd name="T1" fmla="*/ 263 h 325"/>
              <a:gd name="T2" fmla="*/ 164 w 441"/>
              <a:gd name="T3" fmla="*/ 220 h 325"/>
              <a:gd name="T4" fmla="*/ 0 w 441"/>
              <a:gd name="T5" fmla="*/ 29 h 325"/>
              <a:gd name="T6" fmla="*/ 338 w 441"/>
              <a:gd name="T7" fmla="*/ 79 h 325"/>
              <a:gd name="T8" fmla="*/ 415 w 441"/>
              <a:gd name="T9" fmla="*/ 244 h 325"/>
              <a:gd name="T10" fmla="*/ 109 w 441"/>
              <a:gd name="T11" fmla="*/ 53 h 325"/>
              <a:gd name="T12" fmla="*/ 404 w 441"/>
              <a:gd name="T13" fmla="*/ 263 h 325"/>
            </a:gdLst>
            <a:ahLst/>
            <a:cxnLst>
              <a:cxn ang="0">
                <a:pos x="T0" y="T1"/>
              </a:cxn>
              <a:cxn ang="0">
                <a:pos x="T2" y="T3"/>
              </a:cxn>
              <a:cxn ang="0">
                <a:pos x="T4" y="T5"/>
              </a:cxn>
              <a:cxn ang="0">
                <a:pos x="T6" y="T7"/>
              </a:cxn>
              <a:cxn ang="0">
                <a:pos x="T8" y="T9"/>
              </a:cxn>
              <a:cxn ang="0">
                <a:pos x="T10" y="T11"/>
              </a:cxn>
              <a:cxn ang="0">
                <a:pos x="T12" y="T13"/>
              </a:cxn>
            </a:cxnLst>
            <a:rect l="0" t="0" r="r" b="b"/>
            <a:pathLst>
              <a:path w="441" h="325">
                <a:moveTo>
                  <a:pt x="404" y="263"/>
                </a:moveTo>
                <a:cubicBezTo>
                  <a:pt x="322" y="325"/>
                  <a:pt x="221" y="320"/>
                  <a:pt x="164" y="220"/>
                </a:cubicBezTo>
                <a:cubicBezTo>
                  <a:pt x="123" y="144"/>
                  <a:pt x="82" y="76"/>
                  <a:pt x="0" y="29"/>
                </a:cubicBezTo>
                <a:cubicBezTo>
                  <a:pt x="126" y="0"/>
                  <a:pt x="241" y="8"/>
                  <a:pt x="338" y="79"/>
                </a:cubicBezTo>
                <a:cubicBezTo>
                  <a:pt x="338" y="79"/>
                  <a:pt x="441" y="140"/>
                  <a:pt x="415" y="244"/>
                </a:cubicBezTo>
                <a:cubicBezTo>
                  <a:pt x="334" y="154"/>
                  <a:pt x="226" y="93"/>
                  <a:pt x="109" y="53"/>
                </a:cubicBezTo>
                <a:cubicBezTo>
                  <a:pt x="244" y="109"/>
                  <a:pt x="334" y="176"/>
                  <a:pt x="404" y="26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0" name="Freeform 24"/>
          <p:cNvSpPr/>
          <p:nvPr/>
        </p:nvSpPr>
        <p:spPr bwMode="auto">
          <a:xfrm>
            <a:off x="7010904" y="2253934"/>
            <a:ext cx="3108361" cy="4197182"/>
          </a:xfrm>
          <a:custGeom>
            <a:avLst/>
            <a:gdLst>
              <a:gd name="T0" fmla="*/ 1317 w 1567"/>
              <a:gd name="T1" fmla="*/ 1087 h 2116"/>
              <a:gd name="T2" fmla="*/ 1512 w 1567"/>
              <a:gd name="T3" fmla="*/ 862 h 2116"/>
              <a:gd name="T4" fmla="*/ 1211 w 1567"/>
              <a:gd name="T5" fmla="*/ 1050 h 2116"/>
              <a:gd name="T6" fmla="*/ 1029 w 1567"/>
              <a:gd name="T7" fmla="*/ 1123 h 2116"/>
              <a:gd name="T8" fmla="*/ 1064 w 1567"/>
              <a:gd name="T9" fmla="*/ 1044 h 2116"/>
              <a:gd name="T10" fmla="*/ 1111 w 1567"/>
              <a:gd name="T11" fmla="*/ 909 h 2116"/>
              <a:gd name="T12" fmla="*/ 1567 w 1567"/>
              <a:gd name="T13" fmla="*/ 524 h 2116"/>
              <a:gd name="T14" fmla="*/ 1131 w 1567"/>
              <a:gd name="T15" fmla="*/ 761 h 2116"/>
              <a:gd name="T16" fmla="*/ 1114 w 1567"/>
              <a:gd name="T17" fmla="*/ 579 h 2116"/>
              <a:gd name="T18" fmla="*/ 1284 w 1567"/>
              <a:gd name="T19" fmla="*/ 266 h 2116"/>
              <a:gd name="T20" fmla="*/ 1087 w 1567"/>
              <a:gd name="T21" fmla="*/ 490 h 2116"/>
              <a:gd name="T22" fmla="*/ 987 w 1567"/>
              <a:gd name="T23" fmla="*/ 310 h 2116"/>
              <a:gd name="T24" fmla="*/ 1017 w 1567"/>
              <a:gd name="T25" fmla="*/ 937 h 2116"/>
              <a:gd name="T26" fmla="*/ 795 w 1567"/>
              <a:gd name="T27" fmla="*/ 509 h 2116"/>
              <a:gd name="T28" fmla="*/ 899 w 1567"/>
              <a:gd name="T29" fmla="*/ 1168 h 2116"/>
              <a:gd name="T30" fmla="*/ 820 w 1567"/>
              <a:gd name="T31" fmla="*/ 1358 h 2116"/>
              <a:gd name="T32" fmla="*/ 644 w 1567"/>
              <a:gd name="T33" fmla="*/ 942 h 2116"/>
              <a:gd name="T34" fmla="*/ 873 w 1567"/>
              <a:gd name="T35" fmla="*/ 0 h 2116"/>
              <a:gd name="T36" fmla="*/ 680 w 1567"/>
              <a:gd name="T37" fmla="*/ 282 h 2116"/>
              <a:gd name="T38" fmla="*/ 520 w 1567"/>
              <a:gd name="T39" fmla="*/ 22 h 2116"/>
              <a:gd name="T40" fmla="*/ 629 w 1567"/>
              <a:gd name="T41" fmla="*/ 396 h 2116"/>
              <a:gd name="T42" fmla="*/ 549 w 1567"/>
              <a:gd name="T43" fmla="*/ 886 h 2116"/>
              <a:gd name="T44" fmla="*/ 589 w 1567"/>
              <a:gd name="T45" fmla="*/ 1130 h 2116"/>
              <a:gd name="T46" fmla="*/ 407 w 1567"/>
              <a:gd name="T47" fmla="*/ 295 h 2116"/>
              <a:gd name="T48" fmla="*/ 382 w 1567"/>
              <a:gd name="T49" fmla="*/ 671 h 2116"/>
              <a:gd name="T50" fmla="*/ 0 w 1567"/>
              <a:gd name="T51" fmla="*/ 548 h 2116"/>
              <a:gd name="T52" fmla="*/ 389 w 1567"/>
              <a:gd name="T53" fmla="*/ 754 h 2116"/>
              <a:gd name="T54" fmla="*/ 479 w 1567"/>
              <a:gd name="T55" fmla="*/ 1122 h 2116"/>
              <a:gd name="T56" fmla="*/ 290 w 1567"/>
              <a:gd name="T57" fmla="*/ 1097 h 2116"/>
              <a:gd name="T58" fmla="*/ 72 w 1567"/>
              <a:gd name="T59" fmla="*/ 825 h 2116"/>
              <a:gd name="T60" fmla="*/ 226 w 1567"/>
              <a:gd name="T61" fmla="*/ 1109 h 2116"/>
              <a:gd name="T62" fmla="*/ 18 w 1567"/>
              <a:gd name="T63" fmla="*/ 1208 h 2116"/>
              <a:gd name="T64" fmla="*/ 538 w 1567"/>
              <a:gd name="T65" fmla="*/ 1241 h 2116"/>
              <a:gd name="T66" fmla="*/ 608 w 1567"/>
              <a:gd name="T67" fmla="*/ 1347 h 2116"/>
              <a:gd name="T68" fmla="*/ 890 w 1567"/>
              <a:gd name="T69" fmla="*/ 2115 h 2116"/>
              <a:gd name="T70" fmla="*/ 1166 w 1567"/>
              <a:gd name="T71" fmla="*/ 2116 h 2116"/>
              <a:gd name="T72" fmla="*/ 983 w 1567"/>
              <a:gd name="T73" fmla="*/ 1539 h 2116"/>
              <a:gd name="T74" fmla="*/ 961 w 1567"/>
              <a:gd name="T75" fmla="*/ 1354 h 2116"/>
              <a:gd name="T76" fmla="*/ 1231 w 1567"/>
              <a:gd name="T77" fmla="*/ 1112 h 2116"/>
              <a:gd name="T78" fmla="*/ 1233 w 1567"/>
              <a:gd name="T79" fmla="*/ 1112 h 2116"/>
              <a:gd name="T80" fmla="*/ 1534 w 1567"/>
              <a:gd name="T81" fmla="*/ 1290 h 2116"/>
              <a:gd name="T82" fmla="*/ 1317 w 1567"/>
              <a:gd name="T83" fmla="*/ 1087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7" h="2116">
                <a:moveTo>
                  <a:pt x="1317" y="1087"/>
                </a:moveTo>
                <a:cubicBezTo>
                  <a:pt x="1416" y="1050"/>
                  <a:pt x="1504" y="971"/>
                  <a:pt x="1512" y="862"/>
                </a:cubicBezTo>
                <a:cubicBezTo>
                  <a:pt x="1478" y="1038"/>
                  <a:pt x="1315" y="1034"/>
                  <a:pt x="1211" y="1050"/>
                </a:cubicBezTo>
                <a:cubicBezTo>
                  <a:pt x="1127" y="1062"/>
                  <a:pt x="1077" y="1082"/>
                  <a:pt x="1029" y="1123"/>
                </a:cubicBezTo>
                <a:cubicBezTo>
                  <a:pt x="1039" y="1099"/>
                  <a:pt x="1051" y="1072"/>
                  <a:pt x="1064" y="1044"/>
                </a:cubicBezTo>
                <a:cubicBezTo>
                  <a:pt x="1084" y="1001"/>
                  <a:pt x="1100" y="955"/>
                  <a:pt x="1111" y="909"/>
                </a:cubicBezTo>
                <a:cubicBezTo>
                  <a:pt x="1186" y="731"/>
                  <a:pt x="1324" y="527"/>
                  <a:pt x="1567" y="524"/>
                </a:cubicBezTo>
                <a:cubicBezTo>
                  <a:pt x="1423" y="513"/>
                  <a:pt x="1253" y="617"/>
                  <a:pt x="1131" y="761"/>
                </a:cubicBezTo>
                <a:cubicBezTo>
                  <a:pt x="1133" y="701"/>
                  <a:pt x="1128" y="640"/>
                  <a:pt x="1114" y="579"/>
                </a:cubicBezTo>
                <a:cubicBezTo>
                  <a:pt x="1110" y="465"/>
                  <a:pt x="1145" y="339"/>
                  <a:pt x="1284" y="266"/>
                </a:cubicBezTo>
                <a:cubicBezTo>
                  <a:pt x="1198" y="305"/>
                  <a:pt x="1120" y="381"/>
                  <a:pt x="1087" y="490"/>
                </a:cubicBezTo>
                <a:cubicBezTo>
                  <a:pt x="1063" y="428"/>
                  <a:pt x="1030" y="368"/>
                  <a:pt x="987" y="310"/>
                </a:cubicBezTo>
                <a:cubicBezTo>
                  <a:pt x="1142" y="559"/>
                  <a:pt x="1095" y="764"/>
                  <a:pt x="1017" y="937"/>
                </a:cubicBezTo>
                <a:cubicBezTo>
                  <a:pt x="1010" y="754"/>
                  <a:pt x="917" y="601"/>
                  <a:pt x="795" y="509"/>
                </a:cubicBezTo>
                <a:cubicBezTo>
                  <a:pt x="986" y="704"/>
                  <a:pt x="971" y="980"/>
                  <a:pt x="899" y="1168"/>
                </a:cubicBezTo>
                <a:cubicBezTo>
                  <a:pt x="858" y="1245"/>
                  <a:pt x="831" y="1297"/>
                  <a:pt x="820" y="1358"/>
                </a:cubicBezTo>
                <a:cubicBezTo>
                  <a:pt x="739" y="1210"/>
                  <a:pt x="668" y="1046"/>
                  <a:pt x="644" y="942"/>
                </a:cubicBezTo>
                <a:cubicBezTo>
                  <a:pt x="590" y="708"/>
                  <a:pt x="609" y="334"/>
                  <a:pt x="873" y="0"/>
                </a:cubicBezTo>
                <a:cubicBezTo>
                  <a:pt x="805" y="76"/>
                  <a:pt x="736" y="174"/>
                  <a:pt x="680" y="282"/>
                </a:cubicBezTo>
                <a:cubicBezTo>
                  <a:pt x="666" y="167"/>
                  <a:pt x="601" y="75"/>
                  <a:pt x="520" y="22"/>
                </a:cubicBezTo>
                <a:cubicBezTo>
                  <a:pt x="659" y="127"/>
                  <a:pt x="661" y="276"/>
                  <a:pt x="629" y="396"/>
                </a:cubicBezTo>
                <a:cubicBezTo>
                  <a:pt x="567" y="550"/>
                  <a:pt x="531" y="720"/>
                  <a:pt x="549" y="886"/>
                </a:cubicBezTo>
                <a:cubicBezTo>
                  <a:pt x="553" y="926"/>
                  <a:pt x="566" y="1049"/>
                  <a:pt x="589" y="1130"/>
                </a:cubicBezTo>
                <a:cubicBezTo>
                  <a:pt x="449" y="940"/>
                  <a:pt x="359" y="660"/>
                  <a:pt x="407" y="295"/>
                </a:cubicBezTo>
                <a:cubicBezTo>
                  <a:pt x="383" y="407"/>
                  <a:pt x="375" y="535"/>
                  <a:pt x="382" y="671"/>
                </a:cubicBezTo>
                <a:cubicBezTo>
                  <a:pt x="273" y="554"/>
                  <a:pt x="124" y="521"/>
                  <a:pt x="0" y="548"/>
                </a:cubicBezTo>
                <a:cubicBezTo>
                  <a:pt x="204" y="520"/>
                  <a:pt x="330" y="635"/>
                  <a:pt x="389" y="754"/>
                </a:cubicBezTo>
                <a:cubicBezTo>
                  <a:pt x="405" y="880"/>
                  <a:pt x="431" y="1004"/>
                  <a:pt x="479" y="1122"/>
                </a:cubicBezTo>
                <a:cubicBezTo>
                  <a:pt x="416" y="1100"/>
                  <a:pt x="352" y="1093"/>
                  <a:pt x="290" y="1097"/>
                </a:cubicBezTo>
                <a:cubicBezTo>
                  <a:pt x="187" y="1057"/>
                  <a:pt x="87" y="977"/>
                  <a:pt x="72" y="825"/>
                </a:cubicBezTo>
                <a:cubicBezTo>
                  <a:pt x="75" y="926"/>
                  <a:pt x="126" y="1037"/>
                  <a:pt x="226" y="1109"/>
                </a:cubicBezTo>
                <a:cubicBezTo>
                  <a:pt x="150" y="1126"/>
                  <a:pt x="78" y="1159"/>
                  <a:pt x="18" y="1208"/>
                </a:cubicBezTo>
                <a:cubicBezTo>
                  <a:pt x="255" y="1128"/>
                  <a:pt x="417" y="1158"/>
                  <a:pt x="538" y="1241"/>
                </a:cubicBezTo>
                <a:cubicBezTo>
                  <a:pt x="559" y="1276"/>
                  <a:pt x="582" y="1314"/>
                  <a:pt x="608" y="1347"/>
                </a:cubicBezTo>
                <a:cubicBezTo>
                  <a:pt x="818" y="1627"/>
                  <a:pt x="936" y="1846"/>
                  <a:pt x="890" y="2115"/>
                </a:cubicBezTo>
                <a:cubicBezTo>
                  <a:pt x="1166" y="2116"/>
                  <a:pt x="1166" y="2116"/>
                  <a:pt x="1166" y="2116"/>
                </a:cubicBezTo>
                <a:cubicBezTo>
                  <a:pt x="1176" y="1919"/>
                  <a:pt x="1116" y="1721"/>
                  <a:pt x="983" y="1539"/>
                </a:cubicBezTo>
                <a:cubicBezTo>
                  <a:pt x="963" y="1471"/>
                  <a:pt x="955" y="1413"/>
                  <a:pt x="961" y="1354"/>
                </a:cubicBezTo>
                <a:cubicBezTo>
                  <a:pt x="1010" y="1233"/>
                  <a:pt x="1076" y="1141"/>
                  <a:pt x="1231" y="1112"/>
                </a:cubicBezTo>
                <a:cubicBezTo>
                  <a:pt x="1233" y="1112"/>
                  <a:pt x="1233" y="1112"/>
                  <a:pt x="1233" y="1112"/>
                </a:cubicBezTo>
                <a:cubicBezTo>
                  <a:pt x="1343" y="1115"/>
                  <a:pt x="1465" y="1152"/>
                  <a:pt x="1534" y="1290"/>
                </a:cubicBezTo>
                <a:cubicBezTo>
                  <a:pt x="1499" y="1204"/>
                  <a:pt x="1423" y="1125"/>
                  <a:pt x="1317" y="1087"/>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1" name="Freeform 25"/>
          <p:cNvSpPr/>
          <p:nvPr/>
        </p:nvSpPr>
        <p:spPr bwMode="auto">
          <a:xfrm>
            <a:off x="7679221" y="2491141"/>
            <a:ext cx="280262" cy="460690"/>
          </a:xfrm>
          <a:custGeom>
            <a:avLst/>
            <a:gdLst>
              <a:gd name="T0" fmla="*/ 55 w 141"/>
              <a:gd name="T1" fmla="*/ 228 h 232"/>
              <a:gd name="T2" fmla="*/ 17 w 141"/>
              <a:gd name="T3" fmla="*/ 142 h 232"/>
              <a:gd name="T4" fmla="*/ 26 w 141"/>
              <a:gd name="T5" fmla="*/ 0 h 232"/>
              <a:gd name="T6" fmla="*/ 137 w 141"/>
              <a:gd name="T7" fmla="*/ 158 h 232"/>
              <a:gd name="T8" fmla="*/ 69 w 141"/>
              <a:gd name="T9" fmla="*/ 228 h 232"/>
              <a:gd name="T10" fmla="*/ 51 w 141"/>
              <a:gd name="T11" fmla="*/ 43 h 232"/>
              <a:gd name="T12" fmla="*/ 55 w 141"/>
              <a:gd name="T13" fmla="*/ 228 h 232"/>
            </a:gdLst>
            <a:ahLst/>
            <a:cxnLst>
              <a:cxn ang="0">
                <a:pos x="T0" y="T1"/>
              </a:cxn>
              <a:cxn ang="0">
                <a:pos x="T2" y="T3"/>
              </a:cxn>
              <a:cxn ang="0">
                <a:pos x="T4" y="T5"/>
              </a:cxn>
              <a:cxn ang="0">
                <a:pos x="T6" y="T7"/>
              </a:cxn>
              <a:cxn ang="0">
                <a:pos x="T8" y="T9"/>
              </a:cxn>
              <a:cxn ang="0">
                <a:pos x="T10" y="T11"/>
              </a:cxn>
              <a:cxn ang="0">
                <a:pos x="T12" y="T13"/>
              </a:cxn>
            </a:cxnLst>
            <a:rect l="0" t="0" r="r" b="b"/>
            <a:pathLst>
              <a:path w="141" h="232">
                <a:moveTo>
                  <a:pt x="55" y="228"/>
                </a:moveTo>
                <a:cubicBezTo>
                  <a:pt x="16" y="208"/>
                  <a:pt x="0" y="173"/>
                  <a:pt x="17" y="142"/>
                </a:cubicBezTo>
                <a:cubicBezTo>
                  <a:pt x="37" y="97"/>
                  <a:pt x="38" y="48"/>
                  <a:pt x="26" y="0"/>
                </a:cubicBezTo>
                <a:cubicBezTo>
                  <a:pt x="76" y="39"/>
                  <a:pt x="131" y="85"/>
                  <a:pt x="137" y="158"/>
                </a:cubicBezTo>
                <a:cubicBezTo>
                  <a:pt x="141" y="206"/>
                  <a:pt x="122" y="232"/>
                  <a:pt x="69" y="228"/>
                </a:cubicBezTo>
                <a:cubicBezTo>
                  <a:pt x="75" y="175"/>
                  <a:pt x="74" y="108"/>
                  <a:pt x="51" y="43"/>
                </a:cubicBezTo>
                <a:cubicBezTo>
                  <a:pt x="74" y="116"/>
                  <a:pt x="70" y="172"/>
                  <a:pt x="55" y="228"/>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2" name="Freeform 26"/>
          <p:cNvSpPr/>
          <p:nvPr/>
        </p:nvSpPr>
        <p:spPr bwMode="auto">
          <a:xfrm>
            <a:off x="6224995" y="3122385"/>
            <a:ext cx="940740" cy="597917"/>
          </a:xfrm>
          <a:custGeom>
            <a:avLst/>
            <a:gdLst>
              <a:gd name="T0" fmla="*/ 474 w 474"/>
              <a:gd name="T1" fmla="*/ 114 h 302"/>
              <a:gd name="T2" fmla="*/ 270 w 474"/>
              <a:gd name="T3" fmla="*/ 278 h 302"/>
              <a:gd name="T4" fmla="*/ 0 w 474"/>
              <a:gd name="T5" fmla="*/ 277 h 302"/>
              <a:gd name="T6" fmla="*/ 278 w 474"/>
              <a:gd name="T7" fmla="*/ 38 h 302"/>
              <a:gd name="T8" fmla="*/ 466 w 474"/>
              <a:gd name="T9" fmla="*/ 93 h 302"/>
              <a:gd name="T10" fmla="*/ 97 w 474"/>
              <a:gd name="T11" fmla="*/ 205 h 302"/>
              <a:gd name="T12" fmla="*/ 474 w 474"/>
              <a:gd name="T13" fmla="*/ 114 h 302"/>
            </a:gdLst>
            <a:ahLst/>
            <a:cxnLst>
              <a:cxn ang="0">
                <a:pos x="T0" y="T1"/>
              </a:cxn>
              <a:cxn ang="0">
                <a:pos x="T2" y="T3"/>
              </a:cxn>
              <a:cxn ang="0">
                <a:pos x="T4" y="T5"/>
              </a:cxn>
              <a:cxn ang="0">
                <a:pos x="T6" y="T7"/>
              </a:cxn>
              <a:cxn ang="0">
                <a:pos x="T8" y="T9"/>
              </a:cxn>
              <a:cxn ang="0">
                <a:pos x="T10" y="T11"/>
              </a:cxn>
              <a:cxn ang="0">
                <a:pos x="T12" y="T13"/>
              </a:cxn>
            </a:cxnLst>
            <a:rect l="0" t="0" r="r" b="b"/>
            <a:pathLst>
              <a:path w="474" h="302">
                <a:moveTo>
                  <a:pt x="474" y="114"/>
                </a:moveTo>
                <a:cubicBezTo>
                  <a:pt x="466" y="226"/>
                  <a:pt x="392" y="302"/>
                  <a:pt x="270" y="278"/>
                </a:cubicBezTo>
                <a:cubicBezTo>
                  <a:pt x="179" y="260"/>
                  <a:pt x="94" y="245"/>
                  <a:pt x="0" y="277"/>
                </a:cubicBezTo>
                <a:cubicBezTo>
                  <a:pt x="64" y="156"/>
                  <a:pt x="154" y="67"/>
                  <a:pt x="278" y="38"/>
                </a:cubicBezTo>
                <a:cubicBezTo>
                  <a:pt x="278" y="38"/>
                  <a:pt x="399" y="0"/>
                  <a:pt x="466" y="93"/>
                </a:cubicBezTo>
                <a:cubicBezTo>
                  <a:pt x="335" y="95"/>
                  <a:pt x="208" y="140"/>
                  <a:pt x="97" y="205"/>
                </a:cubicBezTo>
                <a:cubicBezTo>
                  <a:pt x="235" y="136"/>
                  <a:pt x="353" y="111"/>
                  <a:pt x="474" y="114"/>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3" name="Freeform 27"/>
          <p:cNvSpPr/>
          <p:nvPr/>
        </p:nvSpPr>
        <p:spPr bwMode="auto">
          <a:xfrm>
            <a:off x="7014824" y="3569352"/>
            <a:ext cx="264583" cy="415601"/>
          </a:xfrm>
          <a:custGeom>
            <a:avLst/>
            <a:gdLst>
              <a:gd name="T0" fmla="*/ 82 w 134"/>
              <a:gd name="T1" fmla="*/ 210 h 210"/>
              <a:gd name="T2" fmla="*/ 124 w 134"/>
              <a:gd name="T3" fmla="*/ 133 h 210"/>
              <a:gd name="T4" fmla="*/ 132 w 134"/>
              <a:gd name="T5" fmla="*/ 0 h 210"/>
              <a:gd name="T6" fmla="*/ 9 w 134"/>
              <a:gd name="T7" fmla="*/ 134 h 210"/>
              <a:gd name="T8" fmla="*/ 74 w 134"/>
              <a:gd name="T9" fmla="*/ 210 h 210"/>
              <a:gd name="T10" fmla="*/ 102 w 134"/>
              <a:gd name="T11" fmla="*/ 37 h 210"/>
              <a:gd name="T12" fmla="*/ 82 w 134"/>
              <a:gd name="T13" fmla="*/ 210 h 210"/>
            </a:gdLst>
            <a:ahLst/>
            <a:cxnLst>
              <a:cxn ang="0">
                <a:pos x="T0" y="T1"/>
              </a:cxn>
              <a:cxn ang="0">
                <a:pos x="T2" y="T3"/>
              </a:cxn>
              <a:cxn ang="0">
                <a:pos x="T4" y="T5"/>
              </a:cxn>
              <a:cxn ang="0">
                <a:pos x="T6" y="T7"/>
              </a:cxn>
              <a:cxn ang="0">
                <a:pos x="T8" y="T9"/>
              </a:cxn>
              <a:cxn ang="0">
                <a:pos x="T10" y="T11"/>
              </a:cxn>
              <a:cxn ang="0">
                <a:pos x="T12" y="T13"/>
              </a:cxn>
            </a:cxnLst>
            <a:rect l="0" t="0" r="r" b="b"/>
            <a:pathLst>
              <a:path w="134" h="210">
                <a:moveTo>
                  <a:pt x="82" y="210"/>
                </a:moveTo>
                <a:cubicBezTo>
                  <a:pt x="122" y="198"/>
                  <a:pt x="134" y="166"/>
                  <a:pt x="124" y="133"/>
                </a:cubicBezTo>
                <a:cubicBezTo>
                  <a:pt x="111" y="88"/>
                  <a:pt x="115" y="45"/>
                  <a:pt x="132" y="0"/>
                </a:cubicBezTo>
                <a:cubicBezTo>
                  <a:pt x="81" y="31"/>
                  <a:pt x="24" y="67"/>
                  <a:pt x="9" y="134"/>
                </a:cubicBezTo>
                <a:cubicBezTo>
                  <a:pt x="0" y="179"/>
                  <a:pt x="21" y="206"/>
                  <a:pt x="74" y="210"/>
                </a:cubicBezTo>
                <a:cubicBezTo>
                  <a:pt x="56" y="151"/>
                  <a:pt x="71" y="89"/>
                  <a:pt x="102" y="37"/>
                </a:cubicBezTo>
                <a:cubicBezTo>
                  <a:pt x="71" y="103"/>
                  <a:pt x="67" y="156"/>
                  <a:pt x="82" y="210"/>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4" name="Freeform 28"/>
          <p:cNvSpPr/>
          <p:nvPr/>
        </p:nvSpPr>
        <p:spPr bwMode="auto">
          <a:xfrm>
            <a:off x="6446461" y="4428000"/>
            <a:ext cx="748672" cy="1001756"/>
          </a:xfrm>
          <a:custGeom>
            <a:avLst/>
            <a:gdLst>
              <a:gd name="T0" fmla="*/ 345 w 377"/>
              <a:gd name="T1" fmla="*/ 105 h 505"/>
              <a:gd name="T2" fmla="*/ 268 w 377"/>
              <a:gd name="T3" fmla="*/ 291 h 505"/>
              <a:gd name="T4" fmla="*/ 44 w 377"/>
              <a:gd name="T5" fmla="*/ 505 h 505"/>
              <a:gd name="T6" fmla="*/ 99 w 377"/>
              <a:gd name="T7" fmla="*/ 84 h 505"/>
              <a:gd name="T8" fmla="*/ 329 w 377"/>
              <a:gd name="T9" fmla="*/ 84 h 505"/>
              <a:gd name="T10" fmla="*/ 68 w 377"/>
              <a:gd name="T11" fmla="*/ 393 h 505"/>
              <a:gd name="T12" fmla="*/ 345 w 377"/>
              <a:gd name="T13" fmla="*/ 105 h 505"/>
            </a:gdLst>
            <a:ahLst/>
            <a:cxnLst>
              <a:cxn ang="0">
                <a:pos x="T0" y="T1"/>
              </a:cxn>
              <a:cxn ang="0">
                <a:pos x="T2" y="T3"/>
              </a:cxn>
              <a:cxn ang="0">
                <a:pos x="T4" y="T5"/>
              </a:cxn>
              <a:cxn ang="0">
                <a:pos x="T6" y="T7"/>
              </a:cxn>
              <a:cxn ang="0">
                <a:pos x="T8" y="T9"/>
              </a:cxn>
              <a:cxn ang="0">
                <a:pos x="T10" y="T11"/>
              </a:cxn>
              <a:cxn ang="0">
                <a:pos x="T12" y="T13"/>
              </a:cxn>
            </a:cxnLst>
            <a:rect l="0" t="0" r="r" b="b"/>
            <a:pathLst>
              <a:path w="377" h="505">
                <a:moveTo>
                  <a:pt x="345" y="105"/>
                </a:moveTo>
                <a:cubicBezTo>
                  <a:pt x="377" y="194"/>
                  <a:pt x="341" y="258"/>
                  <a:pt x="268" y="291"/>
                </a:cubicBezTo>
                <a:cubicBezTo>
                  <a:pt x="171" y="334"/>
                  <a:pt x="97" y="407"/>
                  <a:pt x="44" y="505"/>
                </a:cubicBezTo>
                <a:cubicBezTo>
                  <a:pt x="21" y="365"/>
                  <a:pt x="0" y="210"/>
                  <a:pt x="99" y="84"/>
                </a:cubicBezTo>
                <a:cubicBezTo>
                  <a:pt x="165" y="0"/>
                  <a:pt x="245" y="1"/>
                  <a:pt x="329" y="84"/>
                </a:cubicBezTo>
                <a:cubicBezTo>
                  <a:pt x="199" y="142"/>
                  <a:pt x="114" y="261"/>
                  <a:pt x="68" y="393"/>
                </a:cubicBezTo>
                <a:cubicBezTo>
                  <a:pt x="133" y="240"/>
                  <a:pt x="223" y="153"/>
                  <a:pt x="345" y="10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5" name="Freeform 29"/>
          <p:cNvSpPr/>
          <p:nvPr/>
        </p:nvSpPr>
        <p:spPr bwMode="auto">
          <a:xfrm>
            <a:off x="8373017" y="3138067"/>
            <a:ext cx="293981" cy="225444"/>
          </a:xfrm>
          <a:custGeom>
            <a:avLst/>
            <a:gdLst>
              <a:gd name="T0" fmla="*/ 131 w 148"/>
              <a:gd name="T1" fmla="*/ 93 h 114"/>
              <a:gd name="T2" fmla="*/ 52 w 148"/>
              <a:gd name="T3" fmla="*/ 75 h 114"/>
              <a:gd name="T4" fmla="*/ 0 w 148"/>
              <a:gd name="T5" fmla="*/ 10 h 114"/>
              <a:gd name="T6" fmla="*/ 111 w 148"/>
              <a:gd name="T7" fmla="*/ 31 h 114"/>
              <a:gd name="T8" fmla="*/ 137 w 148"/>
              <a:gd name="T9" fmla="*/ 85 h 114"/>
              <a:gd name="T10" fmla="*/ 37 w 148"/>
              <a:gd name="T11" fmla="*/ 19 h 114"/>
              <a:gd name="T12" fmla="*/ 131 w 148"/>
              <a:gd name="T13" fmla="*/ 93 h 114"/>
            </a:gdLst>
            <a:ahLst/>
            <a:cxnLst>
              <a:cxn ang="0">
                <a:pos x="T0" y="T1"/>
              </a:cxn>
              <a:cxn ang="0">
                <a:pos x="T2" y="T3"/>
              </a:cxn>
              <a:cxn ang="0">
                <a:pos x="T4" y="T5"/>
              </a:cxn>
              <a:cxn ang="0">
                <a:pos x="T6" y="T7"/>
              </a:cxn>
              <a:cxn ang="0">
                <a:pos x="T8" y="T9"/>
              </a:cxn>
              <a:cxn ang="0">
                <a:pos x="T10" y="T11"/>
              </a:cxn>
              <a:cxn ang="0">
                <a:pos x="T12" y="T13"/>
              </a:cxn>
            </a:cxnLst>
            <a:rect l="0" t="0" r="r" b="b"/>
            <a:pathLst>
              <a:path w="148" h="114">
                <a:moveTo>
                  <a:pt x="131" y="93"/>
                </a:moveTo>
                <a:cubicBezTo>
                  <a:pt x="101" y="114"/>
                  <a:pt x="70" y="110"/>
                  <a:pt x="52" y="75"/>
                </a:cubicBezTo>
                <a:cubicBezTo>
                  <a:pt x="39" y="51"/>
                  <a:pt x="26" y="27"/>
                  <a:pt x="0" y="10"/>
                </a:cubicBezTo>
                <a:cubicBezTo>
                  <a:pt x="43" y="0"/>
                  <a:pt x="80" y="6"/>
                  <a:pt x="111" y="31"/>
                </a:cubicBezTo>
                <a:cubicBezTo>
                  <a:pt x="111" y="31"/>
                  <a:pt x="148" y="51"/>
                  <a:pt x="137" y="85"/>
                </a:cubicBezTo>
                <a:cubicBezTo>
                  <a:pt x="111" y="58"/>
                  <a:pt x="74" y="33"/>
                  <a:pt x="37" y="19"/>
                </a:cubicBezTo>
                <a:cubicBezTo>
                  <a:pt x="79" y="41"/>
                  <a:pt x="108" y="63"/>
                  <a:pt x="131" y="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6" name="Freeform 30"/>
          <p:cNvSpPr/>
          <p:nvPr/>
        </p:nvSpPr>
        <p:spPr bwMode="auto">
          <a:xfrm>
            <a:off x="8563124" y="2616605"/>
            <a:ext cx="533086" cy="372473"/>
          </a:xfrm>
          <a:custGeom>
            <a:avLst/>
            <a:gdLst>
              <a:gd name="T0" fmla="*/ 221 w 268"/>
              <a:gd name="T1" fmla="*/ 165 h 188"/>
              <a:gd name="T2" fmla="*/ 123 w 268"/>
              <a:gd name="T3" fmla="*/ 142 h 188"/>
              <a:gd name="T4" fmla="*/ 0 w 268"/>
              <a:gd name="T5" fmla="*/ 43 h 188"/>
              <a:gd name="T6" fmla="*/ 213 w 268"/>
              <a:gd name="T7" fmla="*/ 42 h 188"/>
              <a:gd name="T8" fmla="*/ 230 w 268"/>
              <a:gd name="T9" fmla="*/ 157 h 188"/>
              <a:gd name="T10" fmla="*/ 56 w 268"/>
              <a:gd name="T11" fmla="*/ 47 h 188"/>
              <a:gd name="T12" fmla="*/ 221 w 268"/>
              <a:gd name="T13" fmla="*/ 165 h 188"/>
            </a:gdLst>
            <a:ahLst/>
            <a:cxnLst>
              <a:cxn ang="0">
                <a:pos x="T0" y="T1"/>
              </a:cxn>
              <a:cxn ang="0">
                <a:pos x="T2" y="T3"/>
              </a:cxn>
              <a:cxn ang="0">
                <a:pos x="T4" y="T5"/>
              </a:cxn>
              <a:cxn ang="0">
                <a:pos x="T6" y="T7"/>
              </a:cxn>
              <a:cxn ang="0">
                <a:pos x="T8" y="T9"/>
              </a:cxn>
              <a:cxn ang="0">
                <a:pos x="T10" y="T11"/>
              </a:cxn>
              <a:cxn ang="0">
                <a:pos x="T12" y="T13"/>
              </a:cxn>
            </a:cxnLst>
            <a:rect l="0" t="0" r="r" b="b"/>
            <a:pathLst>
              <a:path w="268" h="188">
                <a:moveTo>
                  <a:pt x="221" y="165"/>
                </a:moveTo>
                <a:cubicBezTo>
                  <a:pt x="181" y="188"/>
                  <a:pt x="144" y="174"/>
                  <a:pt x="123" y="142"/>
                </a:cubicBezTo>
                <a:cubicBezTo>
                  <a:pt x="95" y="96"/>
                  <a:pt x="53" y="62"/>
                  <a:pt x="0" y="43"/>
                </a:cubicBezTo>
                <a:cubicBezTo>
                  <a:pt x="67" y="20"/>
                  <a:pt x="145" y="0"/>
                  <a:pt x="213" y="42"/>
                </a:cubicBezTo>
                <a:cubicBezTo>
                  <a:pt x="261" y="67"/>
                  <a:pt x="268" y="110"/>
                  <a:pt x="230" y="157"/>
                </a:cubicBezTo>
                <a:cubicBezTo>
                  <a:pt x="191" y="95"/>
                  <a:pt x="127" y="61"/>
                  <a:pt x="56" y="47"/>
                </a:cubicBezTo>
                <a:cubicBezTo>
                  <a:pt x="138" y="70"/>
                  <a:pt x="188" y="108"/>
                  <a:pt x="221" y="165"/>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7" name="Freeform 31"/>
          <p:cNvSpPr/>
          <p:nvPr/>
        </p:nvSpPr>
        <p:spPr bwMode="auto">
          <a:xfrm>
            <a:off x="9445068" y="2504864"/>
            <a:ext cx="740833" cy="507739"/>
          </a:xfrm>
          <a:custGeom>
            <a:avLst/>
            <a:gdLst>
              <a:gd name="T0" fmla="*/ 8 w 374"/>
              <a:gd name="T1" fmla="*/ 178 h 256"/>
              <a:gd name="T2" fmla="*/ 209 w 374"/>
              <a:gd name="T3" fmla="*/ 185 h 256"/>
              <a:gd name="T4" fmla="*/ 374 w 374"/>
              <a:gd name="T5" fmla="*/ 58 h 256"/>
              <a:gd name="T6" fmla="*/ 91 w 374"/>
              <a:gd name="T7" fmla="*/ 41 h 256"/>
              <a:gd name="T8" fmla="*/ 1 w 374"/>
              <a:gd name="T9" fmla="*/ 162 h 256"/>
              <a:gd name="T10" fmla="*/ 284 w 374"/>
              <a:gd name="T11" fmla="*/ 59 h 256"/>
              <a:gd name="T12" fmla="*/ 8 w 374"/>
              <a:gd name="T13" fmla="*/ 178 h 256"/>
            </a:gdLst>
            <a:ahLst/>
            <a:cxnLst>
              <a:cxn ang="0">
                <a:pos x="T0" y="T1"/>
              </a:cxn>
              <a:cxn ang="0">
                <a:pos x="T2" y="T3"/>
              </a:cxn>
              <a:cxn ang="0">
                <a:pos x="T4" y="T5"/>
              </a:cxn>
              <a:cxn ang="0">
                <a:pos x="T6" y="T7"/>
              </a:cxn>
              <a:cxn ang="0">
                <a:pos x="T8" y="T9"/>
              </a:cxn>
              <a:cxn ang="0">
                <a:pos x="T10" y="T11"/>
              </a:cxn>
              <a:cxn ang="0">
                <a:pos x="T12" y="T13"/>
              </a:cxn>
            </a:cxnLst>
            <a:rect l="0" t="0" r="r" b="b"/>
            <a:pathLst>
              <a:path w="374" h="256">
                <a:moveTo>
                  <a:pt x="8" y="178"/>
                </a:moveTo>
                <a:cubicBezTo>
                  <a:pt x="66" y="246"/>
                  <a:pt x="148" y="256"/>
                  <a:pt x="209" y="185"/>
                </a:cubicBezTo>
                <a:cubicBezTo>
                  <a:pt x="255" y="130"/>
                  <a:pt x="302" y="80"/>
                  <a:pt x="374" y="58"/>
                </a:cubicBezTo>
                <a:cubicBezTo>
                  <a:pt x="279" y="13"/>
                  <a:pt x="183" y="0"/>
                  <a:pt x="91" y="41"/>
                </a:cubicBezTo>
                <a:cubicBezTo>
                  <a:pt x="91" y="41"/>
                  <a:pt x="0" y="74"/>
                  <a:pt x="1" y="162"/>
                </a:cubicBezTo>
                <a:cubicBezTo>
                  <a:pt x="85" y="102"/>
                  <a:pt x="182" y="70"/>
                  <a:pt x="284" y="59"/>
                </a:cubicBezTo>
                <a:cubicBezTo>
                  <a:pt x="163" y="80"/>
                  <a:pt x="79" y="121"/>
                  <a:pt x="8" y="17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8" name="Freeform 32"/>
          <p:cNvSpPr/>
          <p:nvPr/>
        </p:nvSpPr>
        <p:spPr bwMode="auto">
          <a:xfrm>
            <a:off x="9901718" y="3077296"/>
            <a:ext cx="1034814" cy="617521"/>
          </a:xfrm>
          <a:custGeom>
            <a:avLst/>
            <a:gdLst>
              <a:gd name="T0" fmla="*/ 0 w 522"/>
              <a:gd name="T1" fmla="*/ 133 h 312"/>
              <a:gd name="T2" fmla="*/ 246 w 522"/>
              <a:gd name="T3" fmla="*/ 259 h 312"/>
              <a:gd name="T4" fmla="*/ 522 w 522"/>
              <a:gd name="T5" fmla="*/ 201 h 312"/>
              <a:gd name="T6" fmla="*/ 185 w 522"/>
              <a:gd name="T7" fmla="*/ 11 h 312"/>
              <a:gd name="T8" fmla="*/ 3 w 522"/>
              <a:gd name="T9" fmla="*/ 109 h 312"/>
              <a:gd name="T10" fmla="*/ 409 w 522"/>
              <a:gd name="T11" fmla="*/ 147 h 312"/>
              <a:gd name="T12" fmla="*/ 0 w 522"/>
              <a:gd name="T13" fmla="*/ 133 h 312"/>
            </a:gdLst>
            <a:ahLst/>
            <a:cxnLst>
              <a:cxn ang="0">
                <a:pos x="T0" y="T1"/>
              </a:cxn>
              <a:cxn ang="0">
                <a:pos x="T2" y="T3"/>
              </a:cxn>
              <a:cxn ang="0">
                <a:pos x="T4" y="T5"/>
              </a:cxn>
              <a:cxn ang="0">
                <a:pos x="T6" y="T7"/>
              </a:cxn>
              <a:cxn ang="0">
                <a:pos x="T8" y="T9"/>
              </a:cxn>
              <a:cxn ang="0">
                <a:pos x="T10" y="T11"/>
              </a:cxn>
              <a:cxn ang="0">
                <a:pos x="T12" y="T13"/>
              </a:cxn>
            </a:cxnLst>
            <a:rect l="0" t="0" r="r" b="b"/>
            <a:pathLst>
              <a:path w="522" h="312">
                <a:moveTo>
                  <a:pt x="0" y="133"/>
                </a:moveTo>
                <a:cubicBezTo>
                  <a:pt x="30" y="249"/>
                  <a:pt x="124" y="312"/>
                  <a:pt x="246" y="259"/>
                </a:cubicBezTo>
                <a:cubicBezTo>
                  <a:pt x="332" y="221"/>
                  <a:pt x="419" y="188"/>
                  <a:pt x="522" y="201"/>
                </a:cubicBezTo>
                <a:cubicBezTo>
                  <a:pt x="431" y="89"/>
                  <a:pt x="321" y="17"/>
                  <a:pt x="185" y="11"/>
                </a:cubicBezTo>
                <a:cubicBezTo>
                  <a:pt x="185" y="11"/>
                  <a:pt x="51" y="0"/>
                  <a:pt x="3" y="109"/>
                </a:cubicBezTo>
                <a:cubicBezTo>
                  <a:pt x="137" y="85"/>
                  <a:pt x="279" y="104"/>
                  <a:pt x="409" y="147"/>
                </a:cubicBezTo>
                <a:cubicBezTo>
                  <a:pt x="249" y="106"/>
                  <a:pt x="124" y="106"/>
                  <a:pt x="0" y="1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29" name="Freeform 33"/>
          <p:cNvSpPr/>
          <p:nvPr/>
        </p:nvSpPr>
        <p:spPr bwMode="auto">
          <a:xfrm>
            <a:off x="9919358" y="3722262"/>
            <a:ext cx="180308" cy="266612"/>
          </a:xfrm>
          <a:custGeom>
            <a:avLst/>
            <a:gdLst>
              <a:gd name="T0" fmla="*/ 40 w 91"/>
              <a:gd name="T1" fmla="*/ 134 h 134"/>
              <a:gd name="T2" fmla="*/ 9 w 91"/>
              <a:gd name="T3" fmla="*/ 85 h 134"/>
              <a:gd name="T4" fmla="*/ 0 w 91"/>
              <a:gd name="T5" fmla="*/ 0 h 134"/>
              <a:gd name="T6" fmla="*/ 84 w 91"/>
              <a:gd name="T7" fmla="*/ 82 h 134"/>
              <a:gd name="T8" fmla="*/ 45 w 91"/>
              <a:gd name="T9" fmla="*/ 132 h 134"/>
              <a:gd name="T10" fmla="*/ 21 w 91"/>
              <a:gd name="T11" fmla="*/ 24 h 134"/>
              <a:gd name="T12" fmla="*/ 40 w 91"/>
              <a:gd name="T13" fmla="*/ 134 h 134"/>
            </a:gdLst>
            <a:ahLst/>
            <a:cxnLst>
              <a:cxn ang="0">
                <a:pos x="T0" y="T1"/>
              </a:cxn>
              <a:cxn ang="0">
                <a:pos x="T2" y="T3"/>
              </a:cxn>
              <a:cxn ang="0">
                <a:pos x="T4" y="T5"/>
              </a:cxn>
              <a:cxn ang="0">
                <a:pos x="T6" y="T7"/>
              </a:cxn>
              <a:cxn ang="0">
                <a:pos x="T8" y="T9"/>
              </a:cxn>
              <a:cxn ang="0">
                <a:pos x="T10" y="T11"/>
              </a:cxn>
              <a:cxn ang="0">
                <a:pos x="T12" y="T13"/>
              </a:cxn>
            </a:cxnLst>
            <a:rect l="0" t="0" r="r" b="b"/>
            <a:pathLst>
              <a:path w="91" h="134">
                <a:moveTo>
                  <a:pt x="40" y="134"/>
                </a:moveTo>
                <a:cubicBezTo>
                  <a:pt x="16" y="126"/>
                  <a:pt x="6" y="107"/>
                  <a:pt x="9" y="85"/>
                </a:cubicBezTo>
                <a:cubicBezTo>
                  <a:pt x="18" y="56"/>
                  <a:pt x="13" y="27"/>
                  <a:pt x="0" y="0"/>
                </a:cubicBezTo>
                <a:cubicBezTo>
                  <a:pt x="34" y="16"/>
                  <a:pt x="71" y="39"/>
                  <a:pt x="84" y="82"/>
                </a:cubicBezTo>
                <a:cubicBezTo>
                  <a:pt x="91" y="109"/>
                  <a:pt x="80" y="127"/>
                  <a:pt x="45" y="132"/>
                </a:cubicBezTo>
                <a:cubicBezTo>
                  <a:pt x="54" y="94"/>
                  <a:pt x="42" y="57"/>
                  <a:pt x="21" y="24"/>
                </a:cubicBezTo>
                <a:cubicBezTo>
                  <a:pt x="44" y="65"/>
                  <a:pt x="49" y="97"/>
                  <a:pt x="40" y="134"/>
                </a:cubicBezTo>
                <a:close/>
              </a:path>
            </a:pathLst>
          </a:custGeom>
          <a:solidFill>
            <a:schemeClr val="bg1"/>
          </a:solidFill>
          <a:ln>
            <a:noFill/>
          </a:ln>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30" name="Freeform 34"/>
          <p:cNvSpPr/>
          <p:nvPr/>
        </p:nvSpPr>
        <p:spPr bwMode="auto">
          <a:xfrm>
            <a:off x="9793925" y="4643642"/>
            <a:ext cx="636959" cy="984113"/>
          </a:xfrm>
          <a:custGeom>
            <a:avLst/>
            <a:gdLst>
              <a:gd name="T0" fmla="*/ 79 w 321"/>
              <a:gd name="T1" fmla="*/ 23 h 496"/>
              <a:gd name="T2" fmla="*/ 81 w 321"/>
              <a:gd name="T3" fmla="*/ 282 h 496"/>
              <a:gd name="T4" fmla="*/ 232 w 321"/>
              <a:gd name="T5" fmla="*/ 496 h 496"/>
              <a:gd name="T6" fmla="*/ 241 w 321"/>
              <a:gd name="T7" fmla="*/ 77 h 496"/>
              <a:gd name="T8" fmla="*/ 98 w 321"/>
              <a:gd name="T9" fmla="*/ 12 h 496"/>
              <a:gd name="T10" fmla="*/ 226 w 321"/>
              <a:gd name="T11" fmla="*/ 397 h 496"/>
              <a:gd name="T12" fmla="*/ 79 w 321"/>
              <a:gd name="T13" fmla="*/ 23 h 496"/>
            </a:gdLst>
            <a:ahLst/>
            <a:cxnLst>
              <a:cxn ang="0">
                <a:pos x="T0" y="T1"/>
              </a:cxn>
              <a:cxn ang="0">
                <a:pos x="T2" y="T3"/>
              </a:cxn>
              <a:cxn ang="0">
                <a:pos x="T4" y="T5"/>
              </a:cxn>
              <a:cxn ang="0">
                <a:pos x="T6" y="T7"/>
              </a:cxn>
              <a:cxn ang="0">
                <a:pos x="T8" y="T9"/>
              </a:cxn>
              <a:cxn ang="0">
                <a:pos x="T10" y="T11"/>
              </a:cxn>
              <a:cxn ang="0">
                <a:pos x="T12" y="T13"/>
              </a:cxn>
            </a:cxnLst>
            <a:rect l="0" t="0" r="r" b="b"/>
            <a:pathLst>
              <a:path w="321" h="496">
                <a:moveTo>
                  <a:pt x="79" y="23"/>
                </a:moveTo>
                <a:cubicBezTo>
                  <a:pt x="16" y="109"/>
                  <a:pt x="0" y="208"/>
                  <a:pt x="81" y="282"/>
                </a:cubicBezTo>
                <a:cubicBezTo>
                  <a:pt x="160" y="356"/>
                  <a:pt x="215" y="413"/>
                  <a:pt x="232" y="496"/>
                </a:cubicBezTo>
                <a:cubicBezTo>
                  <a:pt x="294" y="351"/>
                  <a:pt x="321" y="204"/>
                  <a:pt x="241" y="77"/>
                </a:cubicBezTo>
                <a:cubicBezTo>
                  <a:pt x="200" y="12"/>
                  <a:pt x="149" y="0"/>
                  <a:pt x="98" y="12"/>
                </a:cubicBezTo>
                <a:cubicBezTo>
                  <a:pt x="181" y="124"/>
                  <a:pt x="221" y="261"/>
                  <a:pt x="226" y="397"/>
                </a:cubicBezTo>
                <a:cubicBezTo>
                  <a:pt x="208" y="234"/>
                  <a:pt x="157" y="123"/>
                  <a:pt x="79"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bg-BG" dirty="0">
              <a:solidFill>
                <a:schemeClr val="bg1"/>
              </a:solidFill>
              <a:latin typeface="Arial" panose="020B0604020202020204"/>
              <a:ea typeface="微软雅黑" panose="020B0503020204020204" charset="-122"/>
              <a:sym typeface="Arial" panose="020B0604020202020204"/>
            </a:endParaRPr>
          </a:p>
        </p:txBody>
      </p:sp>
      <p:sp>
        <p:nvSpPr>
          <p:cNvPr id="31" name="Oval 47"/>
          <p:cNvSpPr/>
          <p:nvPr/>
        </p:nvSpPr>
        <p:spPr bwMode="auto">
          <a:xfrm>
            <a:off x="1567291" y="5366912"/>
            <a:ext cx="850211" cy="85043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1219200">
              <a:defRPr/>
            </a:pPr>
            <a:endParaRPr lang="en-US" dirty="0">
              <a:solidFill>
                <a:schemeClr val="bg1"/>
              </a:solidFill>
              <a:latin typeface="Arial" panose="020B0604020202020204"/>
              <a:ea typeface="微软雅黑" panose="020B0503020204020204" charset="-122"/>
              <a:sym typeface="Arial" panose="020B0604020202020204"/>
            </a:endParaRPr>
          </a:p>
        </p:txBody>
      </p:sp>
      <p:sp>
        <p:nvSpPr>
          <p:cNvPr id="32" name="Freeform 127"/>
          <p:cNvSpPr>
            <a:spLocks noChangeArrowheads="1"/>
          </p:cNvSpPr>
          <p:nvPr/>
        </p:nvSpPr>
        <p:spPr bwMode="auto">
          <a:xfrm>
            <a:off x="1774640" y="5603863"/>
            <a:ext cx="460430" cy="370789"/>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rgbClr val="061D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Arial" panose="020B0604020202020204"/>
              <a:ea typeface="微软雅黑" panose="020B0503020204020204" charset="-122"/>
              <a:sym typeface="Arial" panose="020B0604020202020204"/>
            </a:endParaRPr>
          </a:p>
        </p:txBody>
      </p:sp>
      <p:sp>
        <p:nvSpPr>
          <p:cNvPr id="33" name="文本框 32"/>
          <p:cNvSpPr txBox="1"/>
          <p:nvPr/>
        </p:nvSpPr>
        <p:spPr>
          <a:xfrm>
            <a:off x="2403145" y="2337923"/>
            <a:ext cx="2977026"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4" name="文本框 33"/>
          <p:cNvSpPr txBox="1"/>
          <p:nvPr/>
        </p:nvSpPr>
        <p:spPr>
          <a:xfrm>
            <a:off x="2403145" y="2063554"/>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5" name="文本框 34"/>
          <p:cNvSpPr txBox="1"/>
          <p:nvPr/>
        </p:nvSpPr>
        <p:spPr>
          <a:xfrm>
            <a:off x="2403145" y="3439732"/>
            <a:ext cx="2977026"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6" name="文本框 35"/>
          <p:cNvSpPr txBox="1"/>
          <p:nvPr/>
        </p:nvSpPr>
        <p:spPr>
          <a:xfrm>
            <a:off x="2403145" y="3165363"/>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7" name="文本框 36"/>
          <p:cNvSpPr txBox="1"/>
          <p:nvPr/>
        </p:nvSpPr>
        <p:spPr>
          <a:xfrm>
            <a:off x="2403145" y="4687184"/>
            <a:ext cx="2977026"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38" name="文本框 37"/>
          <p:cNvSpPr txBox="1"/>
          <p:nvPr/>
        </p:nvSpPr>
        <p:spPr>
          <a:xfrm>
            <a:off x="2403145" y="4412815"/>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
        <p:nvSpPr>
          <p:cNvPr id="39" name="文本框 38"/>
          <p:cNvSpPr txBox="1"/>
          <p:nvPr/>
        </p:nvSpPr>
        <p:spPr>
          <a:xfrm>
            <a:off x="2403145" y="5699620"/>
            <a:ext cx="2977026" cy="532582"/>
          </a:xfrm>
          <a:prstGeom prst="rect">
            <a:avLst/>
          </a:prstGeom>
          <a:noFill/>
        </p:spPr>
        <p:txBody>
          <a:bodyPr wrap="square" rtlCol="0">
            <a:spAutoFit/>
          </a:bodyPr>
          <a:lstStyle/>
          <a:p>
            <a:pPr>
              <a:lnSpc>
                <a:spcPct val="125000"/>
              </a:lnSpc>
            </a:pPr>
            <a:r>
              <a:rPr lang="zh-CN" altLang="en-US" sz="1200" dirty="0">
                <a:solidFill>
                  <a:schemeClr val="bg1"/>
                </a:solidFill>
                <a:latin typeface="Arial" panose="020B0604020202020204"/>
                <a:ea typeface="微软雅黑" panose="020B0503020204020204" charset="-122"/>
                <a:sym typeface="Arial" panose="020B0604020202020204"/>
              </a:rPr>
              <a:t>点击文本框即可进行编辑输入相关内容点击文本框即可进行编辑输入相关内容</a:t>
            </a:r>
            <a:endParaRPr lang="zh-CN" altLang="en-US" sz="1200" dirty="0">
              <a:solidFill>
                <a:schemeClr val="bg1"/>
              </a:solidFill>
              <a:latin typeface="Arial" panose="020B0604020202020204"/>
              <a:ea typeface="微软雅黑" panose="020B0503020204020204" charset="-122"/>
              <a:sym typeface="Arial" panose="020B0604020202020204"/>
            </a:endParaRPr>
          </a:p>
        </p:txBody>
      </p:sp>
      <p:sp>
        <p:nvSpPr>
          <p:cNvPr id="40" name="文本框 39"/>
          <p:cNvSpPr txBox="1"/>
          <p:nvPr/>
        </p:nvSpPr>
        <p:spPr>
          <a:xfrm>
            <a:off x="2403145" y="5425251"/>
            <a:ext cx="1359748" cy="338554"/>
          </a:xfrm>
          <a:prstGeom prst="rect">
            <a:avLst/>
          </a:prstGeom>
          <a:noFill/>
        </p:spPr>
        <p:txBody>
          <a:bodyPr wrap="square" rtlCol="0">
            <a:spAutoFit/>
          </a:bodyPr>
          <a:lstStyle/>
          <a:p>
            <a:r>
              <a:rPr lang="zh-CN" altLang="en-US" sz="1600" dirty="0">
                <a:solidFill>
                  <a:schemeClr val="bg1"/>
                </a:solidFill>
                <a:latin typeface="Arial" panose="020B0604020202020204"/>
                <a:ea typeface="微软雅黑" panose="020B0503020204020204" charset="-122"/>
                <a:sym typeface="Arial" panose="020B0604020202020204"/>
              </a:rPr>
              <a:t>编辑标题</a:t>
            </a:r>
            <a:endParaRPr lang="zh-CN" altLang="en-US" sz="1600"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5" name="组合 14"/>
          <p:cNvGrpSpPr/>
          <p:nvPr/>
        </p:nvGrpSpPr>
        <p:grpSpPr>
          <a:xfrm>
            <a:off x="434975" y="361952"/>
            <a:ext cx="1365251" cy="1185860"/>
            <a:chOff x="447675" y="400052"/>
            <a:chExt cx="1365251" cy="1185860"/>
          </a:xfrm>
        </p:grpSpPr>
        <p:sp>
          <p:nvSpPr>
            <p:cNvPr id="8" name="椭圆 7"/>
            <p:cNvSpPr/>
            <p:nvPr/>
          </p:nvSpPr>
          <p:spPr>
            <a:xfrm>
              <a:off x="447675" y="400052"/>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9" name="椭圆 8"/>
            <p:cNvSpPr/>
            <p:nvPr/>
          </p:nvSpPr>
          <p:spPr>
            <a:xfrm>
              <a:off x="1000125" y="13096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0" name="椭圆 9"/>
            <p:cNvSpPr/>
            <p:nvPr/>
          </p:nvSpPr>
          <p:spPr>
            <a:xfrm>
              <a:off x="1647826" y="7239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grpSp>
        <p:nvGrpSpPr>
          <p:cNvPr id="14" name="组合 13"/>
          <p:cNvGrpSpPr/>
          <p:nvPr/>
        </p:nvGrpSpPr>
        <p:grpSpPr>
          <a:xfrm flipH="1">
            <a:off x="10467975" y="5400675"/>
            <a:ext cx="1365251" cy="1138237"/>
            <a:chOff x="10290175" y="5299075"/>
            <a:chExt cx="1365251" cy="1138237"/>
          </a:xfrm>
        </p:grpSpPr>
        <p:sp>
          <p:nvSpPr>
            <p:cNvPr id="11" name="椭圆 10"/>
            <p:cNvSpPr/>
            <p:nvPr/>
          </p:nvSpPr>
          <p:spPr>
            <a:xfrm>
              <a:off x="10290175" y="5299075"/>
              <a:ext cx="552450" cy="55245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2" name="椭圆 11"/>
            <p:cNvSpPr/>
            <p:nvPr/>
          </p:nvSpPr>
          <p:spPr>
            <a:xfrm>
              <a:off x="10842625" y="6161087"/>
              <a:ext cx="276225" cy="276225"/>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sp>
          <p:nvSpPr>
            <p:cNvPr id="13" name="椭圆 12"/>
            <p:cNvSpPr/>
            <p:nvPr/>
          </p:nvSpPr>
          <p:spPr>
            <a:xfrm>
              <a:off x="11490326" y="5575301"/>
              <a:ext cx="165100" cy="165100"/>
            </a:xfrm>
            <a:prstGeom prst="ellipse">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a:ea typeface="微软雅黑" panose="020B0503020204020204" charset="-122"/>
                <a:sym typeface="Arial" panose="020B0604020202020204"/>
              </a:endParaRPr>
            </a:p>
          </p:txBody>
        </p:sp>
      </p:grpSp>
      <p:sp>
        <p:nvSpPr>
          <p:cNvPr id="22" name="文本框 21"/>
          <p:cNvSpPr txBox="1"/>
          <p:nvPr/>
        </p:nvSpPr>
        <p:spPr>
          <a:xfrm>
            <a:off x="2329676" y="4004402"/>
            <a:ext cx="7424516" cy="646331"/>
          </a:xfrm>
          <a:prstGeom prst="rect">
            <a:avLst/>
          </a:prstGeom>
          <a:noFill/>
        </p:spPr>
        <p:txBody>
          <a:bodyPr wrap="square" rtlCol="0">
            <a:spAutoFit/>
          </a:bodyPr>
          <a:lstStyle/>
          <a:p>
            <a:pPr algn="ctr"/>
            <a:r>
              <a:rPr lang="zh-CN" altLang="en-US" sz="3600" dirty="0">
                <a:solidFill>
                  <a:schemeClr val="bg1"/>
                </a:solidFill>
                <a:latin typeface="Arial" panose="020B0604020202020204"/>
                <a:ea typeface="微软雅黑" panose="020B0503020204020204" charset="-122"/>
                <a:sym typeface="Arial" panose="020B0604020202020204"/>
              </a:rPr>
              <a:t>非常感谢您的观看</a:t>
            </a:r>
            <a:endParaRPr lang="zh-CN" altLang="en-US" sz="3600" dirty="0">
              <a:solidFill>
                <a:schemeClr val="bg1"/>
              </a:solidFill>
              <a:latin typeface="Arial" panose="020B0604020202020204"/>
              <a:ea typeface="微软雅黑" panose="020B0503020204020204" charset="-122"/>
              <a:sym typeface="Arial" panose="020B0604020202020204"/>
            </a:endParaRPr>
          </a:p>
        </p:txBody>
      </p:sp>
      <p:sp>
        <p:nvSpPr>
          <p:cNvPr id="23" name="文本框 19"/>
          <p:cNvSpPr txBox="1"/>
          <p:nvPr/>
        </p:nvSpPr>
        <p:spPr>
          <a:xfrm>
            <a:off x="3565795" y="2261006"/>
            <a:ext cx="5060410" cy="17543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5400" b="1" dirty="0">
                <a:solidFill>
                  <a:schemeClr val="bg1"/>
                </a:solidFill>
                <a:latin typeface="Arial" panose="020B0604020202020204"/>
                <a:ea typeface="微软雅黑" panose="020B0503020204020204" charset="-122"/>
                <a:sym typeface="Arial" panose="020B0604020202020204"/>
              </a:rPr>
              <a:t>Report is </a:t>
            </a:r>
            <a:endParaRPr lang="en-US" altLang="zh-CN" sz="5400" b="1" dirty="0">
              <a:solidFill>
                <a:schemeClr val="bg1"/>
              </a:solidFill>
              <a:latin typeface="Arial" panose="020B0604020202020204"/>
              <a:ea typeface="微软雅黑" panose="020B0503020204020204" charset="-122"/>
              <a:sym typeface="Arial" panose="020B0604020202020204"/>
            </a:endParaRPr>
          </a:p>
          <a:p>
            <a:pPr algn="ctr"/>
            <a:r>
              <a:rPr lang="en-US" altLang="zh-CN" sz="5400" b="1" dirty="0">
                <a:solidFill>
                  <a:schemeClr val="bg1"/>
                </a:solidFill>
                <a:latin typeface="Arial" panose="020B0604020202020204"/>
                <a:ea typeface="微软雅黑" panose="020B0503020204020204" charset="-122"/>
                <a:sym typeface="Arial" panose="020B0604020202020204"/>
              </a:rPr>
              <a:t>completed</a:t>
            </a:r>
            <a:endParaRPr lang="zh-CN" altLang="en-US" sz="6000" dirty="0">
              <a:solidFill>
                <a:schemeClr val="bg1"/>
              </a:solidFill>
              <a:latin typeface="Arial" panose="020B0604020202020204"/>
              <a:ea typeface="微软雅黑" panose="020B0503020204020204" charset="-122"/>
              <a:cs typeface="Arial" panose="020B0604020202020204" pitchFamily="34" charset="0"/>
              <a:sym typeface="Arial" panose="020B0604020202020204"/>
            </a:endParaRPr>
          </a:p>
        </p:txBody>
      </p:sp>
      <p:sp>
        <p:nvSpPr>
          <p:cNvPr id="2" name="矩形 1"/>
          <p:cNvSpPr/>
          <p:nvPr/>
        </p:nvSpPr>
        <p:spPr>
          <a:xfrm>
            <a:off x="3969295" y="5431162"/>
            <a:ext cx="4145280" cy="368300"/>
          </a:xfrm>
          <a:prstGeom prst="rect">
            <a:avLst/>
          </a:prstGeom>
        </p:spPr>
        <p:txBody>
          <a:bodyPr wrap="none">
            <a:spAutoFit/>
          </a:bodyPr>
          <a:lstStyle/>
          <a:p>
            <a:pPr algn="ctr"/>
            <a:r>
              <a:rPr lang="zh-CN" altLang="en-US" dirty="0">
                <a:solidFill>
                  <a:schemeClr val="bg1"/>
                </a:solidFill>
                <a:latin typeface="Arial" panose="020B0604020202020204"/>
                <a:ea typeface="微软雅黑" panose="020B0503020204020204" charset="-122"/>
                <a:sym typeface="Arial" panose="020B0604020202020204"/>
              </a:rPr>
              <a:t>汇报时间：</a:t>
            </a:r>
            <a:r>
              <a:rPr lang="en-US" altLang="zh-CN" dirty="0">
                <a:solidFill>
                  <a:schemeClr val="bg1"/>
                </a:solidFill>
                <a:latin typeface="Arial" panose="020B0604020202020204"/>
                <a:ea typeface="微软雅黑" panose="020B0503020204020204" charset="-122"/>
                <a:sym typeface="Arial" panose="020B0604020202020204"/>
              </a:rPr>
              <a:t>XX</a:t>
            </a:r>
            <a:r>
              <a:rPr lang="zh-CN" altLang="en-US" dirty="0">
                <a:solidFill>
                  <a:schemeClr val="bg1"/>
                </a:solidFill>
                <a:latin typeface="Arial" panose="020B0604020202020204"/>
                <a:ea typeface="微软雅黑" panose="020B0503020204020204" charset="-122"/>
                <a:sym typeface="Arial" panose="020B0604020202020204"/>
              </a:rPr>
              <a:t>年</a:t>
            </a:r>
            <a:r>
              <a:rPr lang="en-US" altLang="zh-CN" dirty="0">
                <a:solidFill>
                  <a:schemeClr val="bg1"/>
                </a:solidFill>
                <a:latin typeface="Arial" panose="020B0604020202020204"/>
                <a:ea typeface="微软雅黑" panose="020B0503020204020204" charset="-122"/>
                <a:sym typeface="Arial" panose="020B0604020202020204"/>
              </a:rPr>
              <a:t>XX</a:t>
            </a:r>
            <a:r>
              <a:rPr lang="zh-CN" altLang="en-US" dirty="0">
                <a:solidFill>
                  <a:schemeClr val="bg1"/>
                </a:solidFill>
                <a:latin typeface="Arial" panose="020B0604020202020204"/>
                <a:ea typeface="微软雅黑" panose="020B0503020204020204" charset="-122"/>
                <a:sym typeface="Arial" panose="020B0604020202020204"/>
              </a:rPr>
              <a:t>月      汇报人</a:t>
            </a:r>
            <a:r>
              <a:rPr lang="zh-CN" altLang="en-US" dirty="0" smtClean="0">
                <a:solidFill>
                  <a:schemeClr val="bg1"/>
                </a:solidFill>
                <a:latin typeface="Arial" panose="020B0604020202020204"/>
                <a:ea typeface="微软雅黑" panose="020B0503020204020204" charset="-122"/>
                <a:sym typeface="Arial" panose="020B0604020202020204"/>
              </a:rPr>
              <a:t>：</a:t>
            </a:r>
            <a:r>
              <a:rPr lang="en-US" altLang="zh-CN" dirty="0" smtClean="0">
                <a:solidFill>
                  <a:schemeClr val="bg1"/>
                </a:solidFill>
                <a:latin typeface="Arial" panose="020B0604020202020204"/>
                <a:ea typeface="微软雅黑" panose="020B0503020204020204" charset="-122"/>
                <a:sym typeface="Arial" panose="020B0604020202020204"/>
              </a:rPr>
              <a:t>XXX</a:t>
            </a:r>
            <a:endParaRPr lang="zh-CN" altLang="en-US" dirty="0">
              <a:solidFill>
                <a:schemeClr val="bg1"/>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par>
    </p:tnLst>
  </p:timing>
</p:sld>
</file>

<file path=ppt/tags/tag1.xml><?xml version="1.0" encoding="utf-8"?>
<p:tagLst xmlns:p="http://schemas.openxmlformats.org/presentationml/2006/main">
  <p:tag name="ISPRING_PRESENTATION_TITLE" val="蓝色创意线条人事部工作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2524</Words>
  <Application>WPS 演示</Application>
  <PresentationFormat>宽屏</PresentationFormat>
  <Paragraphs>424</Paragraphs>
  <Slides>20</Slides>
  <Notes>20</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20</vt:i4>
      </vt:variant>
    </vt:vector>
  </HeadingPairs>
  <TitlesOfParts>
    <vt:vector size="36" baseType="lpstr">
      <vt:lpstr>Arial</vt:lpstr>
      <vt:lpstr>宋体</vt:lpstr>
      <vt:lpstr>Wingdings</vt:lpstr>
      <vt:lpstr>Arial</vt:lpstr>
      <vt:lpstr>微软雅黑</vt:lpstr>
      <vt:lpstr>Gill Sans</vt:lpstr>
      <vt:lpstr>Lato Regular</vt:lpstr>
      <vt:lpstr>Arial Unicode MS</vt:lpstr>
      <vt:lpstr>等线 Light</vt:lpstr>
      <vt:lpstr>等线</vt:lpstr>
      <vt:lpstr>Lato Black</vt:lpstr>
      <vt:lpstr>Segoe Print</vt:lpstr>
      <vt:lpstr>FontAwesome</vt:lpstr>
      <vt:lpstr>Lato Bold</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14</cp:revision>
  <dcterms:created xsi:type="dcterms:W3CDTF">2017-12-07T08:12:00Z</dcterms:created>
  <dcterms:modified xsi:type="dcterms:W3CDTF">2020-06-23T07:19:00Z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