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95" r:id="rId4"/>
    <p:sldId id="296" r:id="rId5"/>
    <p:sldId id="277" r:id="rId6"/>
    <p:sldId id="278" r:id="rId7"/>
    <p:sldId id="292" r:id="rId8"/>
    <p:sldId id="293" r:id="rId9"/>
    <p:sldId id="294" r:id="rId10"/>
    <p:sldId id="297" r:id="rId11"/>
    <p:sldId id="298" r:id="rId12"/>
    <p:sldId id="299" r:id="rId13"/>
    <p:sldId id="279" r:id="rId1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E1498C"/>
    <a:srgbClr val="853C5A"/>
    <a:srgbClr val="9900CC"/>
    <a:srgbClr val="CC66FF"/>
    <a:srgbClr val="5C2E00"/>
    <a:srgbClr val="69D8FF"/>
    <a:srgbClr val="4BD0FF"/>
    <a:srgbClr val="0066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>
      <p:cViewPr>
        <p:scale>
          <a:sx n="55" d="100"/>
          <a:sy n="55" d="100"/>
        </p:scale>
        <p:origin x="2268" y="15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Adobe 楷体 Std R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Adobe 楷体 Std R" panose="02020400000000000000" pitchFamily="18" charset="-122"/>
              </a:defRPr>
            </a:lvl1pPr>
          </a:lstStyle>
          <a:p>
            <a:fld id="{882E3E44-C48F-4FC2-A693-7CED8DA7799F}" type="datetimeFigureOut">
              <a:rPr lang="zh-CN" altLang="en-US" smtClean="0"/>
              <a:pPr/>
              <a:t>2016/12/25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Adobe 楷体 Std R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Adobe 楷体 Std R" panose="02020400000000000000" pitchFamily="18" charset="-122"/>
              </a:defRPr>
            </a:lvl1pPr>
          </a:lstStyle>
          <a:p>
            <a:fld id="{E11AC9B1-FD06-4238-BED2-875F2116BD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001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Adobe 楷体 Std R" panose="02020400000000000000" pitchFamily="18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Adobe 楷体 Std R" panose="02020400000000000000" pitchFamily="18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Adobe 楷体 Std R" panose="02020400000000000000" pitchFamily="18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Adobe 楷体 Std R" panose="02020400000000000000" pitchFamily="18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Adobe 楷体 Std R" panose="02020400000000000000" pitchFamily="18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254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36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146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377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987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631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966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107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99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615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9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18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Adobe 楷体 Std R" panose="02020400000000000000" pitchFamily="18" charset="-122"/>
              </a:defRPr>
            </a:lvl1pPr>
          </a:lstStyle>
          <a:p>
            <a:fld id="{B296AA53-2C50-4A48-BAD7-DCB50DE8D4B2}" type="datetimeFigureOut">
              <a:rPr lang="zh-CN" altLang="en-US" smtClean="0"/>
              <a:pPr/>
              <a:t>2016/12/25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Adobe 楷体 Std R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Adobe 楷体 Std R" panose="02020400000000000000" pitchFamily="18" charset="-122"/>
              </a:defRPr>
            </a:lvl1pPr>
          </a:lstStyle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769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Adobe 楷体 Std R" panose="02020400000000000000" pitchFamily="18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Adobe 楷体 Std R" panose="02020400000000000000" pitchFamily="18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Adobe 楷体 Std R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Adobe 楷体 Std R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Adobe 楷体 Std R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Adobe 楷体 Std R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slideLayout" Target="../slideLayouts/slideLayout1.xml"/><Relationship Id="rId47" Type="http://schemas.openxmlformats.org/officeDocument/2006/relationships/image" Target="../media/image4.png"/><Relationship Id="rId50" Type="http://schemas.openxmlformats.org/officeDocument/2006/relationships/image" Target="../media/image7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microsoft.com/office/2007/relationships/media" Target="../media/media1.mp3"/><Relationship Id="rId45" Type="http://schemas.openxmlformats.org/officeDocument/2006/relationships/image" Target="../media/image3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image" Target="../media/image6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image" Target="../media/image2.jp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notesSlide" Target="../notesSlides/notesSlide1.xml"/><Relationship Id="rId48" Type="http://schemas.openxmlformats.org/officeDocument/2006/relationships/image" Target="../media/image5.png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microsoft.com/office/2007/relationships/hdphoto" Target="../media/hdphoto1.wdp"/><Relationship Id="rId20" Type="http://schemas.openxmlformats.org/officeDocument/2006/relationships/tags" Target="../tags/tag20.xml"/><Relationship Id="rId41" Type="http://schemas.openxmlformats.org/officeDocument/2006/relationships/audio" Target="../media/media1.mp3"/><Relationship Id="rId1" Type="http://schemas.openxmlformats.org/officeDocument/2006/relationships/tags" Target="../tags/tag1.xml"/><Relationship Id="rId6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microsoft.com/office/2007/relationships/hdphoto" Target="../media/hdphoto6.wdp"/><Relationship Id="rId3" Type="http://schemas.openxmlformats.org/officeDocument/2006/relationships/image" Target="../media/image17.jpeg"/><Relationship Id="rId7" Type="http://schemas.microsoft.com/office/2007/relationships/hdphoto" Target="../media/hdphoto3.wdp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6" Type="http://schemas.microsoft.com/office/2007/relationships/hdphoto" Target="../media/hdphoto7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openxmlformats.org/officeDocument/2006/relationships/image" Target="../media/image24.jpeg"/><Relationship Id="rId10" Type="http://schemas.openxmlformats.org/officeDocument/2006/relationships/image" Target="../media/image21.jpeg"/><Relationship Id="rId4" Type="http://schemas.openxmlformats.org/officeDocument/2006/relationships/image" Target="../media/image18.jpeg"/><Relationship Id="rId9" Type="http://schemas.microsoft.com/office/2007/relationships/hdphoto" Target="../media/hdphoto4.wdp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1.jpeg"/><Relationship Id="rId18" Type="http://schemas.openxmlformats.org/officeDocument/2006/relationships/image" Target="../media/image34.jpeg"/><Relationship Id="rId3" Type="http://schemas.openxmlformats.org/officeDocument/2006/relationships/image" Target="../media/image25.jpeg"/><Relationship Id="rId7" Type="http://schemas.microsoft.com/office/2007/relationships/hdphoto" Target="../media/hdphoto9.wdp"/><Relationship Id="rId12" Type="http://schemas.openxmlformats.org/officeDocument/2006/relationships/image" Target="../media/image30.jpeg"/><Relationship Id="rId17" Type="http://schemas.microsoft.com/office/2007/relationships/hdphoto" Target="../media/hdphoto13.wdp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openxmlformats.org/officeDocument/2006/relationships/image" Target="../media/image32.jpeg"/><Relationship Id="rId10" Type="http://schemas.openxmlformats.org/officeDocument/2006/relationships/image" Target="../media/image29.jpeg"/><Relationship Id="rId4" Type="http://schemas.openxmlformats.org/officeDocument/2006/relationships/image" Target="../media/image26.jpeg"/><Relationship Id="rId9" Type="http://schemas.microsoft.com/office/2007/relationships/hdphoto" Target="../media/hdphoto10.wdp"/><Relationship Id="rId14" Type="http://schemas.microsoft.com/office/2007/relationships/hdphoto" Target="../media/hdphoto1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8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10" Type="http://schemas.openxmlformats.org/officeDocument/2006/relationships/image" Target="../media/image41.jpeg"/><Relationship Id="rId4" Type="http://schemas.microsoft.com/office/2007/relationships/hdphoto" Target="../media/hdphoto14.wdp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42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43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1.jpeg"/><Relationship Id="rId3" Type="http://schemas.openxmlformats.org/officeDocument/2006/relationships/image" Target="../media/image45.jpeg"/><Relationship Id="rId7" Type="http://schemas.microsoft.com/office/2007/relationships/hdphoto" Target="../media/hdphoto9.wdp"/><Relationship Id="rId12" Type="http://schemas.openxmlformats.org/officeDocument/2006/relationships/image" Target="../media/image4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0" Type="http://schemas.openxmlformats.org/officeDocument/2006/relationships/image" Target="../media/image29.jpeg"/><Relationship Id="rId4" Type="http://schemas.openxmlformats.org/officeDocument/2006/relationships/image" Target="../media/image26.jpeg"/><Relationship Id="rId9" Type="http://schemas.microsoft.com/office/2007/relationships/hdphoto" Target="../media/hdphoto10.wdp"/><Relationship Id="rId14" Type="http://schemas.microsoft.com/office/2007/relationships/hdphoto" Target="../media/hdphoto1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47.jpeg"/><Relationship Id="rId4" Type="http://schemas.microsoft.com/office/2007/relationships/hdphoto" Target="../media/hdphoto1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淘宝网chenying0907出品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499"/>
          </a:xfrm>
          <a:prstGeom prst="rect">
            <a:avLst/>
          </a:prstGeom>
        </p:spPr>
      </p:pic>
      <p:sp>
        <p:nvSpPr>
          <p:cNvPr id="11" name="PA_文本框 10"/>
          <p:cNvSpPr txBox="1"/>
          <p:nvPr>
            <p:custDataLst>
              <p:tags r:id="rId2"/>
            </p:custDataLst>
          </p:nvPr>
        </p:nvSpPr>
        <p:spPr>
          <a:xfrm>
            <a:off x="508128" y="929328"/>
            <a:ext cx="1146468" cy="124649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zh-CN" altLang="en-US" sz="7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祝</a:t>
            </a:r>
          </a:p>
        </p:txBody>
      </p:sp>
      <p:sp>
        <p:nvSpPr>
          <p:cNvPr id="12" name="PA_文本框 11"/>
          <p:cNvSpPr txBox="1"/>
          <p:nvPr>
            <p:custDataLst>
              <p:tags r:id="rId3"/>
            </p:custDataLst>
          </p:nvPr>
        </p:nvSpPr>
        <p:spPr>
          <a:xfrm>
            <a:off x="1400799" y="1396014"/>
            <a:ext cx="838691" cy="8771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zh-CN" altLang="en-US" sz="5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你</a:t>
            </a:r>
          </a:p>
        </p:txBody>
      </p:sp>
      <p:sp>
        <p:nvSpPr>
          <p:cNvPr id="13" name="PA_文本框 12"/>
          <p:cNvSpPr txBox="1"/>
          <p:nvPr>
            <p:custDataLst>
              <p:tags r:id="rId4"/>
            </p:custDataLst>
          </p:nvPr>
        </p:nvSpPr>
        <p:spPr>
          <a:xfrm>
            <a:off x="1876280" y="1216646"/>
            <a:ext cx="774571" cy="80021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zh-CN" alt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生</a:t>
            </a:r>
          </a:p>
        </p:txBody>
      </p:sp>
      <p:sp>
        <p:nvSpPr>
          <p:cNvPr id="14" name="PA_文本框 13"/>
          <p:cNvSpPr txBox="1"/>
          <p:nvPr>
            <p:custDataLst>
              <p:tags r:id="rId5"/>
            </p:custDataLst>
          </p:nvPr>
        </p:nvSpPr>
        <p:spPr>
          <a:xfrm>
            <a:off x="2359842" y="1270019"/>
            <a:ext cx="774571" cy="80021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zh-CN" altLang="en-US" sz="4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日</a:t>
            </a:r>
          </a:p>
        </p:txBody>
      </p:sp>
      <p:sp>
        <p:nvSpPr>
          <p:cNvPr id="15" name="PA_文本框 14"/>
          <p:cNvSpPr txBox="1"/>
          <p:nvPr>
            <p:custDataLst>
              <p:tags r:id="rId6"/>
            </p:custDataLst>
          </p:nvPr>
        </p:nvSpPr>
        <p:spPr>
          <a:xfrm>
            <a:off x="2840959" y="1396987"/>
            <a:ext cx="761747" cy="7848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zh-CN" altLang="en-US" sz="4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快</a:t>
            </a:r>
          </a:p>
        </p:txBody>
      </p:sp>
      <p:sp>
        <p:nvSpPr>
          <p:cNvPr id="16" name="PA_文本框 15"/>
          <p:cNvSpPr txBox="1"/>
          <p:nvPr>
            <p:custDataLst>
              <p:tags r:id="rId7"/>
            </p:custDataLst>
          </p:nvPr>
        </p:nvSpPr>
        <p:spPr>
          <a:xfrm>
            <a:off x="3292459" y="520395"/>
            <a:ext cx="1492716" cy="166199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zh-CN" altLang="en-US" sz="10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楷体 Std R" panose="02020400000000000000" pitchFamily="18" charset="-122"/>
                <a:ea typeface="Adobe 楷体 Std R" panose="02020400000000000000" pitchFamily="18" charset="-122"/>
              </a:rPr>
              <a:t>乐</a:t>
            </a:r>
          </a:p>
        </p:txBody>
      </p:sp>
      <p:sp>
        <p:nvSpPr>
          <p:cNvPr id="17" name="PA_文本框 16"/>
          <p:cNvSpPr txBox="1"/>
          <p:nvPr>
            <p:custDataLst>
              <p:tags r:id="rId8"/>
            </p:custDataLst>
          </p:nvPr>
        </p:nvSpPr>
        <p:spPr>
          <a:xfrm>
            <a:off x="1708283" y="1928544"/>
            <a:ext cx="609462" cy="861774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en-US" altLang="zh-CN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M</a:t>
            </a:r>
            <a:endParaRPr lang="zh-CN" alt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ufmann BT" panose="03080502030307080303" pitchFamily="66" charset="0"/>
              <a:ea typeface="Adobe 楷体 Std R" panose="02020400000000000000" pitchFamily="18" charset="-122"/>
            </a:endParaRPr>
          </a:p>
        </p:txBody>
      </p:sp>
      <p:sp>
        <p:nvSpPr>
          <p:cNvPr id="18" name="PA_文本框 17"/>
          <p:cNvSpPr txBox="1"/>
          <p:nvPr>
            <p:custDataLst>
              <p:tags r:id="rId9"/>
            </p:custDataLst>
          </p:nvPr>
        </p:nvSpPr>
        <p:spPr>
          <a:xfrm>
            <a:off x="2321256" y="1928544"/>
            <a:ext cx="324128" cy="861774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en-US" altLang="zh-CN" sz="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i</a:t>
            </a:r>
            <a:endParaRPr lang="zh-CN" alt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ufmann BT" panose="03080502030307080303" pitchFamily="66" charset="0"/>
              <a:ea typeface="Adobe 楷体 Std R" panose="02020400000000000000" pitchFamily="18" charset="-122"/>
            </a:endParaRPr>
          </a:p>
        </p:txBody>
      </p:sp>
      <p:sp>
        <p:nvSpPr>
          <p:cNvPr id="19" name="PA_文本框 18"/>
          <p:cNvSpPr txBox="1"/>
          <p:nvPr>
            <p:custDataLst>
              <p:tags r:id="rId10"/>
            </p:custDataLst>
          </p:nvPr>
        </p:nvSpPr>
        <p:spPr>
          <a:xfrm>
            <a:off x="3166312" y="1928544"/>
            <a:ext cx="324128" cy="861774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en-US" altLang="zh-CN" sz="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i</a:t>
            </a:r>
            <a:endParaRPr lang="zh-CN" alt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ufmann BT" panose="03080502030307080303" pitchFamily="66" charset="0"/>
              <a:ea typeface="Adobe 楷体 Std R" panose="02020400000000000000" pitchFamily="18" charset="-122"/>
            </a:endParaRPr>
          </a:p>
        </p:txBody>
      </p:sp>
      <p:sp>
        <p:nvSpPr>
          <p:cNvPr id="20" name="PA_文本框 19"/>
          <p:cNvSpPr txBox="1"/>
          <p:nvPr>
            <p:custDataLst>
              <p:tags r:id="rId11"/>
            </p:custDataLst>
          </p:nvPr>
        </p:nvSpPr>
        <p:spPr>
          <a:xfrm>
            <a:off x="3779912" y="2005488"/>
            <a:ext cx="470000" cy="784830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en-US" altLang="zh-CN" sz="4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G</a:t>
            </a:r>
            <a:endParaRPr lang="zh-CN" altLang="en-US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ufmann BT" panose="03080502030307080303" pitchFamily="66" charset="0"/>
              <a:ea typeface="Adobe 楷体 Std R" panose="02020400000000000000" pitchFamily="18" charset="-122"/>
            </a:endParaRPr>
          </a:p>
        </p:txBody>
      </p:sp>
      <p:sp>
        <p:nvSpPr>
          <p:cNvPr id="21" name="PA_文本框 20"/>
          <p:cNvSpPr txBox="1"/>
          <p:nvPr>
            <p:custDataLst>
              <p:tags r:id="rId12"/>
            </p:custDataLst>
          </p:nvPr>
        </p:nvSpPr>
        <p:spPr>
          <a:xfrm>
            <a:off x="2530272" y="1928544"/>
            <a:ext cx="407484" cy="861774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en-US" altLang="zh-CN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s</a:t>
            </a:r>
            <a:endParaRPr lang="zh-CN" alt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ufmann BT" panose="03080502030307080303" pitchFamily="66" charset="0"/>
              <a:ea typeface="Adobe 楷体 Std R" panose="02020400000000000000" pitchFamily="18" charset="-122"/>
            </a:endParaRPr>
          </a:p>
        </p:txBody>
      </p:sp>
      <p:sp>
        <p:nvSpPr>
          <p:cNvPr id="22" name="PA_文本框 21"/>
          <p:cNvSpPr txBox="1"/>
          <p:nvPr>
            <p:custDataLst>
              <p:tags r:id="rId13"/>
            </p:custDataLst>
          </p:nvPr>
        </p:nvSpPr>
        <p:spPr>
          <a:xfrm>
            <a:off x="2848292" y="1928544"/>
            <a:ext cx="407484" cy="861774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en-US" altLang="zh-CN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s</a:t>
            </a:r>
            <a:endParaRPr lang="zh-CN" alt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ufmann BT" panose="03080502030307080303" pitchFamily="66" charset="0"/>
              <a:ea typeface="Adobe 楷体 Std R" panose="02020400000000000000" pitchFamily="18" charset="-122"/>
            </a:endParaRPr>
          </a:p>
        </p:txBody>
      </p:sp>
      <p:sp>
        <p:nvSpPr>
          <p:cNvPr id="23" name="PA_文本框 22"/>
          <p:cNvSpPr txBox="1"/>
          <p:nvPr>
            <p:custDataLst>
              <p:tags r:id="rId14"/>
            </p:custDataLst>
          </p:nvPr>
        </p:nvSpPr>
        <p:spPr>
          <a:xfrm>
            <a:off x="3375328" y="1928544"/>
            <a:ext cx="473206" cy="861774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en-US" altLang="zh-CN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n</a:t>
            </a:r>
            <a:endParaRPr lang="zh-CN" altLang="en-US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ufmann BT" panose="03080502030307080303" pitchFamily="66" charset="0"/>
              <a:ea typeface="Adobe 楷体 Std R" panose="02020400000000000000" pitchFamily="18" charset="-122"/>
            </a:endParaRPr>
          </a:p>
        </p:txBody>
      </p:sp>
      <p:pic>
        <p:nvPicPr>
          <p:cNvPr id="24" name="PA_淘宝网chenying0907出品 2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5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935" y="657259"/>
            <a:ext cx="946406" cy="960122"/>
          </a:xfrm>
          <a:prstGeom prst="rect">
            <a:avLst/>
          </a:prstGeom>
        </p:spPr>
      </p:pic>
      <p:sp>
        <p:nvSpPr>
          <p:cNvPr id="25" name="PA_心形 24"/>
          <p:cNvSpPr/>
          <p:nvPr>
            <p:custDataLst>
              <p:tags r:id="rId16"/>
            </p:custDataLst>
          </p:nvPr>
        </p:nvSpPr>
        <p:spPr>
          <a:xfrm rot="1939630">
            <a:off x="6260030" y="204886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26" name="PA_心形 25"/>
          <p:cNvSpPr/>
          <p:nvPr>
            <p:custDataLst>
              <p:tags r:id="rId17"/>
            </p:custDataLst>
          </p:nvPr>
        </p:nvSpPr>
        <p:spPr>
          <a:xfrm rot="1939630">
            <a:off x="4855561" y="1600406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  <p:sp>
        <p:nvSpPr>
          <p:cNvPr id="27" name="PA_心形 26"/>
          <p:cNvSpPr/>
          <p:nvPr>
            <p:custDataLst>
              <p:tags r:id="rId18"/>
            </p:custDataLst>
          </p:nvPr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28" name="PA_心形 27"/>
          <p:cNvSpPr/>
          <p:nvPr>
            <p:custDataLst>
              <p:tags r:id="rId19"/>
            </p:custDataLst>
          </p:nvPr>
        </p:nvSpPr>
        <p:spPr>
          <a:xfrm rot="1939630">
            <a:off x="826208" y="210130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  <p:sp>
        <p:nvSpPr>
          <p:cNvPr id="29" name="PA_心形 28"/>
          <p:cNvSpPr/>
          <p:nvPr>
            <p:custDataLst>
              <p:tags r:id="rId20"/>
            </p:custDataLst>
          </p:nvPr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  <p:sp>
        <p:nvSpPr>
          <p:cNvPr id="30" name="PA_心形 29"/>
          <p:cNvSpPr/>
          <p:nvPr>
            <p:custDataLst>
              <p:tags r:id="rId21"/>
            </p:custDataLst>
          </p:nvPr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1" name="PA_心形 30"/>
          <p:cNvSpPr/>
          <p:nvPr>
            <p:custDataLst>
              <p:tags r:id="rId22"/>
            </p:custDataLst>
          </p:nvPr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2" name="PA_心形 31"/>
          <p:cNvSpPr/>
          <p:nvPr>
            <p:custDataLst>
              <p:tags r:id="rId23"/>
            </p:custDataLst>
          </p:nvPr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3" name="PA_心形 32"/>
          <p:cNvSpPr/>
          <p:nvPr>
            <p:custDataLst>
              <p:tags r:id="rId24"/>
            </p:custDataLst>
          </p:nvPr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4" name="PA_淘宝网Chenying0907出品 33"/>
          <p:cNvSpPr/>
          <p:nvPr>
            <p:custDataLst>
              <p:tags r:id="rId25"/>
            </p:custDataLst>
          </p:nvPr>
        </p:nvSpPr>
        <p:spPr>
          <a:xfrm rot="2270211">
            <a:off x="6210163" y="-1181548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5" name="PA_淘宝网Chenying0907出品 34"/>
          <p:cNvSpPr/>
          <p:nvPr>
            <p:custDataLst>
              <p:tags r:id="rId26"/>
            </p:custDataLst>
          </p:nvPr>
        </p:nvSpPr>
        <p:spPr>
          <a:xfrm rot="4680544">
            <a:off x="6509553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6" name="PA_淘宝网Chenying0907出品 35"/>
          <p:cNvSpPr/>
          <p:nvPr>
            <p:custDataLst>
              <p:tags r:id="rId27"/>
            </p:custDataLst>
          </p:nvPr>
        </p:nvSpPr>
        <p:spPr>
          <a:xfrm rot="2084213" flipH="1">
            <a:off x="5796040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7" name="PA_淘宝网Chenying0907出品 36"/>
          <p:cNvSpPr/>
          <p:nvPr>
            <p:custDataLst>
              <p:tags r:id="rId28"/>
            </p:custDataLst>
          </p:nvPr>
        </p:nvSpPr>
        <p:spPr>
          <a:xfrm rot="3120000">
            <a:off x="6569631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8" name="PA_淘宝网Chenying0907出品 37"/>
          <p:cNvSpPr/>
          <p:nvPr>
            <p:custDataLst>
              <p:tags r:id="rId29"/>
            </p:custDataLst>
          </p:nvPr>
        </p:nvSpPr>
        <p:spPr>
          <a:xfrm rot="3006897">
            <a:off x="6940019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9" name="PA_淘宝网Chenying0907出品 38"/>
          <p:cNvSpPr/>
          <p:nvPr>
            <p:custDataLst>
              <p:tags r:id="rId30"/>
            </p:custDataLst>
          </p:nvPr>
        </p:nvSpPr>
        <p:spPr>
          <a:xfrm rot="1199333">
            <a:off x="5926526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40" name="PA_淘宝网Chenying0907出品 39"/>
          <p:cNvSpPr/>
          <p:nvPr>
            <p:custDataLst>
              <p:tags r:id="rId31"/>
            </p:custDataLst>
          </p:nvPr>
        </p:nvSpPr>
        <p:spPr>
          <a:xfrm rot="2270211">
            <a:off x="6185615" y="-1181548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41" name="PA_淘宝网Chenying0907出品 40"/>
          <p:cNvSpPr/>
          <p:nvPr>
            <p:custDataLst>
              <p:tags r:id="rId32"/>
            </p:custDataLst>
          </p:nvPr>
        </p:nvSpPr>
        <p:spPr>
          <a:xfrm rot="4680544">
            <a:off x="6485005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42" name="PA_淘宝网Chenying0907出品 41"/>
          <p:cNvSpPr/>
          <p:nvPr>
            <p:custDataLst>
              <p:tags r:id="rId33"/>
            </p:custDataLst>
          </p:nvPr>
        </p:nvSpPr>
        <p:spPr>
          <a:xfrm rot="2084213" flipH="1">
            <a:off x="5771492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43" name="PA_淘宝网Chenying0907出品 42"/>
          <p:cNvSpPr/>
          <p:nvPr>
            <p:custDataLst>
              <p:tags r:id="rId34"/>
            </p:custDataLst>
          </p:nvPr>
        </p:nvSpPr>
        <p:spPr>
          <a:xfrm rot="3120000">
            <a:off x="6545083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44" name="PA_淘宝网Chenying0907出品 43"/>
          <p:cNvSpPr/>
          <p:nvPr>
            <p:custDataLst>
              <p:tags r:id="rId35"/>
            </p:custDataLst>
          </p:nvPr>
        </p:nvSpPr>
        <p:spPr>
          <a:xfrm rot="3006897">
            <a:off x="6915471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45" name="PA_淘宝网Chenying0907出品 44"/>
          <p:cNvSpPr/>
          <p:nvPr>
            <p:custDataLst>
              <p:tags r:id="rId36"/>
            </p:custDataLst>
          </p:nvPr>
        </p:nvSpPr>
        <p:spPr>
          <a:xfrm rot="1199333">
            <a:off x="5901978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pic>
        <p:nvPicPr>
          <p:cNvPr id="2" name="PA_淘宝网chenying0907出品 1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44" y="2541565"/>
            <a:ext cx="1645923" cy="1687071"/>
          </a:xfrm>
          <a:prstGeom prst="rect">
            <a:avLst/>
          </a:prstGeom>
        </p:spPr>
      </p:pic>
      <p:pic>
        <p:nvPicPr>
          <p:cNvPr id="4" name="PA_淘宝网chenying0907出品 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43" y="2780449"/>
            <a:ext cx="1965964" cy="1869952"/>
          </a:xfrm>
          <a:prstGeom prst="rect">
            <a:avLst/>
          </a:prstGeom>
        </p:spPr>
      </p:pic>
      <p:pic>
        <p:nvPicPr>
          <p:cNvPr id="5" name="PA_淘宝网chenying0907出品 4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030" y="2971500"/>
            <a:ext cx="1819660" cy="1764796"/>
          </a:xfrm>
          <a:prstGeom prst="rect">
            <a:avLst/>
          </a:prstGeom>
        </p:spPr>
      </p:pic>
      <p:pic>
        <p:nvPicPr>
          <p:cNvPr id="7" name="音乐">
            <a:hlinkClick r:id="" action="ppaction://media"/>
          </p:cNvPr>
          <p:cNvPicPr>
            <a:picLocks noChangeAspect="1"/>
          </p:cNvPicPr>
          <p:nvPr>
            <a:audioFile r:link="rId41"/>
            <p:extLst>
              <p:ext uri="{DAA4B4D4-6D71-4841-9C94-3DE7FCFB9230}">
                <p14:media xmlns:p14="http://schemas.microsoft.com/office/powerpoint/2010/main" r:embed="rId40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10116616" y="-18585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10000">
        <p14:vortex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9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1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00"/>
                            </p:stCondLst>
                            <p:childTnLst>
                              <p:par>
                                <p:cTn id="5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100"/>
                            </p:stCondLst>
                            <p:childTnLst>
                              <p:par>
                                <p:cTn id="7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100"/>
                            </p:stCondLst>
                            <p:childTnLst>
                              <p:par>
                                <p:cTn id="8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100"/>
                            </p:stCondLst>
                            <p:childTnLst>
                              <p:par>
                                <p:cTn id="9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100"/>
                            </p:stCondLst>
                            <p:childTnLst>
                              <p:par>
                                <p:cTn id="9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3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13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43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14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52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154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59" dur="2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161" dur="2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66" dur="2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168" dur="2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7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17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18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18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89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19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9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19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201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4444E-6 -1.11111E-6 L 0.03941 1.09639 " pathEditMode="relative" rAng="0" ptsTypes="AA">
                                      <p:cBhvr>
                                        <p:cTn id="203" dur="6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205" dur="4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207" dur="6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209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211" dur="5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3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5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1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3" dur="3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243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245" dur="6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247" dur="6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249" dur="4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251" dur="8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253" dur="6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5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7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3" dur="2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5" dur="3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8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9" grpId="0"/>
      <p:bldP spid="20" grpId="0"/>
      <p:bldP spid="21" grpId="0"/>
      <p:bldP spid="22" grpId="0"/>
      <p:bldP spid="23" grpId="0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7" grpId="3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0" grpId="3" animBg="1"/>
      <p:bldP spid="31" grpId="0" animBg="1"/>
      <p:bldP spid="31" grpId="1" animBg="1"/>
      <p:bldP spid="31" grpId="2" animBg="1"/>
      <p:bldP spid="31" grpId="3" animBg="1"/>
      <p:bldP spid="32" grpId="0" animBg="1"/>
      <p:bldP spid="32" grpId="1" animBg="1"/>
      <p:bldP spid="32" grpId="2" animBg="1"/>
      <p:bldP spid="32" grpId="3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6015" y="1459345"/>
            <a:ext cx="2492990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ea typeface="Adobe 楷体 Std R" panose="02020400000000000000" pitchFamily="18" charset="-122"/>
              </a:rPr>
              <a:t>小寿星，我祝你所有的</a:t>
            </a:r>
            <a:endParaRPr lang="en-US" altLang="zh-CN" dirty="0">
              <a:solidFill>
                <a:schemeClr val="bg1"/>
              </a:solidFill>
              <a:ea typeface="Adobe 楷体 Std R" panose="02020400000000000000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ea typeface="Adobe 楷体 Std R" panose="02020400000000000000" pitchFamily="18" charset="-122"/>
              </a:rPr>
              <a:t>希望都能如愿，</a:t>
            </a:r>
            <a:endParaRPr lang="en-US" altLang="zh-CN" dirty="0">
              <a:solidFill>
                <a:schemeClr val="bg1"/>
              </a:solidFill>
              <a:ea typeface="Adobe 楷体 Std R" panose="02020400000000000000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ea typeface="Adobe 楷体 Std R" panose="02020400000000000000" pitchFamily="18" charset="-122"/>
              </a:rPr>
              <a:t>所有的梦想都能实现，</a:t>
            </a:r>
            <a:endParaRPr lang="en-US" altLang="zh-CN" dirty="0">
              <a:solidFill>
                <a:schemeClr val="bg1"/>
              </a:solidFill>
              <a:ea typeface="Adobe 楷体 Std R" panose="02020400000000000000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ea typeface="Adobe 楷体 Std R" panose="02020400000000000000" pitchFamily="18" charset="-122"/>
              </a:rPr>
              <a:t>所有的等候都能出现，</a:t>
            </a:r>
            <a:endParaRPr lang="en-US" altLang="zh-CN" dirty="0">
              <a:solidFill>
                <a:schemeClr val="bg1"/>
              </a:solidFill>
              <a:ea typeface="Adobe 楷体 Std R" panose="02020400000000000000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ea typeface="Adobe 楷体 Std R" panose="02020400000000000000" pitchFamily="18" charset="-122"/>
              </a:rPr>
              <a:t>所有的付出都能兑现。</a:t>
            </a:r>
            <a:endParaRPr lang="zh-CN" altLang="en-US" dirty="0">
              <a:solidFill>
                <a:schemeClr val="bg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33687"/>
            <a:ext cx="2376264" cy="3430839"/>
          </a:xfrm>
          <a:prstGeom prst="rect">
            <a:avLst/>
          </a:prstGeom>
          <a:solidFill>
            <a:srgbClr val="00B0F0"/>
          </a:solidFill>
          <a:ln w="88900" cap="sq" cmpd="thickThin">
            <a:solidFill>
              <a:srgbClr val="E1498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心形 4"/>
          <p:cNvSpPr/>
          <p:nvPr/>
        </p:nvSpPr>
        <p:spPr>
          <a:xfrm rot="1939630">
            <a:off x="471114" y="640258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6" name="心形 5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7" name="心形 6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8" name="心形 7"/>
          <p:cNvSpPr/>
          <p:nvPr/>
        </p:nvSpPr>
        <p:spPr>
          <a:xfrm rot="1939630">
            <a:off x="5966656" y="3984357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9" name="心形 8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0" name="心形 9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1" name="心形 10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2" name="心形 11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3" name="心形 12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485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8000">
        <p14:honeycomb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2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6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38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43" dur="2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45" dur="2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50" dur="2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52" dur="2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6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7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7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8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62" y="2867491"/>
            <a:ext cx="2100133" cy="1504459"/>
          </a:xfrm>
          <a:prstGeom prst="rect">
            <a:avLst/>
          </a:prstGeom>
          <a:solidFill>
            <a:srgbClr val="006600"/>
          </a:solidFill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804" y="2857966"/>
            <a:ext cx="2370101" cy="1504459"/>
          </a:xfrm>
          <a:prstGeom prst="rect">
            <a:avLst/>
          </a:prstGeom>
          <a:solidFill>
            <a:srgbClr val="006600"/>
          </a:solidFill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735" y="2878402"/>
            <a:ext cx="2256689" cy="1474498"/>
          </a:xfrm>
          <a:prstGeom prst="rect">
            <a:avLst/>
          </a:prstGeom>
          <a:solidFill>
            <a:srgbClr val="006600"/>
          </a:solidFill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555775" y="939373"/>
            <a:ext cx="5400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年青的生命拒绝忧伤，喜欢青春的张扬，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喜欢青春浮笑的脸庞，单纯却不罚单，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失望归不会绝望，当在抓不住青春的日子，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即使风干成记忆，依旧动情的让我们会泪流满面。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748" y="699542"/>
            <a:ext cx="13131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600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96125" y="1245126"/>
            <a:ext cx="915635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750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间</a:t>
            </a:r>
          </a:p>
        </p:txBody>
      </p:sp>
      <p:sp>
        <p:nvSpPr>
          <p:cNvPr id="8" name="心形 7"/>
          <p:cNvSpPr/>
          <p:nvPr/>
        </p:nvSpPr>
        <p:spPr>
          <a:xfrm rot="1939630">
            <a:off x="1939939" y="1708873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9" name="心形 8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3" name="心形 12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4" name="心形 13"/>
          <p:cNvSpPr/>
          <p:nvPr/>
        </p:nvSpPr>
        <p:spPr>
          <a:xfrm rot="1939630">
            <a:off x="3867524" y="446629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5" name="心形 14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6" name="心形 15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7" name="心形 16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8" name="心形 17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9" name="心形 18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675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0">
        <p14:honeycomb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4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4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5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5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59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61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66" dur="2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68" dur="2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73" dur="2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75" dur="2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8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8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9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9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0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10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1" grpId="1"/>
      <p:bldP spid="12" grpId="0"/>
      <p:bldP spid="12" grpId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3" grpId="0" animBg="1"/>
      <p:bldP spid="13" grpId="1" animBg="1"/>
      <p:bldP spid="13" grpId="2" animBg="1"/>
      <p:bldP spid="13" grpId="3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8621">
            <a:off x="1631523" y="1698446"/>
            <a:ext cx="2256689" cy="1408226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7678">
            <a:off x="3462856" y="813710"/>
            <a:ext cx="2166858" cy="1304884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09868">
            <a:off x="5409224" y="1603661"/>
            <a:ext cx="2221969" cy="1410430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09868">
            <a:off x="4066327" y="2720320"/>
            <a:ext cx="2256689" cy="1399411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09868">
            <a:off x="2079697" y="2917305"/>
            <a:ext cx="2085809" cy="1305668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心形 6"/>
          <p:cNvSpPr/>
          <p:nvPr/>
        </p:nvSpPr>
        <p:spPr>
          <a:xfrm rot="1939630">
            <a:off x="1939939" y="1708873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8" name="心形 7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9" name="心形 8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0" name="心形 9"/>
          <p:cNvSpPr/>
          <p:nvPr/>
        </p:nvSpPr>
        <p:spPr>
          <a:xfrm rot="1939630">
            <a:off x="3867524" y="446629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1" name="心形 10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2" name="心形 11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8" name="心形 17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9" name="心形 18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20" name="心形 19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486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0000">
        <p14:warp dir="in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33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3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51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53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58" dur="2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60" dur="2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65" dur="2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67" dur="2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7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8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9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9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9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2" grpId="3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659" y="374584"/>
            <a:ext cx="720080" cy="660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830" y="384585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386" y="374584"/>
            <a:ext cx="720080" cy="660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457" y="384585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995" y="1129590"/>
            <a:ext cx="720080" cy="660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659" y="1139591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830" y="1139591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618" y="1171594"/>
            <a:ext cx="720080" cy="576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139591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457" y="1129590"/>
            <a:ext cx="720080" cy="660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171594"/>
            <a:ext cx="720080" cy="576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995" y="1923046"/>
            <a:ext cx="720080" cy="576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659" y="1881042"/>
            <a:ext cx="720080" cy="660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830" y="1891043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618" y="1881042"/>
            <a:ext cx="720080" cy="660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91043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457" y="1881042"/>
            <a:ext cx="720080" cy="660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3" name="淘宝网chenying0907出品 2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891043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659" y="2651759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830" y="2641758"/>
            <a:ext cx="720080" cy="660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7" name="淘宝网chenying0907出品 2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618" y="2651759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8" name="淘宝网chenying0907出品 27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683762"/>
            <a:ext cx="720080" cy="576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9" name="淘宝网chenying0907出品 2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457" y="2651759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32" name="淘宝网chenying0907出品 31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830" y="3447272"/>
            <a:ext cx="720080" cy="576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33" name="淘宝网chenying0907出品 3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618" y="3415269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34" name="淘宝网chenying0907出品 3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405268"/>
            <a:ext cx="720080" cy="660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36" name="淘宝网chenying0907出品 3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618" y="4163927"/>
            <a:ext cx="720080" cy="640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30" name="心形 29"/>
          <p:cNvSpPr/>
          <p:nvPr/>
        </p:nvSpPr>
        <p:spPr>
          <a:xfrm rot="1939630">
            <a:off x="1939939" y="1708873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1" name="心形 30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5" name="心形 34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7" name="心形 36"/>
          <p:cNvSpPr/>
          <p:nvPr/>
        </p:nvSpPr>
        <p:spPr>
          <a:xfrm rot="1939630">
            <a:off x="3867524" y="446629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8" name="心形 37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39" name="心形 38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40" name="心形 39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41" name="心形 40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42" name="心形 41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430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0">
        <p14:honeycomb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4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14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15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1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163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68" dur="2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170" dur="2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75" dur="2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6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177" dur="2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8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18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189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19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9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200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20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206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5" grpId="0" animBg="1"/>
      <p:bldP spid="35" grpId="1" animBg="1"/>
      <p:bldP spid="35" grpId="2" animBg="1"/>
      <p:bldP spid="35" grpId="3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41" y="1059582"/>
            <a:ext cx="1531443" cy="972108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189506"/>
            <a:ext cx="1555373" cy="1163310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172" y="1059582"/>
            <a:ext cx="1493158" cy="972108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172" y="2189506"/>
            <a:ext cx="1493158" cy="1163309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326" y="1059582"/>
            <a:ext cx="1493158" cy="972108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326" y="2236339"/>
            <a:ext cx="1493158" cy="1069644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189506"/>
            <a:ext cx="2599724" cy="1163310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475" y="3520476"/>
            <a:ext cx="1542980" cy="971897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172" y="3520476"/>
            <a:ext cx="1493158" cy="972108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70" y="3520476"/>
            <a:ext cx="1393869" cy="971897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6367400" y="483518"/>
            <a:ext cx="13131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600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20777" y="1029102"/>
            <a:ext cx="922047" cy="97719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5750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光</a:t>
            </a:r>
          </a:p>
        </p:txBody>
      </p:sp>
      <p:sp>
        <p:nvSpPr>
          <p:cNvPr id="14" name="心形 13"/>
          <p:cNvSpPr/>
          <p:nvPr/>
        </p:nvSpPr>
        <p:spPr>
          <a:xfrm rot="1939630">
            <a:off x="1939939" y="1708873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5" name="心形 14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6" name="心形 15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7" name="心形 16"/>
          <p:cNvSpPr/>
          <p:nvPr/>
        </p:nvSpPr>
        <p:spPr>
          <a:xfrm rot="1939630">
            <a:off x="3867524" y="446629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23" name="心形 22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24" name="心形 23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25" name="心形 24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26" name="心形 25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27" name="心形 26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144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0000">
        <p14:warp dir="in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6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65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7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7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81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83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88" dur="2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90" dur="2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95" dur="2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97" dur="2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0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10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109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11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1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24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12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2" grpId="0"/>
      <p:bldP spid="22" grpId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4" grpId="3" animBg="1"/>
      <p:bldP spid="25" grpId="0" animBg="1"/>
      <p:bldP spid="25" grpId="1" animBg="1"/>
      <p:bldP spid="25" grpId="2" animBg="1"/>
      <p:bldP spid="25" grpId="3" animBg="1"/>
      <p:bldP spid="26" grpId="0" animBg="1"/>
      <p:bldP spid="26" grpId="1" animBg="1"/>
      <p:bldP spid="26" grpId="2" animBg="1"/>
      <p:bldP spid="26" grpId="3" animBg="1"/>
      <p:bldP spid="27" grpId="0" animBg="1"/>
      <p:bldP spid="27" grpId="1" animBg="1"/>
      <p:bldP spid="27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363" y="1448574"/>
            <a:ext cx="1584176" cy="2287226"/>
          </a:xfrm>
          <a:prstGeom prst="rect">
            <a:avLst/>
          </a:prstGeom>
          <a:ln w="38100" cap="sq" cmpd="thickThin">
            <a:solidFill>
              <a:srgbClr val="E1498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563" y="1448574"/>
            <a:ext cx="1584176" cy="2287225"/>
          </a:xfrm>
          <a:prstGeom prst="rect">
            <a:avLst/>
          </a:prstGeom>
          <a:ln w="38100" cap="sq" cmpd="thickThin">
            <a:solidFill>
              <a:srgbClr val="E1498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448574"/>
            <a:ext cx="1584176" cy="2287225"/>
          </a:xfrm>
          <a:prstGeom prst="rect">
            <a:avLst/>
          </a:prstGeom>
          <a:ln w="38100" cap="sq" cmpd="thickThin">
            <a:solidFill>
              <a:srgbClr val="E1498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771550"/>
            <a:ext cx="2723823" cy="41088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年青的生命拒绝忧伤，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喜欢青春的张扬，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喜欢青春浮笑的脸庞，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单纯却不罚单，</a:t>
            </a:r>
            <a:endParaRPr lang="en-US" altLang="zh-CN" dirty="0">
              <a:solidFill>
                <a:schemeClr val="bg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失望归不会绝望，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当在抓不住青春的日子，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即使风干成记忆，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在那里种一束玫瑰，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是永不调落的梦，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还是当年的一身素颜，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在梦里完成相遇的心愿。</a:t>
            </a:r>
            <a:endParaRPr lang="en-US" altLang="zh-CN" dirty="0">
              <a:solidFill>
                <a:schemeClr val="bg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endParaRPr lang="zh-CN" altLang="en-US" dirty="0">
              <a:solidFill>
                <a:schemeClr val="bg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  <a:p>
            <a:endParaRPr lang="zh-CN" altLang="en-US" dirty="0">
              <a:solidFill>
                <a:schemeClr val="bg1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  <p:sp>
        <p:nvSpPr>
          <p:cNvPr id="10" name="心形 9"/>
          <p:cNvSpPr/>
          <p:nvPr/>
        </p:nvSpPr>
        <p:spPr>
          <a:xfrm rot="1939630">
            <a:off x="1939939" y="1708873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1" name="心形 10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2" name="心形 11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3" name="心形 12"/>
          <p:cNvSpPr/>
          <p:nvPr/>
        </p:nvSpPr>
        <p:spPr>
          <a:xfrm rot="1939630">
            <a:off x="3867524" y="446629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4" name="心形 13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5" name="心形 14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6" name="心形 15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7" name="心形 16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8" name="心形 17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464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2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3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4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47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49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54" dur="2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56" dur="2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61" dur="2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63" dur="2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7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7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8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8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9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9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31847"/>
            <a:ext cx="1817700" cy="1615733"/>
          </a:xfrm>
          <a:prstGeom prst="ellipse">
            <a:avLst/>
          </a:prstGeom>
          <a:solidFill>
            <a:srgbClr val="00B0F0"/>
          </a:solidFill>
          <a:ln w="19050" cap="rnd">
            <a:solidFill>
              <a:srgbClr val="E1498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528" y="1010912"/>
            <a:ext cx="2363285" cy="1910004"/>
          </a:xfrm>
          <a:prstGeom prst="ellipse">
            <a:avLst/>
          </a:prstGeom>
          <a:solidFill>
            <a:srgbClr val="00B0F0"/>
          </a:solidFill>
          <a:ln w="19050" cap="rnd">
            <a:solidFill>
              <a:srgbClr val="E1498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777" y="1212797"/>
            <a:ext cx="1817700" cy="1615733"/>
          </a:xfrm>
          <a:prstGeom prst="ellipse">
            <a:avLst/>
          </a:prstGeom>
          <a:solidFill>
            <a:srgbClr val="00B0F0"/>
          </a:solidFill>
          <a:ln w="19050" cap="rnd">
            <a:solidFill>
              <a:srgbClr val="E1498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982" y="3628331"/>
            <a:ext cx="1356709" cy="971897"/>
          </a:xfrm>
          <a:prstGeom prst="rect">
            <a:avLst/>
          </a:prstGeom>
          <a:solidFill>
            <a:srgbClr val="00B0F0"/>
          </a:solidFill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28331"/>
            <a:ext cx="1493158" cy="972108"/>
          </a:xfrm>
          <a:prstGeom prst="rect">
            <a:avLst/>
          </a:prstGeom>
          <a:solidFill>
            <a:srgbClr val="00B0F0"/>
          </a:solidFill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342" y="3628331"/>
            <a:ext cx="1393869" cy="971897"/>
          </a:xfrm>
          <a:prstGeom prst="rect">
            <a:avLst/>
          </a:prstGeom>
          <a:solidFill>
            <a:srgbClr val="00B0F0"/>
          </a:solidFill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136" y="3628331"/>
            <a:ext cx="1493158" cy="972108"/>
          </a:xfrm>
          <a:prstGeom prst="rect">
            <a:avLst/>
          </a:prstGeom>
          <a:solidFill>
            <a:srgbClr val="00B0F0"/>
          </a:solidFill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90" y="3640377"/>
            <a:ext cx="1493158" cy="947805"/>
          </a:xfrm>
          <a:prstGeom prst="rect">
            <a:avLst/>
          </a:prstGeom>
          <a:solidFill>
            <a:srgbClr val="00B0F0"/>
          </a:solidFill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心形 12"/>
          <p:cNvSpPr/>
          <p:nvPr/>
        </p:nvSpPr>
        <p:spPr>
          <a:xfrm rot="1939630">
            <a:off x="1939939" y="1708873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6" name="心形 15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7" name="心形 16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8" name="心形 17"/>
          <p:cNvSpPr/>
          <p:nvPr/>
        </p:nvSpPr>
        <p:spPr>
          <a:xfrm rot="1939630">
            <a:off x="3867524" y="446629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9" name="心形 18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20" name="心形 19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21" name="心形 20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22" name="心形 21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23" name="心形 22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343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0">
        <p14:honeycomb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4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4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5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5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64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66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71" dur="2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73" dur="2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78" dur="2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80" dur="2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9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9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0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10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0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10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  <p:bldP spid="21" grpId="3" animBg="1"/>
      <p:bldP spid="22" grpId="0" animBg="1"/>
      <p:bldP spid="22" grpId="1" animBg="1"/>
      <p:bldP spid="22" grpId="2" animBg="1"/>
      <p:bldP spid="22" grpId="3" animBg="1"/>
      <p:bldP spid="23" grpId="0" animBg="1"/>
      <p:bldP spid="23" grpId="1" animBg="1"/>
      <p:bldP spid="23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931185"/>
            <a:ext cx="1584176" cy="2042083"/>
          </a:xfrm>
          <a:prstGeom prst="rect">
            <a:avLst/>
          </a:prstGeom>
          <a:ln w="38100" cap="sq" cmpd="thickThin">
            <a:solidFill>
              <a:srgbClr val="E1498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00131"/>
            <a:ext cx="1493158" cy="947805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081" y="1353507"/>
            <a:ext cx="2580961" cy="2085931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3604"/>
            <a:ext cx="1584176" cy="2287226"/>
          </a:xfrm>
          <a:prstGeom prst="rect">
            <a:avLst/>
          </a:prstGeom>
          <a:ln w="38100" cap="sq" cmpd="thickThin">
            <a:solidFill>
              <a:srgbClr val="E1498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946" y="3682752"/>
            <a:ext cx="2183879" cy="977230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心形 7"/>
          <p:cNvSpPr/>
          <p:nvPr/>
        </p:nvSpPr>
        <p:spPr>
          <a:xfrm rot="1939630">
            <a:off x="1939939" y="1708873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0" name="心形 9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1" name="心形 10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2" name="心形 11"/>
          <p:cNvSpPr/>
          <p:nvPr/>
        </p:nvSpPr>
        <p:spPr>
          <a:xfrm rot="1939630">
            <a:off x="3867524" y="446629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3" name="心形 12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4" name="心形 13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5" name="心形 14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6" name="心形 15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  <p:sp>
        <p:nvSpPr>
          <p:cNvPr id="17" name="心形 16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379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shred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3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4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4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50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55" dur="2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57" dur="2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62" dur="2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64" dur="2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7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8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8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9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9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4" grpId="3" animBg="1"/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300192" y="1755878"/>
            <a:ext cx="1287532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600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20777" y="2301462"/>
            <a:ext cx="922047" cy="97719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5750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美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3568" y="771550"/>
            <a:ext cx="3905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当在抓不住青春的日子，即使风干成记忆，在那里种一束玫瑰，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是永不调落的梦，还是当年的一身素颜，在梦里完成相遇的心愿。</a:t>
            </a:r>
          </a:p>
        </p:txBody>
      </p:sp>
      <p:pic>
        <p:nvPicPr>
          <p:cNvPr id="31" name="淘宝网chenying0907出品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8453"/>
            <a:ext cx="1555373" cy="970589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淘宝网chenying0907出品 3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197618"/>
            <a:ext cx="1555373" cy="1163310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淘宝网chenying0907出品 3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172" y="2067694"/>
            <a:ext cx="1493158" cy="972108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淘宝网chenying0907出品 3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172" y="3197618"/>
            <a:ext cx="1493158" cy="1163309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淘宝网chenying0907出品 34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326" y="2067694"/>
            <a:ext cx="1493158" cy="972108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" name="淘宝网chenying0907出品 3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326" y="3305370"/>
            <a:ext cx="1493158" cy="947805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" name="淘宝网chenying0907出品 3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197618"/>
            <a:ext cx="2599724" cy="1163310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心形 11"/>
          <p:cNvSpPr/>
          <p:nvPr/>
        </p:nvSpPr>
        <p:spPr>
          <a:xfrm rot="1939630">
            <a:off x="1939939" y="1708873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3" name="心形 12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4" name="心形 13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5" name="心形 14"/>
          <p:cNvSpPr/>
          <p:nvPr/>
        </p:nvSpPr>
        <p:spPr>
          <a:xfrm rot="1939630">
            <a:off x="3867524" y="446629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6" name="心形 15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7" name="心形 16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8" name="心形 17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9" name="心形 18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20" name="心形 19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480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0">
        <p14:honeycomb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5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6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6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6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7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78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83" dur="2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85" dur="2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90" dur="2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92" dur="2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9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10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10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1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11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1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12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29" grpId="0"/>
      <p:bldP spid="29" grpId="1"/>
      <p:bldP spid="30" grpId="0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4" grpId="3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55" y="772105"/>
            <a:ext cx="2256689" cy="1410430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890" y="3236012"/>
            <a:ext cx="2240291" cy="1422060"/>
          </a:xfrm>
          <a:prstGeom prst="rect">
            <a:avLst/>
          </a:prstGeom>
          <a:solidFill>
            <a:srgbClr val="00B0F0"/>
          </a:solidFill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淘宝网chenying0907出品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201" y="2334096"/>
            <a:ext cx="2256689" cy="1408226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853555" y="2595557"/>
            <a:ext cx="24929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年青的生命拒绝忧伤，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喜欢青春的张扬，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喜欢青春浮笑的脸庞，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单纯却不罚单，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35897" y="843558"/>
            <a:ext cx="3905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当在抓不住青春的日子，即使风干成记忆，在那里种一束玫瑰，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是永不调落的梦，还是当年的一身素颜，在梦里完成相遇的心愿。</a:t>
            </a:r>
          </a:p>
        </p:txBody>
      </p:sp>
      <p:sp>
        <p:nvSpPr>
          <p:cNvPr id="7" name="心形 6"/>
          <p:cNvSpPr/>
          <p:nvPr/>
        </p:nvSpPr>
        <p:spPr>
          <a:xfrm rot="1939630">
            <a:off x="1939939" y="1708873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8" name="心形 7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9" name="心形 8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0" name="心形 9"/>
          <p:cNvSpPr/>
          <p:nvPr/>
        </p:nvSpPr>
        <p:spPr>
          <a:xfrm rot="1939630">
            <a:off x="3867524" y="446629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1" name="心形 10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2" name="心形 11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3" name="心形 12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4" name="心形 13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5" name="心形 14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031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shred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3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51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53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58" dur="2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60" dur="2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65" dur="2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67" dur="2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7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8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9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9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9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  <p:bldP spid="14" grpId="0" animBg="1"/>
      <p:bldP spid="14" grpId="1" animBg="1"/>
      <p:bldP spid="14" grpId="2" animBg="1"/>
      <p:bldP spid="14" grpId="3" animBg="1"/>
      <p:bldP spid="15" grpId="0" animBg="1"/>
      <p:bldP spid="15" grpId="1" animBg="1"/>
      <p:bldP spid="15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335" y="1851670"/>
            <a:ext cx="1595970" cy="2304255"/>
          </a:xfrm>
          <a:prstGeom prst="rect">
            <a:avLst/>
          </a:prstGeom>
          <a:ln w="38100" cap="sq" cmpd="thickThin">
            <a:solidFill>
              <a:srgbClr val="E1498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308" y="2324855"/>
            <a:ext cx="2254507" cy="1615047"/>
          </a:xfrm>
          <a:prstGeom prst="rect">
            <a:avLst/>
          </a:prstGeom>
          <a:ln w="19050" cap="sq">
            <a:solidFill>
              <a:srgbClr val="E1498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淘宝网chenying0907出品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24" y="627534"/>
            <a:ext cx="1803413" cy="2324692"/>
          </a:xfrm>
          <a:prstGeom prst="rect">
            <a:avLst/>
          </a:prstGeom>
          <a:ln w="38100" cap="sq" cmpd="thickThin">
            <a:solidFill>
              <a:srgbClr val="E1498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4" name="TextBox 23"/>
          <p:cNvSpPr txBox="1"/>
          <p:nvPr/>
        </p:nvSpPr>
        <p:spPr>
          <a:xfrm>
            <a:off x="3635896" y="507325"/>
            <a:ext cx="3905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当在抓不住青春的日子，即使风干成记忆，在那里种一束玫瑰，</a:t>
            </a:r>
          </a:p>
          <a:p>
            <a:r>
              <a:rPr lang="zh-CN" altLang="en-US" dirty="0">
                <a:solidFill>
                  <a:schemeClr val="bg1"/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是永不调落的梦，还是当年的一身素颜，在梦里完成相遇的心愿。</a:t>
            </a:r>
          </a:p>
        </p:txBody>
      </p:sp>
      <p:sp>
        <p:nvSpPr>
          <p:cNvPr id="6" name="心形 5"/>
          <p:cNvSpPr/>
          <p:nvPr/>
        </p:nvSpPr>
        <p:spPr>
          <a:xfrm rot="1939630">
            <a:off x="1939939" y="1708873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7" name="心形 6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8" name="心形 7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9" name="心形 8"/>
          <p:cNvSpPr/>
          <p:nvPr/>
        </p:nvSpPr>
        <p:spPr>
          <a:xfrm rot="1939630">
            <a:off x="3867524" y="446629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0" name="心形 9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1" name="心形 10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2" name="心形 11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3" name="心形 12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4" name="心形 13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633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 dir="d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3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3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46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48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53" dur="2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55" dur="2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60" dur="2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62" dur="2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7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8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8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8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9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  <p:bldP spid="14" grpId="0" animBg="1"/>
      <p:bldP spid="14" grpId="1" animBg="1"/>
      <p:bldP spid="14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55806" y="1551732"/>
            <a:ext cx="3416320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US" altLang="zh-CN" sz="5600" b="1" dirty="0">
                <a:solidFill>
                  <a:schemeClr val="bg1"/>
                </a:solidFill>
                <a:effectLst/>
                <a:latin typeface="S2G love" panose="02000609000000000000" pitchFamily="49" charset="-128"/>
                <a:ea typeface="S2G love" panose="02000609000000000000" pitchFamily="49" charset="-128"/>
              </a:rPr>
              <a:t>Thank You</a:t>
            </a:r>
            <a:endParaRPr lang="zh-CN" altLang="en-US" sz="5600" b="1" dirty="0">
              <a:solidFill>
                <a:schemeClr val="bg1"/>
              </a:solidFill>
              <a:effectLst/>
              <a:latin typeface="S2G love" panose="02000609000000000000" pitchFamily="49" charset="-128"/>
              <a:ea typeface="S2G love" panose="02000609000000000000" pitchFamily="49" charset="-128"/>
            </a:endParaRPr>
          </a:p>
        </p:txBody>
      </p:sp>
      <p:sp>
        <p:nvSpPr>
          <p:cNvPr id="11" name="心形 10"/>
          <p:cNvSpPr/>
          <p:nvPr/>
        </p:nvSpPr>
        <p:spPr>
          <a:xfrm rot="1939630">
            <a:off x="2476352" y="1163424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2" name="心形 11"/>
          <p:cNvSpPr/>
          <p:nvPr/>
        </p:nvSpPr>
        <p:spPr>
          <a:xfrm rot="1939630">
            <a:off x="7479896" y="1724264"/>
            <a:ext cx="440990" cy="377992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3" name="心形 12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4" name="心形 13"/>
          <p:cNvSpPr/>
          <p:nvPr/>
        </p:nvSpPr>
        <p:spPr>
          <a:xfrm rot="1939630">
            <a:off x="3867524" y="4466299"/>
            <a:ext cx="632423" cy="510969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5" name="心形 14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6" name="心形 15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7" name="心形 16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8" name="心形 17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  <p:sp>
        <p:nvSpPr>
          <p:cNvPr id="19" name="心形 18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ea typeface="Adobe 楷体 Std R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77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1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2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4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36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41" dur="2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43" dur="2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48" dur="2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50" dur="2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6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7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7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7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7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3" grpId="3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334</Words>
  <Application>Microsoft Office PowerPoint</Application>
  <PresentationFormat>全屏显示(16:9)</PresentationFormat>
  <Paragraphs>63</Paragraphs>
  <Slides>13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S2G love</vt:lpstr>
      <vt:lpstr>Adobe 楷体 Std R</vt:lpstr>
      <vt:lpstr>Calibri</vt:lpstr>
      <vt:lpstr>Kaufmann BT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MICHAEL</cp:lastModifiedBy>
  <cp:revision>234</cp:revision>
  <dcterms:created xsi:type="dcterms:W3CDTF">2014-05-16T12:33:05Z</dcterms:created>
  <dcterms:modified xsi:type="dcterms:W3CDTF">2016-12-24T19:24:46Z</dcterms:modified>
</cp:coreProperties>
</file>