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528" r:id="rId2"/>
    <p:sldId id="3556" r:id="rId3"/>
    <p:sldId id="3557" r:id="rId4"/>
    <p:sldId id="3558" r:id="rId5"/>
    <p:sldId id="3562" r:id="rId6"/>
    <p:sldId id="3574" r:id="rId7"/>
    <p:sldId id="3572" r:id="rId8"/>
    <p:sldId id="3575" r:id="rId9"/>
    <p:sldId id="3576" r:id="rId10"/>
    <p:sldId id="3577" r:id="rId11"/>
    <p:sldId id="3578" r:id="rId12"/>
    <p:sldId id="3547" r:id="rId13"/>
    <p:sldId id="3564" r:id="rId14"/>
    <p:sldId id="3565" r:id="rId15"/>
    <p:sldId id="3566" r:id="rId16"/>
    <p:sldId id="3549" r:id="rId17"/>
    <p:sldId id="3568" r:id="rId18"/>
    <p:sldId id="3580" r:id="rId19"/>
    <p:sldId id="3579" r:id="rId20"/>
    <p:sldId id="3581" r:id="rId21"/>
    <p:sldId id="3582" r:id="rId22"/>
    <p:sldId id="3548" r:id="rId23"/>
    <p:sldId id="3569" r:id="rId24"/>
    <p:sldId id="3570" r:id="rId25"/>
    <p:sldId id="3567" r:id="rId26"/>
    <p:sldId id="3584" r:id="rId27"/>
    <p:sldId id="3563" r:id="rId28"/>
    <p:sldId id="3583" r:id="rId29"/>
    <p:sldId id="3585" r:id="rId30"/>
  </p:sldIdLst>
  <p:sldSz cx="12858750" cy="7232650"/>
  <p:notesSz cx="6858000" cy="9144000"/>
  <p:custDataLst>
    <p:tags r:id="rId3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497">
          <p15:clr>
            <a:srgbClr val="A4A3A4"/>
          </p15:clr>
        </p15:guide>
        <p15:guide id="6" pos="69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929A"/>
    <a:srgbClr val="FE5817"/>
    <a:srgbClr val="82C0F7"/>
    <a:srgbClr val="8A4795"/>
    <a:srgbClr val="4BC1DD"/>
    <a:srgbClr val="0070C0"/>
    <a:srgbClr val="CA8F45"/>
    <a:srgbClr val="C00000"/>
    <a:srgbClr val="0C2744"/>
    <a:srgbClr val="0673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457" autoAdjust="0"/>
    <p:restoredTop sz="95317" autoAdjust="0"/>
  </p:normalViewPr>
  <p:slideViewPr>
    <p:cSldViewPr>
      <p:cViewPr varScale="1">
        <p:scale>
          <a:sx n="108" d="100"/>
          <a:sy n="108" d="100"/>
        </p:scale>
        <p:origin x="-360" y="-84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areaChart>
        <c:grouping val="standard"/>
        <c:ser>
          <c:idx val="0"/>
          <c:order val="0"/>
          <c:spPr>
            <a:solidFill>
              <a:schemeClr val="bg1">
                <a:lumMod val="75000"/>
              </a:schemeClr>
            </a:solidFill>
          </c:spPr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rgbClr val="00929A"/>
            </a:solidFill>
          </c:spPr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bg1">
                <a:lumMod val="75000"/>
              </a:schemeClr>
            </a:solidFill>
            <a:ln w="25400">
              <a:noFill/>
            </a:ln>
          </c:spPr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rgbClr val="00929A"/>
            </a:solidFill>
            <a:ln w="25400">
              <a:noFill/>
            </a:ln>
          </c:spPr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yyyy/m/d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/>
        <c:axId val="68627840"/>
        <c:axId val="68637824"/>
      </c:areaChart>
      <c:catAx>
        <c:axId val="68627840"/>
        <c:scaling>
          <c:orientation val="minMax"/>
        </c:scaling>
        <c:delete val="1"/>
        <c:axPos val="b"/>
        <c:numFmt formatCode="yyyy/m/d" sourceLinked="1"/>
        <c:tickLblPos val="none"/>
        <c:crossAx val="68637824"/>
        <c:crosses val="autoZero"/>
        <c:auto val="1"/>
        <c:lblAlgn val="ctr"/>
        <c:lblOffset val="100"/>
        <c:noMultiLvlLbl val="1"/>
      </c:catAx>
      <c:valAx>
        <c:axId val="68637824"/>
        <c:scaling>
          <c:orientation val="minMax"/>
        </c:scaling>
        <c:delete val="1"/>
        <c:axPos val="l"/>
        <c:numFmt formatCode="General" sourceLinked="1"/>
        <c:tickLblPos val="none"/>
        <c:crossAx val="68627840"/>
        <c:crosses val="autoZero"/>
        <c:crossBetween val="midCat"/>
      </c:valAx>
    </c:plotArea>
    <c:plotVisOnly val="1"/>
    <c:dispBlanksAs val="zero"/>
  </c:chart>
  <c:txPr>
    <a:bodyPr/>
    <a:lstStyle/>
    <a:p>
      <a:pPr>
        <a:defRPr lang="zh-CN" sz="1800">
          <a:latin typeface="Agency FB" panose="020B0503020202020204" pitchFamily="34" charset="0"/>
          <a:ea typeface="幼圆" panose="02010509060101010101" pitchFamily="49" charset="-122"/>
          <a:cs typeface="+mn-ea"/>
          <a:sym typeface="Agency FB" panose="020B0503020202020204" pitchFamily="34" charset="0"/>
        </a:defRPr>
      </a:pPr>
      <a:endParaRPr lang="zh-CN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65163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2020/7/31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33339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7516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2527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1996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65084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85368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9809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81797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1273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77649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9658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7120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690309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935685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60455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204083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78680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645618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86662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2531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13395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277226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89265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635439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819243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58017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20020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894907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396867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7850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pPr/>
              <a:t>2020/7/31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5775" y="-14051"/>
            <a:ext cx="1815088" cy="1672628"/>
            <a:chOff x="5775" y="-14051"/>
            <a:chExt cx="3815828" cy="3516336"/>
          </a:xfrm>
        </p:grpSpPr>
        <p:sp>
          <p:nvSpPr>
            <p:cNvPr id="8" name="等腰三角形 7"/>
            <p:cNvSpPr/>
            <p:nvPr/>
          </p:nvSpPr>
          <p:spPr>
            <a:xfrm rot="10800000">
              <a:off x="5775" y="-14051"/>
              <a:ext cx="3065768" cy="3516336"/>
            </a:xfrm>
            <a:prstGeom prst="triangl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2321483" y="-14051"/>
              <a:ext cx="1500120" cy="1720589"/>
            </a:xfrm>
            <a:prstGeom prst="triangle">
              <a:avLst/>
            </a:prstGeom>
            <a:solidFill>
              <a:srgbClr val="00929A">
                <a:alpha val="5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任意多边形 15"/>
          <p:cNvSpPr/>
          <p:nvPr/>
        </p:nvSpPr>
        <p:spPr>
          <a:xfrm rot="10800000">
            <a:off x="10250335" y="7088188"/>
            <a:ext cx="2608415" cy="144462"/>
          </a:xfrm>
          <a:custGeom>
            <a:avLst/>
            <a:gdLst>
              <a:gd name="connsiteX0" fmla="*/ 2545439 w 2608415"/>
              <a:gd name="connsiteY0" fmla="*/ 144462 h 144462"/>
              <a:gd name="connsiteX1" fmla="*/ 0 w 2608415"/>
              <a:gd name="connsiteY1" fmla="*/ 144462 h 144462"/>
              <a:gd name="connsiteX2" fmla="*/ 0 w 2608415"/>
              <a:gd name="connsiteY2" fmla="*/ 0 h 144462"/>
              <a:gd name="connsiteX3" fmla="*/ 2608415 w 2608415"/>
              <a:gd name="connsiteY3" fmla="*/ 0 h 144462"/>
              <a:gd name="connsiteX4" fmla="*/ 2545439 w 2608415"/>
              <a:gd name="connsiteY4" fmla="*/ 144462 h 144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08415" h="144462">
                <a:moveTo>
                  <a:pt x="2545439" y="144462"/>
                </a:moveTo>
                <a:lnTo>
                  <a:pt x="0" y="144462"/>
                </a:lnTo>
                <a:lnTo>
                  <a:pt x="0" y="0"/>
                </a:lnTo>
                <a:lnTo>
                  <a:pt x="2608415" y="0"/>
                </a:lnTo>
                <a:lnTo>
                  <a:pt x="2545439" y="144462"/>
                </a:lnTo>
                <a:close/>
              </a:path>
            </a:pathLst>
          </a:cu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10718" y="-1"/>
            <a:ext cx="10354903" cy="727142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251670" y="0"/>
            <a:ext cx="11613951" cy="5159603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251670" y="-14052"/>
            <a:ext cx="11613951" cy="3754043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972992" y="3117055"/>
            <a:ext cx="87849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None/>
            </a:pPr>
            <a:r>
              <a:rPr lang="en-US" altLang="zh-CN" sz="20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Arial" panose="020B0604020202020204" pitchFamily="34" charset="0"/>
                <a:sym typeface="Agency FB" panose="020B0503020202020204" pitchFamily="34" charset="0"/>
              </a:rPr>
              <a:t>MEDICAL DOCTORS INTERNSHIP REPORT PPT REPORT</a:t>
            </a:r>
            <a:endParaRPr lang="zh-CN" altLang="en-US" sz="2000" spc="300" dirty="0">
              <a:solidFill>
                <a:schemeClr val="tx1">
                  <a:lumMod val="50000"/>
                  <a:lumOff val="50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684959" y="2156147"/>
            <a:ext cx="948352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b="1" dirty="0" smtClean="0">
                <a:solidFill>
                  <a:srgbClr val="00929A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医学报告医生实习报告</a:t>
            </a:r>
            <a:r>
              <a:rPr lang="en-US" altLang="zh-CN" sz="6000" b="1" dirty="0" smtClean="0">
                <a:solidFill>
                  <a:srgbClr val="00929A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PPT</a:t>
            </a:r>
            <a:endParaRPr lang="zh-CN" altLang="en-US" sz="6000" b="1" dirty="0">
              <a:solidFill>
                <a:srgbClr val="00929A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861423" y="4098195"/>
            <a:ext cx="5677776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汇报人</a:t>
            </a: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：</a:t>
            </a:r>
            <a:r>
              <a:rPr lang="en-US" altLang="zh-CN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PPT</a:t>
            </a: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         </a:t>
            </a: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汇报部门：呼吸科</a:t>
            </a:r>
            <a:endParaRPr lang="en-US" altLang="zh-CN" sz="1800" dirty="0" smtClean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89901" y="772358"/>
            <a:ext cx="25314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 smtClean="0">
                <a:solidFill>
                  <a:srgbClr val="00929A"/>
                </a:solidFill>
                <a:latin typeface="Impact" panose="020B080603090205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2020</a:t>
            </a:r>
            <a:endParaRPr lang="zh-CN" altLang="en-US" sz="13800" b="1" dirty="0">
              <a:solidFill>
                <a:srgbClr val="00929A"/>
              </a:solidFill>
              <a:latin typeface="Impact" panose="020B080603090205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3" name="等腰三角形 12"/>
          <p:cNvSpPr/>
          <p:nvPr/>
        </p:nvSpPr>
        <p:spPr>
          <a:xfrm rot="10800000">
            <a:off x="5775" y="-14051"/>
            <a:ext cx="3065768" cy="3516336"/>
          </a:xfrm>
          <a:prstGeom prst="triangl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等腰三角形 13"/>
          <p:cNvSpPr/>
          <p:nvPr/>
        </p:nvSpPr>
        <p:spPr>
          <a:xfrm rot="10800000">
            <a:off x="2321483" y="-14051"/>
            <a:ext cx="1500120" cy="1720589"/>
          </a:xfrm>
          <a:prstGeom prst="triangle">
            <a:avLst/>
          </a:prstGeom>
          <a:solidFill>
            <a:srgbClr val="00929A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07653" y="492300"/>
            <a:ext cx="1117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等腰三角形 23"/>
          <p:cNvSpPr/>
          <p:nvPr/>
        </p:nvSpPr>
        <p:spPr>
          <a:xfrm rot="10800000">
            <a:off x="3348835" y="-14051"/>
            <a:ext cx="6320900" cy="7249866"/>
          </a:xfrm>
          <a:prstGeom prst="triangle">
            <a:avLst/>
          </a:prstGeom>
          <a:blipFill dpi="0" rotWithShape="1">
            <a:blip r:embed="rId1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-149225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MH_Other_2"/>
          <p:cNvSpPr/>
          <p:nvPr>
            <p:custDataLst>
              <p:tags r:id="rId2"/>
            </p:custDataLst>
          </p:nvPr>
        </p:nvSpPr>
        <p:spPr>
          <a:xfrm>
            <a:off x="7881174" y="1890306"/>
            <a:ext cx="1134731" cy="1134731"/>
          </a:xfrm>
          <a:prstGeom prst="ellipse">
            <a:avLst/>
          </a:prstGeom>
          <a:solidFill>
            <a:srgbClr val="00929A"/>
          </a:solidFill>
          <a:ln w="38100">
            <a:solidFill>
              <a:schemeClr val="bg1"/>
            </a:solidFill>
          </a:ln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6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02</a:t>
            </a:r>
            <a:endParaRPr lang="zh-CN" altLang="en-US" sz="3600" dirty="0" err="1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059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16889" y="2206516"/>
            <a:ext cx="2589185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28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年度工作概述</a:t>
            </a:r>
            <a:endParaRPr lang="en-US" altLang="zh-CN" sz="2800" dirty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algn="r"/>
            <a:r>
              <a:rPr lang="en-US" altLang="zh-CN" sz="12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ANNUAL WORK SUMMARY</a:t>
            </a:r>
            <a:endParaRPr lang="zh-CN" altLang="en-US" sz="1200" dirty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60" name="MH_SubTitle_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686271" y="4089440"/>
            <a:ext cx="2039605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/>
            <a:r>
              <a:rPr lang="zh-CN" altLang="en-US" sz="24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成功项目</a:t>
            </a:r>
            <a:r>
              <a:rPr lang="zh-CN" altLang="en-US" sz="2400" dirty="0" smtClean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展示</a:t>
            </a:r>
            <a:endParaRPr lang="en-US" altLang="zh-CN" sz="2400" dirty="0" smtClean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lvl="0" algn="r"/>
            <a:r>
              <a:rPr lang="en-US" altLang="zh-CN" sz="1100" dirty="0" smtClean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SUCCESSFUL </a:t>
            </a:r>
            <a:r>
              <a:rPr lang="en-US" altLang="zh-CN" sz="11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PROJECT </a:t>
            </a:r>
            <a:endParaRPr lang="zh-CN" altLang="en-US" sz="1100" dirty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61" name="MH_SubTitle_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381703" y="2306690"/>
            <a:ext cx="2157136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工作完成</a:t>
            </a:r>
            <a:r>
              <a:rPr lang="zh-CN" altLang="en-US" sz="2400" dirty="0" smtClean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情况</a:t>
            </a:r>
            <a:endParaRPr lang="en-US" altLang="zh-CN" sz="2400" dirty="0" smtClean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lvl="0"/>
            <a:r>
              <a:rPr lang="en-US" altLang="zh-CN" sz="1100" dirty="0" smtClean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COMPLETION </a:t>
            </a:r>
            <a:r>
              <a:rPr lang="en-US" altLang="zh-CN" sz="11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OF WORK</a:t>
            </a:r>
            <a:endParaRPr lang="zh-CN" altLang="en-US" sz="1100" dirty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62" name="MH_SubTitle_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249376" y="4089440"/>
            <a:ext cx="2157136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24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明年工作计划</a:t>
            </a:r>
            <a:endParaRPr lang="en-US" altLang="zh-CN" sz="2400" dirty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  <a:p>
            <a:pPr lvl="0"/>
            <a:r>
              <a:rPr lang="en-US" altLang="zh-CN" sz="1100" dirty="0">
                <a:solidFill>
                  <a:srgbClr val="00929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gency FB" panose="020B0503020202020204" pitchFamily="34" charset="0"/>
              </a:rPr>
              <a:t>NEXT YEAR WORK PLAN</a:t>
            </a:r>
            <a:endParaRPr lang="zh-CN" altLang="en-US" sz="1100" dirty="0">
              <a:solidFill>
                <a:srgbClr val="00929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gency FB" panose="020B0503020202020204" pitchFamily="34" charset="0"/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>
            <a:off x="4971226" y="-14051"/>
            <a:ext cx="3065768" cy="351633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MH_Other_2"/>
          <p:cNvSpPr/>
          <p:nvPr>
            <p:custDataLst>
              <p:tags r:id="rId7"/>
            </p:custDataLst>
          </p:nvPr>
        </p:nvSpPr>
        <p:spPr>
          <a:xfrm>
            <a:off x="4069915" y="1890306"/>
            <a:ext cx="1134731" cy="1134731"/>
          </a:xfrm>
          <a:prstGeom prst="ellipse">
            <a:avLst/>
          </a:prstGeom>
          <a:solidFill>
            <a:srgbClr val="00929A"/>
          </a:solidFill>
          <a:ln w="38100">
            <a:solidFill>
              <a:schemeClr val="bg1"/>
            </a:solidFill>
          </a:ln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6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01</a:t>
            </a:r>
            <a:endParaRPr lang="zh-CN" altLang="en-US" sz="3600" dirty="0" err="1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6" name="MH_Other_2"/>
          <p:cNvSpPr/>
          <p:nvPr>
            <p:custDataLst>
              <p:tags r:id="rId8"/>
            </p:custDataLst>
          </p:nvPr>
        </p:nvSpPr>
        <p:spPr>
          <a:xfrm>
            <a:off x="6806080" y="3791380"/>
            <a:ext cx="1134731" cy="1134731"/>
          </a:xfrm>
          <a:prstGeom prst="ellipse">
            <a:avLst/>
          </a:prstGeom>
          <a:solidFill>
            <a:srgbClr val="00929A"/>
          </a:solidFill>
          <a:ln w="38100">
            <a:solidFill>
              <a:schemeClr val="bg1"/>
            </a:solidFill>
          </a:ln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6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04</a:t>
            </a:r>
            <a:endParaRPr lang="zh-CN" altLang="en-US" sz="3600" dirty="0" err="1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7" name="MH_Other_2"/>
          <p:cNvSpPr/>
          <p:nvPr>
            <p:custDataLst>
              <p:tags r:id="rId9"/>
            </p:custDataLst>
          </p:nvPr>
        </p:nvSpPr>
        <p:spPr>
          <a:xfrm>
            <a:off x="5077156" y="3791380"/>
            <a:ext cx="1134731" cy="1134731"/>
          </a:xfrm>
          <a:prstGeom prst="ellipse">
            <a:avLst/>
          </a:prstGeom>
          <a:solidFill>
            <a:srgbClr val="00929A"/>
          </a:solidFill>
          <a:ln w="38100">
            <a:solidFill>
              <a:schemeClr val="bg1"/>
            </a:solidFill>
          </a:ln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6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03</a:t>
            </a:r>
            <a:endParaRPr lang="zh-CN" altLang="en-US" sz="3600" dirty="0" err="1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8" name="MH_SubTitle_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887729" y="564772"/>
            <a:ext cx="1197504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4000" b="1" dirty="0">
                <a:solidFill>
                  <a:srgbClr val="00929A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目 录</a:t>
            </a:r>
          </a:p>
        </p:txBody>
      </p:sp>
      <p:sp>
        <p:nvSpPr>
          <p:cNvPr id="29" name="MH_SubTitle_1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887729" y="1289543"/>
            <a:ext cx="29656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 smtClean="0">
                <a:solidFill>
                  <a:srgbClr val="00929A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CONTENTS</a:t>
            </a:r>
            <a:endParaRPr lang="zh-CN" altLang="en-US" sz="2000" dirty="0">
              <a:solidFill>
                <a:srgbClr val="00929A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1960141"/>
            <a:ext cx="12865621" cy="2946714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-22923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0" y="4906855"/>
            <a:ext cx="12865621" cy="1726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MH_Entry_1"/>
          <p:cNvSpPr/>
          <p:nvPr>
            <p:custDataLst>
              <p:tags r:id="rId2"/>
            </p:custDataLst>
          </p:nvPr>
        </p:nvSpPr>
        <p:spPr>
          <a:xfrm>
            <a:off x="5535269" y="2790089"/>
            <a:ext cx="2466542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年度工作</a:t>
            </a:r>
            <a:r>
              <a:rPr lang="zh-CN" altLang="en-US" sz="32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概述</a:t>
            </a:r>
            <a:endParaRPr lang="en-US" altLang="zh-CN" sz="3200" dirty="0" smtClean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2" name="TextBox 11"/>
          <p:cNvSpPr txBox="1"/>
          <p:nvPr/>
        </p:nvSpPr>
        <p:spPr>
          <a:xfrm>
            <a:off x="5442480" y="3369433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相关标题文字</a:t>
            </a:r>
            <a:endParaRPr lang="en-US" altLang="zh-CN" sz="11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7155073" y="3369433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相关标题文字</a:t>
            </a:r>
            <a:endParaRPr lang="en-US" altLang="zh-CN" sz="11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5442480" y="36422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相关标题文字</a:t>
            </a:r>
            <a:endParaRPr lang="en-US" altLang="zh-CN" sz="11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7155073" y="36422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1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添加</a:t>
            </a:r>
            <a:r>
              <a:rPr lang="zh-CN" altLang="en-US" sz="11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相关标题文字</a:t>
            </a:r>
            <a:endParaRPr lang="en-US" altLang="zh-CN" sz="11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04589" y="1960141"/>
            <a:ext cx="3815828" cy="3516336"/>
            <a:chOff x="804589" y="1960141"/>
            <a:chExt cx="3815828" cy="3516336"/>
          </a:xfrm>
        </p:grpSpPr>
        <p:sp>
          <p:nvSpPr>
            <p:cNvPr id="9" name="等腰三角形 8"/>
            <p:cNvSpPr/>
            <p:nvPr/>
          </p:nvSpPr>
          <p:spPr>
            <a:xfrm rot="10800000">
              <a:off x="3120297" y="1960141"/>
              <a:ext cx="1500120" cy="1720589"/>
            </a:xfrm>
            <a:prstGeom prst="triangle">
              <a:avLst/>
            </a:prstGeom>
            <a:solidFill>
              <a:srgbClr val="00929A">
                <a:alpha val="5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10800000">
              <a:off x="804589" y="1960141"/>
              <a:ext cx="3065768" cy="3516336"/>
            </a:xfrm>
            <a:prstGeom prst="triangl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027099" y="2466493"/>
            <a:ext cx="61427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45416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300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300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4294967295"/>
          </p:nvPr>
        </p:nvSpPr>
        <p:spPr>
          <a:xfrm>
            <a:off x="1820863" y="245770"/>
            <a:ext cx="5400600" cy="6250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CN" altLang="en-US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49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49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99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553448" y="2083074"/>
            <a:ext cx="4828807" cy="4037259"/>
            <a:chOff x="6268472" y="1942824"/>
            <a:chExt cx="4831523" cy="4039530"/>
          </a:xfrm>
        </p:grpSpPr>
        <p:sp>
          <p:nvSpPr>
            <p:cNvPr id="6" name="Freeform 11"/>
            <p:cNvSpPr/>
            <p:nvPr/>
          </p:nvSpPr>
          <p:spPr bwMode="auto">
            <a:xfrm>
              <a:off x="7641912" y="2865795"/>
              <a:ext cx="3357094" cy="1790858"/>
            </a:xfrm>
            <a:custGeom>
              <a:avLst/>
              <a:gdLst>
                <a:gd name="T0" fmla="*/ 374 w 2320"/>
                <a:gd name="T1" fmla="*/ 611 h 1237"/>
                <a:gd name="T2" fmla="*/ 846 w 2320"/>
                <a:gd name="T3" fmla="*/ 313 h 1237"/>
                <a:gd name="T4" fmla="*/ 1265 w 2320"/>
                <a:gd name="T5" fmla="*/ 14 h 1237"/>
                <a:gd name="T6" fmla="*/ 1597 w 2320"/>
                <a:gd name="T7" fmla="*/ 279 h 1237"/>
                <a:gd name="T8" fmla="*/ 2199 w 2320"/>
                <a:gd name="T9" fmla="*/ 554 h 1237"/>
                <a:gd name="T10" fmla="*/ 2051 w 2320"/>
                <a:gd name="T11" fmla="*/ 1014 h 1237"/>
                <a:gd name="T12" fmla="*/ 1780 w 2320"/>
                <a:gd name="T13" fmla="*/ 1054 h 1237"/>
                <a:gd name="T14" fmla="*/ 1303 w 2320"/>
                <a:gd name="T15" fmla="*/ 1237 h 1237"/>
                <a:gd name="T16" fmla="*/ 815 w 2320"/>
                <a:gd name="T17" fmla="*/ 1083 h 1237"/>
                <a:gd name="T18" fmla="*/ 200 w 2320"/>
                <a:gd name="T19" fmla="*/ 953 h 1237"/>
                <a:gd name="T20" fmla="*/ 374 w 2320"/>
                <a:gd name="T21" fmla="*/ 611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0" h="1237">
                  <a:moveTo>
                    <a:pt x="374" y="611"/>
                  </a:moveTo>
                  <a:cubicBezTo>
                    <a:pt x="374" y="611"/>
                    <a:pt x="268" y="269"/>
                    <a:pt x="846" y="313"/>
                  </a:cubicBezTo>
                  <a:cubicBezTo>
                    <a:pt x="846" y="313"/>
                    <a:pt x="904" y="0"/>
                    <a:pt x="1265" y="14"/>
                  </a:cubicBezTo>
                  <a:cubicBezTo>
                    <a:pt x="1265" y="14"/>
                    <a:pt x="1592" y="24"/>
                    <a:pt x="1597" y="279"/>
                  </a:cubicBezTo>
                  <a:cubicBezTo>
                    <a:pt x="1597" y="279"/>
                    <a:pt x="2031" y="187"/>
                    <a:pt x="2199" y="554"/>
                  </a:cubicBezTo>
                  <a:cubicBezTo>
                    <a:pt x="2199" y="554"/>
                    <a:pt x="2320" y="869"/>
                    <a:pt x="2051" y="1014"/>
                  </a:cubicBezTo>
                  <a:cubicBezTo>
                    <a:pt x="2051" y="1014"/>
                    <a:pt x="1912" y="1085"/>
                    <a:pt x="1780" y="1054"/>
                  </a:cubicBezTo>
                  <a:cubicBezTo>
                    <a:pt x="1780" y="1054"/>
                    <a:pt x="1646" y="1225"/>
                    <a:pt x="1303" y="1237"/>
                  </a:cubicBezTo>
                  <a:cubicBezTo>
                    <a:pt x="1303" y="1237"/>
                    <a:pt x="972" y="1237"/>
                    <a:pt x="815" y="1083"/>
                  </a:cubicBezTo>
                  <a:cubicBezTo>
                    <a:pt x="815" y="1083"/>
                    <a:pt x="383" y="1184"/>
                    <a:pt x="200" y="953"/>
                  </a:cubicBezTo>
                  <a:cubicBezTo>
                    <a:pt x="200" y="953"/>
                    <a:pt x="0" y="685"/>
                    <a:pt x="374" y="6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" name="Freeform 13"/>
            <p:cNvSpPr/>
            <p:nvPr/>
          </p:nvSpPr>
          <p:spPr bwMode="auto">
            <a:xfrm>
              <a:off x="8857444" y="3517629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" name="Freeform 14"/>
            <p:cNvSpPr/>
            <p:nvPr/>
          </p:nvSpPr>
          <p:spPr bwMode="auto">
            <a:xfrm>
              <a:off x="9401556" y="3502939"/>
              <a:ext cx="503105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Freeform 15"/>
            <p:cNvSpPr/>
            <p:nvPr/>
          </p:nvSpPr>
          <p:spPr bwMode="auto">
            <a:xfrm>
              <a:off x="8851323" y="3529258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Freeform 16"/>
            <p:cNvSpPr/>
            <p:nvPr/>
          </p:nvSpPr>
          <p:spPr bwMode="auto">
            <a:xfrm>
              <a:off x="9395436" y="3514568"/>
              <a:ext cx="503717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" name="Freeform 17"/>
            <p:cNvSpPr/>
            <p:nvPr/>
          </p:nvSpPr>
          <p:spPr bwMode="auto">
            <a:xfrm>
              <a:off x="6849920" y="2178463"/>
              <a:ext cx="398445" cy="242984"/>
            </a:xfrm>
            <a:custGeom>
              <a:avLst/>
              <a:gdLst>
                <a:gd name="T0" fmla="*/ 0 w 651"/>
                <a:gd name="T1" fmla="*/ 2 h 397"/>
                <a:gd name="T2" fmla="*/ 3 w 651"/>
                <a:gd name="T3" fmla="*/ 390 h 397"/>
                <a:gd name="T4" fmla="*/ 644 w 651"/>
                <a:gd name="T5" fmla="*/ 397 h 397"/>
                <a:gd name="T6" fmla="*/ 651 w 651"/>
                <a:gd name="T7" fmla="*/ 0 h 397"/>
                <a:gd name="T8" fmla="*/ 0 w 651"/>
                <a:gd name="T9" fmla="*/ 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397">
                  <a:moveTo>
                    <a:pt x="0" y="2"/>
                  </a:moveTo>
                  <a:lnTo>
                    <a:pt x="3" y="390"/>
                  </a:lnTo>
                  <a:lnTo>
                    <a:pt x="644" y="397"/>
                  </a:lnTo>
                  <a:lnTo>
                    <a:pt x="65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" name="Freeform 18"/>
            <p:cNvSpPr/>
            <p:nvPr/>
          </p:nvSpPr>
          <p:spPr bwMode="auto">
            <a:xfrm>
              <a:off x="6799731" y="2458170"/>
              <a:ext cx="509226" cy="85075"/>
            </a:xfrm>
            <a:custGeom>
              <a:avLst/>
              <a:gdLst>
                <a:gd name="T0" fmla="*/ 0 w 832"/>
                <a:gd name="T1" fmla="*/ 139 h 139"/>
                <a:gd name="T2" fmla="*/ 832 w 832"/>
                <a:gd name="T3" fmla="*/ 137 h 139"/>
                <a:gd name="T4" fmla="*/ 737 w 832"/>
                <a:gd name="T5" fmla="*/ 0 h 139"/>
                <a:gd name="T6" fmla="*/ 82 w 832"/>
                <a:gd name="T7" fmla="*/ 4 h 139"/>
                <a:gd name="T8" fmla="*/ 0 w 832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2" h="139">
                  <a:moveTo>
                    <a:pt x="0" y="139"/>
                  </a:moveTo>
                  <a:lnTo>
                    <a:pt x="832" y="137"/>
                  </a:lnTo>
                  <a:lnTo>
                    <a:pt x="737" y="0"/>
                  </a:lnTo>
                  <a:lnTo>
                    <a:pt x="82" y="4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3" name="Freeform 19"/>
            <p:cNvSpPr>
              <a:spLocks noEditPoints="1"/>
            </p:cNvSpPr>
            <p:nvPr/>
          </p:nvSpPr>
          <p:spPr bwMode="auto">
            <a:xfrm>
              <a:off x="6829722" y="2162550"/>
              <a:ext cx="438840" cy="274810"/>
            </a:xfrm>
            <a:custGeom>
              <a:avLst/>
              <a:gdLst>
                <a:gd name="T0" fmla="*/ 288 w 303"/>
                <a:gd name="T1" fmla="*/ 0 h 190"/>
                <a:gd name="T2" fmla="*/ 15 w 303"/>
                <a:gd name="T3" fmla="*/ 0 h 190"/>
                <a:gd name="T4" fmla="*/ 0 w 303"/>
                <a:gd name="T5" fmla="*/ 16 h 190"/>
                <a:gd name="T6" fmla="*/ 0 w 303"/>
                <a:gd name="T7" fmla="*/ 174 h 190"/>
                <a:gd name="T8" fmla="*/ 15 w 303"/>
                <a:gd name="T9" fmla="*/ 190 h 190"/>
                <a:gd name="T10" fmla="*/ 288 w 303"/>
                <a:gd name="T11" fmla="*/ 190 h 190"/>
                <a:gd name="T12" fmla="*/ 303 w 303"/>
                <a:gd name="T13" fmla="*/ 174 h 190"/>
                <a:gd name="T14" fmla="*/ 303 w 303"/>
                <a:gd name="T15" fmla="*/ 16 h 190"/>
                <a:gd name="T16" fmla="*/ 288 w 303"/>
                <a:gd name="T17" fmla="*/ 0 h 190"/>
                <a:gd name="T18" fmla="*/ 279 w 303"/>
                <a:gd name="T19" fmla="*/ 168 h 190"/>
                <a:gd name="T20" fmla="*/ 23 w 303"/>
                <a:gd name="T21" fmla="*/ 168 h 190"/>
                <a:gd name="T22" fmla="*/ 23 w 303"/>
                <a:gd name="T23" fmla="*/ 20 h 190"/>
                <a:gd name="T24" fmla="*/ 279 w 303"/>
                <a:gd name="T25" fmla="*/ 20 h 190"/>
                <a:gd name="T26" fmla="*/ 279 w 303"/>
                <a:gd name="T27" fmla="*/ 16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3" h="190">
                  <a:moveTo>
                    <a:pt x="288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3"/>
                    <a:pt x="7" y="190"/>
                    <a:pt x="15" y="190"/>
                  </a:cubicBezTo>
                  <a:cubicBezTo>
                    <a:pt x="288" y="190"/>
                    <a:pt x="288" y="190"/>
                    <a:pt x="288" y="190"/>
                  </a:cubicBezTo>
                  <a:cubicBezTo>
                    <a:pt x="296" y="190"/>
                    <a:pt x="303" y="183"/>
                    <a:pt x="303" y="174"/>
                  </a:cubicBezTo>
                  <a:cubicBezTo>
                    <a:pt x="303" y="16"/>
                    <a:pt x="303" y="16"/>
                    <a:pt x="303" y="16"/>
                  </a:cubicBezTo>
                  <a:cubicBezTo>
                    <a:pt x="303" y="7"/>
                    <a:pt x="296" y="0"/>
                    <a:pt x="288" y="0"/>
                  </a:cubicBezTo>
                  <a:close/>
                  <a:moveTo>
                    <a:pt x="279" y="168"/>
                  </a:moveTo>
                  <a:cubicBezTo>
                    <a:pt x="23" y="168"/>
                    <a:pt x="23" y="168"/>
                    <a:pt x="23" y="168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79" y="20"/>
                    <a:pt x="279" y="20"/>
                    <a:pt x="279" y="20"/>
                  </a:cubicBezTo>
                  <a:lnTo>
                    <a:pt x="279" y="168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4" name="Freeform 20"/>
            <p:cNvSpPr>
              <a:spLocks noEditPoints="1"/>
            </p:cNvSpPr>
            <p:nvPr/>
          </p:nvSpPr>
          <p:spPr bwMode="auto">
            <a:xfrm>
              <a:off x="6788102" y="2450825"/>
              <a:ext cx="537992" cy="93644"/>
            </a:xfrm>
            <a:custGeom>
              <a:avLst/>
              <a:gdLst>
                <a:gd name="T0" fmla="*/ 370 w 372"/>
                <a:gd name="T1" fmla="*/ 65 h 65"/>
                <a:gd name="T2" fmla="*/ 371 w 372"/>
                <a:gd name="T3" fmla="*/ 65 h 65"/>
                <a:gd name="T4" fmla="*/ 372 w 372"/>
                <a:gd name="T5" fmla="*/ 65 h 65"/>
                <a:gd name="T6" fmla="*/ 327 w 372"/>
                <a:gd name="T7" fmla="*/ 0 h 65"/>
                <a:gd name="T8" fmla="*/ 34 w 372"/>
                <a:gd name="T9" fmla="*/ 0 h 65"/>
                <a:gd name="T10" fmla="*/ 0 w 372"/>
                <a:gd name="T11" fmla="*/ 65 h 65"/>
                <a:gd name="T12" fmla="*/ 1 w 372"/>
                <a:gd name="T13" fmla="*/ 65 h 65"/>
                <a:gd name="T14" fmla="*/ 2 w 372"/>
                <a:gd name="T15" fmla="*/ 65 h 65"/>
                <a:gd name="T16" fmla="*/ 370 w 372"/>
                <a:gd name="T17" fmla="*/ 65 h 65"/>
                <a:gd name="T18" fmla="*/ 146 w 372"/>
                <a:gd name="T19" fmla="*/ 57 h 65"/>
                <a:gd name="T20" fmla="*/ 151 w 372"/>
                <a:gd name="T21" fmla="*/ 48 h 65"/>
                <a:gd name="T22" fmla="*/ 217 w 372"/>
                <a:gd name="T23" fmla="*/ 49 h 65"/>
                <a:gd name="T24" fmla="*/ 223 w 372"/>
                <a:gd name="T25" fmla="*/ 57 h 65"/>
                <a:gd name="T26" fmla="*/ 146 w 372"/>
                <a:gd name="T27" fmla="*/ 57 h 65"/>
                <a:gd name="T28" fmla="*/ 50 w 372"/>
                <a:gd name="T29" fmla="*/ 9 h 65"/>
                <a:gd name="T30" fmla="*/ 309 w 372"/>
                <a:gd name="T31" fmla="*/ 9 h 65"/>
                <a:gd name="T32" fmla="*/ 332 w 372"/>
                <a:gd name="T33" fmla="*/ 41 h 65"/>
                <a:gd name="T34" fmla="*/ 34 w 372"/>
                <a:gd name="T35" fmla="*/ 41 h 65"/>
                <a:gd name="T36" fmla="*/ 50 w 372"/>
                <a:gd name="T37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2" h="65">
                  <a:moveTo>
                    <a:pt x="370" y="65"/>
                  </a:moveTo>
                  <a:cubicBezTo>
                    <a:pt x="370" y="65"/>
                    <a:pt x="370" y="65"/>
                    <a:pt x="371" y="65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2" y="65"/>
                    <a:pt x="2" y="65"/>
                  </a:cubicBezTo>
                  <a:lnTo>
                    <a:pt x="370" y="65"/>
                  </a:lnTo>
                  <a:close/>
                  <a:moveTo>
                    <a:pt x="146" y="57"/>
                  </a:moveTo>
                  <a:cubicBezTo>
                    <a:pt x="151" y="48"/>
                    <a:pt x="151" y="48"/>
                    <a:pt x="151" y="48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223" y="57"/>
                    <a:pt x="223" y="57"/>
                    <a:pt x="223" y="57"/>
                  </a:cubicBezTo>
                  <a:lnTo>
                    <a:pt x="146" y="57"/>
                  </a:lnTo>
                  <a:close/>
                  <a:moveTo>
                    <a:pt x="50" y="9"/>
                  </a:moveTo>
                  <a:cubicBezTo>
                    <a:pt x="309" y="9"/>
                    <a:pt x="309" y="9"/>
                    <a:pt x="309" y="9"/>
                  </a:cubicBezTo>
                  <a:cubicBezTo>
                    <a:pt x="332" y="41"/>
                    <a:pt x="332" y="41"/>
                    <a:pt x="332" y="41"/>
                  </a:cubicBezTo>
                  <a:cubicBezTo>
                    <a:pt x="34" y="41"/>
                    <a:pt x="34" y="41"/>
                    <a:pt x="34" y="41"/>
                  </a:cubicBezTo>
                  <a:lnTo>
                    <a:pt x="50" y="9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5" name="Freeform 21"/>
            <p:cNvSpPr/>
            <p:nvPr/>
          </p:nvSpPr>
          <p:spPr bwMode="auto">
            <a:xfrm>
              <a:off x="6785042" y="2557934"/>
              <a:ext cx="544112" cy="25706"/>
            </a:xfrm>
            <a:custGeom>
              <a:avLst/>
              <a:gdLst>
                <a:gd name="T0" fmla="*/ 373 w 376"/>
                <a:gd name="T1" fmla="*/ 0 h 18"/>
                <a:gd name="T2" fmla="*/ 3 w 376"/>
                <a:gd name="T3" fmla="*/ 0 h 18"/>
                <a:gd name="T4" fmla="*/ 0 w 376"/>
                <a:gd name="T5" fmla="*/ 9 h 18"/>
                <a:gd name="T6" fmla="*/ 4 w 376"/>
                <a:gd name="T7" fmla="*/ 18 h 18"/>
                <a:gd name="T8" fmla="*/ 372 w 376"/>
                <a:gd name="T9" fmla="*/ 18 h 18"/>
                <a:gd name="T10" fmla="*/ 376 w 376"/>
                <a:gd name="T11" fmla="*/ 9 h 18"/>
                <a:gd name="T12" fmla="*/ 373 w 37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8">
                  <a:moveTo>
                    <a:pt x="37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5"/>
                    <a:pt x="0" y="9"/>
                  </a:cubicBezTo>
                  <a:cubicBezTo>
                    <a:pt x="0" y="14"/>
                    <a:pt x="2" y="18"/>
                    <a:pt x="4" y="18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74" y="18"/>
                    <a:pt x="376" y="14"/>
                    <a:pt x="376" y="9"/>
                  </a:cubicBezTo>
                  <a:cubicBezTo>
                    <a:pt x="376" y="5"/>
                    <a:pt x="375" y="1"/>
                    <a:pt x="373" y="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6" name="Freeform 22"/>
            <p:cNvSpPr>
              <a:spLocks noEditPoints="1"/>
            </p:cNvSpPr>
            <p:nvPr/>
          </p:nvSpPr>
          <p:spPr bwMode="auto">
            <a:xfrm>
              <a:off x="6622849" y="1942824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4" y="18"/>
                    <a:pt x="18" y="145"/>
                    <a:pt x="18" y="300"/>
                  </a:cubicBezTo>
                  <a:cubicBezTo>
                    <a:pt x="18" y="455"/>
                    <a:pt x="144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7" name="Freeform 23"/>
            <p:cNvSpPr/>
            <p:nvPr/>
          </p:nvSpPr>
          <p:spPr bwMode="auto">
            <a:xfrm>
              <a:off x="6535938" y="3469889"/>
              <a:ext cx="308473" cy="503717"/>
            </a:xfrm>
            <a:custGeom>
              <a:avLst/>
              <a:gdLst>
                <a:gd name="T0" fmla="*/ 0 w 504"/>
                <a:gd name="T1" fmla="*/ 723 h 823"/>
                <a:gd name="T2" fmla="*/ 45 w 504"/>
                <a:gd name="T3" fmla="*/ 0 h 823"/>
                <a:gd name="T4" fmla="*/ 504 w 504"/>
                <a:gd name="T5" fmla="*/ 7 h 823"/>
                <a:gd name="T6" fmla="*/ 492 w 504"/>
                <a:gd name="T7" fmla="*/ 811 h 823"/>
                <a:gd name="T8" fmla="*/ 166 w 504"/>
                <a:gd name="T9" fmla="*/ 823 h 823"/>
                <a:gd name="T10" fmla="*/ 0 w 504"/>
                <a:gd name="T11" fmla="*/ 7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4" h="823">
                  <a:moveTo>
                    <a:pt x="0" y="723"/>
                  </a:moveTo>
                  <a:lnTo>
                    <a:pt x="45" y="0"/>
                  </a:lnTo>
                  <a:lnTo>
                    <a:pt x="504" y="7"/>
                  </a:lnTo>
                  <a:lnTo>
                    <a:pt x="492" y="811"/>
                  </a:lnTo>
                  <a:lnTo>
                    <a:pt x="166" y="823"/>
                  </a:lnTo>
                  <a:lnTo>
                    <a:pt x="0" y="7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8" name="Freeform 24"/>
            <p:cNvSpPr>
              <a:spLocks noEditPoints="1"/>
            </p:cNvSpPr>
            <p:nvPr/>
          </p:nvSpPr>
          <p:spPr bwMode="auto">
            <a:xfrm>
              <a:off x="6521861" y="3439286"/>
              <a:ext cx="361722" cy="568594"/>
            </a:xfrm>
            <a:custGeom>
              <a:avLst/>
              <a:gdLst>
                <a:gd name="T0" fmla="*/ 203 w 250"/>
                <a:gd name="T1" fmla="*/ 0 h 393"/>
                <a:gd name="T2" fmla="*/ 47 w 250"/>
                <a:gd name="T3" fmla="*/ 0 h 393"/>
                <a:gd name="T4" fmla="*/ 0 w 250"/>
                <a:gd name="T5" fmla="*/ 47 h 393"/>
                <a:gd name="T6" fmla="*/ 0 w 250"/>
                <a:gd name="T7" fmla="*/ 346 h 393"/>
                <a:gd name="T8" fmla="*/ 47 w 250"/>
                <a:gd name="T9" fmla="*/ 393 h 393"/>
                <a:gd name="T10" fmla="*/ 203 w 250"/>
                <a:gd name="T11" fmla="*/ 393 h 393"/>
                <a:gd name="T12" fmla="*/ 250 w 250"/>
                <a:gd name="T13" fmla="*/ 346 h 393"/>
                <a:gd name="T14" fmla="*/ 250 w 250"/>
                <a:gd name="T15" fmla="*/ 47 h 393"/>
                <a:gd name="T16" fmla="*/ 203 w 250"/>
                <a:gd name="T17" fmla="*/ 0 h 393"/>
                <a:gd name="T18" fmla="*/ 100 w 250"/>
                <a:gd name="T19" fmla="*/ 51 h 393"/>
                <a:gd name="T20" fmla="*/ 164 w 250"/>
                <a:gd name="T21" fmla="*/ 51 h 393"/>
                <a:gd name="T22" fmla="*/ 170 w 250"/>
                <a:gd name="T23" fmla="*/ 56 h 393"/>
                <a:gd name="T24" fmla="*/ 164 w 250"/>
                <a:gd name="T25" fmla="*/ 62 h 393"/>
                <a:gd name="T26" fmla="*/ 100 w 250"/>
                <a:gd name="T27" fmla="*/ 62 h 393"/>
                <a:gd name="T28" fmla="*/ 94 w 250"/>
                <a:gd name="T29" fmla="*/ 56 h 393"/>
                <a:gd name="T30" fmla="*/ 100 w 250"/>
                <a:gd name="T31" fmla="*/ 51 h 393"/>
                <a:gd name="T32" fmla="*/ 41 w 250"/>
                <a:gd name="T33" fmla="*/ 47 h 393"/>
                <a:gd name="T34" fmla="*/ 50 w 250"/>
                <a:gd name="T35" fmla="*/ 37 h 393"/>
                <a:gd name="T36" fmla="*/ 60 w 250"/>
                <a:gd name="T37" fmla="*/ 47 h 393"/>
                <a:gd name="T38" fmla="*/ 50 w 250"/>
                <a:gd name="T39" fmla="*/ 56 h 393"/>
                <a:gd name="T40" fmla="*/ 41 w 250"/>
                <a:gd name="T41" fmla="*/ 47 h 393"/>
                <a:gd name="T42" fmla="*/ 152 w 250"/>
                <a:gd name="T43" fmla="*/ 347 h 393"/>
                <a:gd name="T44" fmla="*/ 112 w 250"/>
                <a:gd name="T45" fmla="*/ 347 h 393"/>
                <a:gd name="T46" fmla="*/ 109 w 250"/>
                <a:gd name="T47" fmla="*/ 344 h 393"/>
                <a:gd name="T48" fmla="*/ 112 w 250"/>
                <a:gd name="T49" fmla="*/ 340 h 393"/>
                <a:gd name="T50" fmla="*/ 152 w 250"/>
                <a:gd name="T51" fmla="*/ 340 h 393"/>
                <a:gd name="T52" fmla="*/ 155 w 250"/>
                <a:gd name="T53" fmla="*/ 344 h 393"/>
                <a:gd name="T54" fmla="*/ 152 w 250"/>
                <a:gd name="T55" fmla="*/ 347 h 393"/>
                <a:gd name="T56" fmla="*/ 205 w 250"/>
                <a:gd name="T57" fmla="*/ 307 h 393"/>
                <a:gd name="T58" fmla="*/ 53 w 250"/>
                <a:gd name="T59" fmla="*/ 307 h 393"/>
                <a:gd name="T60" fmla="*/ 53 w 250"/>
                <a:gd name="T61" fmla="*/ 85 h 393"/>
                <a:gd name="T62" fmla="*/ 205 w 250"/>
                <a:gd name="T63" fmla="*/ 85 h 393"/>
                <a:gd name="T64" fmla="*/ 205 w 250"/>
                <a:gd name="T65" fmla="*/ 30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0" h="393">
                  <a:moveTo>
                    <a:pt x="203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2"/>
                    <a:pt x="21" y="393"/>
                    <a:pt x="47" y="393"/>
                  </a:cubicBezTo>
                  <a:cubicBezTo>
                    <a:pt x="203" y="393"/>
                    <a:pt x="203" y="393"/>
                    <a:pt x="203" y="393"/>
                  </a:cubicBezTo>
                  <a:cubicBezTo>
                    <a:pt x="229" y="393"/>
                    <a:pt x="250" y="372"/>
                    <a:pt x="250" y="346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21"/>
                    <a:pt x="229" y="0"/>
                    <a:pt x="203" y="0"/>
                  </a:cubicBezTo>
                  <a:close/>
                  <a:moveTo>
                    <a:pt x="100" y="51"/>
                  </a:moveTo>
                  <a:cubicBezTo>
                    <a:pt x="164" y="51"/>
                    <a:pt x="164" y="51"/>
                    <a:pt x="164" y="51"/>
                  </a:cubicBezTo>
                  <a:cubicBezTo>
                    <a:pt x="167" y="51"/>
                    <a:pt x="170" y="54"/>
                    <a:pt x="170" y="56"/>
                  </a:cubicBezTo>
                  <a:cubicBezTo>
                    <a:pt x="170" y="59"/>
                    <a:pt x="167" y="62"/>
                    <a:pt x="164" y="62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97" y="62"/>
                    <a:pt x="94" y="59"/>
                    <a:pt x="94" y="56"/>
                  </a:cubicBezTo>
                  <a:cubicBezTo>
                    <a:pt x="94" y="54"/>
                    <a:pt x="97" y="51"/>
                    <a:pt x="100" y="51"/>
                  </a:cubicBezTo>
                  <a:close/>
                  <a:moveTo>
                    <a:pt x="41" y="47"/>
                  </a:moveTo>
                  <a:cubicBezTo>
                    <a:pt x="41" y="42"/>
                    <a:pt x="45" y="37"/>
                    <a:pt x="50" y="37"/>
                  </a:cubicBezTo>
                  <a:cubicBezTo>
                    <a:pt x="55" y="37"/>
                    <a:pt x="60" y="42"/>
                    <a:pt x="60" y="47"/>
                  </a:cubicBezTo>
                  <a:cubicBezTo>
                    <a:pt x="60" y="52"/>
                    <a:pt x="55" y="56"/>
                    <a:pt x="50" y="56"/>
                  </a:cubicBezTo>
                  <a:cubicBezTo>
                    <a:pt x="45" y="56"/>
                    <a:pt x="41" y="52"/>
                    <a:pt x="41" y="47"/>
                  </a:cubicBezTo>
                  <a:close/>
                  <a:moveTo>
                    <a:pt x="152" y="347"/>
                  </a:moveTo>
                  <a:cubicBezTo>
                    <a:pt x="112" y="347"/>
                    <a:pt x="112" y="347"/>
                    <a:pt x="112" y="347"/>
                  </a:cubicBezTo>
                  <a:cubicBezTo>
                    <a:pt x="110" y="347"/>
                    <a:pt x="109" y="346"/>
                    <a:pt x="109" y="344"/>
                  </a:cubicBezTo>
                  <a:cubicBezTo>
                    <a:pt x="109" y="342"/>
                    <a:pt x="110" y="340"/>
                    <a:pt x="112" y="340"/>
                  </a:cubicBezTo>
                  <a:cubicBezTo>
                    <a:pt x="152" y="340"/>
                    <a:pt x="152" y="340"/>
                    <a:pt x="152" y="340"/>
                  </a:cubicBezTo>
                  <a:cubicBezTo>
                    <a:pt x="154" y="340"/>
                    <a:pt x="155" y="342"/>
                    <a:pt x="155" y="344"/>
                  </a:cubicBezTo>
                  <a:cubicBezTo>
                    <a:pt x="155" y="346"/>
                    <a:pt x="154" y="347"/>
                    <a:pt x="152" y="347"/>
                  </a:cubicBezTo>
                  <a:close/>
                  <a:moveTo>
                    <a:pt x="205" y="307"/>
                  </a:moveTo>
                  <a:cubicBezTo>
                    <a:pt x="53" y="307"/>
                    <a:pt x="53" y="307"/>
                    <a:pt x="53" y="307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205" y="85"/>
                    <a:pt x="205" y="85"/>
                    <a:pt x="205" y="85"/>
                  </a:cubicBezTo>
                  <a:lnTo>
                    <a:pt x="205" y="307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9" name="Freeform 25"/>
            <p:cNvSpPr>
              <a:spLocks noEditPoints="1"/>
            </p:cNvSpPr>
            <p:nvPr/>
          </p:nvSpPr>
          <p:spPr bwMode="auto">
            <a:xfrm>
              <a:off x="6268472" y="3303411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5"/>
                    <a:pt x="18" y="300"/>
                  </a:cubicBezTo>
                  <a:cubicBezTo>
                    <a:pt x="18" y="455"/>
                    <a:pt x="145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6439234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1" name="Freeform 27"/>
            <p:cNvSpPr>
              <a:spLocks noEditPoints="1"/>
            </p:cNvSpPr>
            <p:nvPr/>
          </p:nvSpPr>
          <p:spPr bwMode="auto">
            <a:xfrm>
              <a:off x="6428829" y="4949214"/>
              <a:ext cx="272362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7 w 188"/>
                <a:gd name="T11" fmla="*/ 137 h 154"/>
                <a:gd name="T12" fmla="*/ 77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9 w 188"/>
                <a:gd name="T27" fmla="*/ 147 h 154"/>
                <a:gd name="T28" fmla="*/ 119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1 w 188"/>
                <a:gd name="T45" fmla="*/ 113 h 154"/>
                <a:gd name="T46" fmla="*/ 11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3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1" y="120"/>
                    <a:pt x="11" y="1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3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6769129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3" name="Freeform 29"/>
            <p:cNvSpPr>
              <a:spLocks noEditPoints="1"/>
            </p:cNvSpPr>
            <p:nvPr/>
          </p:nvSpPr>
          <p:spPr bwMode="auto">
            <a:xfrm>
              <a:off x="6759336" y="4949214"/>
              <a:ext cx="271750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6 w 188"/>
                <a:gd name="T11" fmla="*/ 137 h 154"/>
                <a:gd name="T12" fmla="*/ 76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8 w 188"/>
                <a:gd name="T27" fmla="*/ 147 h 154"/>
                <a:gd name="T28" fmla="*/ 118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0 w 188"/>
                <a:gd name="T45" fmla="*/ 113 h 154"/>
                <a:gd name="T46" fmla="*/ 10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8" y="137"/>
                    <a:pt x="118" y="137"/>
                    <a:pt x="118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2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0" y="120"/>
                    <a:pt x="10" y="113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2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Rectangle 30"/>
            <p:cNvSpPr>
              <a:spLocks noChangeArrowheads="1"/>
            </p:cNvSpPr>
            <p:nvPr/>
          </p:nvSpPr>
          <p:spPr bwMode="auto">
            <a:xfrm>
              <a:off x="6426381" y="5272988"/>
              <a:ext cx="639592" cy="14689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5" name="Rectangle 31"/>
            <p:cNvSpPr>
              <a:spLocks noChangeArrowheads="1"/>
            </p:cNvSpPr>
            <p:nvPr/>
          </p:nvSpPr>
          <p:spPr bwMode="auto">
            <a:xfrm>
              <a:off x="6563480" y="5167715"/>
              <a:ext cx="14689" cy="112617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Rectangle 32"/>
            <p:cNvSpPr>
              <a:spLocks noChangeArrowheads="1"/>
            </p:cNvSpPr>
            <p:nvPr/>
          </p:nvSpPr>
          <p:spPr bwMode="auto">
            <a:xfrm>
              <a:off x="6892151" y="5167715"/>
              <a:ext cx="14689" cy="112617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Freeform 33"/>
            <p:cNvSpPr>
              <a:spLocks noEditPoints="1"/>
            </p:cNvSpPr>
            <p:nvPr/>
          </p:nvSpPr>
          <p:spPr bwMode="auto">
            <a:xfrm>
              <a:off x="6311928" y="4681136"/>
              <a:ext cx="868499" cy="867275"/>
            </a:xfrm>
            <a:custGeom>
              <a:avLst/>
              <a:gdLst>
                <a:gd name="T0" fmla="*/ 300 w 600"/>
                <a:gd name="T1" fmla="*/ 599 h 599"/>
                <a:gd name="T2" fmla="*/ 0 w 600"/>
                <a:gd name="T3" fmla="*/ 299 h 599"/>
                <a:gd name="T4" fmla="*/ 300 w 600"/>
                <a:gd name="T5" fmla="*/ 0 h 599"/>
                <a:gd name="T6" fmla="*/ 600 w 600"/>
                <a:gd name="T7" fmla="*/ 299 h 599"/>
                <a:gd name="T8" fmla="*/ 300 w 600"/>
                <a:gd name="T9" fmla="*/ 599 h 599"/>
                <a:gd name="T10" fmla="*/ 300 w 600"/>
                <a:gd name="T11" fmla="*/ 18 h 599"/>
                <a:gd name="T12" fmla="*/ 18 w 600"/>
                <a:gd name="T13" fmla="*/ 299 h 599"/>
                <a:gd name="T14" fmla="*/ 300 w 600"/>
                <a:gd name="T15" fmla="*/ 581 h 599"/>
                <a:gd name="T16" fmla="*/ 582 w 600"/>
                <a:gd name="T17" fmla="*/ 299 h 599"/>
                <a:gd name="T18" fmla="*/ 300 w 600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599">
                  <a:moveTo>
                    <a:pt x="300" y="599"/>
                  </a:moveTo>
                  <a:cubicBezTo>
                    <a:pt x="135" y="599"/>
                    <a:pt x="0" y="465"/>
                    <a:pt x="0" y="299"/>
                  </a:cubicBezTo>
                  <a:cubicBezTo>
                    <a:pt x="0" y="134"/>
                    <a:pt x="135" y="0"/>
                    <a:pt x="300" y="0"/>
                  </a:cubicBezTo>
                  <a:cubicBezTo>
                    <a:pt x="466" y="0"/>
                    <a:pt x="600" y="134"/>
                    <a:pt x="600" y="299"/>
                  </a:cubicBezTo>
                  <a:cubicBezTo>
                    <a:pt x="600" y="465"/>
                    <a:pt x="466" y="599"/>
                    <a:pt x="300" y="599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4"/>
                    <a:pt x="18" y="299"/>
                  </a:cubicBezTo>
                  <a:cubicBezTo>
                    <a:pt x="18" y="455"/>
                    <a:pt x="145" y="581"/>
                    <a:pt x="300" y="581"/>
                  </a:cubicBezTo>
                  <a:cubicBezTo>
                    <a:pt x="456" y="581"/>
                    <a:pt x="582" y="455"/>
                    <a:pt x="582" y="299"/>
                  </a:cubicBezTo>
                  <a:cubicBezTo>
                    <a:pt x="582" y="144"/>
                    <a:pt x="456" y="18"/>
                    <a:pt x="300" y="1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8" name="Freeform 34"/>
            <p:cNvSpPr/>
            <p:nvPr/>
          </p:nvSpPr>
          <p:spPr bwMode="auto">
            <a:xfrm>
              <a:off x="7717194" y="5605943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4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4"/>
                    <a:pt x="164" y="34"/>
                  </a:cubicBezTo>
                  <a:cubicBezTo>
                    <a:pt x="100" y="34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9" name="Freeform 35"/>
            <p:cNvSpPr/>
            <p:nvPr/>
          </p:nvSpPr>
          <p:spPr bwMode="auto">
            <a:xfrm>
              <a:off x="7717194" y="5490266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3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3"/>
                    <a:pt x="164" y="33"/>
                  </a:cubicBezTo>
                  <a:cubicBezTo>
                    <a:pt x="100" y="33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7717194" y="5325012"/>
              <a:ext cx="475563" cy="175658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Freeform 37"/>
            <p:cNvSpPr>
              <a:spLocks noEditPoints="1"/>
            </p:cNvSpPr>
            <p:nvPr/>
          </p:nvSpPr>
          <p:spPr bwMode="auto">
            <a:xfrm>
              <a:off x="7521338" y="5094882"/>
              <a:ext cx="867275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Freeform 38"/>
            <p:cNvSpPr>
              <a:spLocks noEditPoints="1"/>
            </p:cNvSpPr>
            <p:nvPr/>
          </p:nvSpPr>
          <p:spPr bwMode="auto">
            <a:xfrm>
              <a:off x="8870297" y="5094882"/>
              <a:ext cx="866663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Freeform 39"/>
            <p:cNvSpPr>
              <a:spLocks noEditPoints="1"/>
            </p:cNvSpPr>
            <p:nvPr/>
          </p:nvSpPr>
          <p:spPr bwMode="auto">
            <a:xfrm>
              <a:off x="10071139" y="4953498"/>
              <a:ext cx="1028856" cy="1028856"/>
            </a:xfrm>
            <a:custGeom>
              <a:avLst/>
              <a:gdLst>
                <a:gd name="T0" fmla="*/ 355 w 711"/>
                <a:gd name="T1" fmla="*/ 711 h 711"/>
                <a:gd name="T2" fmla="*/ 0 w 711"/>
                <a:gd name="T3" fmla="*/ 356 h 711"/>
                <a:gd name="T4" fmla="*/ 355 w 711"/>
                <a:gd name="T5" fmla="*/ 0 h 711"/>
                <a:gd name="T6" fmla="*/ 711 w 711"/>
                <a:gd name="T7" fmla="*/ 356 h 711"/>
                <a:gd name="T8" fmla="*/ 355 w 711"/>
                <a:gd name="T9" fmla="*/ 711 h 711"/>
                <a:gd name="T10" fmla="*/ 355 w 711"/>
                <a:gd name="T11" fmla="*/ 22 h 711"/>
                <a:gd name="T12" fmla="*/ 21 w 711"/>
                <a:gd name="T13" fmla="*/ 356 h 711"/>
                <a:gd name="T14" fmla="*/ 355 w 711"/>
                <a:gd name="T15" fmla="*/ 690 h 711"/>
                <a:gd name="T16" fmla="*/ 689 w 711"/>
                <a:gd name="T17" fmla="*/ 356 h 711"/>
                <a:gd name="T18" fmla="*/ 355 w 711"/>
                <a:gd name="T19" fmla="*/ 22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1" h="711">
                  <a:moveTo>
                    <a:pt x="355" y="711"/>
                  </a:moveTo>
                  <a:cubicBezTo>
                    <a:pt x="159" y="711"/>
                    <a:pt x="0" y="552"/>
                    <a:pt x="0" y="356"/>
                  </a:cubicBezTo>
                  <a:cubicBezTo>
                    <a:pt x="0" y="160"/>
                    <a:pt x="159" y="0"/>
                    <a:pt x="355" y="0"/>
                  </a:cubicBezTo>
                  <a:cubicBezTo>
                    <a:pt x="551" y="0"/>
                    <a:pt x="711" y="160"/>
                    <a:pt x="711" y="356"/>
                  </a:cubicBezTo>
                  <a:cubicBezTo>
                    <a:pt x="711" y="552"/>
                    <a:pt x="551" y="711"/>
                    <a:pt x="355" y="711"/>
                  </a:cubicBezTo>
                  <a:close/>
                  <a:moveTo>
                    <a:pt x="355" y="22"/>
                  </a:moveTo>
                  <a:cubicBezTo>
                    <a:pt x="171" y="22"/>
                    <a:pt x="21" y="171"/>
                    <a:pt x="21" y="356"/>
                  </a:cubicBezTo>
                  <a:cubicBezTo>
                    <a:pt x="21" y="540"/>
                    <a:pt x="171" y="690"/>
                    <a:pt x="355" y="690"/>
                  </a:cubicBezTo>
                  <a:cubicBezTo>
                    <a:pt x="540" y="690"/>
                    <a:pt x="689" y="540"/>
                    <a:pt x="689" y="356"/>
                  </a:cubicBezTo>
                  <a:cubicBezTo>
                    <a:pt x="689" y="171"/>
                    <a:pt x="540" y="22"/>
                    <a:pt x="355" y="22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4" name="Freeform 40"/>
            <p:cNvSpPr/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  <a:gd name="T16" fmla="*/ 24 w 807"/>
                <a:gd name="T17" fmla="*/ 567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  <a:lnTo>
                    <a:pt x="24" y="5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Freeform 41"/>
            <p:cNvSpPr/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6" name="Freeform 42"/>
            <p:cNvSpPr>
              <a:spLocks noEditPoints="1"/>
            </p:cNvSpPr>
            <p:nvPr/>
          </p:nvSpPr>
          <p:spPr bwMode="auto">
            <a:xfrm>
              <a:off x="10254754" y="5163431"/>
              <a:ext cx="519630" cy="422314"/>
            </a:xfrm>
            <a:custGeom>
              <a:avLst/>
              <a:gdLst>
                <a:gd name="T0" fmla="*/ 332 w 359"/>
                <a:gd name="T1" fmla="*/ 0 h 292"/>
                <a:gd name="T2" fmla="*/ 27 w 359"/>
                <a:gd name="T3" fmla="*/ 0 h 292"/>
                <a:gd name="T4" fmla="*/ 0 w 359"/>
                <a:gd name="T5" fmla="*/ 27 h 292"/>
                <a:gd name="T6" fmla="*/ 0 w 359"/>
                <a:gd name="T7" fmla="*/ 234 h 292"/>
                <a:gd name="T8" fmla="*/ 27 w 359"/>
                <a:gd name="T9" fmla="*/ 261 h 292"/>
                <a:gd name="T10" fmla="*/ 147 w 359"/>
                <a:gd name="T11" fmla="*/ 261 h 292"/>
                <a:gd name="T12" fmla="*/ 147 w 359"/>
                <a:gd name="T13" fmla="*/ 279 h 292"/>
                <a:gd name="T14" fmla="*/ 33 w 359"/>
                <a:gd name="T15" fmla="*/ 279 h 292"/>
                <a:gd name="T16" fmla="*/ 27 w 359"/>
                <a:gd name="T17" fmla="*/ 286 h 292"/>
                <a:gd name="T18" fmla="*/ 33 w 359"/>
                <a:gd name="T19" fmla="*/ 292 h 292"/>
                <a:gd name="T20" fmla="*/ 327 w 359"/>
                <a:gd name="T21" fmla="*/ 292 h 292"/>
                <a:gd name="T22" fmla="*/ 333 w 359"/>
                <a:gd name="T23" fmla="*/ 286 h 292"/>
                <a:gd name="T24" fmla="*/ 327 w 359"/>
                <a:gd name="T25" fmla="*/ 279 h 292"/>
                <a:gd name="T26" fmla="*/ 226 w 359"/>
                <a:gd name="T27" fmla="*/ 279 h 292"/>
                <a:gd name="T28" fmla="*/ 226 w 359"/>
                <a:gd name="T29" fmla="*/ 261 h 292"/>
                <a:gd name="T30" fmla="*/ 332 w 359"/>
                <a:gd name="T31" fmla="*/ 261 h 292"/>
                <a:gd name="T32" fmla="*/ 359 w 359"/>
                <a:gd name="T33" fmla="*/ 234 h 292"/>
                <a:gd name="T34" fmla="*/ 359 w 359"/>
                <a:gd name="T35" fmla="*/ 27 h 292"/>
                <a:gd name="T36" fmla="*/ 332 w 359"/>
                <a:gd name="T37" fmla="*/ 0 h 292"/>
                <a:gd name="T38" fmla="*/ 340 w 359"/>
                <a:gd name="T39" fmla="*/ 215 h 292"/>
                <a:gd name="T40" fmla="*/ 316 w 359"/>
                <a:gd name="T41" fmla="*/ 238 h 292"/>
                <a:gd name="T42" fmla="*/ 45 w 359"/>
                <a:gd name="T43" fmla="*/ 238 h 292"/>
                <a:gd name="T44" fmla="*/ 21 w 359"/>
                <a:gd name="T45" fmla="*/ 215 h 292"/>
                <a:gd name="T46" fmla="*/ 21 w 359"/>
                <a:gd name="T47" fmla="*/ 40 h 292"/>
                <a:gd name="T48" fmla="*/ 45 w 359"/>
                <a:gd name="T49" fmla="*/ 17 h 292"/>
                <a:gd name="T50" fmla="*/ 316 w 359"/>
                <a:gd name="T51" fmla="*/ 17 h 292"/>
                <a:gd name="T52" fmla="*/ 340 w 359"/>
                <a:gd name="T53" fmla="*/ 40 h 292"/>
                <a:gd name="T54" fmla="*/ 340 w 359"/>
                <a:gd name="T55" fmla="*/ 21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292">
                  <a:moveTo>
                    <a:pt x="33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49"/>
                    <a:pt x="12" y="261"/>
                    <a:pt x="27" y="261"/>
                  </a:cubicBezTo>
                  <a:cubicBezTo>
                    <a:pt x="147" y="261"/>
                    <a:pt x="147" y="261"/>
                    <a:pt x="147" y="261"/>
                  </a:cubicBezTo>
                  <a:cubicBezTo>
                    <a:pt x="147" y="279"/>
                    <a:pt x="147" y="279"/>
                    <a:pt x="147" y="279"/>
                  </a:cubicBezTo>
                  <a:cubicBezTo>
                    <a:pt x="33" y="279"/>
                    <a:pt x="33" y="279"/>
                    <a:pt x="33" y="279"/>
                  </a:cubicBezTo>
                  <a:cubicBezTo>
                    <a:pt x="30" y="279"/>
                    <a:pt x="27" y="282"/>
                    <a:pt x="27" y="286"/>
                  </a:cubicBezTo>
                  <a:cubicBezTo>
                    <a:pt x="27" y="289"/>
                    <a:pt x="30" y="292"/>
                    <a:pt x="33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30" y="292"/>
                    <a:pt x="333" y="289"/>
                    <a:pt x="333" y="286"/>
                  </a:cubicBezTo>
                  <a:cubicBezTo>
                    <a:pt x="333" y="282"/>
                    <a:pt x="330" y="279"/>
                    <a:pt x="327" y="279"/>
                  </a:cubicBezTo>
                  <a:cubicBezTo>
                    <a:pt x="226" y="279"/>
                    <a:pt x="226" y="279"/>
                    <a:pt x="226" y="279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47" y="261"/>
                    <a:pt x="359" y="249"/>
                    <a:pt x="359" y="234"/>
                  </a:cubicBezTo>
                  <a:cubicBezTo>
                    <a:pt x="359" y="27"/>
                    <a:pt x="359" y="27"/>
                    <a:pt x="359" y="27"/>
                  </a:cubicBezTo>
                  <a:cubicBezTo>
                    <a:pt x="359" y="12"/>
                    <a:pt x="347" y="0"/>
                    <a:pt x="332" y="0"/>
                  </a:cubicBezTo>
                  <a:close/>
                  <a:moveTo>
                    <a:pt x="340" y="215"/>
                  </a:moveTo>
                  <a:cubicBezTo>
                    <a:pt x="340" y="228"/>
                    <a:pt x="329" y="238"/>
                    <a:pt x="316" y="238"/>
                  </a:cubicBezTo>
                  <a:cubicBezTo>
                    <a:pt x="45" y="238"/>
                    <a:pt x="45" y="238"/>
                    <a:pt x="45" y="238"/>
                  </a:cubicBezTo>
                  <a:cubicBezTo>
                    <a:pt x="31" y="238"/>
                    <a:pt x="21" y="228"/>
                    <a:pt x="21" y="215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27"/>
                    <a:pt x="31" y="17"/>
                    <a:pt x="45" y="17"/>
                  </a:cubicBezTo>
                  <a:cubicBezTo>
                    <a:pt x="316" y="17"/>
                    <a:pt x="316" y="17"/>
                    <a:pt x="316" y="17"/>
                  </a:cubicBezTo>
                  <a:cubicBezTo>
                    <a:pt x="329" y="17"/>
                    <a:pt x="340" y="27"/>
                    <a:pt x="340" y="40"/>
                  </a:cubicBezTo>
                  <a:lnTo>
                    <a:pt x="340" y="215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Oval 43"/>
            <p:cNvSpPr>
              <a:spLocks noChangeArrowheads="1"/>
            </p:cNvSpPr>
            <p:nvPr/>
          </p:nvSpPr>
          <p:spPr bwMode="auto">
            <a:xfrm>
              <a:off x="10762755" y="5612064"/>
              <a:ext cx="101600" cy="97928"/>
            </a:xfrm>
            <a:prstGeom prst="ellipse">
              <a:avLst/>
            </a:pr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Freeform 44"/>
            <p:cNvSpPr/>
            <p:nvPr/>
          </p:nvSpPr>
          <p:spPr bwMode="auto">
            <a:xfrm>
              <a:off x="10712567" y="5372752"/>
              <a:ext cx="181779" cy="145056"/>
            </a:xfrm>
            <a:custGeom>
              <a:avLst/>
              <a:gdLst>
                <a:gd name="T0" fmla="*/ 4 w 297"/>
                <a:gd name="T1" fmla="*/ 237 h 237"/>
                <a:gd name="T2" fmla="*/ 0 w 297"/>
                <a:gd name="T3" fmla="*/ 0 h 237"/>
                <a:gd name="T4" fmla="*/ 295 w 297"/>
                <a:gd name="T5" fmla="*/ 8 h 237"/>
                <a:gd name="T6" fmla="*/ 297 w 297"/>
                <a:gd name="T7" fmla="*/ 237 h 237"/>
                <a:gd name="T8" fmla="*/ 4 w 297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237">
                  <a:moveTo>
                    <a:pt x="4" y="237"/>
                  </a:moveTo>
                  <a:lnTo>
                    <a:pt x="0" y="0"/>
                  </a:lnTo>
                  <a:lnTo>
                    <a:pt x="295" y="8"/>
                  </a:lnTo>
                  <a:lnTo>
                    <a:pt x="297" y="237"/>
                  </a:lnTo>
                  <a:lnTo>
                    <a:pt x="4" y="237"/>
                  </a:lnTo>
                  <a:close/>
                </a:path>
              </a:pathLst>
            </a:cu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9" name="Freeform 45"/>
            <p:cNvSpPr>
              <a:spLocks noEditPoints="1"/>
            </p:cNvSpPr>
            <p:nvPr/>
          </p:nvSpPr>
          <p:spPr bwMode="auto">
            <a:xfrm>
              <a:off x="10686249" y="5307875"/>
              <a:ext cx="238700" cy="440064"/>
            </a:xfrm>
            <a:custGeom>
              <a:avLst/>
              <a:gdLst>
                <a:gd name="T0" fmla="*/ 83 w 165"/>
                <a:gd name="T1" fmla="*/ 0 h 304"/>
                <a:gd name="T2" fmla="*/ 0 w 165"/>
                <a:gd name="T3" fmla="*/ 69 h 304"/>
                <a:gd name="T4" fmla="*/ 0 w 165"/>
                <a:gd name="T5" fmla="*/ 236 h 304"/>
                <a:gd name="T6" fmla="*/ 83 w 165"/>
                <a:gd name="T7" fmla="*/ 304 h 304"/>
                <a:gd name="T8" fmla="*/ 165 w 165"/>
                <a:gd name="T9" fmla="*/ 236 h 304"/>
                <a:gd name="T10" fmla="*/ 165 w 165"/>
                <a:gd name="T11" fmla="*/ 69 h 304"/>
                <a:gd name="T12" fmla="*/ 83 w 165"/>
                <a:gd name="T13" fmla="*/ 0 h 304"/>
                <a:gd name="T14" fmla="*/ 85 w 165"/>
                <a:gd name="T15" fmla="*/ 265 h 304"/>
                <a:gd name="T16" fmla="*/ 65 w 165"/>
                <a:gd name="T17" fmla="*/ 245 h 304"/>
                <a:gd name="T18" fmla="*/ 85 w 165"/>
                <a:gd name="T19" fmla="*/ 225 h 304"/>
                <a:gd name="T20" fmla="*/ 105 w 165"/>
                <a:gd name="T21" fmla="*/ 245 h 304"/>
                <a:gd name="T22" fmla="*/ 85 w 165"/>
                <a:gd name="T23" fmla="*/ 265 h 304"/>
                <a:gd name="T24" fmla="*/ 129 w 165"/>
                <a:gd name="T25" fmla="*/ 124 h 304"/>
                <a:gd name="T26" fmla="*/ 38 w 165"/>
                <a:gd name="T27" fmla="*/ 124 h 304"/>
                <a:gd name="T28" fmla="*/ 31 w 165"/>
                <a:gd name="T29" fmla="*/ 117 h 304"/>
                <a:gd name="T30" fmla="*/ 38 w 165"/>
                <a:gd name="T31" fmla="*/ 110 h 304"/>
                <a:gd name="T32" fmla="*/ 129 w 165"/>
                <a:gd name="T33" fmla="*/ 110 h 304"/>
                <a:gd name="T34" fmla="*/ 136 w 165"/>
                <a:gd name="T35" fmla="*/ 117 h 304"/>
                <a:gd name="T36" fmla="*/ 129 w 165"/>
                <a:gd name="T37" fmla="*/ 124 h 304"/>
                <a:gd name="T38" fmla="*/ 129 w 165"/>
                <a:gd name="T39" fmla="*/ 75 h 304"/>
                <a:gd name="T40" fmla="*/ 38 w 165"/>
                <a:gd name="T41" fmla="*/ 75 h 304"/>
                <a:gd name="T42" fmla="*/ 31 w 165"/>
                <a:gd name="T43" fmla="*/ 68 h 304"/>
                <a:gd name="T44" fmla="*/ 38 w 165"/>
                <a:gd name="T45" fmla="*/ 61 h 304"/>
                <a:gd name="T46" fmla="*/ 129 w 165"/>
                <a:gd name="T47" fmla="*/ 61 h 304"/>
                <a:gd name="T48" fmla="*/ 136 w 165"/>
                <a:gd name="T49" fmla="*/ 68 h 304"/>
                <a:gd name="T50" fmla="*/ 129 w 165"/>
                <a:gd name="T51" fmla="*/ 7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" h="304">
                  <a:moveTo>
                    <a:pt x="83" y="0"/>
                  </a:moveTo>
                  <a:cubicBezTo>
                    <a:pt x="37" y="0"/>
                    <a:pt x="3" y="8"/>
                    <a:pt x="0" y="69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" y="299"/>
                    <a:pt x="37" y="304"/>
                    <a:pt x="83" y="304"/>
                  </a:cubicBezTo>
                  <a:cubicBezTo>
                    <a:pt x="128" y="304"/>
                    <a:pt x="165" y="296"/>
                    <a:pt x="165" y="236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4" y="15"/>
                    <a:pt x="128" y="0"/>
                    <a:pt x="83" y="0"/>
                  </a:cubicBezTo>
                  <a:close/>
                  <a:moveTo>
                    <a:pt x="85" y="265"/>
                  </a:moveTo>
                  <a:cubicBezTo>
                    <a:pt x="74" y="265"/>
                    <a:pt x="65" y="256"/>
                    <a:pt x="65" y="245"/>
                  </a:cubicBezTo>
                  <a:cubicBezTo>
                    <a:pt x="65" y="234"/>
                    <a:pt x="74" y="225"/>
                    <a:pt x="85" y="225"/>
                  </a:cubicBezTo>
                  <a:cubicBezTo>
                    <a:pt x="96" y="225"/>
                    <a:pt x="105" y="234"/>
                    <a:pt x="105" y="245"/>
                  </a:cubicBezTo>
                  <a:cubicBezTo>
                    <a:pt x="105" y="256"/>
                    <a:pt x="96" y="265"/>
                    <a:pt x="85" y="265"/>
                  </a:cubicBezTo>
                  <a:close/>
                  <a:moveTo>
                    <a:pt x="129" y="124"/>
                  </a:moveTo>
                  <a:cubicBezTo>
                    <a:pt x="38" y="124"/>
                    <a:pt x="38" y="124"/>
                    <a:pt x="38" y="124"/>
                  </a:cubicBezTo>
                  <a:cubicBezTo>
                    <a:pt x="34" y="124"/>
                    <a:pt x="31" y="121"/>
                    <a:pt x="31" y="117"/>
                  </a:cubicBezTo>
                  <a:cubicBezTo>
                    <a:pt x="31" y="113"/>
                    <a:pt x="34" y="110"/>
                    <a:pt x="38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33" y="110"/>
                    <a:pt x="136" y="113"/>
                    <a:pt x="136" y="117"/>
                  </a:cubicBezTo>
                  <a:cubicBezTo>
                    <a:pt x="136" y="121"/>
                    <a:pt x="133" y="124"/>
                    <a:pt x="129" y="124"/>
                  </a:cubicBezTo>
                  <a:close/>
                  <a:moveTo>
                    <a:pt x="12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4" y="75"/>
                    <a:pt x="31" y="72"/>
                    <a:pt x="31" y="68"/>
                  </a:cubicBezTo>
                  <a:cubicBezTo>
                    <a:pt x="31" y="64"/>
                    <a:pt x="34" y="61"/>
                    <a:pt x="38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3" y="61"/>
                    <a:pt x="136" y="64"/>
                    <a:pt x="136" y="68"/>
                  </a:cubicBezTo>
                  <a:cubicBezTo>
                    <a:pt x="136" y="72"/>
                    <a:pt x="133" y="75"/>
                    <a:pt x="129" y="75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0" name="Freeform 46"/>
            <p:cNvSpPr/>
            <p:nvPr/>
          </p:nvSpPr>
          <p:spPr bwMode="auto">
            <a:xfrm>
              <a:off x="8761964" y="3117960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8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Freeform 47"/>
            <p:cNvSpPr/>
            <p:nvPr/>
          </p:nvSpPr>
          <p:spPr bwMode="auto">
            <a:xfrm>
              <a:off x="8671992" y="3077565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8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8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2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2" name="Freeform 48"/>
            <p:cNvSpPr/>
            <p:nvPr/>
          </p:nvSpPr>
          <p:spPr bwMode="auto">
            <a:xfrm>
              <a:off x="8580797" y="3035333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4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20" y="0"/>
                    <a:pt x="9" y="5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3" name="Freeform 49"/>
            <p:cNvSpPr/>
            <p:nvPr/>
          </p:nvSpPr>
          <p:spPr bwMode="auto">
            <a:xfrm>
              <a:off x="8489602" y="2994938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4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5" y="14"/>
                  </a:cubicBezTo>
                  <a:cubicBezTo>
                    <a:pt x="0" y="23"/>
                    <a:pt x="5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4" name="Freeform 50"/>
            <p:cNvSpPr/>
            <p:nvPr/>
          </p:nvSpPr>
          <p:spPr bwMode="auto">
            <a:xfrm>
              <a:off x="8400242" y="2954543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5" name="Freeform 51"/>
            <p:cNvSpPr/>
            <p:nvPr/>
          </p:nvSpPr>
          <p:spPr bwMode="auto">
            <a:xfrm>
              <a:off x="8309047" y="2912311"/>
              <a:ext cx="61817" cy="62429"/>
            </a:xfrm>
            <a:custGeom>
              <a:avLst/>
              <a:gdLst>
                <a:gd name="T0" fmla="*/ 39 w 43"/>
                <a:gd name="T1" fmla="*/ 29 h 43"/>
                <a:gd name="T2" fmla="*/ 29 w 43"/>
                <a:gd name="T3" fmla="*/ 5 h 43"/>
                <a:gd name="T4" fmla="*/ 5 w 43"/>
                <a:gd name="T5" fmla="*/ 14 h 43"/>
                <a:gd name="T6" fmla="*/ 14 w 43"/>
                <a:gd name="T7" fmla="*/ 39 h 43"/>
                <a:gd name="T8" fmla="*/ 39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9" y="29"/>
                  </a:moveTo>
                  <a:cubicBezTo>
                    <a:pt x="43" y="20"/>
                    <a:pt x="39" y="9"/>
                    <a:pt x="29" y="5"/>
                  </a:cubicBezTo>
                  <a:cubicBezTo>
                    <a:pt x="20" y="0"/>
                    <a:pt x="9" y="5"/>
                    <a:pt x="5" y="14"/>
                  </a:cubicBezTo>
                  <a:cubicBezTo>
                    <a:pt x="0" y="23"/>
                    <a:pt x="5" y="34"/>
                    <a:pt x="14" y="39"/>
                  </a:cubicBezTo>
                  <a:cubicBezTo>
                    <a:pt x="23" y="43"/>
                    <a:pt x="34" y="39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6" name="Freeform 52"/>
            <p:cNvSpPr/>
            <p:nvPr/>
          </p:nvSpPr>
          <p:spPr bwMode="auto">
            <a:xfrm>
              <a:off x="8219075" y="2871916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9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7" name="Freeform 53"/>
            <p:cNvSpPr/>
            <p:nvPr/>
          </p:nvSpPr>
          <p:spPr bwMode="auto">
            <a:xfrm>
              <a:off x="8127880" y="2831521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3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19"/>
                    <a:pt x="39" y="8"/>
                    <a:pt x="29" y="4"/>
                  </a:cubicBezTo>
                  <a:cubicBezTo>
                    <a:pt x="20" y="0"/>
                    <a:pt x="9" y="4"/>
                    <a:pt x="5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8" name="Freeform 54"/>
            <p:cNvSpPr/>
            <p:nvPr/>
          </p:nvSpPr>
          <p:spPr bwMode="auto">
            <a:xfrm>
              <a:off x="8037909" y="2789289"/>
              <a:ext cx="61205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19" y="0"/>
                    <a:pt x="8" y="5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9" name="Freeform 55"/>
            <p:cNvSpPr/>
            <p:nvPr/>
          </p:nvSpPr>
          <p:spPr bwMode="auto">
            <a:xfrm>
              <a:off x="7947325" y="2748894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0" name="Freeform 56"/>
            <p:cNvSpPr/>
            <p:nvPr/>
          </p:nvSpPr>
          <p:spPr bwMode="auto">
            <a:xfrm>
              <a:off x="7857354" y="2708499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1" name="Freeform 57"/>
            <p:cNvSpPr/>
            <p:nvPr/>
          </p:nvSpPr>
          <p:spPr bwMode="auto">
            <a:xfrm>
              <a:off x="7766158" y="2666267"/>
              <a:ext cx="62429" cy="62429"/>
            </a:xfrm>
            <a:custGeom>
              <a:avLst/>
              <a:gdLst>
                <a:gd name="T0" fmla="*/ 38 w 43"/>
                <a:gd name="T1" fmla="*/ 29 h 43"/>
                <a:gd name="T2" fmla="*/ 29 w 43"/>
                <a:gd name="T3" fmla="*/ 5 h 43"/>
                <a:gd name="T4" fmla="*/ 4 w 43"/>
                <a:gd name="T5" fmla="*/ 14 h 43"/>
                <a:gd name="T6" fmla="*/ 14 w 43"/>
                <a:gd name="T7" fmla="*/ 39 h 43"/>
                <a:gd name="T8" fmla="*/ 38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29"/>
                  </a:moveTo>
                  <a:cubicBezTo>
                    <a:pt x="43" y="20"/>
                    <a:pt x="38" y="9"/>
                    <a:pt x="29" y="5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2" name="Freeform 58"/>
            <p:cNvSpPr/>
            <p:nvPr/>
          </p:nvSpPr>
          <p:spPr bwMode="auto">
            <a:xfrm>
              <a:off x="7676187" y="2625872"/>
              <a:ext cx="61205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8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3" name="Freeform 59"/>
            <p:cNvSpPr/>
            <p:nvPr/>
          </p:nvSpPr>
          <p:spPr bwMode="auto">
            <a:xfrm>
              <a:off x="7584992" y="2585476"/>
              <a:ext cx="62429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3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19"/>
                    <a:pt x="38" y="8"/>
                    <a:pt x="29" y="4"/>
                  </a:cubicBezTo>
                  <a:cubicBezTo>
                    <a:pt x="20" y="0"/>
                    <a:pt x="9" y="4"/>
                    <a:pt x="4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4" name="Freeform 60"/>
            <p:cNvSpPr/>
            <p:nvPr/>
          </p:nvSpPr>
          <p:spPr bwMode="auto">
            <a:xfrm>
              <a:off x="7495632" y="2543245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8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8" y="5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2" y="43"/>
                    <a:pt x="33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5" name="Freeform 61"/>
            <p:cNvSpPr/>
            <p:nvPr/>
          </p:nvSpPr>
          <p:spPr bwMode="auto">
            <a:xfrm>
              <a:off x="7999350" y="3610048"/>
              <a:ext cx="54472" cy="53248"/>
            </a:xfrm>
            <a:custGeom>
              <a:avLst/>
              <a:gdLst>
                <a:gd name="T0" fmla="*/ 38 w 38"/>
                <a:gd name="T1" fmla="*/ 19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6" name="Oval 62"/>
            <p:cNvSpPr>
              <a:spLocks noChangeArrowheads="1"/>
            </p:cNvSpPr>
            <p:nvPr/>
          </p:nvSpPr>
          <p:spPr bwMode="auto">
            <a:xfrm>
              <a:off x="7900809" y="3610048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7" name="Oval 63"/>
            <p:cNvSpPr>
              <a:spLocks noChangeArrowheads="1"/>
            </p:cNvSpPr>
            <p:nvPr/>
          </p:nvSpPr>
          <p:spPr bwMode="auto">
            <a:xfrm>
              <a:off x="7801045" y="3611272"/>
              <a:ext cx="53248" cy="5386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8" name="Freeform 64"/>
            <p:cNvSpPr/>
            <p:nvPr/>
          </p:nvSpPr>
          <p:spPr bwMode="auto">
            <a:xfrm>
              <a:off x="7701281" y="3611272"/>
              <a:ext cx="54472" cy="53860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9" name="Freeform 65"/>
            <p:cNvSpPr/>
            <p:nvPr/>
          </p:nvSpPr>
          <p:spPr bwMode="auto">
            <a:xfrm>
              <a:off x="7602741" y="3611272"/>
              <a:ext cx="53248" cy="53860"/>
            </a:xfrm>
            <a:custGeom>
              <a:avLst/>
              <a:gdLst>
                <a:gd name="T0" fmla="*/ 37 w 37"/>
                <a:gd name="T1" fmla="*/ 19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9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0" name="Oval 66"/>
            <p:cNvSpPr>
              <a:spLocks noChangeArrowheads="1"/>
            </p:cNvSpPr>
            <p:nvPr/>
          </p:nvSpPr>
          <p:spPr bwMode="auto">
            <a:xfrm>
              <a:off x="7502977" y="3611272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1" name="Freeform 67"/>
            <p:cNvSpPr/>
            <p:nvPr/>
          </p:nvSpPr>
          <p:spPr bwMode="auto">
            <a:xfrm>
              <a:off x="7403213" y="3613108"/>
              <a:ext cx="54472" cy="53248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8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8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2" name="Freeform 68"/>
            <p:cNvSpPr/>
            <p:nvPr/>
          </p:nvSpPr>
          <p:spPr bwMode="auto">
            <a:xfrm>
              <a:off x="7304673" y="3613108"/>
              <a:ext cx="53248" cy="53248"/>
            </a:xfrm>
            <a:custGeom>
              <a:avLst/>
              <a:gdLst>
                <a:gd name="T0" fmla="*/ 37 w 37"/>
                <a:gd name="T1" fmla="*/ 18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3" name="Oval 69"/>
            <p:cNvSpPr>
              <a:spLocks noChangeArrowheads="1"/>
            </p:cNvSpPr>
            <p:nvPr/>
          </p:nvSpPr>
          <p:spPr bwMode="auto">
            <a:xfrm>
              <a:off x="7204909" y="3613108"/>
              <a:ext cx="53248" cy="5324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4" name="Freeform 70"/>
            <p:cNvSpPr/>
            <p:nvPr/>
          </p:nvSpPr>
          <p:spPr bwMode="auto">
            <a:xfrm>
              <a:off x="7850009" y="4424687"/>
              <a:ext cx="60593" cy="61205"/>
            </a:xfrm>
            <a:custGeom>
              <a:avLst/>
              <a:gdLst>
                <a:gd name="T0" fmla="*/ 37 w 42"/>
                <a:gd name="T1" fmla="*/ 12 h 42"/>
                <a:gd name="T2" fmla="*/ 12 w 42"/>
                <a:gd name="T3" fmla="*/ 4 h 42"/>
                <a:gd name="T4" fmla="*/ 4 w 42"/>
                <a:gd name="T5" fmla="*/ 30 h 42"/>
                <a:gd name="T6" fmla="*/ 30 w 42"/>
                <a:gd name="T7" fmla="*/ 37 h 42"/>
                <a:gd name="T8" fmla="*/ 37 w 42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7" y="12"/>
                  </a:moveTo>
                  <a:cubicBezTo>
                    <a:pt x="33" y="3"/>
                    <a:pt x="21" y="0"/>
                    <a:pt x="12" y="4"/>
                  </a:cubicBezTo>
                  <a:cubicBezTo>
                    <a:pt x="3" y="9"/>
                    <a:pt x="0" y="21"/>
                    <a:pt x="4" y="30"/>
                  </a:cubicBezTo>
                  <a:cubicBezTo>
                    <a:pt x="9" y="39"/>
                    <a:pt x="21" y="42"/>
                    <a:pt x="30" y="37"/>
                  </a:cubicBezTo>
                  <a:cubicBezTo>
                    <a:pt x="39" y="32"/>
                    <a:pt x="42" y="21"/>
                    <a:pt x="37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5" name="Freeform 71"/>
            <p:cNvSpPr/>
            <p:nvPr/>
          </p:nvSpPr>
          <p:spPr bwMode="auto">
            <a:xfrm>
              <a:off x="7761874" y="4471203"/>
              <a:ext cx="62429" cy="62429"/>
            </a:xfrm>
            <a:custGeom>
              <a:avLst/>
              <a:gdLst>
                <a:gd name="T0" fmla="*/ 38 w 43"/>
                <a:gd name="T1" fmla="*/ 12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39" y="33"/>
                    <a:pt x="43" y="22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6" name="Freeform 72"/>
            <p:cNvSpPr/>
            <p:nvPr/>
          </p:nvSpPr>
          <p:spPr bwMode="auto">
            <a:xfrm>
              <a:off x="7674963" y="4517718"/>
              <a:ext cx="60593" cy="61817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4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2" y="4"/>
                    <a:pt x="21" y="0"/>
                    <a:pt x="12" y="5"/>
                  </a:cubicBezTo>
                  <a:cubicBezTo>
                    <a:pt x="3" y="10"/>
                    <a:pt x="0" y="21"/>
                    <a:pt x="4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7" name="Freeform 73"/>
            <p:cNvSpPr/>
            <p:nvPr/>
          </p:nvSpPr>
          <p:spPr bwMode="auto">
            <a:xfrm>
              <a:off x="7586828" y="4565458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2 w 43"/>
                <a:gd name="T3" fmla="*/ 5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2" y="5"/>
                  </a:cubicBezTo>
                  <a:cubicBezTo>
                    <a:pt x="3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8" name="Freeform 74"/>
            <p:cNvSpPr/>
            <p:nvPr/>
          </p:nvSpPr>
          <p:spPr bwMode="auto">
            <a:xfrm>
              <a:off x="7498693" y="4611974"/>
              <a:ext cx="61817" cy="61817"/>
            </a:xfrm>
            <a:custGeom>
              <a:avLst/>
              <a:gdLst>
                <a:gd name="T0" fmla="*/ 38 w 43"/>
                <a:gd name="T1" fmla="*/ 13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3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40" y="33"/>
                    <a:pt x="43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9" name="Freeform 75"/>
            <p:cNvSpPr/>
            <p:nvPr/>
          </p:nvSpPr>
          <p:spPr bwMode="auto">
            <a:xfrm>
              <a:off x="7411781" y="4657878"/>
              <a:ext cx="60593" cy="62429"/>
            </a:xfrm>
            <a:custGeom>
              <a:avLst/>
              <a:gdLst>
                <a:gd name="T0" fmla="*/ 38 w 42"/>
                <a:gd name="T1" fmla="*/ 13 h 43"/>
                <a:gd name="T2" fmla="*/ 12 w 42"/>
                <a:gd name="T3" fmla="*/ 5 h 43"/>
                <a:gd name="T4" fmla="*/ 5 w 42"/>
                <a:gd name="T5" fmla="*/ 31 h 43"/>
                <a:gd name="T6" fmla="*/ 30 w 42"/>
                <a:gd name="T7" fmla="*/ 38 h 43"/>
                <a:gd name="T8" fmla="*/ 38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1"/>
                  </a:cubicBezTo>
                  <a:cubicBezTo>
                    <a:pt x="10" y="40"/>
                    <a:pt x="21" y="43"/>
                    <a:pt x="30" y="38"/>
                  </a:cubicBezTo>
                  <a:cubicBezTo>
                    <a:pt x="39" y="33"/>
                    <a:pt x="42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0" name="Freeform 76"/>
            <p:cNvSpPr/>
            <p:nvPr/>
          </p:nvSpPr>
          <p:spPr bwMode="auto">
            <a:xfrm>
              <a:off x="7323646" y="4705618"/>
              <a:ext cx="61817" cy="61205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5 h 42"/>
                <a:gd name="T4" fmla="*/ 5 w 43"/>
                <a:gd name="T5" fmla="*/ 30 h 42"/>
                <a:gd name="T6" fmla="*/ 30 w 43"/>
                <a:gd name="T7" fmla="*/ 38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2"/>
                    <a:pt x="30" y="38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1" name="Freeform 77"/>
            <p:cNvSpPr/>
            <p:nvPr/>
          </p:nvSpPr>
          <p:spPr bwMode="auto">
            <a:xfrm>
              <a:off x="7236735" y="4752134"/>
              <a:ext cx="60593" cy="62429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5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2" name="Freeform 78"/>
            <p:cNvSpPr/>
            <p:nvPr/>
          </p:nvSpPr>
          <p:spPr bwMode="auto">
            <a:xfrm>
              <a:off x="7147988" y="4799873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4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4"/>
                  </a:cubicBezTo>
                  <a:cubicBezTo>
                    <a:pt x="4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2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3" name="Freeform 79"/>
            <p:cNvSpPr/>
            <p:nvPr/>
          </p:nvSpPr>
          <p:spPr bwMode="auto">
            <a:xfrm>
              <a:off x="8528773" y="4584432"/>
              <a:ext cx="62429" cy="60593"/>
            </a:xfrm>
            <a:custGeom>
              <a:avLst/>
              <a:gdLst>
                <a:gd name="T0" fmla="*/ 31 w 43"/>
                <a:gd name="T1" fmla="*/ 6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6"/>
                  </a:moveTo>
                  <a:cubicBezTo>
                    <a:pt x="23" y="0"/>
                    <a:pt x="11" y="3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4" name="Freeform 80"/>
            <p:cNvSpPr/>
            <p:nvPr/>
          </p:nvSpPr>
          <p:spPr bwMode="auto">
            <a:xfrm>
              <a:off x="8474912" y="4668283"/>
              <a:ext cx="62429" cy="60593"/>
            </a:xfrm>
            <a:custGeom>
              <a:avLst/>
              <a:gdLst>
                <a:gd name="T0" fmla="*/ 31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1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5" name="Freeform 81"/>
            <p:cNvSpPr/>
            <p:nvPr/>
          </p:nvSpPr>
          <p:spPr bwMode="auto">
            <a:xfrm>
              <a:off x="8421664" y="4752134"/>
              <a:ext cx="62429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6" name="Freeform 82"/>
            <p:cNvSpPr/>
            <p:nvPr/>
          </p:nvSpPr>
          <p:spPr bwMode="auto">
            <a:xfrm>
              <a:off x="8368416" y="4835984"/>
              <a:ext cx="61817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2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7" name="Freeform 83"/>
            <p:cNvSpPr/>
            <p:nvPr/>
          </p:nvSpPr>
          <p:spPr bwMode="auto">
            <a:xfrm>
              <a:off x="8314555" y="4919835"/>
              <a:ext cx="62429" cy="61205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19"/>
                    <a:pt x="3" y="31"/>
                    <a:pt x="12" y="37"/>
                  </a:cubicBezTo>
                  <a:cubicBezTo>
                    <a:pt x="20" y="42"/>
                    <a:pt x="32" y="39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8" name="Freeform 84"/>
            <p:cNvSpPr/>
            <p:nvPr/>
          </p:nvSpPr>
          <p:spPr bwMode="auto">
            <a:xfrm>
              <a:off x="8261307" y="5002462"/>
              <a:ext cx="61817" cy="62429"/>
            </a:xfrm>
            <a:custGeom>
              <a:avLst/>
              <a:gdLst>
                <a:gd name="T0" fmla="*/ 32 w 43"/>
                <a:gd name="T1" fmla="*/ 6 h 43"/>
                <a:gd name="T2" fmla="*/ 6 w 43"/>
                <a:gd name="T3" fmla="*/ 12 h 43"/>
                <a:gd name="T4" fmla="*/ 12 w 43"/>
                <a:gd name="T5" fmla="*/ 37 h 43"/>
                <a:gd name="T6" fmla="*/ 37 w 43"/>
                <a:gd name="T7" fmla="*/ 32 h 43"/>
                <a:gd name="T8" fmla="*/ 32 w 43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2" y="6"/>
                  </a:moveTo>
                  <a:cubicBezTo>
                    <a:pt x="23" y="0"/>
                    <a:pt x="12" y="3"/>
                    <a:pt x="6" y="12"/>
                  </a:cubicBezTo>
                  <a:cubicBezTo>
                    <a:pt x="0" y="20"/>
                    <a:pt x="3" y="32"/>
                    <a:pt x="12" y="37"/>
                  </a:cubicBezTo>
                  <a:cubicBezTo>
                    <a:pt x="20" y="43"/>
                    <a:pt x="32" y="40"/>
                    <a:pt x="37" y="32"/>
                  </a:cubicBezTo>
                  <a:cubicBezTo>
                    <a:pt x="43" y="23"/>
                    <a:pt x="40" y="12"/>
                    <a:pt x="32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9" name="Freeform 85"/>
            <p:cNvSpPr/>
            <p:nvPr/>
          </p:nvSpPr>
          <p:spPr bwMode="auto">
            <a:xfrm>
              <a:off x="8208671" y="5086313"/>
              <a:ext cx="61205" cy="62429"/>
            </a:xfrm>
            <a:custGeom>
              <a:avLst/>
              <a:gdLst>
                <a:gd name="T0" fmla="*/ 31 w 42"/>
                <a:gd name="T1" fmla="*/ 6 h 43"/>
                <a:gd name="T2" fmla="*/ 5 w 42"/>
                <a:gd name="T3" fmla="*/ 12 h 43"/>
                <a:gd name="T4" fmla="*/ 11 w 42"/>
                <a:gd name="T5" fmla="*/ 37 h 43"/>
                <a:gd name="T6" fmla="*/ 37 w 42"/>
                <a:gd name="T7" fmla="*/ 32 h 43"/>
                <a:gd name="T8" fmla="*/ 31 w 42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1" y="6"/>
                  </a:moveTo>
                  <a:cubicBezTo>
                    <a:pt x="22" y="0"/>
                    <a:pt x="11" y="3"/>
                    <a:pt x="5" y="12"/>
                  </a:cubicBezTo>
                  <a:cubicBezTo>
                    <a:pt x="0" y="20"/>
                    <a:pt x="2" y="32"/>
                    <a:pt x="11" y="37"/>
                  </a:cubicBezTo>
                  <a:cubicBezTo>
                    <a:pt x="19" y="43"/>
                    <a:pt x="31" y="40"/>
                    <a:pt x="37" y="32"/>
                  </a:cubicBezTo>
                  <a:cubicBezTo>
                    <a:pt x="42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0" name="Freeform 86"/>
            <p:cNvSpPr/>
            <p:nvPr/>
          </p:nvSpPr>
          <p:spPr bwMode="auto">
            <a:xfrm>
              <a:off x="9346472" y="4782736"/>
              <a:ext cx="57533" cy="57533"/>
            </a:xfrm>
            <a:custGeom>
              <a:avLst/>
              <a:gdLst>
                <a:gd name="T0" fmla="*/ 22 w 40"/>
                <a:gd name="T1" fmla="*/ 1 h 40"/>
                <a:gd name="T2" fmla="*/ 1 w 40"/>
                <a:gd name="T3" fmla="*/ 17 h 40"/>
                <a:gd name="T4" fmla="*/ 17 w 40"/>
                <a:gd name="T5" fmla="*/ 38 h 40"/>
                <a:gd name="T6" fmla="*/ 38 w 40"/>
                <a:gd name="T7" fmla="*/ 22 h 40"/>
                <a:gd name="T8" fmla="*/ 22 w 40"/>
                <a:gd name="T9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40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1" name="Freeform 87"/>
            <p:cNvSpPr/>
            <p:nvPr/>
          </p:nvSpPr>
          <p:spPr bwMode="auto">
            <a:xfrm>
              <a:off x="9331782" y="4880664"/>
              <a:ext cx="58145" cy="56921"/>
            </a:xfrm>
            <a:custGeom>
              <a:avLst/>
              <a:gdLst>
                <a:gd name="T0" fmla="*/ 22 w 40"/>
                <a:gd name="T1" fmla="*/ 1 h 39"/>
                <a:gd name="T2" fmla="*/ 1 w 40"/>
                <a:gd name="T3" fmla="*/ 17 h 39"/>
                <a:gd name="T4" fmla="*/ 17 w 40"/>
                <a:gd name="T5" fmla="*/ 38 h 39"/>
                <a:gd name="T6" fmla="*/ 38 w 40"/>
                <a:gd name="T7" fmla="*/ 22 h 39"/>
                <a:gd name="T8" fmla="*/ 22 w 40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39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2" name="Freeform 88"/>
            <p:cNvSpPr/>
            <p:nvPr/>
          </p:nvSpPr>
          <p:spPr bwMode="auto">
            <a:xfrm>
              <a:off x="9317093" y="4977980"/>
              <a:ext cx="58145" cy="57533"/>
            </a:xfrm>
            <a:custGeom>
              <a:avLst/>
              <a:gdLst>
                <a:gd name="T0" fmla="*/ 22 w 40"/>
                <a:gd name="T1" fmla="*/ 2 h 40"/>
                <a:gd name="T2" fmla="*/ 1 w 40"/>
                <a:gd name="T3" fmla="*/ 18 h 40"/>
                <a:gd name="T4" fmla="*/ 17 w 40"/>
                <a:gd name="T5" fmla="*/ 39 h 40"/>
                <a:gd name="T6" fmla="*/ 38 w 40"/>
                <a:gd name="T7" fmla="*/ 23 h 40"/>
                <a:gd name="T8" fmla="*/ 22 w 40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2"/>
                  </a:moveTo>
                  <a:cubicBezTo>
                    <a:pt x="12" y="0"/>
                    <a:pt x="3" y="7"/>
                    <a:pt x="1" y="18"/>
                  </a:cubicBezTo>
                  <a:cubicBezTo>
                    <a:pt x="0" y="28"/>
                    <a:pt x="7" y="37"/>
                    <a:pt x="17" y="39"/>
                  </a:cubicBezTo>
                  <a:cubicBezTo>
                    <a:pt x="27" y="40"/>
                    <a:pt x="36" y="33"/>
                    <a:pt x="38" y="23"/>
                  </a:cubicBezTo>
                  <a:cubicBezTo>
                    <a:pt x="40" y="13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3" name="Freeform 89"/>
            <p:cNvSpPr/>
            <p:nvPr/>
          </p:nvSpPr>
          <p:spPr bwMode="auto">
            <a:xfrm>
              <a:off x="10301270" y="4574027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3 w 42"/>
                <a:gd name="T3" fmla="*/ 26 h 42"/>
                <a:gd name="T4" fmla="*/ 27 w 42"/>
                <a:gd name="T5" fmla="*/ 39 h 42"/>
                <a:gd name="T6" fmla="*/ 39 w 42"/>
                <a:gd name="T7" fmla="*/ 15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6"/>
                    <a:pt x="0" y="17"/>
                    <a:pt x="3" y="26"/>
                  </a:cubicBezTo>
                  <a:cubicBezTo>
                    <a:pt x="7" y="36"/>
                    <a:pt x="17" y="42"/>
                    <a:pt x="27" y="39"/>
                  </a:cubicBezTo>
                  <a:cubicBezTo>
                    <a:pt x="37" y="35"/>
                    <a:pt x="42" y="25"/>
                    <a:pt x="39" y="15"/>
                  </a:cubicBezTo>
                  <a:cubicBezTo>
                    <a:pt x="36" y="5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4" name="Freeform 90"/>
            <p:cNvSpPr/>
            <p:nvPr/>
          </p:nvSpPr>
          <p:spPr bwMode="auto">
            <a:xfrm>
              <a:off x="10331872" y="4668283"/>
              <a:ext cx="60593" cy="60593"/>
            </a:xfrm>
            <a:custGeom>
              <a:avLst/>
              <a:gdLst>
                <a:gd name="T0" fmla="*/ 15 w 42"/>
                <a:gd name="T1" fmla="*/ 4 h 42"/>
                <a:gd name="T2" fmla="*/ 3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5 w 42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5" y="4"/>
                  </a:moveTo>
                  <a:cubicBezTo>
                    <a:pt x="5" y="7"/>
                    <a:pt x="0" y="17"/>
                    <a:pt x="3" y="27"/>
                  </a:cubicBezTo>
                  <a:cubicBezTo>
                    <a:pt x="6" y="37"/>
                    <a:pt x="17" y="42"/>
                    <a:pt x="27" y="39"/>
                  </a:cubicBezTo>
                  <a:cubicBezTo>
                    <a:pt x="36" y="36"/>
                    <a:pt x="42" y="25"/>
                    <a:pt x="39" y="16"/>
                  </a:cubicBezTo>
                  <a:cubicBezTo>
                    <a:pt x="36" y="6"/>
                    <a:pt x="25" y="0"/>
                    <a:pt x="15" y="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5" name="Freeform 91"/>
            <p:cNvSpPr/>
            <p:nvPr/>
          </p:nvSpPr>
          <p:spPr bwMode="auto">
            <a:xfrm>
              <a:off x="10361863" y="4763762"/>
              <a:ext cx="59369" cy="60593"/>
            </a:xfrm>
            <a:custGeom>
              <a:avLst/>
              <a:gdLst>
                <a:gd name="T0" fmla="*/ 15 w 41"/>
                <a:gd name="T1" fmla="*/ 3 h 42"/>
                <a:gd name="T2" fmla="*/ 3 w 41"/>
                <a:gd name="T3" fmla="*/ 26 h 42"/>
                <a:gd name="T4" fmla="*/ 26 w 41"/>
                <a:gd name="T5" fmla="*/ 39 h 42"/>
                <a:gd name="T6" fmla="*/ 38 w 41"/>
                <a:gd name="T7" fmla="*/ 15 h 42"/>
                <a:gd name="T8" fmla="*/ 15 w 41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2">
                  <a:moveTo>
                    <a:pt x="15" y="3"/>
                  </a:moveTo>
                  <a:cubicBezTo>
                    <a:pt x="5" y="6"/>
                    <a:pt x="0" y="17"/>
                    <a:pt x="3" y="26"/>
                  </a:cubicBezTo>
                  <a:cubicBezTo>
                    <a:pt x="6" y="36"/>
                    <a:pt x="16" y="42"/>
                    <a:pt x="26" y="39"/>
                  </a:cubicBezTo>
                  <a:cubicBezTo>
                    <a:pt x="36" y="35"/>
                    <a:pt x="41" y="25"/>
                    <a:pt x="38" y="15"/>
                  </a:cubicBezTo>
                  <a:cubicBezTo>
                    <a:pt x="35" y="5"/>
                    <a:pt x="25" y="0"/>
                    <a:pt x="15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6" name="Freeform 92"/>
            <p:cNvSpPr/>
            <p:nvPr/>
          </p:nvSpPr>
          <p:spPr bwMode="auto">
            <a:xfrm>
              <a:off x="10391241" y="4858018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4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7"/>
                    <a:pt x="0" y="17"/>
                    <a:pt x="4" y="27"/>
                  </a:cubicBezTo>
                  <a:cubicBezTo>
                    <a:pt x="7" y="37"/>
                    <a:pt x="17" y="42"/>
                    <a:pt x="27" y="39"/>
                  </a:cubicBezTo>
                  <a:cubicBezTo>
                    <a:pt x="37" y="36"/>
                    <a:pt x="42" y="25"/>
                    <a:pt x="39" y="16"/>
                  </a:cubicBezTo>
                  <a:cubicBezTo>
                    <a:pt x="36" y="6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7" name="Rectangle 93"/>
            <p:cNvSpPr>
              <a:spLocks noChangeArrowheads="1"/>
            </p:cNvSpPr>
            <p:nvPr/>
          </p:nvSpPr>
          <p:spPr bwMode="auto">
            <a:xfrm>
              <a:off x="9071661" y="5771197"/>
              <a:ext cx="441288" cy="18974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8" name="Rectangle 94"/>
            <p:cNvSpPr>
              <a:spLocks noChangeArrowheads="1"/>
            </p:cNvSpPr>
            <p:nvPr/>
          </p:nvSpPr>
          <p:spPr bwMode="auto">
            <a:xfrm>
              <a:off x="9290163" y="5636546"/>
              <a:ext cx="18362" cy="143220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9" name="Freeform 95"/>
            <p:cNvSpPr/>
            <p:nvPr/>
          </p:nvSpPr>
          <p:spPr bwMode="auto">
            <a:xfrm>
              <a:off x="9046567" y="5293186"/>
              <a:ext cx="504941" cy="97316"/>
            </a:xfrm>
            <a:custGeom>
              <a:avLst/>
              <a:gdLst>
                <a:gd name="T0" fmla="*/ 349 w 349"/>
                <a:gd name="T1" fmla="*/ 33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3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3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3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0" name="Freeform 96"/>
            <p:cNvSpPr/>
            <p:nvPr/>
          </p:nvSpPr>
          <p:spPr bwMode="auto">
            <a:xfrm>
              <a:off x="9046567" y="5420492"/>
              <a:ext cx="504941" cy="97316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1" name="Freeform 97"/>
            <p:cNvSpPr/>
            <p:nvPr/>
          </p:nvSpPr>
          <p:spPr bwMode="auto">
            <a:xfrm>
              <a:off x="9046567" y="5549635"/>
              <a:ext cx="504941" cy="96704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2" name="Rectangle 98"/>
            <p:cNvSpPr>
              <a:spLocks noChangeArrowheads="1"/>
            </p:cNvSpPr>
            <p:nvPr/>
          </p:nvSpPr>
          <p:spPr bwMode="auto">
            <a:xfrm>
              <a:off x="9120625" y="5322564"/>
              <a:ext cx="34887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3" name="Rectangle 99"/>
            <p:cNvSpPr>
              <a:spLocks noChangeArrowheads="1"/>
            </p:cNvSpPr>
            <p:nvPr/>
          </p:nvSpPr>
          <p:spPr bwMode="auto">
            <a:xfrm>
              <a:off x="9175710" y="5322564"/>
              <a:ext cx="33051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4" name="Rectangle 100"/>
            <p:cNvSpPr>
              <a:spLocks noChangeArrowheads="1"/>
            </p:cNvSpPr>
            <p:nvPr/>
          </p:nvSpPr>
          <p:spPr bwMode="auto">
            <a:xfrm>
              <a:off x="9228958" y="5322564"/>
              <a:ext cx="33663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5" name="Rectangle 101"/>
            <p:cNvSpPr>
              <a:spLocks noChangeArrowheads="1"/>
            </p:cNvSpPr>
            <p:nvPr/>
          </p:nvSpPr>
          <p:spPr bwMode="auto">
            <a:xfrm>
              <a:off x="9282818" y="5322564"/>
              <a:ext cx="33051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6" name="Rectangle 102"/>
            <p:cNvSpPr>
              <a:spLocks noChangeArrowheads="1"/>
            </p:cNvSpPr>
            <p:nvPr/>
          </p:nvSpPr>
          <p:spPr bwMode="auto">
            <a:xfrm>
              <a:off x="9336067" y="5322564"/>
              <a:ext cx="34887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7" name="Rectangle 103"/>
            <p:cNvSpPr>
              <a:spLocks noChangeArrowheads="1"/>
            </p:cNvSpPr>
            <p:nvPr/>
          </p:nvSpPr>
          <p:spPr bwMode="auto">
            <a:xfrm>
              <a:off x="9389927" y="5322564"/>
              <a:ext cx="34275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8" name="Rectangle 104"/>
            <p:cNvSpPr>
              <a:spLocks noChangeArrowheads="1"/>
            </p:cNvSpPr>
            <p:nvPr/>
          </p:nvSpPr>
          <p:spPr bwMode="auto">
            <a:xfrm>
              <a:off x="9443176" y="5322564"/>
              <a:ext cx="34887" cy="34275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9" name="Rectangle 105"/>
            <p:cNvSpPr>
              <a:spLocks noChangeArrowheads="1"/>
            </p:cNvSpPr>
            <p:nvPr/>
          </p:nvSpPr>
          <p:spPr bwMode="auto">
            <a:xfrm>
              <a:off x="9120625" y="5582685"/>
              <a:ext cx="34887" cy="33663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0" name="Rectangle 106"/>
            <p:cNvSpPr>
              <a:spLocks noChangeArrowheads="1"/>
            </p:cNvSpPr>
            <p:nvPr/>
          </p:nvSpPr>
          <p:spPr bwMode="auto">
            <a:xfrm>
              <a:off x="9175710" y="5582685"/>
              <a:ext cx="33051" cy="33663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1" name="Rectangle 107"/>
            <p:cNvSpPr>
              <a:spLocks noChangeArrowheads="1"/>
            </p:cNvSpPr>
            <p:nvPr/>
          </p:nvSpPr>
          <p:spPr bwMode="auto">
            <a:xfrm>
              <a:off x="9228958" y="5582685"/>
              <a:ext cx="33663" cy="33663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2" name="Rectangle 108"/>
            <p:cNvSpPr>
              <a:spLocks noChangeArrowheads="1"/>
            </p:cNvSpPr>
            <p:nvPr/>
          </p:nvSpPr>
          <p:spPr bwMode="auto">
            <a:xfrm>
              <a:off x="9336067" y="5582685"/>
              <a:ext cx="34887" cy="33663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3" name="Rectangle 109"/>
            <p:cNvSpPr>
              <a:spLocks noChangeArrowheads="1"/>
            </p:cNvSpPr>
            <p:nvPr/>
          </p:nvSpPr>
          <p:spPr bwMode="auto">
            <a:xfrm>
              <a:off x="9443176" y="5582685"/>
              <a:ext cx="34887" cy="33663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4" name="Oval 110"/>
            <p:cNvSpPr>
              <a:spLocks noChangeArrowheads="1"/>
            </p:cNvSpPr>
            <p:nvPr/>
          </p:nvSpPr>
          <p:spPr bwMode="auto">
            <a:xfrm>
              <a:off x="9237527" y="5448034"/>
              <a:ext cx="39171" cy="39171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5" name="Oval 111"/>
            <p:cNvSpPr>
              <a:spLocks noChangeArrowheads="1"/>
            </p:cNvSpPr>
            <p:nvPr/>
          </p:nvSpPr>
          <p:spPr bwMode="auto">
            <a:xfrm>
              <a:off x="9172649" y="5448034"/>
              <a:ext cx="40395" cy="39171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6" name="Oval 112"/>
            <p:cNvSpPr>
              <a:spLocks noChangeArrowheads="1"/>
            </p:cNvSpPr>
            <p:nvPr/>
          </p:nvSpPr>
          <p:spPr bwMode="auto">
            <a:xfrm>
              <a:off x="9108996" y="5448034"/>
              <a:ext cx="39171" cy="39171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27" name="TextBox 62"/>
          <p:cNvSpPr txBox="1"/>
          <p:nvPr/>
        </p:nvSpPr>
        <p:spPr>
          <a:xfrm>
            <a:off x="1287217" y="1818524"/>
            <a:ext cx="1441420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28" name="Rectangle 64"/>
          <p:cNvSpPr/>
          <p:nvPr/>
        </p:nvSpPr>
        <p:spPr>
          <a:xfrm>
            <a:off x="1282292" y="2083075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29" name="Donut 65"/>
          <p:cNvSpPr/>
          <p:nvPr/>
        </p:nvSpPr>
        <p:spPr>
          <a:xfrm>
            <a:off x="1370341" y="3519677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0" name="Freeform 66"/>
          <p:cNvSpPr>
            <a:spLocks noEditPoints="1"/>
          </p:cNvSpPr>
          <p:nvPr/>
        </p:nvSpPr>
        <p:spPr bwMode="auto">
          <a:xfrm>
            <a:off x="1576097" y="3717118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4" name="Freeform 67"/>
          <p:cNvSpPr>
            <a:spLocks noEditPoints="1"/>
          </p:cNvSpPr>
          <p:nvPr/>
        </p:nvSpPr>
        <p:spPr bwMode="auto">
          <a:xfrm>
            <a:off x="1547746" y="5242261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5" name="Freeform 68"/>
          <p:cNvSpPr>
            <a:spLocks noEditPoints="1"/>
          </p:cNvSpPr>
          <p:nvPr/>
        </p:nvSpPr>
        <p:spPr bwMode="auto">
          <a:xfrm>
            <a:off x="4287300" y="5239740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6" name="Freeform 69"/>
          <p:cNvSpPr>
            <a:spLocks noEditPoints="1"/>
          </p:cNvSpPr>
          <p:nvPr/>
        </p:nvSpPr>
        <p:spPr bwMode="auto">
          <a:xfrm>
            <a:off x="4277168" y="3729971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7" name="Donut 70"/>
          <p:cNvSpPr/>
          <p:nvPr/>
        </p:nvSpPr>
        <p:spPr>
          <a:xfrm>
            <a:off x="4043745" y="5036716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8" name="Donut 71"/>
          <p:cNvSpPr/>
          <p:nvPr/>
        </p:nvSpPr>
        <p:spPr>
          <a:xfrm>
            <a:off x="1364921" y="5036867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9" name="Donut 72"/>
          <p:cNvSpPr/>
          <p:nvPr/>
        </p:nvSpPr>
        <p:spPr>
          <a:xfrm>
            <a:off x="4038039" y="3519677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0" name="TextBox 73"/>
          <p:cNvSpPr txBox="1"/>
          <p:nvPr/>
        </p:nvSpPr>
        <p:spPr>
          <a:xfrm>
            <a:off x="2112994" y="3827680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1" name="TextBox 74"/>
          <p:cNvSpPr txBox="1"/>
          <p:nvPr/>
        </p:nvSpPr>
        <p:spPr>
          <a:xfrm>
            <a:off x="2112994" y="3558457"/>
            <a:ext cx="470000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2" name="TextBox 75"/>
          <p:cNvSpPr txBox="1"/>
          <p:nvPr/>
        </p:nvSpPr>
        <p:spPr>
          <a:xfrm>
            <a:off x="4810998" y="3827681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3" name="TextBox 76"/>
          <p:cNvSpPr txBox="1"/>
          <p:nvPr/>
        </p:nvSpPr>
        <p:spPr>
          <a:xfrm>
            <a:off x="4810998" y="3558457"/>
            <a:ext cx="468398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4" name="TextBox 77"/>
          <p:cNvSpPr txBox="1"/>
          <p:nvPr/>
        </p:nvSpPr>
        <p:spPr>
          <a:xfrm>
            <a:off x="2112994" y="5353627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5" name="TextBox 78"/>
          <p:cNvSpPr txBox="1"/>
          <p:nvPr/>
        </p:nvSpPr>
        <p:spPr>
          <a:xfrm>
            <a:off x="2112994" y="5067827"/>
            <a:ext cx="468398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6" name="TextBox 79"/>
          <p:cNvSpPr txBox="1"/>
          <p:nvPr/>
        </p:nvSpPr>
        <p:spPr>
          <a:xfrm>
            <a:off x="4810998" y="5353627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7" name="TextBox 80"/>
          <p:cNvSpPr txBox="1"/>
          <p:nvPr/>
        </p:nvSpPr>
        <p:spPr>
          <a:xfrm>
            <a:off x="4810998" y="5067827"/>
            <a:ext cx="465192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8" name="Rectangle 81"/>
          <p:cNvSpPr/>
          <p:nvPr/>
        </p:nvSpPr>
        <p:spPr>
          <a:xfrm>
            <a:off x="1317222" y="4254480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9" name="Rectangle 82"/>
          <p:cNvSpPr/>
          <p:nvPr/>
        </p:nvSpPr>
        <p:spPr>
          <a:xfrm>
            <a:off x="1317222" y="5778025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0" name="Rectangle 83"/>
          <p:cNvSpPr/>
          <p:nvPr/>
        </p:nvSpPr>
        <p:spPr>
          <a:xfrm>
            <a:off x="3981534" y="4254480"/>
            <a:ext cx="2400274" cy="519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1" name="Rectangle 84"/>
          <p:cNvSpPr/>
          <p:nvPr/>
        </p:nvSpPr>
        <p:spPr>
          <a:xfrm>
            <a:off x="3975405" y="5778025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1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文本框 131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128" grpId="0"/>
      <p:bldP spid="129" grpId="0" animBg="1"/>
      <p:bldP spid="130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6"/>
          <p:cNvSpPr txBox="1"/>
          <p:nvPr/>
        </p:nvSpPr>
        <p:spPr>
          <a:xfrm>
            <a:off x="1394671" y="2896245"/>
            <a:ext cx="3153139" cy="77559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240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5" name="Text Placeholder 17"/>
          <p:cNvSpPr txBox="1"/>
          <p:nvPr/>
        </p:nvSpPr>
        <p:spPr>
          <a:xfrm>
            <a:off x="1445114" y="4970608"/>
            <a:ext cx="3180126" cy="77559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11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zh-CN" altLang="en-US" sz="140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" name="Text Placeholder 12"/>
          <p:cNvSpPr txBox="1"/>
          <p:nvPr/>
        </p:nvSpPr>
        <p:spPr>
          <a:xfrm>
            <a:off x="8996439" y="3501087"/>
            <a:ext cx="3265584" cy="7755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7" name="Group 9"/>
          <p:cNvGrpSpPr/>
          <p:nvPr/>
        </p:nvGrpSpPr>
        <p:grpSpPr>
          <a:xfrm>
            <a:off x="4842453" y="1792724"/>
            <a:ext cx="3743604" cy="3704526"/>
            <a:chOff x="9988635" y="4910465"/>
            <a:chExt cx="5069416" cy="5016501"/>
          </a:xfrm>
        </p:grpSpPr>
        <p:sp>
          <p:nvSpPr>
            <p:cNvPr id="8" name="Freeform 3"/>
            <p:cNvSpPr/>
            <p:nvPr/>
          </p:nvSpPr>
          <p:spPr bwMode="auto">
            <a:xfrm>
              <a:off x="10483935" y="4910465"/>
              <a:ext cx="3297767" cy="3388784"/>
            </a:xfrm>
            <a:custGeom>
              <a:avLst/>
              <a:gdLst>
                <a:gd name="T0" fmla="*/ 547 w 1071"/>
                <a:gd name="T1" fmla="*/ 0 h 1101"/>
                <a:gd name="T2" fmla="*/ 0 w 1071"/>
                <a:gd name="T3" fmla="*/ 547 h 1101"/>
                <a:gd name="T4" fmla="*/ 263 w 1071"/>
                <a:gd name="T5" fmla="*/ 1015 h 1101"/>
                <a:gd name="T6" fmla="*/ 213 w 1071"/>
                <a:gd name="T7" fmla="*/ 1101 h 1101"/>
                <a:gd name="T8" fmla="*/ 604 w 1071"/>
                <a:gd name="T9" fmla="*/ 1101 h 1101"/>
                <a:gd name="T10" fmla="*/ 409 w 1071"/>
                <a:gd name="T11" fmla="*/ 762 h 1101"/>
                <a:gd name="T12" fmla="*/ 359 w 1071"/>
                <a:gd name="T13" fmla="*/ 847 h 1101"/>
                <a:gd name="T14" fmla="*/ 193 w 1071"/>
                <a:gd name="T15" fmla="*/ 547 h 1101"/>
                <a:gd name="T16" fmla="*/ 547 w 1071"/>
                <a:gd name="T17" fmla="*/ 194 h 1101"/>
                <a:gd name="T18" fmla="*/ 859 w 1071"/>
                <a:gd name="T19" fmla="*/ 381 h 1101"/>
                <a:gd name="T20" fmla="*/ 938 w 1071"/>
                <a:gd name="T21" fmla="*/ 375 h 1101"/>
                <a:gd name="T22" fmla="*/ 1071 w 1071"/>
                <a:gd name="T23" fmla="*/ 390 h 1101"/>
                <a:gd name="T24" fmla="*/ 547 w 1071"/>
                <a:gd name="T25" fmla="*/ 0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1" h="1101">
                  <a:moveTo>
                    <a:pt x="547" y="0"/>
                  </a:moveTo>
                  <a:cubicBezTo>
                    <a:pt x="245" y="0"/>
                    <a:pt x="0" y="245"/>
                    <a:pt x="0" y="547"/>
                  </a:cubicBezTo>
                  <a:cubicBezTo>
                    <a:pt x="0" y="745"/>
                    <a:pt x="105" y="919"/>
                    <a:pt x="263" y="1015"/>
                  </a:cubicBezTo>
                  <a:cubicBezTo>
                    <a:pt x="213" y="1101"/>
                    <a:pt x="213" y="1101"/>
                    <a:pt x="213" y="1101"/>
                  </a:cubicBezTo>
                  <a:cubicBezTo>
                    <a:pt x="604" y="1101"/>
                    <a:pt x="604" y="1101"/>
                    <a:pt x="604" y="1101"/>
                  </a:cubicBezTo>
                  <a:cubicBezTo>
                    <a:pt x="409" y="762"/>
                    <a:pt x="409" y="762"/>
                    <a:pt x="409" y="762"/>
                  </a:cubicBezTo>
                  <a:cubicBezTo>
                    <a:pt x="359" y="847"/>
                    <a:pt x="359" y="847"/>
                    <a:pt x="359" y="847"/>
                  </a:cubicBezTo>
                  <a:cubicBezTo>
                    <a:pt x="260" y="785"/>
                    <a:pt x="193" y="674"/>
                    <a:pt x="193" y="547"/>
                  </a:cubicBezTo>
                  <a:cubicBezTo>
                    <a:pt x="193" y="352"/>
                    <a:pt x="352" y="194"/>
                    <a:pt x="547" y="194"/>
                  </a:cubicBezTo>
                  <a:cubicBezTo>
                    <a:pt x="682" y="194"/>
                    <a:pt x="799" y="269"/>
                    <a:pt x="859" y="381"/>
                  </a:cubicBezTo>
                  <a:cubicBezTo>
                    <a:pt x="885" y="377"/>
                    <a:pt x="911" y="375"/>
                    <a:pt x="938" y="375"/>
                  </a:cubicBezTo>
                  <a:cubicBezTo>
                    <a:pt x="984" y="375"/>
                    <a:pt x="1029" y="380"/>
                    <a:pt x="1071" y="390"/>
                  </a:cubicBezTo>
                  <a:cubicBezTo>
                    <a:pt x="1004" y="165"/>
                    <a:pt x="795" y="0"/>
                    <a:pt x="547" y="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Freeform 4"/>
            <p:cNvSpPr/>
            <p:nvPr/>
          </p:nvSpPr>
          <p:spPr bwMode="auto">
            <a:xfrm>
              <a:off x="11777218" y="6144481"/>
              <a:ext cx="3280833" cy="3412067"/>
            </a:xfrm>
            <a:custGeom>
              <a:avLst/>
              <a:gdLst>
                <a:gd name="T0" fmla="*/ 518 w 1065"/>
                <a:gd name="T1" fmla="*/ 14 h 1108"/>
                <a:gd name="T2" fmla="*/ 245 w 1065"/>
                <a:gd name="T3" fmla="*/ 87 h 1108"/>
                <a:gd name="T4" fmla="*/ 195 w 1065"/>
                <a:gd name="T5" fmla="*/ 0 h 1108"/>
                <a:gd name="T6" fmla="*/ 0 w 1065"/>
                <a:gd name="T7" fmla="*/ 339 h 1108"/>
                <a:gd name="T8" fmla="*/ 391 w 1065"/>
                <a:gd name="T9" fmla="*/ 339 h 1108"/>
                <a:gd name="T10" fmla="*/ 342 w 1065"/>
                <a:gd name="T11" fmla="*/ 254 h 1108"/>
                <a:gd name="T12" fmla="*/ 518 w 1065"/>
                <a:gd name="T13" fmla="*/ 208 h 1108"/>
                <a:gd name="T14" fmla="*/ 872 w 1065"/>
                <a:gd name="T15" fmla="*/ 561 h 1108"/>
                <a:gd name="T16" fmla="*/ 518 w 1065"/>
                <a:gd name="T17" fmla="*/ 915 h 1108"/>
                <a:gd name="T18" fmla="*/ 505 w 1065"/>
                <a:gd name="T19" fmla="*/ 915 h 1108"/>
                <a:gd name="T20" fmla="*/ 385 w 1065"/>
                <a:gd name="T21" fmla="*/ 1092 h 1108"/>
                <a:gd name="T22" fmla="*/ 518 w 1065"/>
                <a:gd name="T23" fmla="*/ 1108 h 1108"/>
                <a:gd name="T24" fmla="*/ 1065 w 1065"/>
                <a:gd name="T25" fmla="*/ 561 h 1108"/>
                <a:gd name="T26" fmla="*/ 518 w 1065"/>
                <a:gd name="T27" fmla="*/ 14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108">
                  <a:moveTo>
                    <a:pt x="518" y="14"/>
                  </a:moveTo>
                  <a:cubicBezTo>
                    <a:pt x="419" y="14"/>
                    <a:pt x="326" y="41"/>
                    <a:pt x="245" y="87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391" y="339"/>
                    <a:pt x="391" y="339"/>
                    <a:pt x="391" y="339"/>
                  </a:cubicBezTo>
                  <a:cubicBezTo>
                    <a:pt x="342" y="254"/>
                    <a:pt x="342" y="254"/>
                    <a:pt x="342" y="254"/>
                  </a:cubicBezTo>
                  <a:cubicBezTo>
                    <a:pt x="394" y="225"/>
                    <a:pt x="454" y="208"/>
                    <a:pt x="518" y="208"/>
                  </a:cubicBezTo>
                  <a:cubicBezTo>
                    <a:pt x="713" y="208"/>
                    <a:pt x="872" y="366"/>
                    <a:pt x="872" y="561"/>
                  </a:cubicBezTo>
                  <a:cubicBezTo>
                    <a:pt x="872" y="757"/>
                    <a:pt x="713" y="915"/>
                    <a:pt x="518" y="915"/>
                  </a:cubicBezTo>
                  <a:cubicBezTo>
                    <a:pt x="514" y="915"/>
                    <a:pt x="509" y="915"/>
                    <a:pt x="505" y="915"/>
                  </a:cubicBezTo>
                  <a:cubicBezTo>
                    <a:pt x="476" y="981"/>
                    <a:pt x="435" y="1041"/>
                    <a:pt x="385" y="1092"/>
                  </a:cubicBezTo>
                  <a:cubicBezTo>
                    <a:pt x="428" y="1103"/>
                    <a:pt x="472" y="1108"/>
                    <a:pt x="518" y="1108"/>
                  </a:cubicBezTo>
                  <a:cubicBezTo>
                    <a:pt x="820" y="1108"/>
                    <a:pt x="1065" y="863"/>
                    <a:pt x="1065" y="561"/>
                  </a:cubicBezTo>
                  <a:cubicBezTo>
                    <a:pt x="1065" y="259"/>
                    <a:pt x="820" y="14"/>
                    <a:pt x="518" y="14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Freeform 5"/>
            <p:cNvSpPr/>
            <p:nvPr/>
          </p:nvSpPr>
          <p:spPr bwMode="auto">
            <a:xfrm>
              <a:off x="9988635" y="7101215"/>
              <a:ext cx="3644900" cy="2825751"/>
            </a:xfrm>
            <a:custGeom>
              <a:avLst/>
              <a:gdLst>
                <a:gd name="T0" fmla="*/ 1184 w 1184"/>
                <a:gd name="T1" fmla="*/ 388 h 917"/>
                <a:gd name="T2" fmla="*/ 988 w 1184"/>
                <a:gd name="T3" fmla="*/ 49 h 917"/>
                <a:gd name="T4" fmla="*/ 793 w 1184"/>
                <a:gd name="T5" fmla="*/ 388 h 917"/>
                <a:gd name="T6" fmla="*/ 900 w 1184"/>
                <a:gd name="T7" fmla="*/ 388 h 917"/>
                <a:gd name="T8" fmla="*/ 547 w 1184"/>
                <a:gd name="T9" fmla="*/ 724 h 917"/>
                <a:gd name="T10" fmla="*/ 193 w 1184"/>
                <a:gd name="T11" fmla="*/ 370 h 917"/>
                <a:gd name="T12" fmla="*/ 242 w 1184"/>
                <a:gd name="T13" fmla="*/ 192 h 917"/>
                <a:gd name="T14" fmla="*/ 145 w 1184"/>
                <a:gd name="T15" fmla="*/ 0 h 917"/>
                <a:gd name="T16" fmla="*/ 0 w 1184"/>
                <a:gd name="T17" fmla="*/ 370 h 917"/>
                <a:gd name="T18" fmla="*/ 547 w 1184"/>
                <a:gd name="T19" fmla="*/ 917 h 917"/>
                <a:gd name="T20" fmla="*/ 1094 w 1184"/>
                <a:gd name="T21" fmla="*/ 388 h 917"/>
                <a:gd name="T22" fmla="*/ 1184 w 1184"/>
                <a:gd name="T23" fmla="*/ 388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4" h="917">
                  <a:moveTo>
                    <a:pt x="1184" y="388"/>
                  </a:moveTo>
                  <a:cubicBezTo>
                    <a:pt x="988" y="49"/>
                    <a:pt x="988" y="49"/>
                    <a:pt x="988" y="49"/>
                  </a:cubicBezTo>
                  <a:cubicBezTo>
                    <a:pt x="793" y="388"/>
                    <a:pt x="793" y="388"/>
                    <a:pt x="793" y="388"/>
                  </a:cubicBezTo>
                  <a:cubicBezTo>
                    <a:pt x="900" y="388"/>
                    <a:pt x="900" y="388"/>
                    <a:pt x="900" y="388"/>
                  </a:cubicBezTo>
                  <a:cubicBezTo>
                    <a:pt x="891" y="575"/>
                    <a:pt x="737" y="724"/>
                    <a:pt x="547" y="724"/>
                  </a:cubicBezTo>
                  <a:cubicBezTo>
                    <a:pt x="352" y="724"/>
                    <a:pt x="193" y="566"/>
                    <a:pt x="193" y="370"/>
                  </a:cubicBezTo>
                  <a:cubicBezTo>
                    <a:pt x="193" y="305"/>
                    <a:pt x="211" y="244"/>
                    <a:pt x="242" y="192"/>
                  </a:cubicBezTo>
                  <a:cubicBezTo>
                    <a:pt x="198" y="134"/>
                    <a:pt x="165" y="69"/>
                    <a:pt x="145" y="0"/>
                  </a:cubicBezTo>
                  <a:cubicBezTo>
                    <a:pt x="55" y="97"/>
                    <a:pt x="0" y="227"/>
                    <a:pt x="0" y="370"/>
                  </a:cubicBezTo>
                  <a:cubicBezTo>
                    <a:pt x="0" y="672"/>
                    <a:pt x="245" y="917"/>
                    <a:pt x="547" y="917"/>
                  </a:cubicBezTo>
                  <a:cubicBezTo>
                    <a:pt x="843" y="917"/>
                    <a:pt x="1085" y="682"/>
                    <a:pt x="1094" y="388"/>
                  </a:cubicBezTo>
                  <a:lnTo>
                    <a:pt x="1184" y="388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55827" tIns="27914" rIns="55827" bIns="2791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" name="TextBox 6"/>
            <p:cNvSpPr txBox="1"/>
            <p:nvPr/>
          </p:nvSpPr>
          <p:spPr>
            <a:xfrm rot="18978467">
              <a:off x="10746309" y="5519640"/>
              <a:ext cx="1366259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" name="TextBox 7"/>
            <p:cNvSpPr txBox="1"/>
            <p:nvPr/>
          </p:nvSpPr>
          <p:spPr>
            <a:xfrm>
              <a:off x="10861134" y="9105070"/>
              <a:ext cx="1645320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3" name="TextBox 8"/>
            <p:cNvSpPr txBox="1"/>
            <p:nvPr/>
          </p:nvSpPr>
          <p:spPr>
            <a:xfrm rot="17644843">
              <a:off x="13516862" y="8044825"/>
              <a:ext cx="1748521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14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4780192" y="2104157"/>
            <a:ext cx="3298368" cy="4118306"/>
            <a:chOff x="4731074" y="3558159"/>
            <a:chExt cx="2569838" cy="3208672"/>
          </a:xfrm>
        </p:grpSpPr>
        <p:grpSp>
          <p:nvGrpSpPr>
            <p:cNvPr id="28" name="组合 72"/>
            <p:cNvGrpSpPr/>
            <p:nvPr/>
          </p:nvGrpSpPr>
          <p:grpSpPr>
            <a:xfrm>
              <a:off x="6096000" y="4175841"/>
              <a:ext cx="1204912" cy="2428808"/>
              <a:chOff x="4281488" y="2009843"/>
              <a:chExt cx="1204912" cy="2428808"/>
            </a:xfrm>
          </p:grpSpPr>
          <p:sp>
            <p:nvSpPr>
              <p:cNvPr id="29" name="Freeform 59"/>
              <p:cNvSpPr/>
              <p:nvPr/>
            </p:nvSpPr>
            <p:spPr bwMode="auto">
              <a:xfrm>
                <a:off x="4728043" y="2583169"/>
                <a:ext cx="378730" cy="448633"/>
              </a:xfrm>
              <a:custGeom>
                <a:avLst/>
                <a:gdLst>
                  <a:gd name="T0" fmla="*/ 102 w 154"/>
                  <a:gd name="T1" fmla="*/ 109 h 182"/>
                  <a:gd name="T2" fmla="*/ 154 w 154"/>
                  <a:gd name="T3" fmla="*/ 46 h 182"/>
                  <a:gd name="T4" fmla="*/ 69 w 154"/>
                  <a:gd name="T5" fmla="*/ 0 h 182"/>
                  <a:gd name="T6" fmla="*/ 18 w 154"/>
                  <a:gd name="T7" fmla="*/ 63 h 182"/>
                  <a:gd name="T8" fmla="*/ 17 w 154"/>
                  <a:gd name="T9" fmla="*/ 131 h 182"/>
                  <a:gd name="T10" fmla="*/ 25 w 154"/>
                  <a:gd name="T11" fmla="*/ 136 h 182"/>
                  <a:gd name="T12" fmla="*/ 110 w 154"/>
                  <a:gd name="T13" fmla="*/ 182 h 182"/>
                  <a:gd name="T14" fmla="*/ 102 w 154"/>
                  <a:gd name="T15" fmla="*/ 177 h 182"/>
                  <a:gd name="T16" fmla="*/ 102 w 154"/>
                  <a:gd name="T17" fmla="*/ 10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" h="182">
                    <a:moveTo>
                      <a:pt x="102" y="109"/>
                    </a:moveTo>
                    <a:cubicBezTo>
                      <a:pt x="154" y="46"/>
                      <a:pt x="154" y="46"/>
                      <a:pt x="154" y="46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0" y="84"/>
                      <a:pt x="0" y="114"/>
                      <a:pt x="17" y="131"/>
                    </a:cubicBezTo>
                    <a:cubicBezTo>
                      <a:pt x="20" y="133"/>
                      <a:pt x="22" y="135"/>
                      <a:pt x="25" y="136"/>
                    </a:cubicBezTo>
                    <a:cubicBezTo>
                      <a:pt x="110" y="182"/>
                      <a:pt x="110" y="182"/>
                      <a:pt x="110" y="182"/>
                    </a:cubicBezTo>
                    <a:cubicBezTo>
                      <a:pt x="107" y="181"/>
                      <a:pt x="105" y="179"/>
                      <a:pt x="102" y="177"/>
                    </a:cubicBezTo>
                    <a:cubicBezTo>
                      <a:pt x="85" y="160"/>
                      <a:pt x="85" y="130"/>
                      <a:pt x="102" y="109"/>
                    </a:cubicBezTo>
                    <a:close/>
                  </a:path>
                </a:pathLst>
              </a:custGeom>
              <a:solidFill>
                <a:srgbClr val="00929A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0" name="Freeform 54"/>
              <p:cNvSpPr/>
              <p:nvPr/>
            </p:nvSpPr>
            <p:spPr bwMode="auto">
              <a:xfrm>
                <a:off x="4755829" y="2009843"/>
                <a:ext cx="387076" cy="450720"/>
              </a:xfrm>
              <a:custGeom>
                <a:avLst/>
                <a:gdLst>
                  <a:gd name="T0" fmla="*/ 102 w 157"/>
                  <a:gd name="T1" fmla="*/ 65 h 183"/>
                  <a:gd name="T2" fmla="*/ 133 w 157"/>
                  <a:gd name="T3" fmla="*/ 47 h 183"/>
                  <a:gd name="T4" fmla="*/ 157 w 157"/>
                  <a:gd name="T5" fmla="*/ 51 h 183"/>
                  <a:gd name="T6" fmla="*/ 72 w 157"/>
                  <a:gd name="T7" fmla="*/ 5 h 183"/>
                  <a:gd name="T8" fmla="*/ 49 w 157"/>
                  <a:gd name="T9" fmla="*/ 1 h 183"/>
                  <a:gd name="T10" fmla="*/ 17 w 157"/>
                  <a:gd name="T11" fmla="*/ 19 h 183"/>
                  <a:gd name="T12" fmla="*/ 17 w 157"/>
                  <a:gd name="T13" fmla="*/ 87 h 183"/>
                  <a:gd name="T14" fmla="*/ 70 w 157"/>
                  <a:gd name="T15" fmla="*/ 137 h 183"/>
                  <a:gd name="T16" fmla="*/ 155 w 157"/>
                  <a:gd name="T17" fmla="*/ 183 h 183"/>
                  <a:gd name="T18" fmla="*/ 102 w 157"/>
                  <a:gd name="T19" fmla="*/ 133 h 183"/>
                  <a:gd name="T20" fmla="*/ 102 w 157"/>
                  <a:gd name="T21" fmla="*/ 65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83">
                    <a:moveTo>
                      <a:pt x="102" y="65"/>
                    </a:moveTo>
                    <a:cubicBezTo>
                      <a:pt x="111" y="55"/>
                      <a:pt x="122" y="48"/>
                      <a:pt x="133" y="47"/>
                    </a:cubicBezTo>
                    <a:cubicBezTo>
                      <a:pt x="142" y="46"/>
                      <a:pt x="150" y="47"/>
                      <a:pt x="157" y="51"/>
                    </a:cubicBezTo>
                    <a:cubicBezTo>
                      <a:pt x="129" y="36"/>
                      <a:pt x="101" y="20"/>
                      <a:pt x="72" y="5"/>
                    </a:cubicBezTo>
                    <a:cubicBezTo>
                      <a:pt x="65" y="1"/>
                      <a:pt x="57" y="0"/>
                      <a:pt x="49" y="1"/>
                    </a:cubicBezTo>
                    <a:cubicBezTo>
                      <a:pt x="37" y="2"/>
                      <a:pt x="26" y="9"/>
                      <a:pt x="17" y="19"/>
                    </a:cubicBezTo>
                    <a:cubicBezTo>
                      <a:pt x="0" y="40"/>
                      <a:pt x="0" y="71"/>
                      <a:pt x="17" y="87"/>
                    </a:cubicBezTo>
                    <a:cubicBezTo>
                      <a:pt x="70" y="137"/>
                      <a:pt x="70" y="137"/>
                      <a:pt x="70" y="137"/>
                    </a:cubicBezTo>
                    <a:cubicBezTo>
                      <a:pt x="155" y="183"/>
                      <a:pt x="155" y="183"/>
                      <a:pt x="155" y="183"/>
                    </a:cubicBezTo>
                    <a:cubicBezTo>
                      <a:pt x="102" y="133"/>
                      <a:pt x="102" y="133"/>
                      <a:pt x="102" y="133"/>
                    </a:cubicBezTo>
                    <a:cubicBezTo>
                      <a:pt x="85" y="117"/>
                      <a:pt x="85" y="86"/>
                      <a:pt x="102" y="65"/>
                    </a:cubicBezTo>
                    <a:close/>
                  </a:path>
                </a:pathLst>
              </a:custGeom>
              <a:solidFill>
                <a:srgbClr val="00929A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1" name="Freeform 71"/>
              <p:cNvSpPr/>
              <p:nvPr/>
            </p:nvSpPr>
            <p:spPr bwMode="auto">
              <a:xfrm>
                <a:off x="4475163" y="2103438"/>
                <a:ext cx="1011237" cy="2335213"/>
              </a:xfrm>
              <a:custGeom>
                <a:avLst/>
                <a:gdLst>
                  <a:gd name="T0" fmla="*/ 232 w 410"/>
                  <a:gd name="T1" fmla="*/ 1 h 948"/>
                  <a:gd name="T2" fmla="*/ 264 w 410"/>
                  <a:gd name="T3" fmla="*/ 11 h 948"/>
                  <a:gd name="T4" fmla="*/ 394 w 410"/>
                  <a:gd name="T5" fmla="*/ 134 h 948"/>
                  <a:gd name="T6" fmla="*/ 399 w 410"/>
                  <a:gd name="T7" fmla="*/ 139 h 948"/>
                  <a:gd name="T8" fmla="*/ 402 w 410"/>
                  <a:gd name="T9" fmla="*/ 188 h 948"/>
                  <a:gd name="T10" fmla="*/ 394 w 410"/>
                  <a:gd name="T11" fmla="*/ 201 h 948"/>
                  <a:gd name="T12" fmla="*/ 263 w 410"/>
                  <a:gd name="T13" fmla="*/ 361 h 948"/>
                  <a:gd name="T14" fmla="*/ 232 w 410"/>
                  <a:gd name="T15" fmla="*/ 380 h 948"/>
                  <a:gd name="T16" fmla="*/ 200 w 410"/>
                  <a:gd name="T17" fmla="*/ 370 h 948"/>
                  <a:gd name="T18" fmla="*/ 200 w 410"/>
                  <a:gd name="T19" fmla="*/ 302 h 948"/>
                  <a:gd name="T20" fmla="*/ 252 w 410"/>
                  <a:gd name="T21" fmla="*/ 240 h 948"/>
                  <a:gd name="T22" fmla="*/ 223 w 410"/>
                  <a:gd name="T23" fmla="*/ 244 h 948"/>
                  <a:gd name="T24" fmla="*/ 96 w 410"/>
                  <a:gd name="T25" fmla="*/ 398 h 948"/>
                  <a:gd name="T26" fmla="*/ 95 w 410"/>
                  <a:gd name="T27" fmla="*/ 887 h 948"/>
                  <a:gd name="T28" fmla="*/ 48 w 410"/>
                  <a:gd name="T29" fmla="*/ 945 h 948"/>
                  <a:gd name="T30" fmla="*/ 0 w 410"/>
                  <a:gd name="T31" fmla="*/ 900 h 948"/>
                  <a:gd name="T32" fmla="*/ 1 w 410"/>
                  <a:gd name="T33" fmla="*/ 411 h 948"/>
                  <a:gd name="T34" fmla="*/ 223 w 410"/>
                  <a:gd name="T35" fmla="*/ 141 h 948"/>
                  <a:gd name="T36" fmla="*/ 254 w 410"/>
                  <a:gd name="T37" fmla="*/ 137 h 948"/>
                  <a:gd name="T38" fmla="*/ 201 w 410"/>
                  <a:gd name="T39" fmla="*/ 87 h 948"/>
                  <a:gd name="T40" fmla="*/ 201 w 410"/>
                  <a:gd name="T41" fmla="*/ 20 h 948"/>
                  <a:gd name="T42" fmla="*/ 232 w 410"/>
                  <a:gd name="T43" fmla="*/ 1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10" h="948">
                    <a:moveTo>
                      <a:pt x="232" y="1"/>
                    </a:moveTo>
                    <a:cubicBezTo>
                      <a:pt x="244" y="0"/>
                      <a:pt x="255" y="3"/>
                      <a:pt x="264" y="11"/>
                    </a:cubicBezTo>
                    <a:cubicBezTo>
                      <a:pt x="394" y="134"/>
                      <a:pt x="394" y="134"/>
                      <a:pt x="394" y="134"/>
                    </a:cubicBezTo>
                    <a:cubicBezTo>
                      <a:pt x="396" y="135"/>
                      <a:pt x="398" y="137"/>
                      <a:pt x="399" y="139"/>
                    </a:cubicBezTo>
                    <a:cubicBezTo>
                      <a:pt x="409" y="154"/>
                      <a:pt x="410" y="172"/>
                      <a:pt x="402" y="188"/>
                    </a:cubicBezTo>
                    <a:cubicBezTo>
                      <a:pt x="400" y="193"/>
                      <a:pt x="398" y="198"/>
                      <a:pt x="394" y="201"/>
                    </a:cubicBezTo>
                    <a:cubicBezTo>
                      <a:pt x="263" y="361"/>
                      <a:pt x="263" y="361"/>
                      <a:pt x="263" y="361"/>
                    </a:cubicBezTo>
                    <a:cubicBezTo>
                      <a:pt x="254" y="372"/>
                      <a:pt x="243" y="378"/>
                      <a:pt x="232" y="380"/>
                    </a:cubicBezTo>
                    <a:cubicBezTo>
                      <a:pt x="220" y="381"/>
                      <a:pt x="209" y="378"/>
                      <a:pt x="200" y="370"/>
                    </a:cubicBezTo>
                    <a:cubicBezTo>
                      <a:pt x="183" y="354"/>
                      <a:pt x="183" y="323"/>
                      <a:pt x="200" y="302"/>
                    </a:cubicBezTo>
                    <a:cubicBezTo>
                      <a:pt x="252" y="240"/>
                      <a:pt x="252" y="240"/>
                      <a:pt x="252" y="240"/>
                    </a:cubicBezTo>
                    <a:cubicBezTo>
                      <a:pt x="223" y="244"/>
                      <a:pt x="223" y="244"/>
                      <a:pt x="223" y="244"/>
                    </a:cubicBezTo>
                    <a:cubicBezTo>
                      <a:pt x="153" y="254"/>
                      <a:pt x="96" y="323"/>
                      <a:pt x="96" y="398"/>
                    </a:cubicBezTo>
                    <a:cubicBezTo>
                      <a:pt x="95" y="887"/>
                      <a:pt x="95" y="887"/>
                      <a:pt x="95" y="887"/>
                    </a:cubicBezTo>
                    <a:cubicBezTo>
                      <a:pt x="95" y="915"/>
                      <a:pt x="74" y="941"/>
                      <a:pt x="48" y="945"/>
                    </a:cubicBezTo>
                    <a:cubicBezTo>
                      <a:pt x="22" y="948"/>
                      <a:pt x="0" y="929"/>
                      <a:pt x="0" y="900"/>
                    </a:cubicBezTo>
                    <a:cubicBezTo>
                      <a:pt x="1" y="411"/>
                      <a:pt x="1" y="411"/>
                      <a:pt x="1" y="411"/>
                    </a:cubicBezTo>
                    <a:cubicBezTo>
                      <a:pt x="2" y="279"/>
                      <a:pt x="101" y="159"/>
                      <a:pt x="223" y="141"/>
                    </a:cubicBezTo>
                    <a:cubicBezTo>
                      <a:pt x="254" y="137"/>
                      <a:pt x="254" y="137"/>
                      <a:pt x="254" y="137"/>
                    </a:cubicBezTo>
                    <a:cubicBezTo>
                      <a:pt x="201" y="87"/>
                      <a:pt x="201" y="87"/>
                      <a:pt x="201" y="87"/>
                    </a:cubicBezTo>
                    <a:cubicBezTo>
                      <a:pt x="184" y="71"/>
                      <a:pt x="184" y="41"/>
                      <a:pt x="201" y="20"/>
                    </a:cubicBezTo>
                    <a:cubicBezTo>
                      <a:pt x="210" y="9"/>
                      <a:pt x="221" y="3"/>
                      <a:pt x="232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2" name="Freeform 75"/>
              <p:cNvSpPr/>
              <p:nvPr/>
            </p:nvSpPr>
            <p:spPr bwMode="auto">
              <a:xfrm>
                <a:off x="4281488" y="2332038"/>
                <a:ext cx="831850" cy="2093912"/>
              </a:xfrm>
              <a:custGeom>
                <a:avLst/>
                <a:gdLst>
                  <a:gd name="T0" fmla="*/ 253 w 338"/>
                  <a:gd name="T1" fmla="*/ 0 h 849"/>
                  <a:gd name="T2" fmla="*/ 222 w 338"/>
                  <a:gd name="T3" fmla="*/ 4 h 849"/>
                  <a:gd name="T4" fmla="*/ 0 w 338"/>
                  <a:gd name="T5" fmla="*/ 273 h 849"/>
                  <a:gd name="T6" fmla="*/ 0 w 338"/>
                  <a:gd name="T7" fmla="*/ 763 h 849"/>
                  <a:gd name="T8" fmla="*/ 22 w 338"/>
                  <a:gd name="T9" fmla="*/ 803 h 849"/>
                  <a:gd name="T10" fmla="*/ 106 w 338"/>
                  <a:gd name="T11" fmla="*/ 849 h 849"/>
                  <a:gd name="T12" fmla="*/ 84 w 338"/>
                  <a:gd name="T13" fmla="*/ 809 h 849"/>
                  <a:gd name="T14" fmla="*/ 85 w 338"/>
                  <a:gd name="T15" fmla="*/ 320 h 849"/>
                  <a:gd name="T16" fmla="*/ 307 w 338"/>
                  <a:gd name="T17" fmla="*/ 50 h 849"/>
                  <a:gd name="T18" fmla="*/ 338 w 338"/>
                  <a:gd name="T19" fmla="*/ 46 h 849"/>
                  <a:gd name="T20" fmla="*/ 253 w 338"/>
                  <a:gd name="T21" fmla="*/ 0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8" h="849">
                    <a:moveTo>
                      <a:pt x="253" y="0"/>
                    </a:moveTo>
                    <a:cubicBezTo>
                      <a:pt x="222" y="4"/>
                      <a:pt x="222" y="4"/>
                      <a:pt x="222" y="4"/>
                    </a:cubicBezTo>
                    <a:cubicBezTo>
                      <a:pt x="100" y="21"/>
                      <a:pt x="1" y="142"/>
                      <a:pt x="0" y="273"/>
                    </a:cubicBezTo>
                    <a:cubicBezTo>
                      <a:pt x="0" y="763"/>
                      <a:pt x="0" y="763"/>
                      <a:pt x="0" y="763"/>
                    </a:cubicBezTo>
                    <a:cubicBezTo>
                      <a:pt x="0" y="781"/>
                      <a:pt x="8" y="796"/>
                      <a:pt x="22" y="803"/>
                    </a:cubicBezTo>
                    <a:cubicBezTo>
                      <a:pt x="106" y="849"/>
                      <a:pt x="106" y="849"/>
                      <a:pt x="106" y="849"/>
                    </a:cubicBezTo>
                    <a:cubicBezTo>
                      <a:pt x="93" y="842"/>
                      <a:pt x="84" y="827"/>
                      <a:pt x="84" y="809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6" y="188"/>
                      <a:pt x="185" y="67"/>
                      <a:pt x="307" y="50"/>
                    </a:cubicBezTo>
                    <a:cubicBezTo>
                      <a:pt x="338" y="46"/>
                      <a:pt x="338" y="46"/>
                      <a:pt x="338" y="46"/>
                    </a:cubicBezTo>
                    <a:lnTo>
                      <a:pt x="253" y="0"/>
                    </a:lnTo>
                    <a:close/>
                  </a:path>
                </a:pathLst>
              </a:custGeom>
              <a:solidFill>
                <a:srgbClr val="00929A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3" name="组合 207"/>
            <p:cNvGrpSpPr/>
            <p:nvPr/>
          </p:nvGrpSpPr>
          <p:grpSpPr>
            <a:xfrm>
              <a:off x="5472339" y="3558159"/>
              <a:ext cx="1084733" cy="3208672"/>
              <a:chOff x="4089129" y="1275606"/>
              <a:chExt cx="1084733" cy="3208672"/>
            </a:xfrm>
          </p:grpSpPr>
          <p:sp>
            <p:nvSpPr>
              <p:cNvPr id="34" name="Freeform 27"/>
              <p:cNvSpPr/>
              <p:nvPr/>
            </p:nvSpPr>
            <p:spPr bwMode="auto">
              <a:xfrm>
                <a:off x="4402839" y="1717360"/>
                <a:ext cx="263963" cy="2752310"/>
              </a:xfrm>
              <a:custGeom>
                <a:avLst/>
                <a:gdLst>
                  <a:gd name="T0" fmla="*/ 85 w 107"/>
                  <a:gd name="T1" fmla="*/ 1077 h 1117"/>
                  <a:gd name="T2" fmla="*/ 87 w 107"/>
                  <a:gd name="T3" fmla="*/ 46 h 1117"/>
                  <a:gd name="T4" fmla="*/ 2 w 107"/>
                  <a:gd name="T5" fmla="*/ 0 h 1117"/>
                  <a:gd name="T6" fmla="*/ 0 w 107"/>
                  <a:gd name="T7" fmla="*/ 1031 h 1117"/>
                  <a:gd name="T8" fmla="*/ 22 w 107"/>
                  <a:gd name="T9" fmla="*/ 1071 h 1117"/>
                  <a:gd name="T10" fmla="*/ 107 w 107"/>
                  <a:gd name="T11" fmla="*/ 1117 h 1117"/>
                  <a:gd name="T12" fmla="*/ 85 w 107"/>
                  <a:gd name="T13" fmla="*/ 1077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117">
                    <a:moveTo>
                      <a:pt x="85" y="1077"/>
                    </a:moveTo>
                    <a:cubicBezTo>
                      <a:pt x="87" y="46"/>
                      <a:pt x="87" y="46"/>
                      <a:pt x="87" y="46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031"/>
                      <a:pt x="0" y="1031"/>
                      <a:pt x="0" y="1031"/>
                    </a:cubicBezTo>
                    <a:cubicBezTo>
                      <a:pt x="0" y="1049"/>
                      <a:pt x="9" y="1064"/>
                      <a:pt x="22" y="1071"/>
                    </a:cubicBezTo>
                    <a:cubicBezTo>
                      <a:pt x="107" y="1117"/>
                      <a:pt x="107" y="1117"/>
                      <a:pt x="107" y="1117"/>
                    </a:cubicBezTo>
                    <a:cubicBezTo>
                      <a:pt x="94" y="1110"/>
                      <a:pt x="85" y="1095"/>
                      <a:pt x="85" y="107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5" name="Freeform 23"/>
              <p:cNvSpPr/>
              <p:nvPr/>
            </p:nvSpPr>
            <p:spPr bwMode="auto">
              <a:xfrm>
                <a:off x="4290160" y="1381408"/>
                <a:ext cx="883702" cy="3102870"/>
              </a:xfrm>
              <a:custGeom>
                <a:avLst/>
                <a:gdLst>
                  <a:gd name="T0" fmla="*/ 180 w 359"/>
                  <a:gd name="T1" fmla="*/ 1 h 1259"/>
                  <a:gd name="T2" fmla="*/ 205 w 359"/>
                  <a:gd name="T3" fmla="*/ 5 h 1259"/>
                  <a:gd name="T4" fmla="*/ 212 w 359"/>
                  <a:gd name="T5" fmla="*/ 11 h 1259"/>
                  <a:gd name="T6" fmla="*/ 342 w 359"/>
                  <a:gd name="T7" fmla="*/ 134 h 1259"/>
                  <a:gd name="T8" fmla="*/ 342 w 359"/>
                  <a:gd name="T9" fmla="*/ 201 h 1259"/>
                  <a:gd name="T10" fmla="*/ 311 w 359"/>
                  <a:gd name="T11" fmla="*/ 220 h 1259"/>
                  <a:gd name="T12" fmla="*/ 279 w 359"/>
                  <a:gd name="T13" fmla="*/ 210 h 1259"/>
                  <a:gd name="T14" fmla="*/ 223 w 359"/>
                  <a:gd name="T15" fmla="*/ 157 h 1259"/>
                  <a:gd name="T16" fmla="*/ 221 w 359"/>
                  <a:gd name="T17" fmla="*/ 1198 h 1259"/>
                  <a:gd name="T18" fmla="*/ 173 w 359"/>
                  <a:gd name="T19" fmla="*/ 1256 h 1259"/>
                  <a:gd name="T20" fmla="*/ 126 w 359"/>
                  <a:gd name="T21" fmla="*/ 1211 h 1259"/>
                  <a:gd name="T22" fmla="*/ 128 w 359"/>
                  <a:gd name="T23" fmla="*/ 180 h 1259"/>
                  <a:gd name="T24" fmla="*/ 80 w 359"/>
                  <a:gd name="T25" fmla="*/ 238 h 1259"/>
                  <a:gd name="T26" fmla="*/ 49 w 359"/>
                  <a:gd name="T27" fmla="*/ 257 h 1259"/>
                  <a:gd name="T28" fmla="*/ 17 w 359"/>
                  <a:gd name="T29" fmla="*/ 247 h 1259"/>
                  <a:gd name="T30" fmla="*/ 18 w 359"/>
                  <a:gd name="T31" fmla="*/ 179 h 1259"/>
                  <a:gd name="T32" fmla="*/ 149 w 359"/>
                  <a:gd name="T33" fmla="*/ 19 h 1259"/>
                  <a:gd name="T34" fmla="*/ 160 w 359"/>
                  <a:gd name="T35" fmla="*/ 9 h 1259"/>
                  <a:gd name="T36" fmla="*/ 180 w 359"/>
                  <a:gd name="T37" fmla="*/ 1 h 1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9" h="1259">
                    <a:moveTo>
                      <a:pt x="180" y="1"/>
                    </a:moveTo>
                    <a:cubicBezTo>
                      <a:pt x="189" y="0"/>
                      <a:pt x="197" y="1"/>
                      <a:pt x="205" y="5"/>
                    </a:cubicBezTo>
                    <a:cubicBezTo>
                      <a:pt x="208" y="8"/>
                      <a:pt x="210" y="9"/>
                      <a:pt x="212" y="11"/>
                    </a:cubicBezTo>
                    <a:cubicBezTo>
                      <a:pt x="342" y="134"/>
                      <a:pt x="342" y="134"/>
                      <a:pt x="342" y="134"/>
                    </a:cubicBezTo>
                    <a:cubicBezTo>
                      <a:pt x="359" y="150"/>
                      <a:pt x="359" y="180"/>
                      <a:pt x="342" y="201"/>
                    </a:cubicBezTo>
                    <a:cubicBezTo>
                      <a:pt x="333" y="212"/>
                      <a:pt x="322" y="218"/>
                      <a:pt x="311" y="220"/>
                    </a:cubicBezTo>
                    <a:cubicBezTo>
                      <a:pt x="299" y="221"/>
                      <a:pt x="288" y="218"/>
                      <a:pt x="279" y="210"/>
                    </a:cubicBezTo>
                    <a:cubicBezTo>
                      <a:pt x="223" y="157"/>
                      <a:pt x="223" y="157"/>
                      <a:pt x="223" y="157"/>
                    </a:cubicBezTo>
                    <a:cubicBezTo>
                      <a:pt x="221" y="1198"/>
                      <a:pt x="221" y="1198"/>
                      <a:pt x="221" y="1198"/>
                    </a:cubicBezTo>
                    <a:cubicBezTo>
                      <a:pt x="221" y="1226"/>
                      <a:pt x="200" y="1252"/>
                      <a:pt x="173" y="1256"/>
                    </a:cubicBezTo>
                    <a:cubicBezTo>
                      <a:pt x="147" y="1259"/>
                      <a:pt x="126" y="1239"/>
                      <a:pt x="126" y="1211"/>
                    </a:cubicBezTo>
                    <a:cubicBezTo>
                      <a:pt x="128" y="180"/>
                      <a:pt x="128" y="180"/>
                      <a:pt x="128" y="180"/>
                    </a:cubicBezTo>
                    <a:cubicBezTo>
                      <a:pt x="80" y="238"/>
                      <a:pt x="80" y="238"/>
                      <a:pt x="80" y="238"/>
                    </a:cubicBezTo>
                    <a:cubicBezTo>
                      <a:pt x="72" y="249"/>
                      <a:pt x="60" y="255"/>
                      <a:pt x="49" y="257"/>
                    </a:cubicBezTo>
                    <a:cubicBezTo>
                      <a:pt x="37" y="258"/>
                      <a:pt x="26" y="255"/>
                      <a:pt x="17" y="247"/>
                    </a:cubicBezTo>
                    <a:cubicBezTo>
                      <a:pt x="0" y="231"/>
                      <a:pt x="0" y="200"/>
                      <a:pt x="18" y="179"/>
                    </a:cubicBezTo>
                    <a:cubicBezTo>
                      <a:pt x="149" y="19"/>
                      <a:pt x="149" y="19"/>
                      <a:pt x="149" y="19"/>
                    </a:cubicBezTo>
                    <a:cubicBezTo>
                      <a:pt x="152" y="15"/>
                      <a:pt x="156" y="12"/>
                      <a:pt x="160" y="9"/>
                    </a:cubicBezTo>
                    <a:cubicBezTo>
                      <a:pt x="166" y="5"/>
                      <a:pt x="173" y="2"/>
                      <a:pt x="180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6" name="Freeform 32"/>
              <p:cNvSpPr/>
              <p:nvPr/>
            </p:nvSpPr>
            <p:spPr bwMode="auto">
              <a:xfrm>
                <a:off x="4089129" y="1275606"/>
                <a:ext cx="712595" cy="734506"/>
              </a:xfrm>
              <a:custGeom>
                <a:avLst/>
                <a:gdLst>
                  <a:gd name="T0" fmla="*/ 204 w 289"/>
                  <a:gd name="T1" fmla="*/ 5 h 298"/>
                  <a:gd name="T2" fmla="*/ 180 w 289"/>
                  <a:gd name="T3" fmla="*/ 1 h 298"/>
                  <a:gd name="T4" fmla="*/ 160 w 289"/>
                  <a:gd name="T5" fmla="*/ 9 h 298"/>
                  <a:gd name="T6" fmla="*/ 149 w 289"/>
                  <a:gd name="T7" fmla="*/ 19 h 298"/>
                  <a:gd name="T8" fmla="*/ 18 w 289"/>
                  <a:gd name="T9" fmla="*/ 179 h 298"/>
                  <a:gd name="T10" fmla="*/ 18 w 289"/>
                  <a:gd name="T11" fmla="*/ 247 h 298"/>
                  <a:gd name="T12" fmla="*/ 25 w 289"/>
                  <a:gd name="T13" fmla="*/ 252 h 298"/>
                  <a:gd name="T14" fmla="*/ 106 w 289"/>
                  <a:gd name="T15" fmla="*/ 296 h 298"/>
                  <a:gd name="T16" fmla="*/ 110 w 289"/>
                  <a:gd name="T17" fmla="*/ 298 h 298"/>
                  <a:gd name="T18" fmla="*/ 102 w 289"/>
                  <a:gd name="T19" fmla="*/ 293 h 298"/>
                  <a:gd name="T20" fmla="*/ 103 w 289"/>
                  <a:gd name="T21" fmla="*/ 225 h 298"/>
                  <a:gd name="T22" fmla="*/ 234 w 289"/>
                  <a:gd name="T23" fmla="*/ 65 h 298"/>
                  <a:gd name="T24" fmla="*/ 245 w 289"/>
                  <a:gd name="T25" fmla="*/ 55 h 298"/>
                  <a:gd name="T26" fmla="*/ 265 w 289"/>
                  <a:gd name="T27" fmla="*/ 47 h 298"/>
                  <a:gd name="T28" fmla="*/ 289 w 289"/>
                  <a:gd name="T29" fmla="*/ 51 h 298"/>
                  <a:gd name="T30" fmla="*/ 204 w 289"/>
                  <a:gd name="T31" fmla="*/ 5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9" h="298">
                    <a:moveTo>
                      <a:pt x="204" y="5"/>
                    </a:moveTo>
                    <a:cubicBezTo>
                      <a:pt x="197" y="1"/>
                      <a:pt x="189" y="0"/>
                      <a:pt x="180" y="1"/>
                    </a:cubicBezTo>
                    <a:cubicBezTo>
                      <a:pt x="173" y="2"/>
                      <a:pt x="166" y="5"/>
                      <a:pt x="160" y="9"/>
                    </a:cubicBezTo>
                    <a:cubicBezTo>
                      <a:pt x="156" y="12"/>
                      <a:pt x="152" y="15"/>
                      <a:pt x="149" y="19"/>
                    </a:cubicBezTo>
                    <a:cubicBezTo>
                      <a:pt x="18" y="179"/>
                      <a:pt x="18" y="179"/>
                      <a:pt x="18" y="179"/>
                    </a:cubicBezTo>
                    <a:cubicBezTo>
                      <a:pt x="0" y="200"/>
                      <a:pt x="0" y="230"/>
                      <a:pt x="18" y="247"/>
                    </a:cubicBezTo>
                    <a:cubicBezTo>
                      <a:pt x="20" y="249"/>
                      <a:pt x="23" y="251"/>
                      <a:pt x="25" y="252"/>
                    </a:cubicBezTo>
                    <a:cubicBezTo>
                      <a:pt x="52" y="267"/>
                      <a:pt x="79" y="282"/>
                      <a:pt x="106" y="296"/>
                    </a:cubicBezTo>
                    <a:cubicBezTo>
                      <a:pt x="107" y="297"/>
                      <a:pt x="109" y="298"/>
                      <a:pt x="110" y="298"/>
                    </a:cubicBezTo>
                    <a:cubicBezTo>
                      <a:pt x="107" y="297"/>
                      <a:pt x="105" y="295"/>
                      <a:pt x="102" y="293"/>
                    </a:cubicBezTo>
                    <a:cubicBezTo>
                      <a:pt x="85" y="277"/>
                      <a:pt x="85" y="246"/>
                      <a:pt x="103" y="225"/>
                    </a:cubicBezTo>
                    <a:cubicBezTo>
                      <a:pt x="234" y="65"/>
                      <a:pt x="234" y="65"/>
                      <a:pt x="234" y="65"/>
                    </a:cubicBezTo>
                    <a:cubicBezTo>
                      <a:pt x="237" y="61"/>
                      <a:pt x="241" y="58"/>
                      <a:pt x="245" y="55"/>
                    </a:cubicBezTo>
                    <a:cubicBezTo>
                      <a:pt x="251" y="51"/>
                      <a:pt x="258" y="48"/>
                      <a:pt x="265" y="47"/>
                    </a:cubicBezTo>
                    <a:cubicBezTo>
                      <a:pt x="273" y="46"/>
                      <a:pt x="282" y="47"/>
                      <a:pt x="289" y="51"/>
                    </a:cubicBezTo>
                    <a:lnTo>
                      <a:pt x="204" y="5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1270">
                <a:noFill/>
                <a:prstDash val="sysDot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37" name="组合 208"/>
            <p:cNvGrpSpPr/>
            <p:nvPr/>
          </p:nvGrpSpPr>
          <p:grpSpPr>
            <a:xfrm>
              <a:off x="4731074" y="4973788"/>
              <a:ext cx="1185392" cy="1769046"/>
              <a:chOff x="3347864" y="2691235"/>
              <a:chExt cx="1185392" cy="1769046"/>
            </a:xfrm>
          </p:grpSpPr>
          <p:sp>
            <p:nvSpPr>
              <p:cNvPr id="38" name="Freeform 67"/>
              <p:cNvSpPr/>
              <p:nvPr/>
            </p:nvSpPr>
            <p:spPr bwMode="auto">
              <a:xfrm>
                <a:off x="3732038" y="3029373"/>
                <a:ext cx="552450" cy="166687"/>
              </a:xfrm>
              <a:custGeom>
                <a:avLst/>
                <a:gdLst>
                  <a:gd name="T0" fmla="*/ 22 w 224"/>
                  <a:gd name="T1" fmla="*/ 0 h 67"/>
                  <a:gd name="T2" fmla="*/ 0 w 224"/>
                  <a:gd name="T3" fmla="*/ 3 h 67"/>
                  <a:gd name="T4" fmla="*/ 85 w 224"/>
                  <a:gd name="T5" fmla="*/ 49 h 67"/>
                  <a:gd name="T6" fmla="*/ 107 w 224"/>
                  <a:gd name="T7" fmla="*/ 46 h 67"/>
                  <a:gd name="T8" fmla="*/ 224 w 224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4" h="67">
                    <a:moveTo>
                      <a:pt x="22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50" y="40"/>
                      <a:pt x="190" y="48"/>
                      <a:pt x="224" y="67"/>
                    </a:cubicBezTo>
                  </a:path>
                </a:pathLst>
              </a:custGeom>
              <a:solidFill>
                <a:srgbClr val="00929A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9" name="Freeform 42"/>
              <p:cNvSpPr/>
              <p:nvPr/>
            </p:nvSpPr>
            <p:spPr bwMode="auto">
              <a:xfrm>
                <a:off x="3947947" y="3309811"/>
                <a:ext cx="404813" cy="1130972"/>
              </a:xfrm>
              <a:custGeom>
                <a:avLst/>
                <a:gdLst>
                  <a:gd name="T0" fmla="*/ 142 w 164"/>
                  <a:gd name="T1" fmla="*/ 419 h 459"/>
                  <a:gd name="T2" fmla="*/ 143 w 164"/>
                  <a:gd name="T3" fmla="*/ 153 h 459"/>
                  <a:gd name="T4" fmla="*/ 84 w 164"/>
                  <a:gd name="T5" fmla="*/ 46 h 459"/>
                  <a:gd name="T6" fmla="*/ 0 w 164"/>
                  <a:gd name="T7" fmla="*/ 0 h 459"/>
                  <a:gd name="T8" fmla="*/ 58 w 164"/>
                  <a:gd name="T9" fmla="*/ 107 h 459"/>
                  <a:gd name="T10" fmla="*/ 58 w 164"/>
                  <a:gd name="T11" fmla="*/ 373 h 459"/>
                  <a:gd name="T12" fmla="*/ 80 w 164"/>
                  <a:gd name="T13" fmla="*/ 413 h 459"/>
                  <a:gd name="T14" fmla="*/ 122 w 164"/>
                  <a:gd name="T15" fmla="*/ 436 h 459"/>
                  <a:gd name="T16" fmla="*/ 164 w 164"/>
                  <a:gd name="T17" fmla="*/ 459 h 459"/>
                  <a:gd name="T18" fmla="*/ 142 w 164"/>
                  <a:gd name="T19" fmla="*/ 419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459">
                    <a:moveTo>
                      <a:pt x="142" y="419"/>
                    </a:moveTo>
                    <a:cubicBezTo>
                      <a:pt x="143" y="153"/>
                      <a:pt x="143" y="153"/>
                      <a:pt x="143" y="153"/>
                    </a:cubicBezTo>
                    <a:cubicBezTo>
                      <a:pt x="143" y="104"/>
                      <a:pt x="120" y="65"/>
                      <a:pt x="84" y="46"/>
                    </a:cubicBezTo>
                    <a:cubicBezTo>
                      <a:pt x="56" y="31"/>
                      <a:pt x="28" y="15"/>
                      <a:pt x="0" y="0"/>
                    </a:cubicBezTo>
                    <a:cubicBezTo>
                      <a:pt x="35" y="19"/>
                      <a:pt x="58" y="58"/>
                      <a:pt x="58" y="107"/>
                    </a:cubicBezTo>
                    <a:cubicBezTo>
                      <a:pt x="58" y="373"/>
                      <a:pt x="58" y="373"/>
                      <a:pt x="58" y="373"/>
                    </a:cubicBezTo>
                    <a:cubicBezTo>
                      <a:pt x="58" y="391"/>
                      <a:pt x="66" y="406"/>
                      <a:pt x="80" y="413"/>
                    </a:cubicBezTo>
                    <a:cubicBezTo>
                      <a:pt x="94" y="421"/>
                      <a:pt x="108" y="428"/>
                      <a:pt x="122" y="436"/>
                    </a:cubicBezTo>
                    <a:cubicBezTo>
                      <a:pt x="136" y="444"/>
                      <a:pt x="150" y="452"/>
                      <a:pt x="164" y="459"/>
                    </a:cubicBezTo>
                    <a:cubicBezTo>
                      <a:pt x="151" y="452"/>
                      <a:pt x="142" y="437"/>
                      <a:pt x="142" y="419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0" name="Freeform 38"/>
              <p:cNvSpPr/>
              <p:nvPr/>
            </p:nvSpPr>
            <p:spPr bwMode="auto">
              <a:xfrm>
                <a:off x="3548351" y="2795123"/>
                <a:ext cx="984905" cy="1665158"/>
              </a:xfrm>
              <a:custGeom>
                <a:avLst/>
                <a:gdLst>
                  <a:gd name="T0" fmla="*/ 178 w 399"/>
                  <a:gd name="T1" fmla="*/ 2 h 676"/>
                  <a:gd name="T2" fmla="*/ 210 w 399"/>
                  <a:gd name="T3" fmla="*/ 12 h 676"/>
                  <a:gd name="T4" fmla="*/ 210 w 399"/>
                  <a:gd name="T5" fmla="*/ 79 h 676"/>
                  <a:gd name="T6" fmla="*/ 157 w 399"/>
                  <a:gd name="T7" fmla="*/ 144 h 676"/>
                  <a:gd name="T8" fmla="*/ 178 w 399"/>
                  <a:gd name="T9" fmla="*/ 141 h 676"/>
                  <a:gd name="T10" fmla="*/ 399 w 399"/>
                  <a:gd name="T11" fmla="*/ 348 h 676"/>
                  <a:gd name="T12" fmla="*/ 398 w 399"/>
                  <a:gd name="T13" fmla="*/ 615 h 676"/>
                  <a:gd name="T14" fmla="*/ 351 w 399"/>
                  <a:gd name="T15" fmla="*/ 673 h 676"/>
                  <a:gd name="T16" fmla="*/ 303 w 399"/>
                  <a:gd name="T17" fmla="*/ 628 h 676"/>
                  <a:gd name="T18" fmla="*/ 304 w 399"/>
                  <a:gd name="T19" fmla="*/ 362 h 676"/>
                  <a:gd name="T20" fmla="*/ 178 w 399"/>
                  <a:gd name="T21" fmla="*/ 243 h 676"/>
                  <a:gd name="T22" fmla="*/ 158 w 399"/>
                  <a:gd name="T23" fmla="*/ 246 h 676"/>
                  <a:gd name="T24" fmla="*/ 209 w 399"/>
                  <a:gd name="T25" fmla="*/ 294 h 676"/>
                  <a:gd name="T26" fmla="*/ 209 w 399"/>
                  <a:gd name="T27" fmla="*/ 362 h 676"/>
                  <a:gd name="T28" fmla="*/ 178 w 399"/>
                  <a:gd name="T29" fmla="*/ 381 h 676"/>
                  <a:gd name="T30" fmla="*/ 146 w 399"/>
                  <a:gd name="T31" fmla="*/ 371 h 676"/>
                  <a:gd name="T32" fmla="*/ 16 w 399"/>
                  <a:gd name="T33" fmla="*/ 248 h 676"/>
                  <a:gd name="T34" fmla="*/ 8 w 399"/>
                  <a:gd name="T35" fmla="*/ 238 h 676"/>
                  <a:gd name="T36" fmla="*/ 10 w 399"/>
                  <a:gd name="T37" fmla="*/ 189 h 676"/>
                  <a:gd name="T38" fmla="*/ 11 w 399"/>
                  <a:gd name="T39" fmla="*/ 187 h 676"/>
                  <a:gd name="T40" fmla="*/ 16 w 399"/>
                  <a:gd name="T41" fmla="*/ 180 h 676"/>
                  <a:gd name="T42" fmla="*/ 147 w 399"/>
                  <a:gd name="T43" fmla="*/ 21 h 676"/>
                  <a:gd name="T44" fmla="*/ 178 w 399"/>
                  <a:gd name="T45" fmla="*/ 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9" h="676">
                    <a:moveTo>
                      <a:pt x="178" y="2"/>
                    </a:moveTo>
                    <a:cubicBezTo>
                      <a:pt x="190" y="0"/>
                      <a:pt x="201" y="4"/>
                      <a:pt x="210" y="12"/>
                    </a:cubicBezTo>
                    <a:cubicBezTo>
                      <a:pt x="227" y="28"/>
                      <a:pt x="227" y="58"/>
                      <a:pt x="210" y="79"/>
                    </a:cubicBezTo>
                    <a:cubicBezTo>
                      <a:pt x="157" y="144"/>
                      <a:pt x="157" y="144"/>
                      <a:pt x="157" y="144"/>
                    </a:cubicBezTo>
                    <a:cubicBezTo>
                      <a:pt x="178" y="141"/>
                      <a:pt x="178" y="141"/>
                      <a:pt x="178" y="141"/>
                    </a:cubicBezTo>
                    <a:cubicBezTo>
                      <a:pt x="300" y="124"/>
                      <a:pt x="399" y="217"/>
                      <a:pt x="399" y="348"/>
                    </a:cubicBezTo>
                    <a:cubicBezTo>
                      <a:pt x="398" y="615"/>
                      <a:pt x="398" y="615"/>
                      <a:pt x="398" y="615"/>
                    </a:cubicBezTo>
                    <a:cubicBezTo>
                      <a:pt x="398" y="643"/>
                      <a:pt x="377" y="669"/>
                      <a:pt x="351" y="673"/>
                    </a:cubicBezTo>
                    <a:cubicBezTo>
                      <a:pt x="325" y="676"/>
                      <a:pt x="303" y="656"/>
                      <a:pt x="303" y="628"/>
                    </a:cubicBezTo>
                    <a:cubicBezTo>
                      <a:pt x="304" y="362"/>
                      <a:pt x="304" y="362"/>
                      <a:pt x="304" y="362"/>
                    </a:cubicBezTo>
                    <a:cubicBezTo>
                      <a:pt x="304" y="287"/>
                      <a:pt x="248" y="234"/>
                      <a:pt x="178" y="243"/>
                    </a:cubicBezTo>
                    <a:cubicBezTo>
                      <a:pt x="158" y="246"/>
                      <a:pt x="158" y="246"/>
                      <a:pt x="158" y="246"/>
                    </a:cubicBezTo>
                    <a:cubicBezTo>
                      <a:pt x="209" y="294"/>
                      <a:pt x="209" y="294"/>
                      <a:pt x="209" y="294"/>
                    </a:cubicBezTo>
                    <a:cubicBezTo>
                      <a:pt x="227" y="311"/>
                      <a:pt x="226" y="341"/>
                      <a:pt x="209" y="362"/>
                    </a:cubicBezTo>
                    <a:cubicBezTo>
                      <a:pt x="200" y="373"/>
                      <a:pt x="189" y="379"/>
                      <a:pt x="178" y="381"/>
                    </a:cubicBezTo>
                    <a:cubicBezTo>
                      <a:pt x="166" y="382"/>
                      <a:pt x="155" y="379"/>
                      <a:pt x="146" y="371"/>
                    </a:cubicBezTo>
                    <a:cubicBezTo>
                      <a:pt x="16" y="248"/>
                      <a:pt x="16" y="248"/>
                      <a:pt x="16" y="248"/>
                    </a:cubicBezTo>
                    <a:cubicBezTo>
                      <a:pt x="12" y="245"/>
                      <a:pt x="10" y="241"/>
                      <a:pt x="8" y="238"/>
                    </a:cubicBezTo>
                    <a:cubicBezTo>
                      <a:pt x="0" y="223"/>
                      <a:pt x="1" y="204"/>
                      <a:pt x="10" y="189"/>
                    </a:cubicBezTo>
                    <a:cubicBezTo>
                      <a:pt x="10" y="188"/>
                      <a:pt x="11" y="187"/>
                      <a:pt x="11" y="187"/>
                    </a:cubicBezTo>
                    <a:cubicBezTo>
                      <a:pt x="13" y="184"/>
                      <a:pt x="14" y="182"/>
                      <a:pt x="16" y="180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56" y="10"/>
                      <a:pt x="167" y="4"/>
                      <a:pt x="178" y="2"/>
                    </a:cubicBezTo>
                    <a:close/>
                  </a:path>
                </a:pathLst>
              </a:custGeom>
              <a:solidFill>
                <a:srgbClr val="00929A"/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41" name="Freeform 63"/>
              <p:cNvSpPr/>
              <p:nvPr/>
            </p:nvSpPr>
            <p:spPr bwMode="auto">
              <a:xfrm>
                <a:off x="3347864" y="2691235"/>
                <a:ext cx="706438" cy="1038225"/>
              </a:xfrm>
              <a:custGeom>
                <a:avLst/>
                <a:gdLst>
                  <a:gd name="T0" fmla="*/ 202 w 287"/>
                  <a:gd name="T1" fmla="*/ 5 h 421"/>
                  <a:gd name="T2" fmla="*/ 179 w 287"/>
                  <a:gd name="T3" fmla="*/ 1 h 421"/>
                  <a:gd name="T4" fmla="*/ 147 w 287"/>
                  <a:gd name="T5" fmla="*/ 19 h 421"/>
                  <a:gd name="T6" fmla="*/ 16 w 287"/>
                  <a:gd name="T7" fmla="*/ 179 h 421"/>
                  <a:gd name="T8" fmla="*/ 11 w 287"/>
                  <a:gd name="T9" fmla="*/ 185 h 421"/>
                  <a:gd name="T10" fmla="*/ 10 w 287"/>
                  <a:gd name="T11" fmla="*/ 187 h 421"/>
                  <a:gd name="T12" fmla="*/ 8 w 287"/>
                  <a:gd name="T13" fmla="*/ 236 h 421"/>
                  <a:gd name="T14" fmla="*/ 16 w 287"/>
                  <a:gd name="T15" fmla="*/ 247 h 421"/>
                  <a:gd name="T16" fmla="*/ 146 w 287"/>
                  <a:gd name="T17" fmla="*/ 370 h 421"/>
                  <a:gd name="T18" fmla="*/ 154 w 287"/>
                  <a:gd name="T19" fmla="*/ 375 h 421"/>
                  <a:gd name="T20" fmla="*/ 235 w 287"/>
                  <a:gd name="T21" fmla="*/ 419 h 421"/>
                  <a:gd name="T22" fmla="*/ 239 w 287"/>
                  <a:gd name="T23" fmla="*/ 421 h 421"/>
                  <a:gd name="T24" fmla="*/ 231 w 287"/>
                  <a:gd name="T25" fmla="*/ 416 h 421"/>
                  <a:gd name="T26" fmla="*/ 101 w 287"/>
                  <a:gd name="T27" fmla="*/ 293 h 421"/>
                  <a:gd name="T28" fmla="*/ 93 w 287"/>
                  <a:gd name="T29" fmla="*/ 283 h 421"/>
                  <a:gd name="T30" fmla="*/ 95 w 287"/>
                  <a:gd name="T31" fmla="*/ 234 h 421"/>
                  <a:gd name="T32" fmla="*/ 96 w 287"/>
                  <a:gd name="T33" fmla="*/ 232 h 421"/>
                  <a:gd name="T34" fmla="*/ 101 w 287"/>
                  <a:gd name="T35" fmla="*/ 225 h 421"/>
                  <a:gd name="T36" fmla="*/ 232 w 287"/>
                  <a:gd name="T37" fmla="*/ 66 h 421"/>
                  <a:gd name="T38" fmla="*/ 263 w 287"/>
                  <a:gd name="T39" fmla="*/ 47 h 421"/>
                  <a:gd name="T40" fmla="*/ 287 w 287"/>
                  <a:gd name="T41" fmla="*/ 51 h 421"/>
                  <a:gd name="T42" fmla="*/ 202 w 287"/>
                  <a:gd name="T43" fmla="*/ 5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7" h="421">
                    <a:moveTo>
                      <a:pt x="202" y="5"/>
                    </a:moveTo>
                    <a:cubicBezTo>
                      <a:pt x="195" y="1"/>
                      <a:pt x="187" y="0"/>
                      <a:pt x="179" y="1"/>
                    </a:cubicBezTo>
                    <a:cubicBezTo>
                      <a:pt x="167" y="3"/>
                      <a:pt x="156" y="9"/>
                      <a:pt x="147" y="19"/>
                    </a:cubicBezTo>
                    <a:cubicBezTo>
                      <a:pt x="16" y="179"/>
                      <a:pt x="16" y="179"/>
                      <a:pt x="16" y="179"/>
                    </a:cubicBezTo>
                    <a:cubicBezTo>
                      <a:pt x="14" y="181"/>
                      <a:pt x="13" y="183"/>
                      <a:pt x="11" y="185"/>
                    </a:cubicBezTo>
                    <a:cubicBezTo>
                      <a:pt x="11" y="186"/>
                      <a:pt x="11" y="187"/>
                      <a:pt x="10" y="187"/>
                    </a:cubicBezTo>
                    <a:cubicBezTo>
                      <a:pt x="1" y="203"/>
                      <a:pt x="0" y="222"/>
                      <a:pt x="8" y="236"/>
                    </a:cubicBezTo>
                    <a:cubicBezTo>
                      <a:pt x="10" y="240"/>
                      <a:pt x="13" y="244"/>
                      <a:pt x="16" y="247"/>
                    </a:cubicBezTo>
                    <a:cubicBezTo>
                      <a:pt x="146" y="370"/>
                      <a:pt x="146" y="370"/>
                      <a:pt x="146" y="370"/>
                    </a:cubicBezTo>
                    <a:cubicBezTo>
                      <a:pt x="149" y="372"/>
                      <a:pt x="151" y="374"/>
                      <a:pt x="154" y="375"/>
                    </a:cubicBezTo>
                    <a:cubicBezTo>
                      <a:pt x="181" y="390"/>
                      <a:pt x="208" y="405"/>
                      <a:pt x="235" y="419"/>
                    </a:cubicBezTo>
                    <a:cubicBezTo>
                      <a:pt x="236" y="420"/>
                      <a:pt x="238" y="421"/>
                      <a:pt x="239" y="421"/>
                    </a:cubicBezTo>
                    <a:cubicBezTo>
                      <a:pt x="236" y="420"/>
                      <a:pt x="234" y="418"/>
                      <a:pt x="231" y="416"/>
                    </a:cubicBezTo>
                    <a:cubicBezTo>
                      <a:pt x="101" y="293"/>
                      <a:pt x="101" y="293"/>
                      <a:pt x="101" y="293"/>
                    </a:cubicBezTo>
                    <a:cubicBezTo>
                      <a:pt x="97" y="290"/>
                      <a:pt x="95" y="286"/>
                      <a:pt x="93" y="283"/>
                    </a:cubicBezTo>
                    <a:cubicBezTo>
                      <a:pt x="85" y="268"/>
                      <a:pt x="86" y="249"/>
                      <a:pt x="95" y="234"/>
                    </a:cubicBezTo>
                    <a:cubicBezTo>
                      <a:pt x="95" y="233"/>
                      <a:pt x="96" y="232"/>
                      <a:pt x="96" y="232"/>
                    </a:cubicBezTo>
                    <a:cubicBezTo>
                      <a:pt x="98" y="229"/>
                      <a:pt x="99" y="227"/>
                      <a:pt x="101" y="225"/>
                    </a:cubicBezTo>
                    <a:cubicBezTo>
                      <a:pt x="232" y="66"/>
                      <a:pt x="232" y="66"/>
                      <a:pt x="232" y="66"/>
                    </a:cubicBezTo>
                    <a:cubicBezTo>
                      <a:pt x="241" y="55"/>
                      <a:pt x="252" y="49"/>
                      <a:pt x="263" y="47"/>
                    </a:cubicBezTo>
                    <a:cubicBezTo>
                      <a:pt x="272" y="46"/>
                      <a:pt x="280" y="47"/>
                      <a:pt x="287" y="51"/>
                    </a:cubicBezTo>
                    <a:lnTo>
                      <a:pt x="202" y="5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63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900">
                  <a:solidFill>
                    <a:prstClr val="white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8230728" y="2877511"/>
            <a:ext cx="2862461" cy="736875"/>
            <a:chOff x="8130600" y="2810798"/>
            <a:chExt cx="3856715" cy="698707"/>
          </a:xfrm>
        </p:grpSpPr>
        <p:sp>
          <p:nvSpPr>
            <p:cNvPr id="47" name="TextBox 46"/>
            <p:cNvSpPr txBox="1"/>
            <p:nvPr/>
          </p:nvSpPr>
          <p:spPr>
            <a:xfrm>
              <a:off x="8130600" y="2810798"/>
              <a:ext cx="1942086" cy="308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130600" y="3156750"/>
              <a:ext cx="3856715" cy="352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756705" y="3864141"/>
            <a:ext cx="2880524" cy="736875"/>
            <a:chOff x="163141" y="3887744"/>
            <a:chExt cx="3881053" cy="698707"/>
          </a:xfrm>
        </p:grpSpPr>
        <p:sp>
          <p:nvSpPr>
            <p:cNvPr id="49" name="TextBox 48"/>
            <p:cNvSpPr txBox="1"/>
            <p:nvPr/>
          </p:nvSpPr>
          <p:spPr>
            <a:xfrm>
              <a:off x="163141" y="3887744"/>
              <a:ext cx="1942087" cy="3083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87479" y="4233696"/>
              <a:ext cx="3856715" cy="3527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851062" y="1588324"/>
            <a:ext cx="2862459" cy="736876"/>
            <a:chOff x="1251208" y="1633722"/>
            <a:chExt cx="3856715" cy="698704"/>
          </a:xfrm>
        </p:grpSpPr>
        <p:sp>
          <p:nvSpPr>
            <p:cNvPr id="52" name="TextBox 51"/>
            <p:cNvSpPr txBox="1"/>
            <p:nvPr/>
          </p:nvSpPr>
          <p:spPr>
            <a:xfrm>
              <a:off x="1251208" y="1633722"/>
              <a:ext cx="1942088" cy="308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1251208" y="1979673"/>
              <a:ext cx="3856715" cy="352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43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5710386" y="2069768"/>
            <a:ext cx="4537939" cy="2923503"/>
            <a:chOff x="6598556" y="1837747"/>
            <a:chExt cx="4954757" cy="3192032"/>
          </a:xfrm>
        </p:grpSpPr>
        <p:sp>
          <p:nvSpPr>
            <p:cNvPr id="21" name="Rounded Rectangle 20"/>
            <p:cNvSpPr/>
            <p:nvPr/>
          </p:nvSpPr>
          <p:spPr>
            <a:xfrm>
              <a:off x="65985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4769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8440056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9318419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0281454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11159817" y="1837747"/>
              <a:ext cx="393496" cy="31920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5710383" y="3784144"/>
            <a:ext cx="360580" cy="1215504"/>
          </a:xfrm>
          <a:prstGeom prst="roundRect">
            <a:avLst>
              <a:gd name="adj" fmla="val 50000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22272" y="5095239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12964" y="3351448"/>
            <a:ext cx="360580" cy="1648200"/>
          </a:xfrm>
          <a:prstGeom prst="roundRect">
            <a:avLst>
              <a:gd name="adj" fmla="val 50000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4853" y="5095239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96780" y="4230798"/>
            <a:ext cx="360580" cy="768850"/>
          </a:xfrm>
          <a:prstGeom prst="roundRect">
            <a:avLst>
              <a:gd name="adj" fmla="val 50000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08669" y="5095239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199361" y="3916744"/>
            <a:ext cx="360580" cy="1082903"/>
          </a:xfrm>
          <a:prstGeom prst="roundRect">
            <a:avLst>
              <a:gd name="adj" fmla="val 50000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11251" y="5095239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083177" y="2800109"/>
            <a:ext cx="360580" cy="2199538"/>
          </a:xfrm>
          <a:prstGeom prst="roundRect">
            <a:avLst>
              <a:gd name="adj" fmla="val 50000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95067" y="5095239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885759" y="3400301"/>
            <a:ext cx="360580" cy="1599347"/>
          </a:xfrm>
          <a:prstGeom prst="roundRect">
            <a:avLst>
              <a:gd name="adj" fmla="val 50000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695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97648" y="5095239"/>
            <a:ext cx="88362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id-ID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120199" y="2917180"/>
            <a:ext cx="2725951" cy="1625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标题，请替换文字内容，添加相关标题，修改文字内容，也可以直接复制你的内容到此。请替换文字内容，添加相关标题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US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标题，请替换文字内容，添加相关标题，修改文字内容，也可以直接复制你的内容到此。请替换文字内容，添加相关标题，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.</a:t>
            </a:r>
            <a:r>
              <a:rPr lang="id-ID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20198" y="2571340"/>
            <a:ext cx="188004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5247442" y="2185796"/>
            <a:ext cx="5493" cy="300391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43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/>
          <p:nvPr/>
        </p:nvGrpSpPr>
        <p:grpSpPr bwMode="auto">
          <a:xfrm>
            <a:off x="4557167" y="2608213"/>
            <a:ext cx="5645383" cy="2212249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4509" y="3031687"/>
            <a:ext cx="3218044" cy="28277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4509" y="4125709"/>
            <a:ext cx="3270252" cy="295466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4509" y="5219731"/>
            <a:ext cx="3218044" cy="295466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4509" y="2754126"/>
            <a:ext cx="1916711" cy="25853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4509" y="4972349"/>
            <a:ext cx="1256754" cy="25853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4509" y="3863238"/>
            <a:ext cx="1256754" cy="258532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7126" y="3813692"/>
            <a:ext cx="3680083" cy="1884573"/>
            <a:chOff x="1047907" y="3811318"/>
            <a:chExt cx="3673475" cy="1881188"/>
          </a:xfrm>
        </p:grpSpPr>
        <p:grpSp>
          <p:nvGrpSpPr>
            <p:cNvPr id="6" name="Group 5"/>
            <p:cNvGrpSpPr/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/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/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567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29417" y="2789508"/>
            <a:ext cx="2488907" cy="1544235"/>
            <a:chOff x="1659095" y="2788969"/>
            <a:chExt cx="2484437" cy="1541462"/>
          </a:xfrm>
        </p:grpSpPr>
        <p:grpSp>
          <p:nvGrpSpPr>
            <p:cNvPr id="11" name="Group 8"/>
            <p:cNvGrpSpPr/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/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/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567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/>
          <p:nvPr/>
        </p:nvSpPr>
        <p:spPr bwMode="auto">
          <a:xfrm>
            <a:off x="3857409" y="1634902"/>
            <a:ext cx="1432911" cy="1469491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wrap="none" anchor="ctr"/>
          <a:lstStyle/>
          <a:p>
            <a:pPr algn="just" defTabSz="915670">
              <a:lnSpc>
                <a:spcPct val="120000"/>
              </a:lnSpc>
              <a:defRPr/>
            </a:pPr>
            <a:endParaRPr lang="zh-CN" altLang="en-US" sz="780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88089" y="3628074"/>
            <a:ext cx="459466" cy="443672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78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5466" y="2368258"/>
            <a:ext cx="480416" cy="48092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606" tIns="45802" rIns="91606" bIns="4580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78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58516" y="4988492"/>
            <a:ext cx="452288" cy="443672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606" tIns="45802" rIns="91606" bIns="4580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275222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/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rgbClr val="00929A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rgbClr val="00929A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rgbClr val="00929A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rgbClr val="00929A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176711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285567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399822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11378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174931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285122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396223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08233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rgbClr val="00929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01580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13136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290025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178469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178469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290025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13136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01580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/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9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1816126"/>
            <a:ext cx="8004364" cy="417646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800079" y="2029182"/>
            <a:ext cx="5245872" cy="1462085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85559" y="4345990"/>
            <a:ext cx="3960391" cy="498722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085559" y="4898321"/>
            <a:ext cx="396039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149455" y="2206226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0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320181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rgbClr val="00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rgbClr val="00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483087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483087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038325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038325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1831160"/>
            <a:ext cx="2267184" cy="854683"/>
            <a:chOff x="8590924" y="2306010"/>
            <a:chExt cx="3046760" cy="810454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492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08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280571"/>
            <a:ext cx="2267184" cy="854683"/>
            <a:chOff x="8590924" y="2306010"/>
            <a:chExt cx="3046760" cy="810454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492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08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280570"/>
            <a:ext cx="2267180" cy="854683"/>
            <a:chOff x="8590926" y="2306010"/>
            <a:chExt cx="3046758" cy="810454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492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08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1831160"/>
            <a:ext cx="2225128" cy="854683"/>
            <a:chOff x="8647438" y="2306010"/>
            <a:chExt cx="2990246" cy="810454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492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08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4454798" y="172013"/>
            <a:ext cx="3949155" cy="61555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2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1709720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134810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559900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1709720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134810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559900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062941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488031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4913121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191428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08167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33475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50214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4772011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4939398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08167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191428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50214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33475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4952210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4784823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1630237"/>
            <a:ext cx="1431664" cy="1276830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055330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480421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1630237"/>
            <a:ext cx="1431664" cy="1276830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055330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480421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06</a:t>
            </a:r>
          </a:p>
        </p:txBody>
      </p:sp>
      <p:sp>
        <p:nvSpPr>
          <p:cNvPr id="31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216974"/>
            <a:ext cx="2106786" cy="524802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 smtClean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altLang="zh-CN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728204"/>
            <a:ext cx="2099520" cy="524802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 smtClean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altLang="zh-CN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117712"/>
            <a:ext cx="2099520" cy="524802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 smtClean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altLang="zh-CN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628942"/>
            <a:ext cx="2165014" cy="524802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800" dirty="0" smtClean="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altLang="zh-CN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047319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603836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007607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472309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3955829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524394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539164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101014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33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2800" y="1500940"/>
            <a:ext cx="3193563" cy="346006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250950" y="5285428"/>
            <a:ext cx="491734" cy="491734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1</a:t>
            </a:r>
            <a:endParaRPr lang="zh-CN" altLang="en-US" sz="2250" b="1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1" name="TextBox 15"/>
          <p:cNvSpPr txBox="1"/>
          <p:nvPr/>
        </p:nvSpPr>
        <p:spPr>
          <a:xfrm>
            <a:off x="812800" y="5771873"/>
            <a:ext cx="319356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1818884" y="5423573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96861" y="1500940"/>
            <a:ext cx="3193563" cy="346006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025461" y="5285428"/>
            <a:ext cx="491734" cy="491734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2</a:t>
            </a:r>
            <a:endParaRPr lang="zh-CN" altLang="en-US" sz="2250" b="1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4796861" y="5771873"/>
            <a:ext cx="319356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5593395" y="5423573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873561" y="1500940"/>
            <a:ext cx="3193563" cy="346006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9159311" y="5285428"/>
            <a:ext cx="491734" cy="491734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 smtClean="0">
                <a:solidFill>
                  <a:srgbClr val="FFFFFF"/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3</a:t>
            </a:r>
            <a:endParaRPr lang="zh-CN" altLang="en-US" sz="2250" b="1" dirty="0">
              <a:solidFill>
                <a:srgbClr val="FFFFFF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8873561" y="5771873"/>
            <a:ext cx="317238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9727245" y="5423573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6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49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49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49"/>
                            </p:stCondLst>
                            <p:childTnLst>
                              <p:par>
                                <p:cTn id="4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99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99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99"/>
                            </p:stCondLst>
                            <p:childTnLst>
                              <p:par>
                                <p:cTn id="6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49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21" grpId="0"/>
      <p:bldP spid="22" grpId="0"/>
      <p:bldP spid="23" grpId="0" animBg="1"/>
      <p:bldP spid="24" grpId="0" animBg="1"/>
      <p:bldP spid="25" grpId="0"/>
      <p:bldP spid="26" grpId="0"/>
      <p:bldP spid="27" grpId="0" animBg="1"/>
      <p:bldP spid="28" grpId="0" animBg="1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59800" y="2176165"/>
            <a:ext cx="8539146" cy="1371266"/>
            <a:chOff x="967802" y="1902099"/>
            <a:chExt cx="10256393" cy="1647031"/>
          </a:xfrm>
        </p:grpSpPr>
        <p:grpSp>
          <p:nvGrpSpPr>
            <p:cNvPr id="5" name="Group 4"/>
            <p:cNvGrpSpPr/>
            <p:nvPr/>
          </p:nvGrpSpPr>
          <p:grpSpPr>
            <a:xfrm>
              <a:off x="967802" y="1902099"/>
              <a:ext cx="10256393" cy="1647031"/>
              <a:chOff x="-1123401" y="2523132"/>
              <a:chExt cx="11282033" cy="1811734"/>
            </a:xfrm>
          </p:grpSpPr>
          <p:sp>
            <p:nvSpPr>
              <p:cNvPr id="24" name="Freeform 23"/>
              <p:cNvSpPr/>
              <p:nvPr/>
            </p:nvSpPr>
            <p:spPr>
              <a:xfrm>
                <a:off x="2033366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3992214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>
                <a:off x="5190132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7148980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216466 h 1050805"/>
                  <a:gd name="connsiteX1" fmla="*/ 911521 w 1050805"/>
                  <a:gd name="connsiteY1" fmla="*/ 216466 h 1050805"/>
                  <a:gd name="connsiteX2" fmla="*/ 911521 w 1050805"/>
                  <a:gd name="connsiteY2" fmla="*/ 463615 h 1050805"/>
                  <a:gd name="connsiteX3" fmla="*/ 139284 w 1050805"/>
                  <a:gd name="connsiteY3" fmla="*/ 463615 h 1050805"/>
                  <a:gd name="connsiteX4" fmla="*/ 139284 w 1050805"/>
                  <a:gd name="connsiteY4" fmla="*/ 216466 h 1050805"/>
                  <a:gd name="connsiteX5" fmla="*/ 139284 w 1050805"/>
                  <a:gd name="connsiteY5" fmla="*/ 587190 h 1050805"/>
                  <a:gd name="connsiteX6" fmla="*/ 911521 w 1050805"/>
                  <a:gd name="connsiteY6" fmla="*/ 587190 h 1050805"/>
                  <a:gd name="connsiteX7" fmla="*/ 911521 w 1050805"/>
                  <a:gd name="connsiteY7" fmla="*/ 834339 h 1050805"/>
                  <a:gd name="connsiteX8" fmla="*/ 139284 w 1050805"/>
                  <a:gd name="connsiteY8" fmla="*/ 834339 h 1050805"/>
                  <a:gd name="connsiteX9" fmla="*/ 139284 w 1050805"/>
                  <a:gd name="connsiteY9" fmla="*/ 587190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50805" h="1050805">
                    <a:moveTo>
                      <a:pt x="139284" y="216466"/>
                    </a:moveTo>
                    <a:lnTo>
                      <a:pt x="911521" y="216466"/>
                    </a:lnTo>
                    <a:lnTo>
                      <a:pt x="911521" y="463615"/>
                    </a:lnTo>
                    <a:lnTo>
                      <a:pt x="139284" y="463615"/>
                    </a:lnTo>
                    <a:lnTo>
                      <a:pt x="139284" y="216466"/>
                    </a:lnTo>
                    <a:close/>
                    <a:moveTo>
                      <a:pt x="139284" y="587190"/>
                    </a:moveTo>
                    <a:lnTo>
                      <a:pt x="911521" y="587190"/>
                    </a:lnTo>
                    <a:lnTo>
                      <a:pt x="911521" y="834339"/>
                    </a:lnTo>
                    <a:lnTo>
                      <a:pt x="139284" y="834339"/>
                    </a:lnTo>
                    <a:lnTo>
                      <a:pt x="139284" y="587190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198245" rIns="127559" bIns="198245" numCol="1" spcCol="1270" anchor="ctr" anchorCtr="0">
                <a:noAutofit/>
              </a:bodyPr>
              <a:lstStyle/>
              <a:p>
                <a:pPr algn="just" defTabSz="179070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>
              <a:xfrm>
                <a:off x="8346898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-1123401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835447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1501841" y="2407611"/>
              <a:ext cx="578952" cy="618042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1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2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3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0091658" y="2416592"/>
              <a:ext cx="618042" cy="618042"/>
              <a:chOff x="8216107" y="1647825"/>
              <a:chExt cx="464344" cy="464344"/>
            </a:xfrm>
            <a:solidFill>
              <a:schemeClr val="bg2"/>
            </a:solidFill>
          </p:grpSpPr>
          <p:sp>
            <p:nvSpPr>
              <p:cNvPr id="19" name="AutoShape 81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0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7221342" y="2435608"/>
              <a:ext cx="619099" cy="58000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7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8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352084" y="2484206"/>
              <a:ext cx="618042" cy="482812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10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1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2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3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4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5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16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1827890" y="4007913"/>
            <a:ext cx="2035086" cy="703712"/>
            <a:chOff x="520106" y="2243168"/>
            <a:chExt cx="2513428" cy="768388"/>
          </a:xfrm>
        </p:grpSpPr>
        <p:sp>
          <p:nvSpPr>
            <p:cNvPr id="38" name="TextBox 37"/>
            <p:cNvSpPr txBox="1"/>
            <p:nvPr/>
          </p:nvSpPr>
          <p:spPr>
            <a:xfrm>
              <a:off x="1000743" y="2243168"/>
              <a:ext cx="1552151" cy="25421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20106" y="2544848"/>
              <a:ext cx="2513428" cy="4667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cxnSp>
        <p:nvCxnSpPr>
          <p:cNvPr id="44" name="Straight Connector 43"/>
          <p:cNvCxnSpPr/>
          <p:nvPr/>
        </p:nvCxnSpPr>
        <p:spPr>
          <a:xfrm>
            <a:off x="1670581" y="4866153"/>
            <a:ext cx="95175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8995771" y="4007907"/>
            <a:ext cx="2035086" cy="703710"/>
            <a:chOff x="520106" y="2243168"/>
            <a:chExt cx="2513428" cy="768389"/>
          </a:xfrm>
        </p:grpSpPr>
        <p:sp>
          <p:nvSpPr>
            <p:cNvPr id="52" name="TextBox 51"/>
            <p:cNvSpPr txBox="1"/>
            <p:nvPr/>
          </p:nvSpPr>
          <p:spPr>
            <a:xfrm>
              <a:off x="1000743" y="2243168"/>
              <a:ext cx="1552151" cy="2542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0106" y="2544847"/>
              <a:ext cx="2513428" cy="46671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606476" y="4007907"/>
            <a:ext cx="2035086" cy="703710"/>
            <a:chOff x="520106" y="2243168"/>
            <a:chExt cx="2513428" cy="768389"/>
          </a:xfrm>
        </p:grpSpPr>
        <p:sp>
          <p:nvSpPr>
            <p:cNvPr id="55" name="TextBox 54"/>
            <p:cNvSpPr txBox="1"/>
            <p:nvPr/>
          </p:nvSpPr>
          <p:spPr>
            <a:xfrm>
              <a:off x="1000743" y="2243168"/>
              <a:ext cx="1552151" cy="2542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20106" y="2544847"/>
              <a:ext cx="2513428" cy="46671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217183" y="4007907"/>
            <a:ext cx="2035086" cy="703710"/>
            <a:chOff x="520106" y="2243168"/>
            <a:chExt cx="2513428" cy="768389"/>
          </a:xfrm>
        </p:grpSpPr>
        <p:sp>
          <p:nvSpPr>
            <p:cNvPr id="58" name="TextBox 57"/>
            <p:cNvSpPr txBox="1"/>
            <p:nvPr/>
          </p:nvSpPr>
          <p:spPr>
            <a:xfrm>
              <a:off x="1000743" y="2243168"/>
              <a:ext cx="1552151" cy="2542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20106" y="2544847"/>
              <a:ext cx="2513428" cy="46671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711939" y="5043173"/>
            <a:ext cx="9434876" cy="2954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请替换文字内容，添加相关标题，修改文字内容，也可以直接复制你的内容到此。请替换文字内容，添加相关标题，请替换文字内容，添加相关标题，修改文字内容，也可以直接复制你的内容到此。请替换文字内容，添加相关标题，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45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983677"/>
            <a:ext cx="4028238" cy="289062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4415256" y="983677"/>
            <a:ext cx="4028238" cy="2890627"/>
          </a:xfrm>
          <a:prstGeom prst="rect">
            <a:avLst/>
          </a:prstGeom>
          <a:solidFill>
            <a:srgbClr val="00929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535965" y="983677"/>
            <a:ext cx="4028238" cy="289062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94547" y="3949436"/>
            <a:ext cx="4028238" cy="2890627"/>
          </a:xfrm>
          <a:prstGeom prst="rect">
            <a:avLst/>
          </a:prstGeom>
          <a:solidFill>
            <a:srgbClr val="00929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415256" y="3949436"/>
            <a:ext cx="4028238" cy="289062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535965" y="3949435"/>
            <a:ext cx="4028238" cy="2890627"/>
          </a:xfrm>
          <a:prstGeom prst="rect">
            <a:avLst/>
          </a:prstGeom>
          <a:solidFill>
            <a:srgbClr val="00929A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5020547" y="1894979"/>
            <a:ext cx="3332686" cy="97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622" tIns="50622" rIns="50622" bIns="5062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676776" y="4978162"/>
            <a:ext cx="3284430" cy="97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622" tIns="50622" rIns="50622" bIns="5062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1" name="TextBox 3"/>
          <p:cNvSpPr>
            <a:spLocks noChangeArrowheads="1"/>
          </p:cNvSpPr>
          <p:nvPr/>
        </p:nvSpPr>
        <p:spPr bwMode="auto">
          <a:xfrm>
            <a:off x="9019088" y="4978162"/>
            <a:ext cx="3535197" cy="97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0622" tIns="50622" rIns="50622" bIns="50622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矩形 32"/>
          <p:cNvSpPr/>
          <p:nvPr/>
        </p:nvSpPr>
        <p:spPr>
          <a:xfrm flipH="1">
            <a:off x="4415256" y="290694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32"/>
          <p:cNvSpPr/>
          <p:nvPr/>
        </p:nvSpPr>
        <p:spPr>
          <a:xfrm>
            <a:off x="3391426" y="587270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32"/>
          <p:cNvSpPr/>
          <p:nvPr/>
        </p:nvSpPr>
        <p:spPr>
          <a:xfrm rot="16200000">
            <a:off x="8553966" y="393143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eform 68"/>
          <p:cNvSpPr/>
          <p:nvPr/>
        </p:nvSpPr>
        <p:spPr>
          <a:xfrm>
            <a:off x="2385204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2385204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2385204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>
          <a:xfrm flipH="1">
            <a:off x="7072278" y="208855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4" rIns="73814" bIns="73816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/>
          <p:nvPr/>
        </p:nvSpPr>
        <p:spPr>
          <a:xfrm flipH="1">
            <a:off x="7072278" y="351364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64"/>
          <p:cNvSpPr/>
          <p:nvPr/>
        </p:nvSpPr>
        <p:spPr>
          <a:xfrm flipH="1">
            <a:off x="7072278" y="4938733"/>
            <a:ext cx="3401269" cy="1109677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0017" tIns="73816" rIns="73814" bIns="73814" numCol="1" spcCol="1270" anchor="ctr" anchorCtr="0">
            <a:noAutofit/>
          </a:bodyPr>
          <a:lstStyle/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21310" lvl="1" indent="-321310" defTabSz="1374775">
              <a:lnSpc>
                <a:spcPct val="120000"/>
              </a:lnSpc>
              <a:spcAft>
                <a:spcPct val="15000"/>
              </a:spcAft>
              <a:buChar char="•"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Left-Right Arrow 61"/>
          <p:cNvSpPr/>
          <p:nvPr/>
        </p:nvSpPr>
        <p:spPr>
          <a:xfrm>
            <a:off x="5948333" y="244177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Left-Right Arrow 65"/>
          <p:cNvSpPr/>
          <p:nvPr/>
        </p:nvSpPr>
        <p:spPr>
          <a:xfrm>
            <a:off x="5948333" y="386686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Left-Right Arrow 66"/>
          <p:cNvSpPr/>
          <p:nvPr/>
        </p:nvSpPr>
        <p:spPr>
          <a:xfrm>
            <a:off x="5948333" y="5291954"/>
            <a:ext cx="1018682" cy="403231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3102230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45"/>
          <p:cNvSpPr>
            <a:spLocks noEditPoints="1"/>
          </p:cNvSpPr>
          <p:nvPr/>
        </p:nvSpPr>
        <p:spPr bwMode="auto">
          <a:xfrm>
            <a:off x="2545177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 Placeholder 3"/>
          <p:cNvSpPr txBox="1"/>
          <p:nvPr/>
        </p:nvSpPr>
        <p:spPr>
          <a:xfrm>
            <a:off x="3102230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45"/>
          <p:cNvSpPr>
            <a:spLocks noEditPoints="1"/>
          </p:cNvSpPr>
          <p:nvPr/>
        </p:nvSpPr>
        <p:spPr bwMode="auto">
          <a:xfrm>
            <a:off x="2545177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 Placeholder 3"/>
          <p:cNvSpPr txBox="1"/>
          <p:nvPr/>
        </p:nvSpPr>
        <p:spPr>
          <a:xfrm>
            <a:off x="3102230" y="5150844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Freeform 45"/>
          <p:cNvSpPr>
            <a:spLocks noEditPoints="1"/>
          </p:cNvSpPr>
          <p:nvPr/>
        </p:nvSpPr>
        <p:spPr bwMode="auto">
          <a:xfrm>
            <a:off x="2545177" y="5318231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Freeform 45"/>
          <p:cNvSpPr>
            <a:spLocks noEditPoints="1"/>
          </p:cNvSpPr>
          <p:nvPr/>
        </p:nvSpPr>
        <p:spPr bwMode="auto">
          <a:xfrm>
            <a:off x="9849513" y="2460506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7388243" y="2293119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Freeform 45"/>
          <p:cNvSpPr>
            <a:spLocks noEditPoints="1"/>
          </p:cNvSpPr>
          <p:nvPr/>
        </p:nvSpPr>
        <p:spPr bwMode="auto">
          <a:xfrm>
            <a:off x="9849513" y="3880979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3"/>
          <p:cNvSpPr txBox="1"/>
          <p:nvPr/>
        </p:nvSpPr>
        <p:spPr>
          <a:xfrm>
            <a:off x="7388243" y="3713592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Freeform 45"/>
          <p:cNvSpPr>
            <a:spLocks noEditPoints="1"/>
          </p:cNvSpPr>
          <p:nvPr/>
        </p:nvSpPr>
        <p:spPr bwMode="auto">
          <a:xfrm>
            <a:off x="9849513" y="5331043"/>
            <a:ext cx="437275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3"/>
          <p:cNvSpPr txBox="1"/>
          <p:nvPr/>
        </p:nvSpPr>
        <p:spPr>
          <a:xfrm>
            <a:off x="7388243" y="5163656"/>
            <a:ext cx="2362794" cy="701731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/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</a:b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964706" y="2009070"/>
            <a:ext cx="1431664" cy="1276830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64706" y="3434163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64706" y="4859254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5" name="Rounded Rectangle 44"/>
          <p:cNvSpPr/>
          <p:nvPr/>
        </p:nvSpPr>
        <p:spPr>
          <a:xfrm flipH="1">
            <a:off x="10462380" y="2009070"/>
            <a:ext cx="1431664" cy="1276830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8" name="Rounded Rectangle 47"/>
          <p:cNvSpPr/>
          <p:nvPr/>
        </p:nvSpPr>
        <p:spPr>
          <a:xfrm flipH="1">
            <a:off x="10462380" y="3434163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4" name="Rounded Rectangle 63"/>
          <p:cNvSpPr/>
          <p:nvPr/>
        </p:nvSpPr>
        <p:spPr>
          <a:xfrm flipH="1">
            <a:off x="10462380" y="4859254"/>
            <a:ext cx="1431664" cy="1276827"/>
          </a:xfrm>
          <a:prstGeom prst="round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 defTabSz="1437005">
              <a:lnSpc>
                <a:spcPct val="120000"/>
              </a:lnSpc>
              <a:spcAft>
                <a:spcPct val="35000"/>
              </a:spcAft>
            </a:pPr>
            <a:r>
              <a:rPr 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31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 animBg="1"/>
      <p:bldP spid="73" grpId="0" animBg="1"/>
      <p:bldP spid="46" grpId="0" animBg="1"/>
      <p:bldP spid="63" grpId="0" animBg="1"/>
      <p:bldP spid="65" grpId="0" animBg="1"/>
      <p:bldP spid="62" grpId="0" animBg="1"/>
      <p:bldP spid="66" grpId="0" animBg="1"/>
      <p:bldP spid="67" grpId="0" animBg="1"/>
      <p:bldP spid="74" grpId="0"/>
      <p:bldP spid="75" grpId="0" animBg="1"/>
      <p:bldP spid="78" grpId="0"/>
      <p:bldP spid="79" grpId="0" animBg="1"/>
      <p:bldP spid="80" grpId="0"/>
      <p:bldP spid="81" grpId="0" animBg="1"/>
      <p:bldP spid="84" grpId="0" animBg="1"/>
      <p:bldP spid="87" grpId="0"/>
      <p:bldP spid="90" grpId="0" animBg="1"/>
      <p:bldP spid="91" grpId="0"/>
      <p:bldP spid="92" grpId="0" animBg="1"/>
      <p:bldP spid="93" grpId="0"/>
      <p:bldP spid="68" grpId="0" animBg="1"/>
      <p:bldP spid="70" grpId="0" animBg="1"/>
      <p:bldP spid="72" grpId="0" animBg="1"/>
      <p:bldP spid="45" grpId="0" animBg="1"/>
      <p:bldP spid="48" grpId="0" animBg="1"/>
      <p:bldP spid="6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/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929A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0" name="AutoShape 2"/>
          <p:cNvSpPr/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929A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293" name="AutoShape 5" descr="image4.png"/>
          <p:cNvSpPr/>
          <p:nvPr/>
        </p:nvSpPr>
        <p:spPr bwMode="auto">
          <a:xfrm>
            <a:off x="5176928" y="1456085"/>
            <a:ext cx="2634994" cy="557541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93271" y="2536205"/>
            <a:ext cx="1944216" cy="3456384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-22923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99" name="AutoShape 11"/>
          <p:cNvSpPr/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rgbClr val="00929A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12301" name="AutoShape 13"/>
          <p:cNvSpPr/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rgbClr val="00929A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s-ES" sz="2670">
              <a:cs typeface="Calibri" panose="020F0502020204030204" pitchFamily="34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5"/>
          <p:cNvSpPr txBox="1"/>
          <p:nvPr/>
        </p:nvSpPr>
        <p:spPr>
          <a:xfrm>
            <a:off x="83474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8" name="TextBox 16"/>
          <p:cNvSpPr txBox="1"/>
          <p:nvPr/>
        </p:nvSpPr>
        <p:spPr>
          <a:xfrm>
            <a:off x="8347444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49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49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49"/>
                            </p:stCondLst>
                            <p:childTnLst>
                              <p:par>
                                <p:cTn id="4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99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99"/>
                            </p:stCondLst>
                            <p:childTnLst>
                              <p:par>
                                <p:cTn id="5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49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649"/>
                            </p:stCondLst>
                            <p:childTnLst>
                              <p:par>
                                <p:cTn id="6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699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6356" y="2896245"/>
            <a:ext cx="761300" cy="1779388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056356" y="4294985"/>
            <a:ext cx="761300" cy="761300"/>
          </a:xfrm>
          <a:prstGeom prst="ellipse">
            <a:avLst/>
          </a:pr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86908" y="1772424"/>
            <a:ext cx="761300" cy="2903212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986908" y="4294985"/>
            <a:ext cx="761300" cy="761300"/>
          </a:xfrm>
          <a:prstGeom prst="ellipse">
            <a:avLst/>
          </a:pr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17464" y="2219536"/>
            <a:ext cx="761300" cy="2456099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917464" y="4294985"/>
            <a:ext cx="761300" cy="761300"/>
          </a:xfrm>
          <a:prstGeom prst="ellipse">
            <a:avLst/>
          </a:pr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48019" y="3391697"/>
            <a:ext cx="761300" cy="1283937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48019" y="4294985"/>
            <a:ext cx="761300" cy="761300"/>
          </a:xfrm>
          <a:prstGeom prst="ellipse">
            <a:avLst/>
          </a:pr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78573" y="2896245"/>
            <a:ext cx="761300" cy="1779388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778573" y="4294985"/>
            <a:ext cx="761300" cy="761300"/>
          </a:xfrm>
          <a:prstGeom prst="ellipse">
            <a:avLst/>
          </a:prstGeom>
          <a:solidFill>
            <a:srgbClr val="00929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243704" y="4478701"/>
            <a:ext cx="386598" cy="38725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186484" y="4475158"/>
            <a:ext cx="362146" cy="386598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103492" y="4512734"/>
            <a:ext cx="387259" cy="325800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035037" y="4482333"/>
            <a:ext cx="386598" cy="386598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65922" y="4536432"/>
            <a:ext cx="386598" cy="30200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800147" y="5134500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69265" y="5134499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43995" y="5134499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077597" y="5130954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008483" y="5131382"/>
            <a:ext cx="718145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188020" y="1360860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979684" y="2488089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47937" y="3020977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5329" y="2545232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096438" y="1862186"/>
            <a:ext cx="359073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62595" y="2618365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62489" y="3359877"/>
            <a:ext cx="51296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958204" y="2863346"/>
            <a:ext cx="3510358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484057" y="3413334"/>
            <a:ext cx="1694091" cy="258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958203" y="3685580"/>
            <a:ext cx="3510360" cy="2954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2033099" y="4165950"/>
            <a:ext cx="342443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2108270" y="4471173"/>
            <a:ext cx="425258" cy="425258"/>
            <a:chOff x="3510757" y="2582069"/>
            <a:chExt cx="464344" cy="464344"/>
          </a:xfrm>
          <a:solidFill>
            <a:srgbClr val="00929A"/>
          </a:solidFill>
        </p:grpSpPr>
        <p:sp>
          <p:nvSpPr>
            <p:cNvPr id="61" name="AutoShape 126"/>
            <p:cNvSpPr/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/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641735" y="4445438"/>
            <a:ext cx="2777089" cy="2954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967997" y="5013231"/>
            <a:ext cx="3450827" cy="2954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1682" y="1592643"/>
            <a:ext cx="2414977" cy="2640272"/>
          </a:xfrm>
          <a:prstGeom prst="rect">
            <a:avLst/>
          </a:prstGeom>
          <a:blipFill dpi="0" rotWithShape="1">
            <a:blip r:embed="rId3"/>
            <a:srcRect/>
            <a:tile tx="0" ty="-22923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10672" y="1592643"/>
            <a:ext cx="2414977" cy="2640272"/>
          </a:xfrm>
          <a:prstGeom prst="rect">
            <a:avLst/>
          </a:prstGeom>
          <a:blipFill dpi="0" rotWithShape="1">
            <a:blip r:embed="rId3"/>
            <a:srcRect/>
            <a:tile tx="-2590800" ty="-354965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53460" y="1592643"/>
            <a:ext cx="2414977" cy="2640272"/>
          </a:xfrm>
          <a:prstGeom prst="rect">
            <a:avLst/>
          </a:prstGeom>
          <a:blipFill dpi="0" rotWithShape="1">
            <a:blip r:embed="rId3"/>
            <a:srcRect/>
            <a:tile tx="-4667250" ty="-47752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491016" y="1592643"/>
            <a:ext cx="2414977" cy="26402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477579" y="3399899"/>
            <a:ext cx="1443182" cy="1540287"/>
          </a:xfrm>
          <a:prstGeom prst="rect">
            <a:avLst/>
          </a:prstGeom>
          <a:solidFill>
            <a:srgbClr val="00929A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296569" y="3399899"/>
            <a:ext cx="1443182" cy="1540287"/>
          </a:xfrm>
          <a:prstGeom prst="rect">
            <a:avLst/>
          </a:prstGeom>
          <a:solidFill>
            <a:srgbClr val="00929A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76913" y="3399899"/>
            <a:ext cx="1443182" cy="1540287"/>
          </a:xfrm>
          <a:prstGeom prst="rect">
            <a:avLst/>
          </a:prstGeom>
          <a:solidFill>
            <a:srgbClr val="00929A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39357" y="3399899"/>
            <a:ext cx="1443182" cy="1540287"/>
          </a:xfrm>
          <a:prstGeom prst="rect">
            <a:avLst/>
          </a:prstGeom>
          <a:solidFill>
            <a:srgbClr val="00929A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5" dirty="0">
              <a:solidFill>
                <a:srgbClr val="F8F8F8"/>
              </a:solidFill>
              <a:latin typeface="Agency FB" panose="020B050302020202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40098" y="4040776"/>
            <a:ext cx="718145" cy="28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109001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945331" y="5672136"/>
            <a:ext cx="2507679" cy="5300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3942112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3764321" y="5672136"/>
            <a:ext cx="2507679" cy="5300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6775223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6607109" y="5672136"/>
            <a:ext cx="2507679" cy="5300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9608335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38" name="Content Placeholder 2"/>
          <p:cNvSpPr txBox="1"/>
          <p:nvPr/>
        </p:nvSpPr>
        <p:spPr>
          <a:xfrm>
            <a:off x="9444665" y="5672136"/>
            <a:ext cx="2507679" cy="5300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659088" y="4040776"/>
            <a:ext cx="718145" cy="28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501876" y="4040776"/>
            <a:ext cx="718145" cy="28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339432" y="4040776"/>
            <a:ext cx="718145" cy="28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25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/>
          <p:cNvGrpSpPr/>
          <p:nvPr/>
        </p:nvGrpSpPr>
        <p:grpSpPr>
          <a:xfrm>
            <a:off x="4920966" y="4768453"/>
            <a:ext cx="559550" cy="558194"/>
            <a:chOff x="4448949" y="5252205"/>
            <a:chExt cx="610979" cy="609498"/>
          </a:xfrm>
          <a:solidFill>
            <a:schemeClr val="accent3"/>
          </a:solidFill>
        </p:grpSpPr>
        <p:sp>
          <p:nvSpPr>
            <p:cNvPr id="20" name="Freeform 505"/>
            <p:cNvSpPr>
              <a:spLocks noEditPoints="1"/>
            </p:cNvSpPr>
            <p:nvPr/>
          </p:nvSpPr>
          <p:spPr bwMode="auto">
            <a:xfrm>
              <a:off x="4625207" y="5403284"/>
              <a:ext cx="259203" cy="404357"/>
            </a:xfrm>
            <a:custGeom>
              <a:avLst/>
              <a:gdLst>
                <a:gd name="T0" fmla="*/ 72 w 148"/>
                <a:gd name="T1" fmla="*/ 231 h 231"/>
                <a:gd name="T2" fmla="*/ 43 w 148"/>
                <a:gd name="T3" fmla="*/ 226 h 231"/>
                <a:gd name="T4" fmla="*/ 36 w 148"/>
                <a:gd name="T5" fmla="*/ 207 h 231"/>
                <a:gd name="T6" fmla="*/ 31 w 148"/>
                <a:gd name="T7" fmla="*/ 158 h 231"/>
                <a:gd name="T8" fmla="*/ 23 w 148"/>
                <a:gd name="T9" fmla="*/ 135 h 231"/>
                <a:gd name="T10" fmla="*/ 10 w 148"/>
                <a:gd name="T11" fmla="*/ 112 h 231"/>
                <a:gd name="T12" fmla="*/ 2 w 148"/>
                <a:gd name="T13" fmla="*/ 63 h 231"/>
                <a:gd name="T14" fmla="*/ 73 w 148"/>
                <a:gd name="T15" fmla="*/ 0 h 231"/>
                <a:gd name="T16" fmla="*/ 74 w 148"/>
                <a:gd name="T17" fmla="*/ 0 h 231"/>
                <a:gd name="T18" fmla="*/ 146 w 148"/>
                <a:gd name="T19" fmla="*/ 63 h 231"/>
                <a:gd name="T20" fmla="*/ 138 w 148"/>
                <a:gd name="T21" fmla="*/ 112 h 231"/>
                <a:gd name="T22" fmla="*/ 125 w 148"/>
                <a:gd name="T23" fmla="*/ 135 h 231"/>
                <a:gd name="T24" fmla="*/ 116 w 148"/>
                <a:gd name="T25" fmla="*/ 158 h 231"/>
                <a:gd name="T26" fmla="*/ 111 w 148"/>
                <a:gd name="T27" fmla="*/ 207 h 231"/>
                <a:gd name="T28" fmla="*/ 104 w 148"/>
                <a:gd name="T29" fmla="*/ 226 h 231"/>
                <a:gd name="T30" fmla="*/ 72 w 148"/>
                <a:gd name="T31" fmla="*/ 231 h 231"/>
                <a:gd name="T32" fmla="*/ 72 w 148"/>
                <a:gd name="T33" fmla="*/ 214 h 231"/>
                <a:gd name="T34" fmla="*/ 96 w 148"/>
                <a:gd name="T35" fmla="*/ 170 h 231"/>
                <a:gd name="T36" fmla="*/ 98 w 148"/>
                <a:gd name="T37" fmla="*/ 165 h 231"/>
                <a:gd name="T38" fmla="*/ 99 w 148"/>
                <a:gd name="T39" fmla="*/ 157 h 231"/>
                <a:gd name="T40" fmla="*/ 102 w 148"/>
                <a:gd name="T41" fmla="*/ 146 h 231"/>
                <a:gd name="T42" fmla="*/ 130 w 148"/>
                <a:gd name="T43" fmla="*/ 66 h 231"/>
                <a:gd name="T44" fmla="*/ 119 w 148"/>
                <a:gd name="T45" fmla="*/ 41 h 231"/>
                <a:gd name="T46" fmla="*/ 74 w 148"/>
                <a:gd name="T47" fmla="*/ 17 h 231"/>
                <a:gd name="T48" fmla="*/ 74 w 148"/>
                <a:gd name="T49" fmla="*/ 17 h 231"/>
                <a:gd name="T50" fmla="*/ 29 w 148"/>
                <a:gd name="T51" fmla="*/ 41 h 231"/>
                <a:gd name="T52" fmla="*/ 18 w 148"/>
                <a:gd name="T53" fmla="*/ 66 h 231"/>
                <a:gd name="T54" fmla="*/ 25 w 148"/>
                <a:gd name="T55" fmla="*/ 105 h 231"/>
                <a:gd name="T56" fmla="*/ 46 w 148"/>
                <a:gd name="T57" fmla="*/ 146 h 231"/>
                <a:gd name="T58" fmla="*/ 48 w 148"/>
                <a:gd name="T59" fmla="*/ 157 h 231"/>
                <a:gd name="T60" fmla="*/ 50 w 148"/>
                <a:gd name="T61" fmla="*/ 165 h 231"/>
                <a:gd name="T62" fmla="*/ 52 w 148"/>
                <a:gd name="T63" fmla="*/ 17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231">
                  <a:moveTo>
                    <a:pt x="72" y="231"/>
                  </a:moveTo>
                  <a:cubicBezTo>
                    <a:pt x="72" y="231"/>
                    <a:pt x="72" y="231"/>
                    <a:pt x="72" y="231"/>
                  </a:cubicBezTo>
                  <a:cubicBezTo>
                    <a:pt x="59" y="231"/>
                    <a:pt x="50" y="228"/>
                    <a:pt x="46" y="226"/>
                  </a:cubicBezTo>
                  <a:cubicBezTo>
                    <a:pt x="43" y="226"/>
                    <a:pt x="43" y="226"/>
                    <a:pt x="43" y="226"/>
                  </a:cubicBezTo>
                  <a:cubicBezTo>
                    <a:pt x="42" y="224"/>
                    <a:pt x="42" y="224"/>
                    <a:pt x="42" y="224"/>
                  </a:cubicBezTo>
                  <a:cubicBezTo>
                    <a:pt x="39" y="220"/>
                    <a:pt x="37" y="214"/>
                    <a:pt x="36" y="207"/>
                  </a:cubicBezTo>
                  <a:cubicBezTo>
                    <a:pt x="35" y="198"/>
                    <a:pt x="34" y="186"/>
                    <a:pt x="35" y="172"/>
                  </a:cubicBezTo>
                  <a:cubicBezTo>
                    <a:pt x="33" y="169"/>
                    <a:pt x="31" y="164"/>
                    <a:pt x="31" y="158"/>
                  </a:cubicBezTo>
                  <a:cubicBezTo>
                    <a:pt x="31" y="153"/>
                    <a:pt x="29" y="142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16" y="125"/>
                    <a:pt x="10" y="112"/>
                  </a:cubicBezTo>
                  <a:cubicBezTo>
                    <a:pt x="6" y="104"/>
                    <a:pt x="4" y="96"/>
                    <a:pt x="2" y="89"/>
                  </a:cubicBezTo>
                  <a:cubicBezTo>
                    <a:pt x="0" y="79"/>
                    <a:pt x="0" y="71"/>
                    <a:pt x="2" y="63"/>
                  </a:cubicBezTo>
                  <a:cubicBezTo>
                    <a:pt x="2" y="61"/>
                    <a:pt x="5" y="47"/>
                    <a:pt x="14" y="32"/>
                  </a:cubicBezTo>
                  <a:cubicBezTo>
                    <a:pt x="24" y="17"/>
                    <a:pt x="41" y="0"/>
                    <a:pt x="73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107" y="0"/>
                    <a:pt x="124" y="18"/>
                    <a:pt x="134" y="32"/>
                  </a:cubicBezTo>
                  <a:cubicBezTo>
                    <a:pt x="143" y="47"/>
                    <a:pt x="146" y="61"/>
                    <a:pt x="146" y="63"/>
                  </a:cubicBezTo>
                  <a:cubicBezTo>
                    <a:pt x="148" y="71"/>
                    <a:pt x="147" y="80"/>
                    <a:pt x="145" y="89"/>
                  </a:cubicBezTo>
                  <a:cubicBezTo>
                    <a:pt x="144" y="96"/>
                    <a:pt x="141" y="104"/>
                    <a:pt x="138" y="112"/>
                  </a:cubicBezTo>
                  <a:cubicBezTo>
                    <a:pt x="132" y="12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25" y="135"/>
                    <a:pt x="125" y="135"/>
                    <a:pt x="125" y="135"/>
                  </a:cubicBezTo>
                  <a:cubicBezTo>
                    <a:pt x="119" y="142"/>
                    <a:pt x="117" y="153"/>
                    <a:pt x="116" y="158"/>
                  </a:cubicBezTo>
                  <a:cubicBezTo>
                    <a:pt x="117" y="164"/>
                    <a:pt x="114" y="169"/>
                    <a:pt x="113" y="172"/>
                  </a:cubicBezTo>
                  <a:cubicBezTo>
                    <a:pt x="113" y="186"/>
                    <a:pt x="113" y="198"/>
                    <a:pt x="111" y="207"/>
                  </a:cubicBezTo>
                  <a:cubicBezTo>
                    <a:pt x="110" y="214"/>
                    <a:pt x="108" y="220"/>
                    <a:pt x="106" y="223"/>
                  </a:cubicBezTo>
                  <a:cubicBezTo>
                    <a:pt x="104" y="226"/>
                    <a:pt x="104" y="226"/>
                    <a:pt x="104" y="226"/>
                  </a:cubicBezTo>
                  <a:cubicBezTo>
                    <a:pt x="101" y="227"/>
                    <a:pt x="101" y="227"/>
                    <a:pt x="101" y="227"/>
                  </a:cubicBezTo>
                  <a:cubicBezTo>
                    <a:pt x="91" y="230"/>
                    <a:pt x="81" y="231"/>
                    <a:pt x="72" y="231"/>
                  </a:cubicBezTo>
                  <a:close/>
                  <a:moveTo>
                    <a:pt x="55" y="212"/>
                  </a:moveTo>
                  <a:cubicBezTo>
                    <a:pt x="58" y="213"/>
                    <a:pt x="64" y="214"/>
                    <a:pt x="72" y="214"/>
                  </a:cubicBezTo>
                  <a:cubicBezTo>
                    <a:pt x="79" y="214"/>
                    <a:pt x="86" y="213"/>
                    <a:pt x="93" y="211"/>
                  </a:cubicBezTo>
                  <a:cubicBezTo>
                    <a:pt x="95" y="207"/>
                    <a:pt x="97" y="196"/>
                    <a:pt x="96" y="170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8" y="165"/>
                    <a:pt x="98" y="165"/>
                    <a:pt x="98" y="165"/>
                  </a:cubicBezTo>
                  <a:cubicBezTo>
                    <a:pt x="98" y="164"/>
                    <a:pt x="100" y="161"/>
                    <a:pt x="100" y="158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100" y="157"/>
                    <a:pt x="100" y="157"/>
                    <a:pt x="100" y="157"/>
                  </a:cubicBezTo>
                  <a:cubicBezTo>
                    <a:pt x="100" y="156"/>
                    <a:pt x="100" y="152"/>
                    <a:pt x="102" y="146"/>
                  </a:cubicBezTo>
                  <a:cubicBezTo>
                    <a:pt x="104" y="137"/>
                    <a:pt x="107" y="130"/>
                    <a:pt x="111" y="125"/>
                  </a:cubicBezTo>
                  <a:cubicBezTo>
                    <a:pt x="113" y="122"/>
                    <a:pt x="134" y="91"/>
                    <a:pt x="130" y="66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29" y="65"/>
                    <a:pt x="127" y="53"/>
                    <a:pt x="119" y="41"/>
                  </a:cubicBezTo>
                  <a:cubicBezTo>
                    <a:pt x="109" y="25"/>
                    <a:pt x="9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7"/>
                    <a:pt x="74" y="17"/>
                    <a:pt x="73" y="17"/>
                  </a:cubicBezTo>
                  <a:cubicBezTo>
                    <a:pt x="54" y="17"/>
                    <a:pt x="39" y="25"/>
                    <a:pt x="29" y="41"/>
                  </a:cubicBezTo>
                  <a:cubicBezTo>
                    <a:pt x="21" y="53"/>
                    <a:pt x="18" y="65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6" y="79"/>
                    <a:pt x="21" y="94"/>
                    <a:pt x="25" y="105"/>
                  </a:cubicBezTo>
                  <a:cubicBezTo>
                    <a:pt x="30" y="116"/>
                    <a:pt x="35" y="124"/>
                    <a:pt x="36" y="125"/>
                  </a:cubicBezTo>
                  <a:cubicBezTo>
                    <a:pt x="41" y="130"/>
                    <a:pt x="44" y="137"/>
                    <a:pt x="46" y="146"/>
                  </a:cubicBezTo>
                  <a:cubicBezTo>
                    <a:pt x="48" y="152"/>
                    <a:pt x="48" y="156"/>
                    <a:pt x="48" y="157"/>
                  </a:cubicBezTo>
                  <a:cubicBezTo>
                    <a:pt x="48" y="157"/>
                    <a:pt x="48" y="157"/>
                    <a:pt x="48" y="157"/>
                  </a:cubicBezTo>
                  <a:cubicBezTo>
                    <a:pt x="48" y="158"/>
                    <a:pt x="48" y="158"/>
                    <a:pt x="48" y="158"/>
                  </a:cubicBezTo>
                  <a:cubicBezTo>
                    <a:pt x="48" y="162"/>
                    <a:pt x="50" y="165"/>
                    <a:pt x="50" y="165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70"/>
                    <a:pt x="52" y="170"/>
                    <a:pt x="52" y="170"/>
                  </a:cubicBezTo>
                  <a:cubicBezTo>
                    <a:pt x="51" y="197"/>
                    <a:pt x="53" y="208"/>
                    <a:pt x="55" y="212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1" name="Freeform 506"/>
            <p:cNvSpPr/>
            <p:nvPr/>
          </p:nvSpPr>
          <p:spPr bwMode="auto">
            <a:xfrm>
              <a:off x="4704449" y="5692110"/>
              <a:ext cx="99978" cy="101460"/>
            </a:xfrm>
            <a:custGeom>
              <a:avLst/>
              <a:gdLst>
                <a:gd name="T0" fmla="*/ 1 w 57"/>
                <a:gd name="T1" fmla="*/ 1 h 58"/>
                <a:gd name="T2" fmla="*/ 57 w 57"/>
                <a:gd name="T3" fmla="*/ 0 h 58"/>
                <a:gd name="T4" fmla="*/ 52 w 57"/>
                <a:gd name="T5" fmla="*/ 48 h 58"/>
                <a:gd name="T6" fmla="*/ 26 w 57"/>
                <a:gd name="T7" fmla="*/ 58 h 58"/>
                <a:gd name="T8" fmla="*/ 0 w 57"/>
                <a:gd name="T9" fmla="*/ 45 h 58"/>
                <a:gd name="T10" fmla="*/ 1 w 57"/>
                <a:gd name="T1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8">
                  <a:moveTo>
                    <a:pt x="1" y="1"/>
                  </a:moveTo>
                  <a:cubicBezTo>
                    <a:pt x="1" y="1"/>
                    <a:pt x="22" y="12"/>
                    <a:pt x="57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2" name="Freeform 507"/>
            <p:cNvSpPr/>
            <p:nvPr/>
          </p:nvSpPr>
          <p:spPr bwMode="auto">
            <a:xfrm>
              <a:off x="4740737" y="5620274"/>
              <a:ext cx="28142" cy="128120"/>
            </a:xfrm>
            <a:custGeom>
              <a:avLst/>
              <a:gdLst>
                <a:gd name="T0" fmla="*/ 16 w 16"/>
                <a:gd name="T1" fmla="*/ 65 h 73"/>
                <a:gd name="T2" fmla="*/ 8 w 16"/>
                <a:gd name="T3" fmla="*/ 73 h 73"/>
                <a:gd name="T4" fmla="*/ 8 w 16"/>
                <a:gd name="T5" fmla="*/ 73 h 73"/>
                <a:gd name="T6" fmla="*/ 1 w 16"/>
                <a:gd name="T7" fmla="*/ 65 h 73"/>
                <a:gd name="T8" fmla="*/ 0 w 16"/>
                <a:gd name="T9" fmla="*/ 8 h 73"/>
                <a:gd name="T10" fmla="*/ 7 w 16"/>
                <a:gd name="T11" fmla="*/ 0 h 73"/>
                <a:gd name="T12" fmla="*/ 7 w 16"/>
                <a:gd name="T13" fmla="*/ 0 h 73"/>
                <a:gd name="T14" fmla="*/ 15 w 16"/>
                <a:gd name="T15" fmla="*/ 8 h 73"/>
                <a:gd name="T16" fmla="*/ 16 w 16"/>
                <a:gd name="T17" fmla="*/ 6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73">
                  <a:moveTo>
                    <a:pt x="16" y="65"/>
                  </a:moveTo>
                  <a:cubicBezTo>
                    <a:pt x="16" y="69"/>
                    <a:pt x="12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4" y="73"/>
                    <a:pt x="1" y="69"/>
                    <a:pt x="1" y="6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5" y="4"/>
                    <a:pt x="15" y="8"/>
                  </a:cubicBezTo>
                  <a:lnTo>
                    <a:pt x="16" y="65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3" name="Freeform 508"/>
            <p:cNvSpPr/>
            <p:nvPr/>
          </p:nvSpPr>
          <p:spPr bwMode="auto">
            <a:xfrm>
              <a:off x="4699265" y="5511408"/>
              <a:ext cx="102941" cy="143673"/>
            </a:xfrm>
            <a:custGeom>
              <a:avLst/>
              <a:gdLst>
                <a:gd name="T0" fmla="*/ 75 w 139"/>
                <a:gd name="T1" fmla="*/ 194 h 194"/>
                <a:gd name="T2" fmla="*/ 0 w 139"/>
                <a:gd name="T3" fmla="*/ 12 h 194"/>
                <a:gd name="T4" fmla="*/ 14 w 139"/>
                <a:gd name="T5" fmla="*/ 7 h 194"/>
                <a:gd name="T6" fmla="*/ 73 w 139"/>
                <a:gd name="T7" fmla="*/ 147 h 194"/>
                <a:gd name="T8" fmla="*/ 123 w 139"/>
                <a:gd name="T9" fmla="*/ 0 h 194"/>
                <a:gd name="T10" fmla="*/ 139 w 139"/>
                <a:gd name="T11" fmla="*/ 5 h 194"/>
                <a:gd name="T12" fmla="*/ 75 w 139"/>
                <a:gd name="T13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94">
                  <a:moveTo>
                    <a:pt x="75" y="194"/>
                  </a:moveTo>
                  <a:lnTo>
                    <a:pt x="0" y="12"/>
                  </a:lnTo>
                  <a:lnTo>
                    <a:pt x="14" y="7"/>
                  </a:lnTo>
                  <a:lnTo>
                    <a:pt x="73" y="147"/>
                  </a:lnTo>
                  <a:lnTo>
                    <a:pt x="123" y="0"/>
                  </a:lnTo>
                  <a:lnTo>
                    <a:pt x="139" y="5"/>
                  </a:lnTo>
                  <a:lnTo>
                    <a:pt x="75" y="194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Freeform 509"/>
            <p:cNvSpPr/>
            <p:nvPr/>
          </p:nvSpPr>
          <p:spPr bwMode="auto">
            <a:xfrm>
              <a:off x="4704449" y="5494375"/>
              <a:ext cx="92573" cy="31104"/>
            </a:xfrm>
            <a:custGeom>
              <a:avLst/>
              <a:gdLst>
                <a:gd name="T0" fmla="*/ 0 w 53"/>
                <a:gd name="T1" fmla="*/ 15 h 18"/>
                <a:gd name="T2" fmla="*/ 6 w 53"/>
                <a:gd name="T3" fmla="*/ 9 h 18"/>
                <a:gd name="T4" fmla="*/ 7 w 53"/>
                <a:gd name="T5" fmla="*/ 17 h 18"/>
                <a:gd name="T6" fmla="*/ 9 w 53"/>
                <a:gd name="T7" fmla="*/ 9 h 18"/>
                <a:gd name="T8" fmla="*/ 17 w 53"/>
                <a:gd name="T9" fmla="*/ 14 h 18"/>
                <a:gd name="T10" fmla="*/ 13 w 53"/>
                <a:gd name="T11" fmla="*/ 15 h 18"/>
                <a:gd name="T12" fmla="*/ 16 w 53"/>
                <a:gd name="T13" fmla="*/ 9 h 18"/>
                <a:gd name="T14" fmla="*/ 24 w 53"/>
                <a:gd name="T15" fmla="*/ 7 h 18"/>
                <a:gd name="T16" fmla="*/ 24 w 53"/>
                <a:gd name="T17" fmla="*/ 15 h 18"/>
                <a:gd name="T18" fmla="*/ 21 w 53"/>
                <a:gd name="T19" fmla="*/ 11 h 18"/>
                <a:gd name="T20" fmla="*/ 36 w 53"/>
                <a:gd name="T21" fmla="*/ 12 h 18"/>
                <a:gd name="T22" fmla="*/ 30 w 53"/>
                <a:gd name="T23" fmla="*/ 14 h 18"/>
                <a:gd name="T24" fmla="*/ 36 w 53"/>
                <a:gd name="T25" fmla="*/ 6 h 18"/>
                <a:gd name="T26" fmla="*/ 40 w 53"/>
                <a:gd name="T27" fmla="*/ 16 h 18"/>
                <a:gd name="T28" fmla="*/ 41 w 53"/>
                <a:gd name="T29" fmla="*/ 9 h 18"/>
                <a:gd name="T30" fmla="*/ 51 w 53"/>
                <a:gd name="T31" fmla="*/ 8 h 18"/>
                <a:gd name="T32" fmla="*/ 50 w 53"/>
                <a:gd name="T33" fmla="*/ 16 h 18"/>
                <a:gd name="T34" fmla="*/ 48 w 53"/>
                <a:gd name="T3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8">
                  <a:moveTo>
                    <a:pt x="0" y="15"/>
                  </a:moveTo>
                  <a:cubicBezTo>
                    <a:pt x="0" y="12"/>
                    <a:pt x="2" y="7"/>
                    <a:pt x="6" y="9"/>
                  </a:cubicBezTo>
                  <a:cubicBezTo>
                    <a:pt x="8" y="10"/>
                    <a:pt x="11" y="16"/>
                    <a:pt x="7" y="17"/>
                  </a:cubicBezTo>
                  <a:cubicBezTo>
                    <a:pt x="4" y="17"/>
                    <a:pt x="8" y="9"/>
                    <a:pt x="9" y="9"/>
                  </a:cubicBezTo>
                  <a:cubicBezTo>
                    <a:pt x="13" y="7"/>
                    <a:pt x="18" y="10"/>
                    <a:pt x="17" y="14"/>
                  </a:cubicBezTo>
                  <a:cubicBezTo>
                    <a:pt x="16" y="16"/>
                    <a:pt x="14" y="17"/>
                    <a:pt x="13" y="15"/>
                  </a:cubicBezTo>
                  <a:cubicBezTo>
                    <a:pt x="12" y="13"/>
                    <a:pt x="15" y="10"/>
                    <a:pt x="16" y="9"/>
                  </a:cubicBezTo>
                  <a:cubicBezTo>
                    <a:pt x="18" y="7"/>
                    <a:pt x="20" y="5"/>
                    <a:pt x="24" y="7"/>
                  </a:cubicBezTo>
                  <a:cubicBezTo>
                    <a:pt x="26" y="9"/>
                    <a:pt x="27" y="14"/>
                    <a:pt x="24" y="15"/>
                  </a:cubicBezTo>
                  <a:cubicBezTo>
                    <a:pt x="22" y="16"/>
                    <a:pt x="19" y="13"/>
                    <a:pt x="21" y="11"/>
                  </a:cubicBezTo>
                  <a:cubicBezTo>
                    <a:pt x="23" y="6"/>
                    <a:pt x="37" y="5"/>
                    <a:pt x="36" y="12"/>
                  </a:cubicBezTo>
                  <a:cubicBezTo>
                    <a:pt x="36" y="16"/>
                    <a:pt x="32" y="18"/>
                    <a:pt x="30" y="14"/>
                  </a:cubicBezTo>
                  <a:cubicBezTo>
                    <a:pt x="29" y="11"/>
                    <a:pt x="34" y="7"/>
                    <a:pt x="36" y="6"/>
                  </a:cubicBezTo>
                  <a:cubicBezTo>
                    <a:pt x="46" y="0"/>
                    <a:pt x="45" y="18"/>
                    <a:pt x="40" y="16"/>
                  </a:cubicBezTo>
                  <a:cubicBezTo>
                    <a:pt x="35" y="15"/>
                    <a:pt x="38" y="10"/>
                    <a:pt x="41" y="9"/>
                  </a:cubicBezTo>
                  <a:cubicBezTo>
                    <a:pt x="43" y="8"/>
                    <a:pt x="49" y="7"/>
                    <a:pt x="51" y="8"/>
                  </a:cubicBezTo>
                  <a:cubicBezTo>
                    <a:pt x="53" y="9"/>
                    <a:pt x="53" y="15"/>
                    <a:pt x="50" y="16"/>
                  </a:cubicBezTo>
                  <a:cubicBezTo>
                    <a:pt x="46" y="18"/>
                    <a:pt x="44" y="13"/>
                    <a:pt x="48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5" name="Freeform 510"/>
            <p:cNvSpPr/>
            <p:nvPr/>
          </p:nvSpPr>
          <p:spPr bwMode="auto">
            <a:xfrm>
              <a:off x="4564479" y="5643232"/>
              <a:ext cx="8516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8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0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3"/>
                    <a:pt x="49" y="6"/>
                    <a:pt x="47" y="8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0"/>
                  </a:cubicBezTo>
                  <a:lnTo>
                    <a:pt x="40" y="2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Freeform 511"/>
            <p:cNvSpPr/>
            <p:nvPr/>
          </p:nvSpPr>
          <p:spPr bwMode="auto">
            <a:xfrm>
              <a:off x="4862193" y="5340334"/>
              <a:ext cx="85907" cy="85907"/>
            </a:xfrm>
            <a:custGeom>
              <a:avLst/>
              <a:gdLst>
                <a:gd name="T0" fmla="*/ 40 w 49"/>
                <a:gd name="T1" fmla="*/ 2 h 49"/>
                <a:gd name="T2" fmla="*/ 47 w 49"/>
                <a:gd name="T3" fmla="*/ 2 h 49"/>
                <a:gd name="T4" fmla="*/ 47 w 49"/>
                <a:gd name="T5" fmla="*/ 2 h 49"/>
                <a:gd name="T6" fmla="*/ 47 w 49"/>
                <a:gd name="T7" fmla="*/ 9 h 49"/>
                <a:gd name="T8" fmla="*/ 9 w 49"/>
                <a:gd name="T9" fmla="*/ 47 h 49"/>
                <a:gd name="T10" fmla="*/ 2 w 49"/>
                <a:gd name="T11" fmla="*/ 47 h 49"/>
                <a:gd name="T12" fmla="*/ 2 w 49"/>
                <a:gd name="T13" fmla="*/ 47 h 49"/>
                <a:gd name="T14" fmla="*/ 2 w 49"/>
                <a:gd name="T15" fmla="*/ 41 h 49"/>
                <a:gd name="T16" fmla="*/ 40 w 49"/>
                <a:gd name="T17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49">
                  <a:moveTo>
                    <a:pt x="40" y="2"/>
                  </a:moveTo>
                  <a:cubicBezTo>
                    <a:pt x="42" y="0"/>
                    <a:pt x="45" y="0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9" y="4"/>
                    <a:pt x="49" y="7"/>
                    <a:pt x="47" y="9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7" y="49"/>
                    <a:pt x="4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0" y="45"/>
                    <a:pt x="0" y="42"/>
                    <a:pt x="2" y="41"/>
                  </a:cubicBezTo>
                  <a:lnTo>
                    <a:pt x="40" y="2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Freeform 512"/>
            <p:cNvSpPr/>
            <p:nvPr/>
          </p:nvSpPr>
          <p:spPr bwMode="auto">
            <a:xfrm>
              <a:off x="4555592" y="5350702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9 w 50"/>
                <a:gd name="T3" fmla="*/ 45 h 47"/>
                <a:gd name="T4" fmla="*/ 49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1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1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8" name="Freeform 513"/>
            <p:cNvSpPr/>
            <p:nvPr/>
          </p:nvSpPr>
          <p:spPr bwMode="auto">
            <a:xfrm>
              <a:off x="4868858" y="5635826"/>
              <a:ext cx="87388" cy="82204"/>
            </a:xfrm>
            <a:custGeom>
              <a:avLst/>
              <a:gdLst>
                <a:gd name="T0" fmla="*/ 48 w 50"/>
                <a:gd name="T1" fmla="*/ 38 h 47"/>
                <a:gd name="T2" fmla="*/ 48 w 50"/>
                <a:gd name="T3" fmla="*/ 45 h 47"/>
                <a:gd name="T4" fmla="*/ 48 w 50"/>
                <a:gd name="T5" fmla="*/ 45 h 47"/>
                <a:gd name="T6" fmla="*/ 42 w 50"/>
                <a:gd name="T7" fmla="*/ 45 h 47"/>
                <a:gd name="T8" fmla="*/ 2 w 50"/>
                <a:gd name="T9" fmla="*/ 9 h 47"/>
                <a:gd name="T10" fmla="*/ 2 w 50"/>
                <a:gd name="T11" fmla="*/ 2 h 47"/>
                <a:gd name="T12" fmla="*/ 2 w 50"/>
                <a:gd name="T13" fmla="*/ 2 h 47"/>
                <a:gd name="T14" fmla="*/ 8 w 50"/>
                <a:gd name="T15" fmla="*/ 2 h 47"/>
                <a:gd name="T16" fmla="*/ 48 w 50"/>
                <a:gd name="T17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47">
                  <a:moveTo>
                    <a:pt x="48" y="38"/>
                  </a:moveTo>
                  <a:cubicBezTo>
                    <a:pt x="50" y="40"/>
                    <a:pt x="50" y="43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7" y="47"/>
                    <a:pt x="44" y="47"/>
                    <a:pt x="42" y="45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7"/>
                    <a:pt x="0" y="4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9" name="Freeform 514"/>
            <p:cNvSpPr/>
            <p:nvPr/>
          </p:nvSpPr>
          <p:spPr bwMode="auto">
            <a:xfrm>
              <a:off x="4488940" y="5525479"/>
              <a:ext cx="110346" cy="17774"/>
            </a:xfrm>
            <a:custGeom>
              <a:avLst/>
              <a:gdLst>
                <a:gd name="T0" fmla="*/ 58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8 w 63"/>
                <a:gd name="T7" fmla="*/ 10 h 10"/>
                <a:gd name="T8" fmla="*/ 4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4 w 63"/>
                <a:gd name="T15" fmla="*/ 0 h 10"/>
                <a:gd name="T16" fmla="*/ 58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8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lnTo>
                    <a:pt x="58" y="0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Freeform 515"/>
            <p:cNvSpPr/>
            <p:nvPr/>
          </p:nvSpPr>
          <p:spPr bwMode="auto">
            <a:xfrm>
              <a:off x="4912552" y="5525479"/>
              <a:ext cx="110346" cy="17774"/>
            </a:xfrm>
            <a:custGeom>
              <a:avLst/>
              <a:gdLst>
                <a:gd name="T0" fmla="*/ 59 w 63"/>
                <a:gd name="T1" fmla="*/ 0 h 10"/>
                <a:gd name="T2" fmla="*/ 63 w 63"/>
                <a:gd name="T3" fmla="*/ 5 h 10"/>
                <a:gd name="T4" fmla="*/ 63 w 63"/>
                <a:gd name="T5" fmla="*/ 5 h 10"/>
                <a:gd name="T6" fmla="*/ 59 w 63"/>
                <a:gd name="T7" fmla="*/ 10 h 10"/>
                <a:gd name="T8" fmla="*/ 5 w 63"/>
                <a:gd name="T9" fmla="*/ 10 h 10"/>
                <a:gd name="T10" fmla="*/ 0 w 63"/>
                <a:gd name="T11" fmla="*/ 5 h 10"/>
                <a:gd name="T12" fmla="*/ 0 w 63"/>
                <a:gd name="T13" fmla="*/ 5 h 10"/>
                <a:gd name="T14" fmla="*/ 5 w 63"/>
                <a:gd name="T15" fmla="*/ 0 h 10"/>
                <a:gd name="T16" fmla="*/ 59 w 6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0">
                  <a:moveTo>
                    <a:pt x="59" y="0"/>
                  </a:moveTo>
                  <a:cubicBezTo>
                    <a:pt x="61" y="0"/>
                    <a:pt x="63" y="2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8"/>
                    <a:pt x="61" y="10"/>
                    <a:pt x="59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Freeform 516"/>
            <p:cNvSpPr/>
            <p:nvPr/>
          </p:nvSpPr>
          <p:spPr bwMode="auto">
            <a:xfrm>
              <a:off x="4748143" y="5289234"/>
              <a:ext cx="15552" cy="94794"/>
            </a:xfrm>
            <a:custGeom>
              <a:avLst/>
              <a:gdLst>
                <a:gd name="T0" fmla="*/ 9 w 9"/>
                <a:gd name="T1" fmla="*/ 50 h 54"/>
                <a:gd name="T2" fmla="*/ 4 w 9"/>
                <a:gd name="T3" fmla="*/ 54 h 54"/>
                <a:gd name="T4" fmla="*/ 4 w 9"/>
                <a:gd name="T5" fmla="*/ 54 h 54"/>
                <a:gd name="T6" fmla="*/ 0 w 9"/>
                <a:gd name="T7" fmla="*/ 50 h 54"/>
                <a:gd name="T8" fmla="*/ 0 w 9"/>
                <a:gd name="T9" fmla="*/ 4 h 54"/>
                <a:gd name="T10" fmla="*/ 4 w 9"/>
                <a:gd name="T11" fmla="*/ 0 h 54"/>
                <a:gd name="T12" fmla="*/ 4 w 9"/>
                <a:gd name="T13" fmla="*/ 0 h 54"/>
                <a:gd name="T14" fmla="*/ 9 w 9"/>
                <a:gd name="T15" fmla="*/ 4 h 54"/>
                <a:gd name="T16" fmla="*/ 9 w 9"/>
                <a:gd name="T1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54">
                  <a:moveTo>
                    <a:pt x="9" y="50"/>
                  </a:moveTo>
                  <a:cubicBezTo>
                    <a:pt x="9" y="52"/>
                    <a:pt x="7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4"/>
                    <a:pt x="0" y="52"/>
                    <a:pt x="0" y="5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lnTo>
                    <a:pt x="9" y="50"/>
                  </a:ln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Freeform 517"/>
            <p:cNvSpPr/>
            <p:nvPr/>
          </p:nvSpPr>
          <p:spPr bwMode="auto">
            <a:xfrm>
              <a:off x="4448949" y="5252205"/>
              <a:ext cx="610979" cy="609498"/>
            </a:xfrm>
            <a:custGeom>
              <a:avLst/>
              <a:gdLst>
                <a:gd name="T0" fmla="*/ 349 w 349"/>
                <a:gd name="T1" fmla="*/ 281 h 348"/>
                <a:gd name="T2" fmla="*/ 282 w 349"/>
                <a:gd name="T3" fmla="*/ 348 h 348"/>
                <a:gd name="T4" fmla="*/ 68 w 349"/>
                <a:gd name="T5" fmla="*/ 348 h 348"/>
                <a:gd name="T6" fmla="*/ 0 w 349"/>
                <a:gd name="T7" fmla="*/ 281 h 348"/>
                <a:gd name="T8" fmla="*/ 0 w 349"/>
                <a:gd name="T9" fmla="*/ 67 h 348"/>
                <a:gd name="T10" fmla="*/ 68 w 349"/>
                <a:gd name="T11" fmla="*/ 0 h 348"/>
                <a:gd name="T12" fmla="*/ 282 w 349"/>
                <a:gd name="T13" fmla="*/ 0 h 348"/>
                <a:gd name="T14" fmla="*/ 349 w 349"/>
                <a:gd name="T15" fmla="*/ 67 h 348"/>
                <a:gd name="T16" fmla="*/ 349 w 349"/>
                <a:gd name="T17" fmla="*/ 28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8">
                  <a:moveTo>
                    <a:pt x="349" y="281"/>
                  </a:moveTo>
                  <a:cubicBezTo>
                    <a:pt x="349" y="318"/>
                    <a:pt x="319" y="348"/>
                    <a:pt x="282" y="348"/>
                  </a:cubicBezTo>
                  <a:cubicBezTo>
                    <a:pt x="68" y="348"/>
                    <a:pt x="68" y="348"/>
                    <a:pt x="68" y="348"/>
                  </a:cubicBezTo>
                  <a:cubicBezTo>
                    <a:pt x="31" y="348"/>
                    <a:pt x="0" y="318"/>
                    <a:pt x="0" y="281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30"/>
                    <a:pt x="31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0"/>
                    <a:pt x="349" y="67"/>
                  </a:cubicBezTo>
                  <a:lnTo>
                    <a:pt x="349" y="281"/>
                  </a:lnTo>
                  <a:close/>
                </a:path>
              </a:pathLst>
            </a:custGeom>
            <a:noFill/>
            <a:ln w="68263" cap="flat">
              <a:solidFill>
                <a:srgbClr val="00929A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104769" y="1962159"/>
            <a:ext cx="1515473" cy="1515473"/>
            <a:chOff x="4247511" y="1566336"/>
            <a:chExt cx="2152126" cy="2152127"/>
          </a:xfrm>
        </p:grpSpPr>
        <p:sp>
          <p:nvSpPr>
            <p:cNvPr id="5" name="Freeform 490"/>
            <p:cNvSpPr>
              <a:spLocks noEditPoints="1"/>
            </p:cNvSpPr>
            <p:nvPr/>
          </p:nvSpPr>
          <p:spPr bwMode="auto">
            <a:xfrm>
              <a:off x="4247511" y="1566336"/>
              <a:ext cx="2152126" cy="2152127"/>
            </a:xfrm>
            <a:custGeom>
              <a:avLst/>
              <a:gdLst>
                <a:gd name="T0" fmla="*/ 1225 w 1229"/>
                <a:gd name="T1" fmla="*/ 665 h 1229"/>
                <a:gd name="T2" fmla="*/ 1201 w 1229"/>
                <a:gd name="T3" fmla="*/ 629 h 1229"/>
                <a:gd name="T4" fmla="*/ 1101 w 1229"/>
                <a:gd name="T5" fmla="*/ 598 h 1229"/>
                <a:gd name="T6" fmla="*/ 1039 w 1229"/>
                <a:gd name="T7" fmla="*/ 535 h 1229"/>
                <a:gd name="T8" fmla="*/ 1046 w 1229"/>
                <a:gd name="T9" fmla="*/ 447 h 1229"/>
                <a:gd name="T10" fmla="*/ 1146 w 1229"/>
                <a:gd name="T11" fmla="*/ 354 h 1229"/>
                <a:gd name="T12" fmla="*/ 1152 w 1229"/>
                <a:gd name="T13" fmla="*/ 314 h 1229"/>
                <a:gd name="T14" fmla="*/ 1082 w 1229"/>
                <a:gd name="T15" fmla="*/ 216 h 1229"/>
                <a:gd name="T16" fmla="*/ 1031 w 1229"/>
                <a:gd name="T17" fmla="*/ 209 h 1229"/>
                <a:gd name="T18" fmla="*/ 920 w 1229"/>
                <a:gd name="T19" fmla="*/ 266 h 1229"/>
                <a:gd name="T20" fmla="*/ 848 w 1229"/>
                <a:gd name="T21" fmla="*/ 253 h 1229"/>
                <a:gd name="T22" fmla="*/ 802 w 1229"/>
                <a:gd name="T23" fmla="*/ 206 h 1229"/>
                <a:gd name="T24" fmla="*/ 806 w 1229"/>
                <a:gd name="T25" fmla="*/ 53 h 1229"/>
                <a:gd name="T26" fmla="*/ 782 w 1229"/>
                <a:gd name="T27" fmla="*/ 24 h 1229"/>
                <a:gd name="T28" fmla="*/ 663 w 1229"/>
                <a:gd name="T29" fmla="*/ 4 h 1229"/>
                <a:gd name="T30" fmla="*/ 628 w 1229"/>
                <a:gd name="T31" fmla="*/ 29 h 1229"/>
                <a:gd name="T32" fmla="*/ 586 w 1229"/>
                <a:gd name="T33" fmla="*/ 164 h 1229"/>
                <a:gd name="T34" fmla="*/ 535 w 1229"/>
                <a:gd name="T35" fmla="*/ 192 h 1229"/>
                <a:gd name="T36" fmla="*/ 457 w 1229"/>
                <a:gd name="T37" fmla="*/ 192 h 1229"/>
                <a:gd name="T38" fmla="*/ 363 w 1229"/>
                <a:gd name="T39" fmla="*/ 90 h 1229"/>
                <a:gd name="T40" fmla="*/ 325 w 1229"/>
                <a:gd name="T41" fmla="*/ 79 h 1229"/>
                <a:gd name="T42" fmla="*/ 218 w 1229"/>
                <a:gd name="T43" fmla="*/ 152 h 1229"/>
                <a:gd name="T44" fmla="*/ 210 w 1229"/>
                <a:gd name="T45" fmla="*/ 202 h 1229"/>
                <a:gd name="T46" fmla="*/ 264 w 1229"/>
                <a:gd name="T47" fmla="*/ 309 h 1229"/>
                <a:gd name="T48" fmla="*/ 253 w 1229"/>
                <a:gd name="T49" fmla="*/ 389 h 1229"/>
                <a:gd name="T50" fmla="*/ 195 w 1229"/>
                <a:gd name="T51" fmla="*/ 431 h 1229"/>
                <a:gd name="T52" fmla="*/ 73 w 1229"/>
                <a:gd name="T53" fmla="*/ 421 h 1229"/>
                <a:gd name="T54" fmla="*/ 25 w 1229"/>
                <a:gd name="T55" fmla="*/ 459 h 1229"/>
                <a:gd name="T56" fmla="*/ 6 w 1229"/>
                <a:gd name="T57" fmla="*/ 563 h 1229"/>
                <a:gd name="T58" fmla="*/ 36 w 1229"/>
                <a:gd name="T59" fmla="*/ 607 h 1229"/>
                <a:gd name="T60" fmla="*/ 148 w 1229"/>
                <a:gd name="T61" fmla="*/ 644 h 1229"/>
                <a:gd name="T62" fmla="*/ 195 w 1229"/>
                <a:gd name="T63" fmla="*/ 714 h 1229"/>
                <a:gd name="T64" fmla="*/ 183 w 1229"/>
                <a:gd name="T65" fmla="*/ 783 h 1229"/>
                <a:gd name="T66" fmla="*/ 97 w 1229"/>
                <a:gd name="T67" fmla="*/ 865 h 1229"/>
                <a:gd name="T68" fmla="*/ 87 w 1229"/>
                <a:gd name="T69" fmla="*/ 920 h 1229"/>
                <a:gd name="T70" fmla="*/ 149 w 1229"/>
                <a:gd name="T71" fmla="*/ 1008 h 1229"/>
                <a:gd name="T72" fmla="*/ 201 w 1229"/>
                <a:gd name="T73" fmla="*/ 1021 h 1229"/>
                <a:gd name="T74" fmla="*/ 315 w 1229"/>
                <a:gd name="T75" fmla="*/ 963 h 1229"/>
                <a:gd name="T76" fmla="*/ 400 w 1229"/>
                <a:gd name="T77" fmla="*/ 987 h 1229"/>
                <a:gd name="T78" fmla="*/ 430 w 1229"/>
                <a:gd name="T79" fmla="*/ 1046 h 1229"/>
                <a:gd name="T80" fmla="*/ 425 w 1229"/>
                <a:gd name="T81" fmla="*/ 1163 h 1229"/>
                <a:gd name="T82" fmla="*/ 455 w 1229"/>
                <a:gd name="T83" fmla="*/ 1202 h 1229"/>
                <a:gd name="T84" fmla="*/ 566 w 1229"/>
                <a:gd name="T85" fmla="*/ 1221 h 1229"/>
                <a:gd name="T86" fmla="*/ 610 w 1229"/>
                <a:gd name="T87" fmla="*/ 1199 h 1229"/>
                <a:gd name="T88" fmla="*/ 649 w 1229"/>
                <a:gd name="T89" fmla="*/ 1075 h 1229"/>
                <a:gd name="T90" fmla="*/ 716 w 1229"/>
                <a:gd name="T91" fmla="*/ 1034 h 1229"/>
                <a:gd name="T92" fmla="*/ 794 w 1229"/>
                <a:gd name="T93" fmla="*/ 1054 h 1229"/>
                <a:gd name="T94" fmla="*/ 866 w 1229"/>
                <a:gd name="T95" fmla="*/ 1133 h 1229"/>
                <a:gd name="T96" fmla="*/ 911 w 1229"/>
                <a:gd name="T97" fmla="*/ 1147 h 1229"/>
                <a:gd name="T98" fmla="*/ 1015 w 1229"/>
                <a:gd name="T99" fmla="*/ 1076 h 1229"/>
                <a:gd name="T100" fmla="*/ 1024 w 1229"/>
                <a:gd name="T101" fmla="*/ 1032 h 1229"/>
                <a:gd name="T102" fmla="*/ 961 w 1229"/>
                <a:gd name="T103" fmla="*/ 895 h 1229"/>
                <a:gd name="T104" fmla="*/ 989 w 1229"/>
                <a:gd name="T105" fmla="*/ 831 h 1229"/>
                <a:gd name="T106" fmla="*/ 1045 w 1229"/>
                <a:gd name="T107" fmla="*/ 798 h 1229"/>
                <a:gd name="T108" fmla="*/ 1154 w 1229"/>
                <a:gd name="T109" fmla="*/ 801 h 1229"/>
                <a:gd name="T110" fmla="*/ 1197 w 1229"/>
                <a:gd name="T111" fmla="*/ 785 h 1229"/>
                <a:gd name="T112" fmla="*/ 1225 w 1229"/>
                <a:gd name="T113" fmla="*/ 665 h 1229"/>
                <a:gd name="T114" fmla="*/ 596 w 1229"/>
                <a:gd name="T115" fmla="*/ 729 h 1229"/>
                <a:gd name="T116" fmla="*/ 499 w 1229"/>
                <a:gd name="T117" fmla="*/ 592 h 1229"/>
                <a:gd name="T118" fmla="*/ 636 w 1229"/>
                <a:gd name="T119" fmla="*/ 495 h 1229"/>
                <a:gd name="T120" fmla="*/ 733 w 1229"/>
                <a:gd name="T121" fmla="*/ 632 h 1229"/>
                <a:gd name="T122" fmla="*/ 596 w 1229"/>
                <a:gd name="T123" fmla="*/ 729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9" h="1229">
                  <a:moveTo>
                    <a:pt x="1225" y="665"/>
                  </a:moveTo>
                  <a:cubicBezTo>
                    <a:pt x="1229" y="635"/>
                    <a:pt x="1201" y="629"/>
                    <a:pt x="1201" y="629"/>
                  </a:cubicBezTo>
                  <a:cubicBezTo>
                    <a:pt x="1201" y="629"/>
                    <a:pt x="1154" y="612"/>
                    <a:pt x="1101" y="598"/>
                  </a:cubicBezTo>
                  <a:cubicBezTo>
                    <a:pt x="1048" y="583"/>
                    <a:pt x="1039" y="535"/>
                    <a:pt x="1039" y="535"/>
                  </a:cubicBezTo>
                  <a:cubicBezTo>
                    <a:pt x="1013" y="473"/>
                    <a:pt x="1046" y="447"/>
                    <a:pt x="1046" y="447"/>
                  </a:cubicBezTo>
                  <a:cubicBezTo>
                    <a:pt x="1146" y="354"/>
                    <a:pt x="1146" y="354"/>
                    <a:pt x="1146" y="354"/>
                  </a:cubicBezTo>
                  <a:cubicBezTo>
                    <a:pt x="1166" y="334"/>
                    <a:pt x="1152" y="314"/>
                    <a:pt x="1152" y="314"/>
                  </a:cubicBezTo>
                  <a:cubicBezTo>
                    <a:pt x="1082" y="216"/>
                    <a:pt x="1082" y="216"/>
                    <a:pt x="1082" y="216"/>
                  </a:cubicBezTo>
                  <a:cubicBezTo>
                    <a:pt x="1062" y="189"/>
                    <a:pt x="1031" y="209"/>
                    <a:pt x="1031" y="209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899" y="275"/>
                    <a:pt x="848" y="253"/>
                    <a:pt x="848" y="253"/>
                  </a:cubicBezTo>
                  <a:cubicBezTo>
                    <a:pt x="818" y="239"/>
                    <a:pt x="802" y="206"/>
                    <a:pt x="802" y="206"/>
                  </a:cubicBezTo>
                  <a:cubicBezTo>
                    <a:pt x="806" y="53"/>
                    <a:pt x="806" y="53"/>
                    <a:pt x="806" y="53"/>
                  </a:cubicBezTo>
                  <a:cubicBezTo>
                    <a:pt x="807" y="32"/>
                    <a:pt x="782" y="24"/>
                    <a:pt x="782" y="24"/>
                  </a:cubicBezTo>
                  <a:cubicBezTo>
                    <a:pt x="663" y="4"/>
                    <a:pt x="663" y="4"/>
                    <a:pt x="663" y="4"/>
                  </a:cubicBezTo>
                  <a:cubicBezTo>
                    <a:pt x="635" y="0"/>
                    <a:pt x="628" y="29"/>
                    <a:pt x="628" y="29"/>
                  </a:cubicBezTo>
                  <a:cubicBezTo>
                    <a:pt x="626" y="35"/>
                    <a:pt x="586" y="164"/>
                    <a:pt x="586" y="164"/>
                  </a:cubicBezTo>
                  <a:cubicBezTo>
                    <a:pt x="578" y="177"/>
                    <a:pt x="535" y="192"/>
                    <a:pt x="535" y="192"/>
                  </a:cubicBezTo>
                  <a:cubicBezTo>
                    <a:pt x="494" y="211"/>
                    <a:pt x="457" y="192"/>
                    <a:pt x="457" y="192"/>
                  </a:cubicBezTo>
                  <a:cubicBezTo>
                    <a:pt x="363" y="90"/>
                    <a:pt x="363" y="90"/>
                    <a:pt x="363" y="90"/>
                  </a:cubicBezTo>
                  <a:cubicBezTo>
                    <a:pt x="350" y="72"/>
                    <a:pt x="325" y="79"/>
                    <a:pt x="325" y="79"/>
                  </a:cubicBezTo>
                  <a:cubicBezTo>
                    <a:pt x="218" y="152"/>
                    <a:pt x="218" y="152"/>
                    <a:pt x="218" y="152"/>
                  </a:cubicBezTo>
                  <a:cubicBezTo>
                    <a:pt x="196" y="170"/>
                    <a:pt x="210" y="202"/>
                    <a:pt x="210" y="202"/>
                  </a:cubicBezTo>
                  <a:cubicBezTo>
                    <a:pt x="264" y="309"/>
                    <a:pt x="264" y="309"/>
                    <a:pt x="264" y="309"/>
                  </a:cubicBezTo>
                  <a:cubicBezTo>
                    <a:pt x="284" y="340"/>
                    <a:pt x="253" y="389"/>
                    <a:pt x="253" y="389"/>
                  </a:cubicBezTo>
                  <a:cubicBezTo>
                    <a:pt x="235" y="421"/>
                    <a:pt x="195" y="431"/>
                    <a:pt x="195" y="431"/>
                  </a:cubicBezTo>
                  <a:cubicBezTo>
                    <a:pt x="73" y="421"/>
                    <a:pt x="73" y="421"/>
                    <a:pt x="73" y="421"/>
                  </a:cubicBezTo>
                  <a:cubicBezTo>
                    <a:pt x="30" y="419"/>
                    <a:pt x="25" y="459"/>
                    <a:pt x="25" y="459"/>
                  </a:cubicBezTo>
                  <a:cubicBezTo>
                    <a:pt x="6" y="563"/>
                    <a:pt x="6" y="563"/>
                    <a:pt x="6" y="563"/>
                  </a:cubicBezTo>
                  <a:cubicBezTo>
                    <a:pt x="0" y="600"/>
                    <a:pt x="36" y="607"/>
                    <a:pt x="36" y="607"/>
                  </a:cubicBezTo>
                  <a:cubicBezTo>
                    <a:pt x="148" y="644"/>
                    <a:pt x="148" y="644"/>
                    <a:pt x="148" y="644"/>
                  </a:cubicBezTo>
                  <a:cubicBezTo>
                    <a:pt x="189" y="655"/>
                    <a:pt x="195" y="714"/>
                    <a:pt x="195" y="714"/>
                  </a:cubicBezTo>
                  <a:cubicBezTo>
                    <a:pt x="208" y="764"/>
                    <a:pt x="183" y="783"/>
                    <a:pt x="183" y="783"/>
                  </a:cubicBezTo>
                  <a:cubicBezTo>
                    <a:pt x="97" y="865"/>
                    <a:pt x="97" y="865"/>
                    <a:pt x="97" y="865"/>
                  </a:cubicBezTo>
                  <a:cubicBezTo>
                    <a:pt x="67" y="888"/>
                    <a:pt x="87" y="920"/>
                    <a:pt x="87" y="920"/>
                  </a:cubicBezTo>
                  <a:cubicBezTo>
                    <a:pt x="149" y="1008"/>
                    <a:pt x="149" y="1008"/>
                    <a:pt x="149" y="1008"/>
                  </a:cubicBezTo>
                  <a:cubicBezTo>
                    <a:pt x="179" y="1038"/>
                    <a:pt x="201" y="1021"/>
                    <a:pt x="201" y="1021"/>
                  </a:cubicBezTo>
                  <a:cubicBezTo>
                    <a:pt x="315" y="963"/>
                    <a:pt x="315" y="963"/>
                    <a:pt x="315" y="963"/>
                  </a:cubicBezTo>
                  <a:cubicBezTo>
                    <a:pt x="356" y="943"/>
                    <a:pt x="400" y="987"/>
                    <a:pt x="400" y="987"/>
                  </a:cubicBezTo>
                  <a:cubicBezTo>
                    <a:pt x="437" y="1013"/>
                    <a:pt x="430" y="1046"/>
                    <a:pt x="430" y="1046"/>
                  </a:cubicBezTo>
                  <a:cubicBezTo>
                    <a:pt x="425" y="1163"/>
                    <a:pt x="425" y="1163"/>
                    <a:pt x="425" y="1163"/>
                  </a:cubicBezTo>
                  <a:cubicBezTo>
                    <a:pt x="422" y="1190"/>
                    <a:pt x="455" y="1202"/>
                    <a:pt x="455" y="1202"/>
                  </a:cubicBezTo>
                  <a:cubicBezTo>
                    <a:pt x="566" y="1221"/>
                    <a:pt x="566" y="1221"/>
                    <a:pt x="566" y="1221"/>
                  </a:cubicBezTo>
                  <a:cubicBezTo>
                    <a:pt x="605" y="1229"/>
                    <a:pt x="610" y="1199"/>
                    <a:pt x="610" y="1199"/>
                  </a:cubicBezTo>
                  <a:cubicBezTo>
                    <a:pt x="649" y="1075"/>
                    <a:pt x="649" y="1075"/>
                    <a:pt x="649" y="1075"/>
                  </a:cubicBezTo>
                  <a:cubicBezTo>
                    <a:pt x="661" y="1042"/>
                    <a:pt x="716" y="1034"/>
                    <a:pt x="716" y="1034"/>
                  </a:cubicBezTo>
                  <a:cubicBezTo>
                    <a:pt x="769" y="1019"/>
                    <a:pt x="794" y="1054"/>
                    <a:pt x="794" y="1054"/>
                  </a:cubicBezTo>
                  <a:cubicBezTo>
                    <a:pt x="866" y="1133"/>
                    <a:pt x="866" y="1133"/>
                    <a:pt x="866" y="1133"/>
                  </a:cubicBezTo>
                  <a:cubicBezTo>
                    <a:pt x="880" y="1157"/>
                    <a:pt x="911" y="1147"/>
                    <a:pt x="911" y="1147"/>
                  </a:cubicBezTo>
                  <a:cubicBezTo>
                    <a:pt x="1015" y="1076"/>
                    <a:pt x="1015" y="1076"/>
                    <a:pt x="1015" y="1076"/>
                  </a:cubicBezTo>
                  <a:cubicBezTo>
                    <a:pt x="1039" y="1054"/>
                    <a:pt x="1024" y="1032"/>
                    <a:pt x="1024" y="1032"/>
                  </a:cubicBezTo>
                  <a:cubicBezTo>
                    <a:pt x="961" y="895"/>
                    <a:pt x="961" y="895"/>
                    <a:pt x="961" y="895"/>
                  </a:cubicBezTo>
                  <a:cubicBezTo>
                    <a:pt x="952" y="871"/>
                    <a:pt x="989" y="831"/>
                    <a:pt x="989" y="831"/>
                  </a:cubicBezTo>
                  <a:cubicBezTo>
                    <a:pt x="1014" y="796"/>
                    <a:pt x="1045" y="798"/>
                    <a:pt x="1045" y="798"/>
                  </a:cubicBezTo>
                  <a:cubicBezTo>
                    <a:pt x="1154" y="801"/>
                    <a:pt x="1154" y="801"/>
                    <a:pt x="1154" y="801"/>
                  </a:cubicBezTo>
                  <a:cubicBezTo>
                    <a:pt x="1194" y="807"/>
                    <a:pt x="1197" y="785"/>
                    <a:pt x="1197" y="785"/>
                  </a:cubicBezTo>
                  <a:cubicBezTo>
                    <a:pt x="1197" y="785"/>
                    <a:pt x="1220" y="696"/>
                    <a:pt x="1225" y="665"/>
                  </a:cubicBezTo>
                  <a:close/>
                  <a:moveTo>
                    <a:pt x="596" y="729"/>
                  </a:moveTo>
                  <a:cubicBezTo>
                    <a:pt x="531" y="718"/>
                    <a:pt x="488" y="657"/>
                    <a:pt x="499" y="592"/>
                  </a:cubicBezTo>
                  <a:cubicBezTo>
                    <a:pt x="510" y="528"/>
                    <a:pt x="571" y="484"/>
                    <a:pt x="636" y="495"/>
                  </a:cubicBezTo>
                  <a:cubicBezTo>
                    <a:pt x="701" y="507"/>
                    <a:pt x="744" y="568"/>
                    <a:pt x="733" y="632"/>
                  </a:cubicBezTo>
                  <a:cubicBezTo>
                    <a:pt x="722" y="697"/>
                    <a:pt x="660" y="740"/>
                    <a:pt x="596" y="729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" name="Freeform 492"/>
            <p:cNvSpPr>
              <a:spLocks noEditPoints="1"/>
            </p:cNvSpPr>
            <p:nvPr/>
          </p:nvSpPr>
          <p:spPr bwMode="auto">
            <a:xfrm>
              <a:off x="4893297" y="2041048"/>
              <a:ext cx="288826" cy="294010"/>
            </a:xfrm>
            <a:custGeom>
              <a:avLst/>
              <a:gdLst>
                <a:gd name="T0" fmla="*/ 128 w 165"/>
                <a:gd name="T1" fmla="*/ 26 h 168"/>
                <a:gd name="T2" fmla="*/ 25 w 165"/>
                <a:gd name="T3" fmla="*/ 37 h 168"/>
                <a:gd name="T4" fmla="*/ 36 w 165"/>
                <a:gd name="T5" fmla="*/ 142 h 168"/>
                <a:gd name="T6" fmla="*/ 140 w 165"/>
                <a:gd name="T7" fmla="*/ 130 h 168"/>
                <a:gd name="T8" fmla="*/ 128 w 165"/>
                <a:gd name="T9" fmla="*/ 26 h 168"/>
                <a:gd name="T10" fmla="*/ 50 w 165"/>
                <a:gd name="T11" fmla="*/ 124 h 168"/>
                <a:gd name="T12" fmla="*/ 42 w 165"/>
                <a:gd name="T13" fmla="*/ 51 h 168"/>
                <a:gd name="T14" fmla="*/ 114 w 165"/>
                <a:gd name="T15" fmla="*/ 43 h 168"/>
                <a:gd name="T16" fmla="*/ 122 w 165"/>
                <a:gd name="T17" fmla="*/ 116 h 168"/>
                <a:gd name="T18" fmla="*/ 50 w 165"/>
                <a:gd name="T19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5" h="168">
                  <a:moveTo>
                    <a:pt x="128" y="26"/>
                  </a:moveTo>
                  <a:cubicBezTo>
                    <a:pt x="97" y="0"/>
                    <a:pt x="50" y="5"/>
                    <a:pt x="25" y="37"/>
                  </a:cubicBezTo>
                  <a:cubicBezTo>
                    <a:pt x="0" y="69"/>
                    <a:pt x="5" y="116"/>
                    <a:pt x="36" y="142"/>
                  </a:cubicBezTo>
                  <a:cubicBezTo>
                    <a:pt x="68" y="168"/>
                    <a:pt x="114" y="163"/>
                    <a:pt x="140" y="130"/>
                  </a:cubicBezTo>
                  <a:cubicBezTo>
                    <a:pt x="165" y="98"/>
                    <a:pt x="160" y="51"/>
                    <a:pt x="128" y="26"/>
                  </a:cubicBezTo>
                  <a:close/>
                  <a:moveTo>
                    <a:pt x="50" y="124"/>
                  </a:moveTo>
                  <a:cubicBezTo>
                    <a:pt x="28" y="107"/>
                    <a:pt x="25" y="74"/>
                    <a:pt x="42" y="51"/>
                  </a:cubicBezTo>
                  <a:cubicBezTo>
                    <a:pt x="60" y="29"/>
                    <a:pt x="92" y="25"/>
                    <a:pt x="114" y="43"/>
                  </a:cubicBezTo>
                  <a:cubicBezTo>
                    <a:pt x="136" y="61"/>
                    <a:pt x="140" y="94"/>
                    <a:pt x="122" y="116"/>
                  </a:cubicBezTo>
                  <a:cubicBezTo>
                    <a:pt x="105" y="139"/>
                    <a:pt x="72" y="142"/>
                    <a:pt x="50" y="1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" name="Freeform 493"/>
            <p:cNvSpPr/>
            <p:nvPr/>
          </p:nvSpPr>
          <p:spPr bwMode="auto">
            <a:xfrm>
              <a:off x="4888113" y="2272109"/>
              <a:ext cx="91091" cy="108865"/>
            </a:xfrm>
            <a:custGeom>
              <a:avLst/>
              <a:gdLst>
                <a:gd name="T0" fmla="*/ 20 w 52"/>
                <a:gd name="T1" fmla="*/ 56 h 62"/>
                <a:gd name="T2" fmla="*/ 5 w 52"/>
                <a:gd name="T3" fmla="*/ 58 h 62"/>
                <a:gd name="T4" fmla="*/ 5 w 52"/>
                <a:gd name="T5" fmla="*/ 58 h 62"/>
                <a:gd name="T6" fmla="*/ 3 w 52"/>
                <a:gd name="T7" fmla="*/ 43 h 62"/>
                <a:gd name="T8" fmla="*/ 31 w 52"/>
                <a:gd name="T9" fmla="*/ 6 h 62"/>
                <a:gd name="T10" fmla="*/ 46 w 52"/>
                <a:gd name="T11" fmla="*/ 4 h 62"/>
                <a:gd name="T12" fmla="*/ 46 w 52"/>
                <a:gd name="T13" fmla="*/ 4 h 62"/>
                <a:gd name="T14" fmla="*/ 48 w 52"/>
                <a:gd name="T15" fmla="*/ 20 h 62"/>
                <a:gd name="T16" fmla="*/ 20 w 52"/>
                <a:gd name="T17" fmla="*/ 5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2">
                  <a:moveTo>
                    <a:pt x="20" y="56"/>
                  </a:moveTo>
                  <a:cubicBezTo>
                    <a:pt x="17" y="61"/>
                    <a:pt x="10" y="62"/>
                    <a:pt x="5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0" y="54"/>
                    <a:pt x="0" y="47"/>
                    <a:pt x="3" y="43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5" y="1"/>
                    <a:pt x="42" y="0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1" y="8"/>
                    <a:pt x="52" y="15"/>
                    <a:pt x="48" y="20"/>
                  </a:cubicBezTo>
                  <a:lnTo>
                    <a:pt x="20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Freeform 494"/>
            <p:cNvSpPr/>
            <p:nvPr/>
          </p:nvSpPr>
          <p:spPr bwMode="auto">
            <a:xfrm>
              <a:off x="4975501" y="2106219"/>
              <a:ext cx="70355" cy="47397"/>
            </a:xfrm>
            <a:custGeom>
              <a:avLst/>
              <a:gdLst>
                <a:gd name="T0" fmla="*/ 8 w 40"/>
                <a:gd name="T1" fmla="*/ 26 h 27"/>
                <a:gd name="T2" fmla="*/ 9 w 40"/>
                <a:gd name="T3" fmla="*/ 25 h 27"/>
                <a:gd name="T4" fmla="*/ 34 w 40"/>
                <a:gd name="T5" fmla="*/ 10 h 27"/>
                <a:gd name="T6" fmla="*/ 32 w 40"/>
                <a:gd name="T7" fmla="*/ 1 h 27"/>
                <a:gd name="T8" fmla="*/ 32 w 40"/>
                <a:gd name="T9" fmla="*/ 0 h 27"/>
                <a:gd name="T10" fmla="*/ 2 w 40"/>
                <a:gd name="T11" fmla="*/ 19 h 27"/>
                <a:gd name="T12" fmla="*/ 1 w 40"/>
                <a:gd name="T13" fmla="*/ 19 h 27"/>
                <a:gd name="T14" fmla="*/ 8 w 40"/>
                <a:gd name="T15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27">
                  <a:moveTo>
                    <a:pt x="8" y="26"/>
                  </a:moveTo>
                  <a:cubicBezTo>
                    <a:pt x="9" y="26"/>
                    <a:pt x="9" y="25"/>
                    <a:pt x="9" y="25"/>
                  </a:cubicBezTo>
                  <a:cubicBezTo>
                    <a:pt x="16" y="17"/>
                    <a:pt x="25" y="12"/>
                    <a:pt x="34" y="10"/>
                  </a:cubicBezTo>
                  <a:cubicBezTo>
                    <a:pt x="40" y="4"/>
                    <a:pt x="32" y="1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21" y="3"/>
                    <a:pt x="10" y="9"/>
                    <a:pt x="2" y="19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27"/>
                    <a:pt x="8" y="26"/>
                    <a:pt x="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Freeform 522"/>
            <p:cNvSpPr/>
            <p:nvPr/>
          </p:nvSpPr>
          <p:spPr bwMode="auto">
            <a:xfrm>
              <a:off x="5487242" y="2869758"/>
              <a:ext cx="251797" cy="174777"/>
            </a:xfrm>
            <a:custGeom>
              <a:avLst/>
              <a:gdLst>
                <a:gd name="T0" fmla="*/ 296 w 340"/>
                <a:gd name="T1" fmla="*/ 96 h 236"/>
                <a:gd name="T2" fmla="*/ 319 w 340"/>
                <a:gd name="T3" fmla="*/ 52 h 236"/>
                <a:gd name="T4" fmla="*/ 340 w 340"/>
                <a:gd name="T5" fmla="*/ 4 h 236"/>
                <a:gd name="T6" fmla="*/ 286 w 340"/>
                <a:gd name="T7" fmla="*/ 2 h 236"/>
                <a:gd name="T8" fmla="*/ 232 w 340"/>
                <a:gd name="T9" fmla="*/ 0 h 236"/>
                <a:gd name="T10" fmla="*/ 253 w 340"/>
                <a:gd name="T11" fmla="*/ 26 h 236"/>
                <a:gd name="T12" fmla="*/ 2 w 340"/>
                <a:gd name="T13" fmla="*/ 175 h 236"/>
                <a:gd name="T14" fmla="*/ 0 w 340"/>
                <a:gd name="T15" fmla="*/ 236 h 236"/>
                <a:gd name="T16" fmla="*/ 272 w 340"/>
                <a:gd name="T17" fmla="*/ 66 h 236"/>
                <a:gd name="T18" fmla="*/ 296 w 340"/>
                <a:gd name="T19" fmla="*/ 9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236">
                  <a:moveTo>
                    <a:pt x="296" y="96"/>
                  </a:moveTo>
                  <a:lnTo>
                    <a:pt x="319" y="52"/>
                  </a:lnTo>
                  <a:lnTo>
                    <a:pt x="340" y="4"/>
                  </a:lnTo>
                  <a:lnTo>
                    <a:pt x="286" y="2"/>
                  </a:lnTo>
                  <a:lnTo>
                    <a:pt x="232" y="0"/>
                  </a:lnTo>
                  <a:lnTo>
                    <a:pt x="253" y="26"/>
                  </a:lnTo>
                  <a:lnTo>
                    <a:pt x="2" y="175"/>
                  </a:lnTo>
                  <a:lnTo>
                    <a:pt x="0" y="236"/>
                  </a:lnTo>
                  <a:lnTo>
                    <a:pt x="272" y="66"/>
                  </a:lnTo>
                  <a:lnTo>
                    <a:pt x="29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4" name="Freeform 523"/>
            <p:cNvSpPr/>
            <p:nvPr/>
          </p:nvSpPr>
          <p:spPr bwMode="auto">
            <a:xfrm>
              <a:off x="5669425" y="2953443"/>
              <a:ext cx="68133" cy="239948"/>
            </a:xfrm>
            <a:custGeom>
              <a:avLst/>
              <a:gdLst>
                <a:gd name="T0" fmla="*/ 39 w 39"/>
                <a:gd name="T1" fmla="*/ 125 h 137"/>
                <a:gd name="T2" fmla="*/ 26 w 39"/>
                <a:gd name="T3" fmla="*/ 137 h 137"/>
                <a:gd name="T4" fmla="*/ 13 w 39"/>
                <a:gd name="T5" fmla="*/ 137 h 137"/>
                <a:gd name="T6" fmla="*/ 0 w 39"/>
                <a:gd name="T7" fmla="*/ 125 h 137"/>
                <a:gd name="T8" fmla="*/ 0 w 39"/>
                <a:gd name="T9" fmla="*/ 13 h 137"/>
                <a:gd name="T10" fmla="*/ 13 w 39"/>
                <a:gd name="T11" fmla="*/ 0 h 137"/>
                <a:gd name="T12" fmla="*/ 26 w 39"/>
                <a:gd name="T13" fmla="*/ 0 h 137"/>
                <a:gd name="T14" fmla="*/ 39 w 39"/>
                <a:gd name="T15" fmla="*/ 13 h 137"/>
                <a:gd name="T16" fmla="*/ 39 w 39"/>
                <a:gd name="T17" fmla="*/ 125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137">
                  <a:moveTo>
                    <a:pt x="39" y="125"/>
                  </a:moveTo>
                  <a:cubicBezTo>
                    <a:pt x="39" y="132"/>
                    <a:pt x="33" y="137"/>
                    <a:pt x="26" y="137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6" y="137"/>
                    <a:pt x="0" y="132"/>
                    <a:pt x="0" y="1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9" y="6"/>
                    <a:pt x="39" y="13"/>
                  </a:cubicBezTo>
                  <a:lnTo>
                    <a:pt x="39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Freeform 524"/>
            <p:cNvSpPr/>
            <p:nvPr/>
          </p:nvSpPr>
          <p:spPr bwMode="auto">
            <a:xfrm>
              <a:off x="5579815" y="3004543"/>
              <a:ext cx="66652" cy="188848"/>
            </a:xfrm>
            <a:custGeom>
              <a:avLst/>
              <a:gdLst>
                <a:gd name="T0" fmla="*/ 38 w 38"/>
                <a:gd name="T1" fmla="*/ 96 h 108"/>
                <a:gd name="T2" fmla="*/ 26 w 38"/>
                <a:gd name="T3" fmla="*/ 108 h 108"/>
                <a:gd name="T4" fmla="*/ 13 w 38"/>
                <a:gd name="T5" fmla="*/ 108 h 108"/>
                <a:gd name="T6" fmla="*/ 0 w 38"/>
                <a:gd name="T7" fmla="*/ 96 h 108"/>
                <a:gd name="T8" fmla="*/ 0 w 38"/>
                <a:gd name="T9" fmla="*/ 12 h 108"/>
                <a:gd name="T10" fmla="*/ 13 w 38"/>
                <a:gd name="T11" fmla="*/ 0 h 108"/>
                <a:gd name="T12" fmla="*/ 26 w 38"/>
                <a:gd name="T13" fmla="*/ 0 h 108"/>
                <a:gd name="T14" fmla="*/ 38 w 38"/>
                <a:gd name="T15" fmla="*/ 12 h 108"/>
                <a:gd name="T16" fmla="*/ 38 w 38"/>
                <a:gd name="T17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08">
                  <a:moveTo>
                    <a:pt x="38" y="96"/>
                  </a:moveTo>
                  <a:cubicBezTo>
                    <a:pt x="38" y="103"/>
                    <a:pt x="33" y="108"/>
                    <a:pt x="26" y="108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6" y="108"/>
                    <a:pt x="0" y="103"/>
                    <a:pt x="0" y="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6"/>
                    <a:pt x="38" y="12"/>
                  </a:cubicBezTo>
                  <a:lnTo>
                    <a:pt x="3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6" name="Freeform 525"/>
            <p:cNvSpPr/>
            <p:nvPr/>
          </p:nvSpPr>
          <p:spPr bwMode="auto">
            <a:xfrm>
              <a:off x="5483540" y="3051200"/>
              <a:ext cx="79242" cy="148857"/>
            </a:xfrm>
            <a:custGeom>
              <a:avLst/>
              <a:gdLst>
                <a:gd name="T0" fmla="*/ 29 w 45"/>
                <a:gd name="T1" fmla="*/ 85 h 85"/>
                <a:gd name="T2" fmla="*/ 15 w 45"/>
                <a:gd name="T3" fmla="*/ 85 h 85"/>
                <a:gd name="T4" fmla="*/ 0 w 45"/>
                <a:gd name="T5" fmla="*/ 69 h 85"/>
                <a:gd name="T6" fmla="*/ 0 w 45"/>
                <a:gd name="T7" fmla="*/ 16 h 85"/>
                <a:gd name="T8" fmla="*/ 15 w 45"/>
                <a:gd name="T9" fmla="*/ 0 h 85"/>
                <a:gd name="T10" fmla="*/ 29 w 45"/>
                <a:gd name="T11" fmla="*/ 0 h 85"/>
                <a:gd name="T12" fmla="*/ 45 w 45"/>
                <a:gd name="T13" fmla="*/ 16 h 85"/>
                <a:gd name="T14" fmla="*/ 45 w 45"/>
                <a:gd name="T15" fmla="*/ 69 h 85"/>
                <a:gd name="T16" fmla="*/ 29 w 45"/>
                <a:gd name="T17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85">
                  <a:moveTo>
                    <a:pt x="29" y="85"/>
                  </a:moveTo>
                  <a:cubicBezTo>
                    <a:pt x="15" y="85"/>
                    <a:pt x="15" y="85"/>
                    <a:pt x="15" y="85"/>
                  </a:cubicBezTo>
                  <a:cubicBezTo>
                    <a:pt x="7" y="85"/>
                    <a:pt x="0" y="78"/>
                    <a:pt x="0" y="6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7" y="0"/>
                    <a:pt x="45" y="7"/>
                    <a:pt x="45" y="16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78"/>
                    <a:pt x="37" y="85"/>
                    <a:pt x="29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Freeform 526"/>
            <p:cNvSpPr/>
            <p:nvPr/>
          </p:nvSpPr>
          <p:spPr bwMode="auto">
            <a:xfrm>
              <a:off x="5722006" y="2144729"/>
              <a:ext cx="138489" cy="134786"/>
            </a:xfrm>
            <a:custGeom>
              <a:avLst/>
              <a:gdLst>
                <a:gd name="T0" fmla="*/ 41 w 79"/>
                <a:gd name="T1" fmla="*/ 76 h 77"/>
                <a:gd name="T2" fmla="*/ 78 w 79"/>
                <a:gd name="T3" fmla="*/ 37 h 77"/>
                <a:gd name="T4" fmla="*/ 38 w 79"/>
                <a:gd name="T5" fmla="*/ 0 h 77"/>
                <a:gd name="T6" fmla="*/ 1 w 79"/>
                <a:gd name="T7" fmla="*/ 40 h 77"/>
                <a:gd name="T8" fmla="*/ 41 w 79"/>
                <a:gd name="T9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7">
                  <a:moveTo>
                    <a:pt x="41" y="76"/>
                  </a:moveTo>
                  <a:cubicBezTo>
                    <a:pt x="62" y="76"/>
                    <a:pt x="79" y="58"/>
                    <a:pt x="78" y="37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1" y="40"/>
                  </a:cubicBezTo>
                  <a:cubicBezTo>
                    <a:pt x="2" y="61"/>
                    <a:pt x="20" y="77"/>
                    <a:pt x="41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Freeform 527"/>
            <p:cNvSpPr/>
            <p:nvPr/>
          </p:nvSpPr>
          <p:spPr bwMode="auto">
            <a:xfrm>
              <a:off x="5655354" y="2288402"/>
              <a:ext cx="273274" cy="197735"/>
            </a:xfrm>
            <a:custGeom>
              <a:avLst/>
              <a:gdLst>
                <a:gd name="T0" fmla="*/ 119 w 156"/>
                <a:gd name="T1" fmla="*/ 0 h 113"/>
                <a:gd name="T2" fmla="*/ 80 w 156"/>
                <a:gd name="T3" fmla="*/ 46 h 113"/>
                <a:gd name="T4" fmla="*/ 37 w 156"/>
                <a:gd name="T5" fmla="*/ 1 h 113"/>
                <a:gd name="T6" fmla="*/ 1 w 156"/>
                <a:gd name="T7" fmla="*/ 50 h 113"/>
                <a:gd name="T8" fmla="*/ 3 w 156"/>
                <a:gd name="T9" fmla="*/ 113 h 113"/>
                <a:gd name="T10" fmla="*/ 156 w 156"/>
                <a:gd name="T11" fmla="*/ 113 h 113"/>
                <a:gd name="T12" fmla="*/ 154 w 156"/>
                <a:gd name="T13" fmla="*/ 45 h 113"/>
                <a:gd name="T14" fmla="*/ 119 w 156"/>
                <a:gd name="T1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13">
                  <a:moveTo>
                    <a:pt x="119" y="0"/>
                  </a:moveTo>
                  <a:cubicBezTo>
                    <a:pt x="80" y="46"/>
                    <a:pt x="80" y="46"/>
                    <a:pt x="80" y="4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11" y="11"/>
                    <a:pt x="0" y="26"/>
                    <a:pt x="1" y="50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53" y="23"/>
                    <a:pt x="144" y="9"/>
                    <a:pt x="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5" name="Freeform 534"/>
            <p:cNvSpPr>
              <a:spLocks noEditPoints="1"/>
            </p:cNvSpPr>
            <p:nvPr/>
          </p:nvSpPr>
          <p:spPr bwMode="auto">
            <a:xfrm>
              <a:off x="4751846" y="2769779"/>
              <a:ext cx="159225" cy="268090"/>
            </a:xfrm>
            <a:custGeom>
              <a:avLst/>
              <a:gdLst>
                <a:gd name="T0" fmla="*/ 54 w 91"/>
                <a:gd name="T1" fmla="*/ 71 h 153"/>
                <a:gd name="T2" fmla="*/ 91 w 91"/>
                <a:gd name="T3" fmla="*/ 25 h 153"/>
                <a:gd name="T4" fmla="*/ 91 w 91"/>
                <a:gd name="T5" fmla="*/ 25 h 153"/>
                <a:gd name="T6" fmla="*/ 91 w 91"/>
                <a:gd name="T7" fmla="*/ 0 h 153"/>
                <a:gd name="T8" fmla="*/ 46 w 91"/>
                <a:gd name="T9" fmla="*/ 0 h 153"/>
                <a:gd name="T10" fmla="*/ 45 w 91"/>
                <a:gd name="T11" fmla="*/ 0 h 153"/>
                <a:gd name="T12" fmla="*/ 0 w 91"/>
                <a:gd name="T13" fmla="*/ 0 h 153"/>
                <a:gd name="T14" fmla="*/ 0 w 91"/>
                <a:gd name="T15" fmla="*/ 25 h 153"/>
                <a:gd name="T16" fmla="*/ 0 w 91"/>
                <a:gd name="T17" fmla="*/ 25 h 153"/>
                <a:gd name="T18" fmla="*/ 37 w 91"/>
                <a:gd name="T19" fmla="*/ 71 h 153"/>
                <a:gd name="T20" fmla="*/ 42 w 91"/>
                <a:gd name="T21" fmla="*/ 77 h 153"/>
                <a:gd name="T22" fmla="*/ 40 w 91"/>
                <a:gd name="T23" fmla="*/ 82 h 153"/>
                <a:gd name="T24" fmla="*/ 0 w 91"/>
                <a:gd name="T25" fmla="*/ 128 h 153"/>
                <a:gd name="T26" fmla="*/ 0 w 91"/>
                <a:gd name="T27" fmla="*/ 128 h 153"/>
                <a:gd name="T28" fmla="*/ 0 w 91"/>
                <a:gd name="T29" fmla="*/ 153 h 153"/>
                <a:gd name="T30" fmla="*/ 45 w 91"/>
                <a:gd name="T31" fmla="*/ 153 h 153"/>
                <a:gd name="T32" fmla="*/ 46 w 91"/>
                <a:gd name="T33" fmla="*/ 153 h 153"/>
                <a:gd name="T34" fmla="*/ 91 w 91"/>
                <a:gd name="T35" fmla="*/ 153 h 153"/>
                <a:gd name="T36" fmla="*/ 91 w 91"/>
                <a:gd name="T37" fmla="*/ 128 h 153"/>
                <a:gd name="T38" fmla="*/ 91 w 91"/>
                <a:gd name="T39" fmla="*/ 128 h 153"/>
                <a:gd name="T40" fmla="*/ 51 w 91"/>
                <a:gd name="T41" fmla="*/ 82 h 153"/>
                <a:gd name="T42" fmla="*/ 49 w 91"/>
                <a:gd name="T43" fmla="*/ 77 h 153"/>
                <a:gd name="T44" fmla="*/ 54 w 91"/>
                <a:gd name="T45" fmla="*/ 71 h 153"/>
                <a:gd name="T46" fmla="*/ 14 w 91"/>
                <a:gd name="T47" fmla="*/ 127 h 153"/>
                <a:gd name="T48" fmla="*/ 14 w 91"/>
                <a:gd name="T49" fmla="*/ 124 h 153"/>
                <a:gd name="T50" fmla="*/ 14 w 91"/>
                <a:gd name="T51" fmla="*/ 124 h 153"/>
                <a:gd name="T52" fmla="*/ 42 w 91"/>
                <a:gd name="T53" fmla="*/ 92 h 153"/>
                <a:gd name="T54" fmla="*/ 14 w 91"/>
                <a:gd name="T55" fmla="*/ 127 h 153"/>
                <a:gd name="T56" fmla="*/ 80 w 91"/>
                <a:gd name="T57" fmla="*/ 124 h 153"/>
                <a:gd name="T58" fmla="*/ 80 w 91"/>
                <a:gd name="T59" fmla="*/ 126 h 153"/>
                <a:gd name="T60" fmla="*/ 52 w 91"/>
                <a:gd name="T61" fmla="*/ 92 h 153"/>
                <a:gd name="T62" fmla="*/ 80 w 91"/>
                <a:gd name="T63" fmla="*/ 124 h 153"/>
                <a:gd name="T64" fmla="*/ 42 w 91"/>
                <a:gd name="T65" fmla="*/ 41 h 153"/>
                <a:gd name="T66" fmla="*/ 18 w 91"/>
                <a:gd name="T67" fmla="*/ 45 h 153"/>
                <a:gd name="T68" fmla="*/ 14 w 91"/>
                <a:gd name="T69" fmla="*/ 28 h 153"/>
                <a:gd name="T70" fmla="*/ 14 w 91"/>
                <a:gd name="T71" fmla="*/ 28 h 153"/>
                <a:gd name="T72" fmla="*/ 14 w 91"/>
                <a:gd name="T73" fmla="*/ 11 h 153"/>
                <a:gd name="T74" fmla="*/ 19 w 91"/>
                <a:gd name="T75" fmla="*/ 11 h 153"/>
                <a:gd name="T76" fmla="*/ 75 w 91"/>
                <a:gd name="T77" fmla="*/ 11 h 153"/>
                <a:gd name="T78" fmla="*/ 80 w 91"/>
                <a:gd name="T79" fmla="*/ 11 h 153"/>
                <a:gd name="T80" fmla="*/ 80 w 91"/>
                <a:gd name="T81" fmla="*/ 28 h 153"/>
                <a:gd name="T82" fmla="*/ 79 w 91"/>
                <a:gd name="T83" fmla="*/ 37 h 153"/>
                <a:gd name="T84" fmla="*/ 60 w 91"/>
                <a:gd name="T85" fmla="*/ 43 h 153"/>
                <a:gd name="T86" fmla="*/ 42 w 91"/>
                <a:gd name="T87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1" h="153">
                  <a:moveTo>
                    <a:pt x="54" y="71"/>
                  </a:moveTo>
                  <a:cubicBezTo>
                    <a:pt x="75" y="66"/>
                    <a:pt x="91" y="48"/>
                    <a:pt x="91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8"/>
                    <a:pt x="16" y="66"/>
                    <a:pt x="37" y="71"/>
                  </a:cubicBezTo>
                  <a:cubicBezTo>
                    <a:pt x="39" y="72"/>
                    <a:pt x="41" y="75"/>
                    <a:pt x="42" y="77"/>
                  </a:cubicBezTo>
                  <a:cubicBezTo>
                    <a:pt x="42" y="79"/>
                    <a:pt x="41" y="80"/>
                    <a:pt x="40" y="82"/>
                  </a:cubicBezTo>
                  <a:cubicBezTo>
                    <a:pt x="17" y="85"/>
                    <a:pt x="0" y="104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04"/>
                    <a:pt x="74" y="85"/>
                    <a:pt x="51" y="82"/>
                  </a:cubicBezTo>
                  <a:cubicBezTo>
                    <a:pt x="50" y="80"/>
                    <a:pt x="49" y="79"/>
                    <a:pt x="49" y="77"/>
                  </a:cubicBezTo>
                  <a:cubicBezTo>
                    <a:pt x="50" y="75"/>
                    <a:pt x="51" y="72"/>
                    <a:pt x="54" y="71"/>
                  </a:cubicBezTo>
                  <a:close/>
                  <a:moveTo>
                    <a:pt x="14" y="127"/>
                  </a:move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08"/>
                    <a:pt x="26" y="95"/>
                    <a:pt x="42" y="92"/>
                  </a:cubicBezTo>
                  <a:cubicBezTo>
                    <a:pt x="41" y="98"/>
                    <a:pt x="38" y="114"/>
                    <a:pt x="14" y="127"/>
                  </a:cubicBezTo>
                  <a:close/>
                  <a:moveTo>
                    <a:pt x="80" y="124"/>
                  </a:moveTo>
                  <a:cubicBezTo>
                    <a:pt x="80" y="126"/>
                    <a:pt x="80" y="126"/>
                    <a:pt x="80" y="126"/>
                  </a:cubicBezTo>
                  <a:cubicBezTo>
                    <a:pt x="70" y="120"/>
                    <a:pt x="51" y="106"/>
                    <a:pt x="52" y="92"/>
                  </a:cubicBezTo>
                  <a:cubicBezTo>
                    <a:pt x="67" y="94"/>
                    <a:pt x="80" y="108"/>
                    <a:pt x="80" y="124"/>
                  </a:cubicBezTo>
                  <a:close/>
                  <a:moveTo>
                    <a:pt x="42" y="41"/>
                  </a:moveTo>
                  <a:cubicBezTo>
                    <a:pt x="32" y="37"/>
                    <a:pt x="23" y="42"/>
                    <a:pt x="18" y="45"/>
                  </a:cubicBezTo>
                  <a:cubicBezTo>
                    <a:pt x="16" y="40"/>
                    <a:pt x="14" y="34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31"/>
                    <a:pt x="79" y="34"/>
                    <a:pt x="79" y="37"/>
                  </a:cubicBezTo>
                  <a:cubicBezTo>
                    <a:pt x="73" y="37"/>
                    <a:pt x="63" y="41"/>
                    <a:pt x="60" y="43"/>
                  </a:cubicBezTo>
                  <a:cubicBezTo>
                    <a:pt x="55" y="45"/>
                    <a:pt x="55" y="47"/>
                    <a:pt x="4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6" name="Freeform 535"/>
            <p:cNvSpPr/>
            <p:nvPr/>
          </p:nvSpPr>
          <p:spPr bwMode="auto">
            <a:xfrm>
              <a:off x="4735553" y="3046016"/>
              <a:ext cx="194773" cy="35548"/>
            </a:xfrm>
            <a:custGeom>
              <a:avLst/>
              <a:gdLst>
                <a:gd name="T0" fmla="*/ 103 w 111"/>
                <a:gd name="T1" fmla="*/ 0 h 20"/>
                <a:gd name="T2" fmla="*/ 7 w 111"/>
                <a:gd name="T3" fmla="*/ 0 h 20"/>
                <a:gd name="T4" fmla="*/ 0 w 111"/>
                <a:gd name="T5" fmla="*/ 10 h 20"/>
                <a:gd name="T6" fmla="*/ 7 w 111"/>
                <a:gd name="T7" fmla="*/ 20 h 20"/>
                <a:gd name="T8" fmla="*/ 103 w 111"/>
                <a:gd name="T9" fmla="*/ 20 h 20"/>
                <a:gd name="T10" fmla="*/ 111 w 111"/>
                <a:gd name="T11" fmla="*/ 10 h 20"/>
                <a:gd name="T12" fmla="*/ 103 w 111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10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7" name="Freeform 536"/>
            <p:cNvSpPr/>
            <p:nvPr/>
          </p:nvSpPr>
          <p:spPr bwMode="auto">
            <a:xfrm>
              <a:off x="4735553" y="2723863"/>
              <a:ext cx="194773" cy="35548"/>
            </a:xfrm>
            <a:custGeom>
              <a:avLst/>
              <a:gdLst>
                <a:gd name="T0" fmla="*/ 7 w 111"/>
                <a:gd name="T1" fmla="*/ 20 h 20"/>
                <a:gd name="T2" fmla="*/ 103 w 111"/>
                <a:gd name="T3" fmla="*/ 20 h 20"/>
                <a:gd name="T4" fmla="*/ 111 w 111"/>
                <a:gd name="T5" fmla="*/ 10 h 20"/>
                <a:gd name="T6" fmla="*/ 103 w 111"/>
                <a:gd name="T7" fmla="*/ 0 h 20"/>
                <a:gd name="T8" fmla="*/ 7 w 111"/>
                <a:gd name="T9" fmla="*/ 0 h 20"/>
                <a:gd name="T10" fmla="*/ 0 w 111"/>
                <a:gd name="T11" fmla="*/ 10 h 20"/>
                <a:gd name="T12" fmla="*/ 7 w 11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20">
                  <a:moveTo>
                    <a:pt x="7" y="20"/>
                  </a:moveTo>
                  <a:cubicBezTo>
                    <a:pt x="103" y="20"/>
                    <a:pt x="103" y="20"/>
                    <a:pt x="103" y="20"/>
                  </a:cubicBezTo>
                  <a:cubicBezTo>
                    <a:pt x="107" y="20"/>
                    <a:pt x="111" y="16"/>
                    <a:pt x="111" y="10"/>
                  </a:cubicBezTo>
                  <a:cubicBezTo>
                    <a:pt x="111" y="5"/>
                    <a:pt x="107" y="0"/>
                    <a:pt x="10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0"/>
                  </a:cubicBezTo>
                  <a:cubicBezTo>
                    <a:pt x="0" y="16"/>
                    <a:pt x="3" y="20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8" name="Freeform 537"/>
            <p:cNvSpPr>
              <a:spLocks noEditPoints="1"/>
            </p:cNvSpPr>
            <p:nvPr/>
          </p:nvSpPr>
          <p:spPr bwMode="auto">
            <a:xfrm>
              <a:off x="4893297" y="2823842"/>
              <a:ext cx="225877" cy="224396"/>
            </a:xfrm>
            <a:custGeom>
              <a:avLst/>
              <a:gdLst>
                <a:gd name="T0" fmla="*/ 65 w 129"/>
                <a:gd name="T1" fmla="*/ 0 h 128"/>
                <a:gd name="T2" fmla="*/ 0 w 129"/>
                <a:gd name="T3" fmla="*/ 64 h 128"/>
                <a:gd name="T4" fmla="*/ 65 w 129"/>
                <a:gd name="T5" fmla="*/ 128 h 128"/>
                <a:gd name="T6" fmla="*/ 129 w 129"/>
                <a:gd name="T7" fmla="*/ 64 h 128"/>
                <a:gd name="T8" fmla="*/ 65 w 129"/>
                <a:gd name="T9" fmla="*/ 0 h 128"/>
                <a:gd name="T10" fmla="*/ 65 w 129"/>
                <a:gd name="T11" fmla="*/ 114 h 128"/>
                <a:gd name="T12" fmla="*/ 14 w 129"/>
                <a:gd name="T13" fmla="*/ 64 h 128"/>
                <a:gd name="T14" fmla="*/ 65 w 129"/>
                <a:gd name="T15" fmla="*/ 13 h 128"/>
                <a:gd name="T16" fmla="*/ 115 w 129"/>
                <a:gd name="T17" fmla="*/ 64 h 128"/>
                <a:gd name="T18" fmla="*/ 65 w 129"/>
                <a:gd name="T19" fmla="*/ 11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8">
                  <a:moveTo>
                    <a:pt x="65" y="0"/>
                  </a:moveTo>
                  <a:cubicBezTo>
                    <a:pt x="29" y="0"/>
                    <a:pt x="0" y="28"/>
                    <a:pt x="0" y="64"/>
                  </a:cubicBezTo>
                  <a:cubicBezTo>
                    <a:pt x="0" y="99"/>
                    <a:pt x="29" y="128"/>
                    <a:pt x="65" y="128"/>
                  </a:cubicBezTo>
                  <a:cubicBezTo>
                    <a:pt x="100" y="128"/>
                    <a:pt x="129" y="99"/>
                    <a:pt x="129" y="64"/>
                  </a:cubicBezTo>
                  <a:cubicBezTo>
                    <a:pt x="129" y="28"/>
                    <a:pt x="100" y="0"/>
                    <a:pt x="65" y="0"/>
                  </a:cubicBezTo>
                  <a:close/>
                  <a:moveTo>
                    <a:pt x="65" y="114"/>
                  </a:moveTo>
                  <a:cubicBezTo>
                    <a:pt x="37" y="114"/>
                    <a:pt x="14" y="92"/>
                    <a:pt x="14" y="64"/>
                  </a:cubicBezTo>
                  <a:cubicBezTo>
                    <a:pt x="14" y="36"/>
                    <a:pt x="37" y="13"/>
                    <a:pt x="65" y="13"/>
                  </a:cubicBezTo>
                  <a:cubicBezTo>
                    <a:pt x="92" y="13"/>
                    <a:pt x="115" y="36"/>
                    <a:pt x="115" y="64"/>
                  </a:cubicBezTo>
                  <a:cubicBezTo>
                    <a:pt x="115" y="92"/>
                    <a:pt x="92" y="114"/>
                    <a:pt x="65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9" name="Freeform 538"/>
            <p:cNvSpPr>
              <a:spLocks noEditPoints="1"/>
            </p:cNvSpPr>
            <p:nvPr/>
          </p:nvSpPr>
          <p:spPr bwMode="auto">
            <a:xfrm>
              <a:off x="4972539" y="2869758"/>
              <a:ext cx="69615" cy="132564"/>
            </a:xfrm>
            <a:custGeom>
              <a:avLst/>
              <a:gdLst>
                <a:gd name="T0" fmla="*/ 18 w 40"/>
                <a:gd name="T1" fmla="*/ 76 h 76"/>
                <a:gd name="T2" fmla="*/ 18 w 40"/>
                <a:gd name="T3" fmla="*/ 69 h 76"/>
                <a:gd name="T4" fmla="*/ 9 w 40"/>
                <a:gd name="T5" fmla="*/ 66 h 76"/>
                <a:gd name="T6" fmla="*/ 3 w 40"/>
                <a:gd name="T7" fmla="*/ 60 h 76"/>
                <a:gd name="T8" fmla="*/ 0 w 40"/>
                <a:gd name="T9" fmla="*/ 51 h 76"/>
                <a:gd name="T10" fmla="*/ 7 w 40"/>
                <a:gd name="T11" fmla="*/ 49 h 76"/>
                <a:gd name="T12" fmla="*/ 10 w 40"/>
                <a:gd name="T13" fmla="*/ 58 h 76"/>
                <a:gd name="T14" fmla="*/ 18 w 40"/>
                <a:gd name="T15" fmla="*/ 63 h 76"/>
                <a:gd name="T16" fmla="*/ 18 w 40"/>
                <a:gd name="T17" fmla="*/ 39 h 76"/>
                <a:gd name="T18" fmla="*/ 8 w 40"/>
                <a:gd name="T19" fmla="*/ 35 h 76"/>
                <a:gd name="T20" fmla="*/ 3 w 40"/>
                <a:gd name="T21" fmla="*/ 29 h 76"/>
                <a:gd name="T22" fmla="*/ 1 w 40"/>
                <a:gd name="T23" fmla="*/ 21 h 76"/>
                <a:gd name="T24" fmla="*/ 7 w 40"/>
                <a:gd name="T25" fmla="*/ 8 h 76"/>
                <a:gd name="T26" fmla="*/ 18 w 40"/>
                <a:gd name="T27" fmla="*/ 4 h 76"/>
                <a:gd name="T28" fmla="*/ 18 w 40"/>
                <a:gd name="T29" fmla="*/ 0 h 76"/>
                <a:gd name="T30" fmla="*/ 22 w 40"/>
                <a:gd name="T31" fmla="*/ 0 h 76"/>
                <a:gd name="T32" fmla="*/ 22 w 40"/>
                <a:gd name="T33" fmla="*/ 4 h 76"/>
                <a:gd name="T34" fmla="*/ 33 w 40"/>
                <a:gd name="T35" fmla="*/ 8 h 76"/>
                <a:gd name="T36" fmla="*/ 39 w 40"/>
                <a:gd name="T37" fmla="*/ 19 h 76"/>
                <a:gd name="T38" fmla="*/ 31 w 40"/>
                <a:gd name="T39" fmla="*/ 20 h 76"/>
                <a:gd name="T40" fmla="*/ 28 w 40"/>
                <a:gd name="T41" fmla="*/ 14 h 76"/>
                <a:gd name="T42" fmla="*/ 22 w 40"/>
                <a:gd name="T43" fmla="*/ 10 h 76"/>
                <a:gd name="T44" fmla="*/ 22 w 40"/>
                <a:gd name="T45" fmla="*/ 32 h 76"/>
                <a:gd name="T46" fmla="*/ 30 w 40"/>
                <a:gd name="T47" fmla="*/ 34 h 76"/>
                <a:gd name="T48" fmla="*/ 36 w 40"/>
                <a:gd name="T49" fmla="*/ 38 h 76"/>
                <a:gd name="T50" fmla="*/ 39 w 40"/>
                <a:gd name="T51" fmla="*/ 43 h 76"/>
                <a:gd name="T52" fmla="*/ 40 w 40"/>
                <a:gd name="T53" fmla="*/ 50 h 76"/>
                <a:gd name="T54" fmla="*/ 35 w 40"/>
                <a:gd name="T55" fmla="*/ 63 h 76"/>
                <a:gd name="T56" fmla="*/ 22 w 40"/>
                <a:gd name="T57" fmla="*/ 69 h 76"/>
                <a:gd name="T58" fmla="*/ 22 w 40"/>
                <a:gd name="T59" fmla="*/ 76 h 76"/>
                <a:gd name="T60" fmla="*/ 18 w 40"/>
                <a:gd name="T61" fmla="*/ 76 h 76"/>
                <a:gd name="T62" fmla="*/ 18 w 40"/>
                <a:gd name="T63" fmla="*/ 10 h 76"/>
                <a:gd name="T64" fmla="*/ 11 w 40"/>
                <a:gd name="T65" fmla="*/ 14 h 76"/>
                <a:gd name="T66" fmla="*/ 9 w 40"/>
                <a:gd name="T67" fmla="*/ 21 h 76"/>
                <a:gd name="T68" fmla="*/ 11 w 40"/>
                <a:gd name="T69" fmla="*/ 27 h 76"/>
                <a:gd name="T70" fmla="*/ 18 w 40"/>
                <a:gd name="T71" fmla="*/ 31 h 76"/>
                <a:gd name="T72" fmla="*/ 18 w 40"/>
                <a:gd name="T73" fmla="*/ 10 h 76"/>
                <a:gd name="T74" fmla="*/ 22 w 40"/>
                <a:gd name="T75" fmla="*/ 63 h 76"/>
                <a:gd name="T76" fmla="*/ 30 w 40"/>
                <a:gd name="T77" fmla="*/ 59 h 76"/>
                <a:gd name="T78" fmla="*/ 33 w 40"/>
                <a:gd name="T79" fmla="*/ 51 h 76"/>
                <a:gd name="T80" fmla="*/ 31 w 40"/>
                <a:gd name="T81" fmla="*/ 44 h 76"/>
                <a:gd name="T82" fmla="*/ 22 w 40"/>
                <a:gd name="T83" fmla="*/ 40 h 76"/>
                <a:gd name="T84" fmla="*/ 22 w 40"/>
                <a:gd name="T85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0" h="76">
                  <a:moveTo>
                    <a:pt x="18" y="76"/>
                  </a:moveTo>
                  <a:cubicBezTo>
                    <a:pt x="18" y="69"/>
                    <a:pt x="18" y="69"/>
                    <a:pt x="18" y="69"/>
                  </a:cubicBezTo>
                  <a:cubicBezTo>
                    <a:pt x="14" y="68"/>
                    <a:pt x="11" y="68"/>
                    <a:pt x="9" y="66"/>
                  </a:cubicBezTo>
                  <a:cubicBezTo>
                    <a:pt x="6" y="65"/>
                    <a:pt x="4" y="63"/>
                    <a:pt x="3" y="60"/>
                  </a:cubicBezTo>
                  <a:cubicBezTo>
                    <a:pt x="1" y="58"/>
                    <a:pt x="0" y="54"/>
                    <a:pt x="0" y="51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3"/>
                    <a:pt x="9" y="56"/>
                    <a:pt x="10" y="58"/>
                  </a:cubicBezTo>
                  <a:cubicBezTo>
                    <a:pt x="12" y="61"/>
                    <a:pt x="15" y="62"/>
                    <a:pt x="18" y="63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5" y="38"/>
                    <a:pt x="12" y="37"/>
                    <a:pt x="8" y="35"/>
                  </a:cubicBezTo>
                  <a:cubicBezTo>
                    <a:pt x="6" y="34"/>
                    <a:pt x="4" y="32"/>
                    <a:pt x="3" y="29"/>
                  </a:cubicBezTo>
                  <a:cubicBezTo>
                    <a:pt x="2" y="27"/>
                    <a:pt x="1" y="24"/>
                    <a:pt x="1" y="21"/>
                  </a:cubicBezTo>
                  <a:cubicBezTo>
                    <a:pt x="1" y="16"/>
                    <a:pt x="3" y="12"/>
                    <a:pt x="7" y="8"/>
                  </a:cubicBezTo>
                  <a:cubicBezTo>
                    <a:pt x="9" y="6"/>
                    <a:pt x="13" y="5"/>
                    <a:pt x="18" y="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5"/>
                    <a:pt x="30" y="6"/>
                    <a:pt x="33" y="8"/>
                  </a:cubicBezTo>
                  <a:cubicBezTo>
                    <a:pt x="36" y="11"/>
                    <a:pt x="38" y="14"/>
                    <a:pt x="39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7"/>
                    <a:pt x="30" y="15"/>
                    <a:pt x="28" y="14"/>
                  </a:cubicBezTo>
                  <a:cubicBezTo>
                    <a:pt x="27" y="12"/>
                    <a:pt x="25" y="11"/>
                    <a:pt x="22" y="1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6" y="33"/>
                    <a:pt x="29" y="34"/>
                    <a:pt x="30" y="34"/>
                  </a:cubicBezTo>
                  <a:cubicBezTo>
                    <a:pt x="32" y="35"/>
                    <a:pt x="34" y="37"/>
                    <a:pt x="36" y="38"/>
                  </a:cubicBezTo>
                  <a:cubicBezTo>
                    <a:pt x="37" y="40"/>
                    <a:pt x="38" y="41"/>
                    <a:pt x="39" y="43"/>
                  </a:cubicBezTo>
                  <a:cubicBezTo>
                    <a:pt x="40" y="46"/>
                    <a:pt x="40" y="48"/>
                    <a:pt x="40" y="50"/>
                  </a:cubicBezTo>
                  <a:cubicBezTo>
                    <a:pt x="40" y="55"/>
                    <a:pt x="39" y="60"/>
                    <a:pt x="35" y="63"/>
                  </a:cubicBezTo>
                  <a:cubicBezTo>
                    <a:pt x="32" y="67"/>
                    <a:pt x="28" y="69"/>
                    <a:pt x="22" y="69"/>
                  </a:cubicBezTo>
                  <a:cubicBezTo>
                    <a:pt x="22" y="76"/>
                    <a:pt x="22" y="76"/>
                    <a:pt x="22" y="76"/>
                  </a:cubicBezTo>
                  <a:lnTo>
                    <a:pt x="18" y="76"/>
                  </a:lnTo>
                  <a:close/>
                  <a:moveTo>
                    <a:pt x="18" y="10"/>
                  </a:moveTo>
                  <a:cubicBezTo>
                    <a:pt x="15" y="11"/>
                    <a:pt x="13" y="12"/>
                    <a:pt x="11" y="14"/>
                  </a:cubicBezTo>
                  <a:cubicBezTo>
                    <a:pt x="9" y="16"/>
                    <a:pt x="9" y="18"/>
                    <a:pt x="9" y="21"/>
                  </a:cubicBezTo>
                  <a:cubicBezTo>
                    <a:pt x="9" y="23"/>
                    <a:pt x="9" y="25"/>
                    <a:pt x="11" y="27"/>
                  </a:cubicBezTo>
                  <a:cubicBezTo>
                    <a:pt x="12" y="29"/>
                    <a:pt x="15" y="30"/>
                    <a:pt x="18" y="31"/>
                  </a:cubicBezTo>
                  <a:lnTo>
                    <a:pt x="18" y="10"/>
                  </a:lnTo>
                  <a:close/>
                  <a:moveTo>
                    <a:pt x="22" y="63"/>
                  </a:moveTo>
                  <a:cubicBezTo>
                    <a:pt x="25" y="62"/>
                    <a:pt x="28" y="61"/>
                    <a:pt x="30" y="59"/>
                  </a:cubicBezTo>
                  <a:cubicBezTo>
                    <a:pt x="32" y="57"/>
                    <a:pt x="33" y="54"/>
                    <a:pt x="33" y="51"/>
                  </a:cubicBezTo>
                  <a:cubicBezTo>
                    <a:pt x="33" y="48"/>
                    <a:pt x="32" y="46"/>
                    <a:pt x="31" y="44"/>
                  </a:cubicBezTo>
                  <a:cubicBezTo>
                    <a:pt x="29" y="42"/>
                    <a:pt x="26" y="41"/>
                    <a:pt x="22" y="40"/>
                  </a:cubicBezTo>
                  <a:lnTo>
                    <a:pt x="22" y="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3593" y="3323630"/>
            <a:ext cx="2102678" cy="2111024"/>
            <a:chOff x="4958468" y="3328177"/>
            <a:chExt cx="2986020" cy="2997870"/>
          </a:xfrm>
        </p:grpSpPr>
        <p:sp>
          <p:nvSpPr>
            <p:cNvPr id="6" name="Freeform 491"/>
            <p:cNvSpPr>
              <a:spLocks noEditPoints="1"/>
            </p:cNvSpPr>
            <p:nvPr/>
          </p:nvSpPr>
          <p:spPr bwMode="auto">
            <a:xfrm>
              <a:off x="4958468" y="3328177"/>
              <a:ext cx="2986020" cy="2997870"/>
            </a:xfrm>
            <a:custGeom>
              <a:avLst/>
              <a:gdLst>
                <a:gd name="T0" fmla="*/ 1407 w 1705"/>
                <a:gd name="T1" fmla="*/ 204 h 1712"/>
                <a:gd name="T2" fmla="*/ 1345 w 1705"/>
                <a:gd name="T3" fmla="*/ 201 h 1712"/>
                <a:gd name="T4" fmla="*/ 1229 w 1705"/>
                <a:gd name="T5" fmla="*/ 290 h 1712"/>
                <a:gd name="T6" fmla="*/ 1107 w 1705"/>
                <a:gd name="T7" fmla="*/ 310 h 1712"/>
                <a:gd name="T8" fmla="*/ 1012 w 1705"/>
                <a:gd name="T9" fmla="*/ 230 h 1712"/>
                <a:gd name="T10" fmla="*/ 986 w 1705"/>
                <a:gd name="T11" fmla="*/ 40 h 1712"/>
                <a:gd name="T12" fmla="*/ 946 w 1705"/>
                <a:gd name="T13" fmla="*/ 0 h 1712"/>
                <a:gd name="T14" fmla="*/ 777 w 1705"/>
                <a:gd name="T15" fmla="*/ 0 h 1712"/>
                <a:gd name="T16" fmla="*/ 728 w 1705"/>
                <a:gd name="T17" fmla="*/ 54 h 1712"/>
                <a:gd name="T18" fmla="*/ 702 w 1705"/>
                <a:gd name="T19" fmla="*/ 227 h 1712"/>
                <a:gd name="T20" fmla="*/ 628 w 1705"/>
                <a:gd name="T21" fmla="*/ 299 h 1712"/>
                <a:gd name="T22" fmla="*/ 537 w 1705"/>
                <a:gd name="T23" fmla="*/ 313 h 1712"/>
                <a:gd name="T24" fmla="*/ 365 w 1705"/>
                <a:gd name="T25" fmla="*/ 184 h 1712"/>
                <a:gd name="T26" fmla="*/ 312 w 1705"/>
                <a:gd name="T27" fmla="*/ 187 h 1712"/>
                <a:gd name="T28" fmla="*/ 193 w 1705"/>
                <a:gd name="T29" fmla="*/ 307 h 1712"/>
                <a:gd name="T30" fmla="*/ 193 w 1705"/>
                <a:gd name="T31" fmla="*/ 367 h 1712"/>
                <a:gd name="T32" fmla="*/ 314 w 1705"/>
                <a:gd name="T33" fmla="*/ 525 h 1712"/>
                <a:gd name="T34" fmla="*/ 304 w 1705"/>
                <a:gd name="T35" fmla="*/ 607 h 1712"/>
                <a:gd name="T36" fmla="*/ 241 w 1705"/>
                <a:gd name="T37" fmla="*/ 696 h 1712"/>
                <a:gd name="T38" fmla="*/ 46 w 1705"/>
                <a:gd name="T39" fmla="*/ 720 h 1712"/>
                <a:gd name="T40" fmla="*/ 4 w 1705"/>
                <a:gd name="T41" fmla="*/ 755 h 1712"/>
                <a:gd name="T42" fmla="*/ 0 w 1705"/>
                <a:gd name="T43" fmla="*/ 936 h 1712"/>
                <a:gd name="T44" fmla="*/ 51 w 1705"/>
                <a:gd name="T45" fmla="*/ 986 h 1712"/>
                <a:gd name="T46" fmla="*/ 217 w 1705"/>
                <a:gd name="T47" fmla="*/ 1012 h 1712"/>
                <a:gd name="T48" fmla="*/ 298 w 1705"/>
                <a:gd name="T49" fmla="*/ 1089 h 1712"/>
                <a:gd name="T50" fmla="*/ 300 w 1705"/>
                <a:gd name="T51" fmla="*/ 1189 h 1712"/>
                <a:gd name="T52" fmla="*/ 190 w 1705"/>
                <a:gd name="T53" fmla="*/ 1322 h 1712"/>
                <a:gd name="T54" fmla="*/ 194 w 1705"/>
                <a:gd name="T55" fmla="*/ 1407 h 1712"/>
                <a:gd name="T56" fmla="*/ 297 w 1705"/>
                <a:gd name="T57" fmla="*/ 1514 h 1712"/>
                <a:gd name="T58" fmla="*/ 372 w 1705"/>
                <a:gd name="T59" fmla="*/ 1515 h 1712"/>
                <a:gd name="T60" fmla="*/ 505 w 1705"/>
                <a:gd name="T61" fmla="*/ 1417 h 1712"/>
                <a:gd name="T62" fmla="*/ 623 w 1705"/>
                <a:gd name="T63" fmla="*/ 1421 h 1712"/>
                <a:gd name="T64" fmla="*/ 693 w 1705"/>
                <a:gd name="T65" fmla="*/ 1490 h 1712"/>
                <a:gd name="T66" fmla="*/ 716 w 1705"/>
                <a:gd name="T67" fmla="*/ 1655 h 1712"/>
                <a:gd name="T68" fmla="*/ 771 w 1705"/>
                <a:gd name="T69" fmla="*/ 1712 h 1712"/>
                <a:gd name="T70" fmla="*/ 922 w 1705"/>
                <a:gd name="T71" fmla="*/ 1712 h 1712"/>
                <a:gd name="T72" fmla="*/ 980 w 1705"/>
                <a:gd name="T73" fmla="*/ 1663 h 1712"/>
                <a:gd name="T74" fmla="*/ 1007 w 1705"/>
                <a:gd name="T75" fmla="*/ 1486 h 1712"/>
                <a:gd name="T76" fmla="*/ 1103 w 1705"/>
                <a:gd name="T77" fmla="*/ 1408 h 1712"/>
                <a:gd name="T78" fmla="*/ 1194 w 1705"/>
                <a:gd name="T79" fmla="*/ 1422 h 1712"/>
                <a:gd name="T80" fmla="*/ 1324 w 1705"/>
                <a:gd name="T81" fmla="*/ 1523 h 1712"/>
                <a:gd name="T82" fmla="*/ 1393 w 1705"/>
                <a:gd name="T83" fmla="*/ 1521 h 1712"/>
                <a:gd name="T84" fmla="*/ 1505 w 1705"/>
                <a:gd name="T85" fmla="*/ 1410 h 1712"/>
                <a:gd name="T86" fmla="*/ 1516 w 1705"/>
                <a:gd name="T87" fmla="*/ 1341 h 1712"/>
                <a:gd name="T88" fmla="*/ 1406 w 1705"/>
                <a:gd name="T89" fmla="*/ 1195 h 1712"/>
                <a:gd name="T90" fmla="*/ 1414 w 1705"/>
                <a:gd name="T91" fmla="*/ 1085 h 1712"/>
                <a:gd name="T92" fmla="*/ 1501 w 1705"/>
                <a:gd name="T93" fmla="*/ 1012 h 1712"/>
                <a:gd name="T94" fmla="*/ 1649 w 1705"/>
                <a:gd name="T95" fmla="*/ 995 h 1712"/>
                <a:gd name="T96" fmla="*/ 1701 w 1705"/>
                <a:gd name="T97" fmla="*/ 954 h 1712"/>
                <a:gd name="T98" fmla="*/ 1705 w 1705"/>
                <a:gd name="T99" fmla="*/ 778 h 1712"/>
                <a:gd name="T100" fmla="*/ 1662 w 1705"/>
                <a:gd name="T101" fmla="*/ 732 h 1712"/>
                <a:gd name="T102" fmla="*/ 1455 w 1705"/>
                <a:gd name="T103" fmla="*/ 692 h 1712"/>
                <a:gd name="T104" fmla="*/ 1404 w 1705"/>
                <a:gd name="T105" fmla="*/ 608 h 1712"/>
                <a:gd name="T106" fmla="*/ 1412 w 1705"/>
                <a:gd name="T107" fmla="*/ 517 h 1712"/>
                <a:gd name="T108" fmla="*/ 1504 w 1705"/>
                <a:gd name="T109" fmla="*/ 396 h 1712"/>
                <a:gd name="T110" fmla="*/ 1521 w 1705"/>
                <a:gd name="T111" fmla="*/ 332 h 1712"/>
                <a:gd name="T112" fmla="*/ 1407 w 1705"/>
                <a:gd name="T113" fmla="*/ 204 h 1712"/>
                <a:gd name="T114" fmla="*/ 996 w 1705"/>
                <a:gd name="T115" fmla="*/ 1003 h 1712"/>
                <a:gd name="T116" fmla="*/ 703 w 1705"/>
                <a:gd name="T117" fmla="*/ 1002 h 1712"/>
                <a:gd name="T118" fmla="*/ 705 w 1705"/>
                <a:gd name="T119" fmla="*/ 710 h 1712"/>
                <a:gd name="T120" fmla="*/ 997 w 1705"/>
                <a:gd name="T121" fmla="*/ 711 h 1712"/>
                <a:gd name="T122" fmla="*/ 996 w 1705"/>
                <a:gd name="T123" fmla="*/ 1003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05" h="1712">
                  <a:moveTo>
                    <a:pt x="1407" y="204"/>
                  </a:moveTo>
                  <a:cubicBezTo>
                    <a:pt x="1376" y="174"/>
                    <a:pt x="1345" y="201"/>
                    <a:pt x="1345" y="201"/>
                  </a:cubicBezTo>
                  <a:cubicBezTo>
                    <a:pt x="1345" y="201"/>
                    <a:pt x="1289" y="241"/>
                    <a:pt x="1229" y="290"/>
                  </a:cubicBezTo>
                  <a:cubicBezTo>
                    <a:pt x="1169" y="338"/>
                    <a:pt x="1107" y="310"/>
                    <a:pt x="1107" y="310"/>
                  </a:cubicBezTo>
                  <a:cubicBezTo>
                    <a:pt x="1015" y="289"/>
                    <a:pt x="1012" y="230"/>
                    <a:pt x="1012" y="230"/>
                  </a:cubicBezTo>
                  <a:cubicBezTo>
                    <a:pt x="986" y="40"/>
                    <a:pt x="986" y="40"/>
                    <a:pt x="986" y="40"/>
                  </a:cubicBezTo>
                  <a:cubicBezTo>
                    <a:pt x="980" y="1"/>
                    <a:pt x="946" y="0"/>
                    <a:pt x="946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30" y="2"/>
                    <a:pt x="728" y="54"/>
                    <a:pt x="728" y="54"/>
                  </a:cubicBezTo>
                  <a:cubicBezTo>
                    <a:pt x="702" y="227"/>
                    <a:pt x="702" y="227"/>
                    <a:pt x="702" y="227"/>
                  </a:cubicBezTo>
                  <a:cubicBezTo>
                    <a:pt x="696" y="258"/>
                    <a:pt x="628" y="299"/>
                    <a:pt x="628" y="299"/>
                  </a:cubicBezTo>
                  <a:cubicBezTo>
                    <a:pt x="589" y="322"/>
                    <a:pt x="537" y="313"/>
                    <a:pt x="537" y="313"/>
                  </a:cubicBezTo>
                  <a:cubicBezTo>
                    <a:pt x="365" y="184"/>
                    <a:pt x="365" y="184"/>
                    <a:pt x="365" y="184"/>
                  </a:cubicBezTo>
                  <a:cubicBezTo>
                    <a:pt x="342" y="166"/>
                    <a:pt x="312" y="187"/>
                    <a:pt x="312" y="187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65" y="336"/>
                    <a:pt x="193" y="367"/>
                    <a:pt x="193" y="367"/>
                  </a:cubicBezTo>
                  <a:cubicBezTo>
                    <a:pt x="199" y="374"/>
                    <a:pt x="314" y="525"/>
                    <a:pt x="314" y="525"/>
                  </a:cubicBezTo>
                  <a:cubicBezTo>
                    <a:pt x="322" y="545"/>
                    <a:pt x="304" y="607"/>
                    <a:pt x="304" y="607"/>
                  </a:cubicBezTo>
                  <a:cubicBezTo>
                    <a:pt x="292" y="669"/>
                    <a:pt x="241" y="696"/>
                    <a:pt x="241" y="696"/>
                  </a:cubicBezTo>
                  <a:cubicBezTo>
                    <a:pt x="46" y="720"/>
                    <a:pt x="46" y="720"/>
                    <a:pt x="46" y="720"/>
                  </a:cubicBezTo>
                  <a:cubicBezTo>
                    <a:pt x="16" y="720"/>
                    <a:pt x="4" y="755"/>
                    <a:pt x="4" y="755"/>
                  </a:cubicBezTo>
                  <a:cubicBezTo>
                    <a:pt x="0" y="936"/>
                    <a:pt x="0" y="936"/>
                    <a:pt x="0" y="936"/>
                  </a:cubicBezTo>
                  <a:cubicBezTo>
                    <a:pt x="2" y="977"/>
                    <a:pt x="51" y="986"/>
                    <a:pt x="51" y="986"/>
                  </a:cubicBezTo>
                  <a:cubicBezTo>
                    <a:pt x="217" y="1012"/>
                    <a:pt x="217" y="1012"/>
                    <a:pt x="217" y="1012"/>
                  </a:cubicBezTo>
                  <a:cubicBezTo>
                    <a:pt x="268" y="1014"/>
                    <a:pt x="298" y="1089"/>
                    <a:pt x="298" y="1089"/>
                  </a:cubicBezTo>
                  <a:cubicBezTo>
                    <a:pt x="321" y="1136"/>
                    <a:pt x="300" y="1189"/>
                    <a:pt x="300" y="1189"/>
                  </a:cubicBezTo>
                  <a:cubicBezTo>
                    <a:pt x="190" y="1322"/>
                    <a:pt x="190" y="1322"/>
                    <a:pt x="190" y="1322"/>
                  </a:cubicBezTo>
                  <a:cubicBezTo>
                    <a:pt x="152" y="1368"/>
                    <a:pt x="194" y="1407"/>
                    <a:pt x="194" y="1407"/>
                  </a:cubicBezTo>
                  <a:cubicBezTo>
                    <a:pt x="297" y="1514"/>
                    <a:pt x="297" y="1514"/>
                    <a:pt x="297" y="1514"/>
                  </a:cubicBezTo>
                  <a:cubicBezTo>
                    <a:pt x="335" y="1550"/>
                    <a:pt x="372" y="1515"/>
                    <a:pt x="372" y="1515"/>
                  </a:cubicBezTo>
                  <a:cubicBezTo>
                    <a:pt x="505" y="1417"/>
                    <a:pt x="505" y="1417"/>
                    <a:pt x="505" y="1417"/>
                  </a:cubicBezTo>
                  <a:cubicBezTo>
                    <a:pt x="551" y="1380"/>
                    <a:pt x="623" y="1421"/>
                    <a:pt x="623" y="1421"/>
                  </a:cubicBezTo>
                  <a:cubicBezTo>
                    <a:pt x="691" y="1446"/>
                    <a:pt x="693" y="1490"/>
                    <a:pt x="693" y="1490"/>
                  </a:cubicBezTo>
                  <a:cubicBezTo>
                    <a:pt x="716" y="1655"/>
                    <a:pt x="716" y="1655"/>
                    <a:pt x="716" y="1655"/>
                  </a:cubicBezTo>
                  <a:cubicBezTo>
                    <a:pt x="718" y="1709"/>
                    <a:pt x="771" y="1712"/>
                    <a:pt x="771" y="1712"/>
                  </a:cubicBezTo>
                  <a:cubicBezTo>
                    <a:pt x="922" y="1712"/>
                    <a:pt x="922" y="1712"/>
                    <a:pt x="922" y="1712"/>
                  </a:cubicBezTo>
                  <a:cubicBezTo>
                    <a:pt x="981" y="1703"/>
                    <a:pt x="980" y="1663"/>
                    <a:pt x="980" y="1663"/>
                  </a:cubicBezTo>
                  <a:cubicBezTo>
                    <a:pt x="1007" y="1486"/>
                    <a:pt x="1007" y="1486"/>
                    <a:pt x="1007" y="1486"/>
                  </a:cubicBezTo>
                  <a:cubicBezTo>
                    <a:pt x="1016" y="1422"/>
                    <a:pt x="1103" y="1408"/>
                    <a:pt x="1103" y="1408"/>
                  </a:cubicBezTo>
                  <a:cubicBezTo>
                    <a:pt x="1163" y="1387"/>
                    <a:pt x="1194" y="1422"/>
                    <a:pt x="1194" y="1422"/>
                  </a:cubicBezTo>
                  <a:cubicBezTo>
                    <a:pt x="1324" y="1523"/>
                    <a:pt x="1324" y="1523"/>
                    <a:pt x="1324" y="1523"/>
                  </a:cubicBezTo>
                  <a:cubicBezTo>
                    <a:pt x="1353" y="1549"/>
                    <a:pt x="1393" y="1521"/>
                    <a:pt x="1393" y="1521"/>
                  </a:cubicBezTo>
                  <a:cubicBezTo>
                    <a:pt x="1505" y="1410"/>
                    <a:pt x="1505" y="1410"/>
                    <a:pt x="1505" y="1410"/>
                  </a:cubicBezTo>
                  <a:cubicBezTo>
                    <a:pt x="1546" y="1372"/>
                    <a:pt x="1516" y="1341"/>
                    <a:pt x="1516" y="1341"/>
                  </a:cubicBezTo>
                  <a:cubicBezTo>
                    <a:pt x="1406" y="1195"/>
                    <a:pt x="1406" y="1195"/>
                    <a:pt x="1406" y="1195"/>
                  </a:cubicBezTo>
                  <a:cubicBezTo>
                    <a:pt x="1378" y="1154"/>
                    <a:pt x="1414" y="1085"/>
                    <a:pt x="1414" y="1085"/>
                  </a:cubicBezTo>
                  <a:cubicBezTo>
                    <a:pt x="1439" y="1013"/>
                    <a:pt x="1501" y="1012"/>
                    <a:pt x="1501" y="1012"/>
                  </a:cubicBezTo>
                  <a:cubicBezTo>
                    <a:pt x="1649" y="995"/>
                    <a:pt x="1649" y="995"/>
                    <a:pt x="1649" y="995"/>
                  </a:cubicBezTo>
                  <a:cubicBezTo>
                    <a:pt x="1688" y="998"/>
                    <a:pt x="1701" y="954"/>
                    <a:pt x="1701" y="954"/>
                  </a:cubicBezTo>
                  <a:cubicBezTo>
                    <a:pt x="1705" y="778"/>
                    <a:pt x="1705" y="778"/>
                    <a:pt x="1705" y="778"/>
                  </a:cubicBezTo>
                  <a:cubicBezTo>
                    <a:pt x="1700" y="733"/>
                    <a:pt x="1662" y="732"/>
                    <a:pt x="1662" y="732"/>
                  </a:cubicBezTo>
                  <a:cubicBezTo>
                    <a:pt x="1455" y="692"/>
                    <a:pt x="1455" y="692"/>
                    <a:pt x="1455" y="692"/>
                  </a:cubicBezTo>
                  <a:cubicBezTo>
                    <a:pt x="1420" y="683"/>
                    <a:pt x="1404" y="608"/>
                    <a:pt x="1404" y="608"/>
                  </a:cubicBezTo>
                  <a:cubicBezTo>
                    <a:pt x="1384" y="551"/>
                    <a:pt x="1412" y="517"/>
                    <a:pt x="1412" y="517"/>
                  </a:cubicBezTo>
                  <a:cubicBezTo>
                    <a:pt x="1504" y="396"/>
                    <a:pt x="1504" y="396"/>
                    <a:pt x="1504" y="396"/>
                  </a:cubicBezTo>
                  <a:cubicBezTo>
                    <a:pt x="1544" y="354"/>
                    <a:pt x="1521" y="332"/>
                    <a:pt x="1521" y="332"/>
                  </a:cubicBezTo>
                  <a:cubicBezTo>
                    <a:pt x="1521" y="332"/>
                    <a:pt x="1438" y="234"/>
                    <a:pt x="1407" y="204"/>
                  </a:cubicBezTo>
                  <a:close/>
                  <a:moveTo>
                    <a:pt x="996" y="1003"/>
                  </a:moveTo>
                  <a:cubicBezTo>
                    <a:pt x="915" y="1084"/>
                    <a:pt x="784" y="1083"/>
                    <a:pt x="703" y="1002"/>
                  </a:cubicBezTo>
                  <a:cubicBezTo>
                    <a:pt x="623" y="921"/>
                    <a:pt x="624" y="790"/>
                    <a:pt x="705" y="710"/>
                  </a:cubicBezTo>
                  <a:cubicBezTo>
                    <a:pt x="786" y="629"/>
                    <a:pt x="917" y="630"/>
                    <a:pt x="997" y="711"/>
                  </a:cubicBezTo>
                  <a:cubicBezTo>
                    <a:pt x="1077" y="792"/>
                    <a:pt x="1077" y="923"/>
                    <a:pt x="996" y="1003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Freeform 495"/>
            <p:cNvSpPr/>
            <p:nvPr/>
          </p:nvSpPr>
          <p:spPr bwMode="auto">
            <a:xfrm>
              <a:off x="5791621" y="5558806"/>
              <a:ext cx="124417" cy="14071"/>
            </a:xfrm>
            <a:custGeom>
              <a:avLst/>
              <a:gdLst>
                <a:gd name="T0" fmla="*/ 68 w 71"/>
                <a:gd name="T1" fmla="*/ 0 h 8"/>
                <a:gd name="T2" fmla="*/ 2 w 71"/>
                <a:gd name="T3" fmla="*/ 0 h 8"/>
                <a:gd name="T4" fmla="*/ 0 w 71"/>
                <a:gd name="T5" fmla="*/ 4 h 8"/>
                <a:gd name="T6" fmla="*/ 4 w 71"/>
                <a:gd name="T7" fmla="*/ 7 h 8"/>
                <a:gd name="T8" fmla="*/ 8 w 71"/>
                <a:gd name="T9" fmla="*/ 7 h 8"/>
                <a:gd name="T10" fmla="*/ 8 w 71"/>
                <a:gd name="T11" fmla="*/ 7 h 8"/>
                <a:gd name="T12" fmla="*/ 62 w 71"/>
                <a:gd name="T13" fmla="*/ 7 h 8"/>
                <a:gd name="T14" fmla="*/ 68 w 71"/>
                <a:gd name="T15" fmla="*/ 7 h 8"/>
                <a:gd name="T16" fmla="*/ 71 w 71"/>
                <a:gd name="T17" fmla="*/ 4 h 8"/>
                <a:gd name="T18" fmla="*/ 68 w 71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8">
                  <a:moveTo>
                    <a:pt x="6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0" y="4"/>
                  </a:cubicBezTo>
                  <a:cubicBezTo>
                    <a:pt x="0" y="8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71" y="6"/>
                    <a:pt x="71" y="4"/>
                  </a:cubicBezTo>
                  <a:cubicBezTo>
                    <a:pt x="71" y="1"/>
                    <a:pt x="68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" name="Freeform 496"/>
            <p:cNvSpPr/>
            <p:nvPr/>
          </p:nvSpPr>
          <p:spPr bwMode="auto">
            <a:xfrm>
              <a:off x="5784956" y="5539550"/>
              <a:ext cx="136267" cy="14071"/>
            </a:xfrm>
            <a:custGeom>
              <a:avLst/>
              <a:gdLst>
                <a:gd name="T0" fmla="*/ 75 w 78"/>
                <a:gd name="T1" fmla="*/ 0 h 8"/>
                <a:gd name="T2" fmla="*/ 3 w 78"/>
                <a:gd name="T3" fmla="*/ 0 h 8"/>
                <a:gd name="T4" fmla="*/ 0 w 78"/>
                <a:gd name="T5" fmla="*/ 4 h 8"/>
                <a:gd name="T6" fmla="*/ 6 w 78"/>
                <a:gd name="T7" fmla="*/ 7 h 8"/>
                <a:gd name="T8" fmla="*/ 72 w 78"/>
                <a:gd name="T9" fmla="*/ 7 h 8"/>
                <a:gd name="T10" fmla="*/ 75 w 78"/>
                <a:gd name="T11" fmla="*/ 7 h 8"/>
                <a:gd name="T12" fmla="*/ 78 w 78"/>
                <a:gd name="T13" fmla="*/ 3 h 8"/>
                <a:gd name="T14" fmla="*/ 75 w 78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8">
                  <a:moveTo>
                    <a:pt x="7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0"/>
                    <a:pt x="0" y="4"/>
                  </a:cubicBezTo>
                  <a:cubicBezTo>
                    <a:pt x="0" y="8"/>
                    <a:pt x="6" y="7"/>
                    <a:pt x="6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5" y="0"/>
                    <a:pt x="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" name="Freeform 497"/>
            <p:cNvSpPr/>
            <p:nvPr/>
          </p:nvSpPr>
          <p:spPr bwMode="auto">
            <a:xfrm>
              <a:off x="5784956" y="5501040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3" name="Freeform 498"/>
            <p:cNvSpPr/>
            <p:nvPr/>
          </p:nvSpPr>
          <p:spPr bwMode="auto">
            <a:xfrm>
              <a:off x="5784956" y="5520295"/>
              <a:ext cx="136267" cy="12590"/>
            </a:xfrm>
            <a:custGeom>
              <a:avLst/>
              <a:gdLst>
                <a:gd name="T0" fmla="*/ 76 w 78"/>
                <a:gd name="T1" fmla="*/ 0 h 7"/>
                <a:gd name="T2" fmla="*/ 3 w 78"/>
                <a:gd name="T3" fmla="*/ 0 h 7"/>
                <a:gd name="T4" fmla="*/ 0 w 78"/>
                <a:gd name="T5" fmla="*/ 4 h 7"/>
                <a:gd name="T6" fmla="*/ 3 w 78"/>
                <a:gd name="T7" fmla="*/ 7 h 7"/>
                <a:gd name="T8" fmla="*/ 75 w 78"/>
                <a:gd name="T9" fmla="*/ 7 h 7"/>
                <a:gd name="T10" fmla="*/ 78 w 78"/>
                <a:gd name="T11" fmla="*/ 3 h 7"/>
                <a:gd name="T12" fmla="*/ 76 w 7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7">
                  <a:moveTo>
                    <a:pt x="7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5" y="7"/>
                    <a:pt x="78" y="7"/>
                    <a:pt x="78" y="3"/>
                  </a:cubicBezTo>
                  <a:cubicBezTo>
                    <a:pt x="78" y="0"/>
                    <a:pt x="76" y="0"/>
                    <a:pt x="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4" name="Freeform 499"/>
            <p:cNvSpPr>
              <a:spLocks noEditPoints="1"/>
            </p:cNvSpPr>
            <p:nvPr/>
          </p:nvSpPr>
          <p:spPr bwMode="auto">
            <a:xfrm>
              <a:off x="5690161" y="5090018"/>
              <a:ext cx="324374" cy="402135"/>
            </a:xfrm>
            <a:custGeom>
              <a:avLst/>
              <a:gdLst>
                <a:gd name="T0" fmla="*/ 94 w 185"/>
                <a:gd name="T1" fmla="*/ 0 h 230"/>
                <a:gd name="T2" fmla="*/ 87 w 185"/>
                <a:gd name="T3" fmla="*/ 0 h 230"/>
                <a:gd name="T4" fmla="*/ 8 w 185"/>
                <a:gd name="T5" fmla="*/ 51 h 230"/>
                <a:gd name="T6" fmla="*/ 0 w 185"/>
                <a:gd name="T7" fmla="*/ 92 h 230"/>
                <a:gd name="T8" fmla="*/ 9 w 185"/>
                <a:gd name="T9" fmla="*/ 133 h 230"/>
                <a:gd name="T10" fmla="*/ 25 w 185"/>
                <a:gd name="T11" fmla="*/ 163 h 230"/>
                <a:gd name="T12" fmla="*/ 40 w 185"/>
                <a:gd name="T13" fmla="*/ 193 h 230"/>
                <a:gd name="T14" fmla="*/ 43 w 185"/>
                <a:gd name="T15" fmla="*/ 213 h 230"/>
                <a:gd name="T16" fmla="*/ 55 w 185"/>
                <a:gd name="T17" fmla="*/ 230 h 230"/>
                <a:gd name="T18" fmla="*/ 134 w 185"/>
                <a:gd name="T19" fmla="*/ 229 h 230"/>
                <a:gd name="T20" fmla="*/ 145 w 185"/>
                <a:gd name="T21" fmla="*/ 193 h 230"/>
                <a:gd name="T22" fmla="*/ 160 w 185"/>
                <a:gd name="T23" fmla="*/ 163 h 230"/>
                <a:gd name="T24" fmla="*/ 185 w 185"/>
                <a:gd name="T25" fmla="*/ 92 h 230"/>
                <a:gd name="T26" fmla="*/ 185 w 185"/>
                <a:gd name="T27" fmla="*/ 89 h 230"/>
                <a:gd name="T28" fmla="*/ 176 w 185"/>
                <a:gd name="T29" fmla="*/ 92 h 230"/>
                <a:gd name="T30" fmla="*/ 152 w 185"/>
                <a:gd name="T31" fmla="*/ 158 h 230"/>
                <a:gd name="T32" fmla="*/ 148 w 185"/>
                <a:gd name="T33" fmla="*/ 164 h 230"/>
                <a:gd name="T34" fmla="*/ 148 w 185"/>
                <a:gd name="T35" fmla="*/ 141 h 230"/>
                <a:gd name="T36" fmla="*/ 141 w 185"/>
                <a:gd name="T37" fmla="*/ 122 h 230"/>
                <a:gd name="T38" fmla="*/ 107 w 185"/>
                <a:gd name="T39" fmla="*/ 101 h 230"/>
                <a:gd name="T40" fmla="*/ 101 w 185"/>
                <a:gd name="T41" fmla="*/ 137 h 230"/>
                <a:gd name="T42" fmla="*/ 97 w 185"/>
                <a:gd name="T43" fmla="*/ 117 h 230"/>
                <a:gd name="T44" fmla="*/ 89 w 185"/>
                <a:gd name="T45" fmla="*/ 126 h 230"/>
                <a:gd name="T46" fmla="*/ 85 w 185"/>
                <a:gd name="T47" fmla="*/ 141 h 230"/>
                <a:gd name="T48" fmla="*/ 80 w 185"/>
                <a:gd name="T49" fmla="*/ 101 h 230"/>
                <a:gd name="T50" fmla="*/ 93 w 185"/>
                <a:gd name="T51" fmla="*/ 113 h 230"/>
                <a:gd name="T52" fmla="*/ 107 w 185"/>
                <a:gd name="T53" fmla="*/ 101 h 230"/>
                <a:gd name="T54" fmla="*/ 110 w 185"/>
                <a:gd name="T55" fmla="*/ 85 h 230"/>
                <a:gd name="T56" fmla="*/ 90 w 185"/>
                <a:gd name="T57" fmla="*/ 44 h 230"/>
                <a:gd name="T58" fmla="*/ 77 w 185"/>
                <a:gd name="T59" fmla="*/ 83 h 230"/>
                <a:gd name="T60" fmla="*/ 80 w 185"/>
                <a:gd name="T61" fmla="*/ 99 h 230"/>
                <a:gd name="T62" fmla="*/ 47 w 185"/>
                <a:gd name="T63" fmla="*/ 119 h 230"/>
                <a:gd name="T64" fmla="*/ 38 w 185"/>
                <a:gd name="T65" fmla="*/ 141 h 230"/>
                <a:gd name="T66" fmla="*/ 36 w 185"/>
                <a:gd name="T67" fmla="*/ 159 h 230"/>
                <a:gd name="T68" fmla="*/ 33 w 185"/>
                <a:gd name="T69" fmla="*/ 159 h 230"/>
                <a:gd name="T70" fmla="*/ 17 w 185"/>
                <a:gd name="T71" fmla="*/ 129 h 230"/>
                <a:gd name="T72" fmla="*/ 9 w 185"/>
                <a:gd name="T73" fmla="*/ 87 h 230"/>
                <a:gd name="T74" fmla="*/ 33 w 185"/>
                <a:gd name="T75" fmla="*/ 33 h 230"/>
                <a:gd name="T76" fmla="*/ 93 w 185"/>
                <a:gd name="T77" fmla="*/ 9 h 230"/>
                <a:gd name="T78" fmla="*/ 176 w 185"/>
                <a:gd name="T79" fmla="*/ 9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5" h="230">
                  <a:moveTo>
                    <a:pt x="158" y="26"/>
                  </a:moveTo>
                  <a:cubicBezTo>
                    <a:pt x="142" y="10"/>
                    <a:pt x="120" y="1"/>
                    <a:pt x="94" y="0"/>
                  </a:cubicBezTo>
                  <a:cubicBezTo>
                    <a:pt x="94" y="0"/>
                    <a:pt x="94" y="0"/>
                    <a:pt x="93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63" y="0"/>
                    <a:pt x="44" y="9"/>
                    <a:pt x="27" y="26"/>
                  </a:cubicBezTo>
                  <a:cubicBezTo>
                    <a:pt x="20" y="33"/>
                    <a:pt x="13" y="40"/>
                    <a:pt x="8" y="51"/>
                  </a:cubicBezTo>
                  <a:cubicBezTo>
                    <a:pt x="3" y="62"/>
                    <a:pt x="0" y="74"/>
                    <a:pt x="0" y="8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9"/>
                    <a:pt x="4" y="122"/>
                    <a:pt x="9" y="133"/>
                  </a:cubicBezTo>
                  <a:cubicBezTo>
                    <a:pt x="13" y="142"/>
                    <a:pt x="18" y="151"/>
                    <a:pt x="23" y="160"/>
                  </a:cubicBezTo>
                  <a:cubicBezTo>
                    <a:pt x="25" y="163"/>
                    <a:pt x="25" y="163"/>
                    <a:pt x="25" y="163"/>
                  </a:cubicBezTo>
                  <a:cubicBezTo>
                    <a:pt x="26" y="165"/>
                    <a:pt x="27" y="167"/>
                    <a:pt x="28" y="169"/>
                  </a:cubicBezTo>
                  <a:cubicBezTo>
                    <a:pt x="33" y="177"/>
                    <a:pt x="37" y="184"/>
                    <a:pt x="40" y="193"/>
                  </a:cubicBezTo>
                  <a:cubicBezTo>
                    <a:pt x="41" y="197"/>
                    <a:pt x="41" y="201"/>
                    <a:pt x="42" y="205"/>
                  </a:cubicBezTo>
                  <a:cubicBezTo>
                    <a:pt x="42" y="208"/>
                    <a:pt x="42" y="210"/>
                    <a:pt x="43" y="213"/>
                  </a:cubicBezTo>
                  <a:cubicBezTo>
                    <a:pt x="44" y="220"/>
                    <a:pt x="49" y="225"/>
                    <a:pt x="52" y="229"/>
                  </a:cubicBezTo>
                  <a:cubicBezTo>
                    <a:pt x="53" y="230"/>
                    <a:pt x="54" y="230"/>
                    <a:pt x="55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2" y="230"/>
                    <a:pt x="133" y="230"/>
                    <a:pt x="134" y="229"/>
                  </a:cubicBezTo>
                  <a:cubicBezTo>
                    <a:pt x="140" y="223"/>
                    <a:pt x="141" y="214"/>
                    <a:pt x="142" y="205"/>
                  </a:cubicBezTo>
                  <a:cubicBezTo>
                    <a:pt x="143" y="201"/>
                    <a:pt x="144" y="197"/>
                    <a:pt x="145" y="193"/>
                  </a:cubicBezTo>
                  <a:cubicBezTo>
                    <a:pt x="148" y="185"/>
                    <a:pt x="152" y="176"/>
                    <a:pt x="156" y="168"/>
                  </a:cubicBezTo>
                  <a:cubicBezTo>
                    <a:pt x="158" y="166"/>
                    <a:pt x="159" y="164"/>
                    <a:pt x="160" y="163"/>
                  </a:cubicBezTo>
                  <a:cubicBezTo>
                    <a:pt x="161" y="160"/>
                    <a:pt x="162" y="157"/>
                    <a:pt x="164" y="155"/>
                  </a:cubicBezTo>
                  <a:cubicBezTo>
                    <a:pt x="173" y="137"/>
                    <a:pt x="184" y="119"/>
                    <a:pt x="185" y="92"/>
                  </a:cubicBezTo>
                  <a:cubicBezTo>
                    <a:pt x="185" y="92"/>
                    <a:pt x="185" y="92"/>
                    <a:pt x="185" y="92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64"/>
                    <a:pt x="175" y="43"/>
                    <a:pt x="158" y="26"/>
                  </a:cubicBezTo>
                  <a:close/>
                  <a:moveTo>
                    <a:pt x="176" y="92"/>
                  </a:moveTo>
                  <a:cubicBezTo>
                    <a:pt x="174" y="116"/>
                    <a:pt x="165" y="133"/>
                    <a:pt x="156" y="150"/>
                  </a:cubicBezTo>
                  <a:cubicBezTo>
                    <a:pt x="154" y="153"/>
                    <a:pt x="153" y="156"/>
                    <a:pt x="152" y="158"/>
                  </a:cubicBezTo>
                  <a:cubicBezTo>
                    <a:pt x="151" y="160"/>
                    <a:pt x="149" y="162"/>
                    <a:pt x="148" y="164"/>
                  </a:cubicBezTo>
                  <a:cubicBezTo>
                    <a:pt x="148" y="164"/>
                    <a:pt x="148" y="164"/>
                    <a:pt x="148" y="164"/>
                  </a:cubicBezTo>
                  <a:cubicBezTo>
                    <a:pt x="148" y="161"/>
                    <a:pt x="148" y="159"/>
                    <a:pt x="149" y="154"/>
                  </a:cubicBezTo>
                  <a:cubicBezTo>
                    <a:pt x="150" y="148"/>
                    <a:pt x="148" y="144"/>
                    <a:pt x="148" y="141"/>
                  </a:cubicBezTo>
                  <a:cubicBezTo>
                    <a:pt x="147" y="137"/>
                    <a:pt x="145" y="129"/>
                    <a:pt x="145" y="129"/>
                  </a:cubicBezTo>
                  <a:cubicBezTo>
                    <a:pt x="145" y="120"/>
                    <a:pt x="141" y="122"/>
                    <a:pt x="141" y="122"/>
                  </a:cubicBezTo>
                  <a:cubicBezTo>
                    <a:pt x="139" y="118"/>
                    <a:pt x="117" y="110"/>
                    <a:pt x="117" y="110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9" y="103"/>
                    <a:pt x="109" y="103"/>
                    <a:pt x="109" y="103"/>
                  </a:cubicBezTo>
                  <a:cubicBezTo>
                    <a:pt x="109" y="111"/>
                    <a:pt x="101" y="137"/>
                    <a:pt x="101" y="137"/>
                  </a:cubicBezTo>
                  <a:cubicBezTo>
                    <a:pt x="102" y="134"/>
                    <a:pt x="96" y="124"/>
                    <a:pt x="96" y="124"/>
                  </a:cubicBezTo>
                  <a:cubicBezTo>
                    <a:pt x="95" y="123"/>
                    <a:pt x="97" y="117"/>
                    <a:pt x="97" y="117"/>
                  </a:cubicBezTo>
                  <a:cubicBezTo>
                    <a:pt x="90" y="109"/>
                    <a:pt x="86" y="118"/>
                    <a:pt x="86" y="118"/>
                  </a:cubicBezTo>
                  <a:cubicBezTo>
                    <a:pt x="85" y="120"/>
                    <a:pt x="89" y="126"/>
                    <a:pt x="89" y="126"/>
                  </a:cubicBezTo>
                  <a:cubicBezTo>
                    <a:pt x="88" y="127"/>
                    <a:pt x="88" y="133"/>
                    <a:pt x="88" y="133"/>
                  </a:cubicBezTo>
                  <a:cubicBezTo>
                    <a:pt x="87" y="135"/>
                    <a:pt x="85" y="141"/>
                    <a:pt x="85" y="141"/>
                  </a:cubicBezTo>
                  <a:cubicBezTo>
                    <a:pt x="80" y="128"/>
                    <a:pt x="78" y="103"/>
                    <a:pt x="78" y="103"/>
                  </a:cubicBezTo>
                  <a:cubicBezTo>
                    <a:pt x="77" y="102"/>
                    <a:pt x="80" y="101"/>
                    <a:pt x="80" y="101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4" y="108"/>
                    <a:pt x="93" y="113"/>
                    <a:pt x="93" y="113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8" y="104"/>
                    <a:pt x="107" y="101"/>
                    <a:pt x="107" y="101"/>
                  </a:cubicBezTo>
                  <a:cubicBezTo>
                    <a:pt x="106" y="100"/>
                    <a:pt x="106" y="94"/>
                    <a:pt x="106" y="94"/>
                  </a:cubicBezTo>
                  <a:cubicBezTo>
                    <a:pt x="107" y="93"/>
                    <a:pt x="110" y="85"/>
                    <a:pt x="110" y="85"/>
                  </a:cubicBezTo>
                  <a:cubicBezTo>
                    <a:pt x="114" y="80"/>
                    <a:pt x="113" y="71"/>
                    <a:pt x="113" y="71"/>
                  </a:cubicBezTo>
                  <a:cubicBezTo>
                    <a:pt x="119" y="41"/>
                    <a:pt x="90" y="44"/>
                    <a:pt x="90" y="44"/>
                  </a:cubicBezTo>
                  <a:cubicBezTo>
                    <a:pt x="69" y="46"/>
                    <a:pt x="75" y="72"/>
                    <a:pt x="75" y="72"/>
                  </a:cubicBezTo>
                  <a:cubicBezTo>
                    <a:pt x="72" y="73"/>
                    <a:pt x="77" y="83"/>
                    <a:pt x="77" y="83"/>
                  </a:cubicBezTo>
                  <a:cubicBezTo>
                    <a:pt x="76" y="84"/>
                    <a:pt x="79" y="91"/>
                    <a:pt x="79" y="91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78" y="100"/>
                    <a:pt x="71" y="109"/>
                    <a:pt x="71" y="109"/>
                  </a:cubicBezTo>
                  <a:cubicBezTo>
                    <a:pt x="59" y="109"/>
                    <a:pt x="47" y="119"/>
                    <a:pt x="47" y="119"/>
                  </a:cubicBezTo>
                  <a:cubicBezTo>
                    <a:pt x="40" y="118"/>
                    <a:pt x="41" y="123"/>
                    <a:pt x="41" y="129"/>
                  </a:cubicBezTo>
                  <a:cubicBezTo>
                    <a:pt x="41" y="134"/>
                    <a:pt x="41" y="133"/>
                    <a:pt x="38" y="141"/>
                  </a:cubicBezTo>
                  <a:cubicBezTo>
                    <a:pt x="35" y="148"/>
                    <a:pt x="39" y="144"/>
                    <a:pt x="37" y="148"/>
                  </a:cubicBezTo>
                  <a:cubicBezTo>
                    <a:pt x="36" y="151"/>
                    <a:pt x="36" y="154"/>
                    <a:pt x="36" y="159"/>
                  </a:cubicBezTo>
                  <a:cubicBezTo>
                    <a:pt x="36" y="160"/>
                    <a:pt x="36" y="162"/>
                    <a:pt x="36" y="163"/>
                  </a:cubicBezTo>
                  <a:cubicBezTo>
                    <a:pt x="35" y="162"/>
                    <a:pt x="34" y="160"/>
                    <a:pt x="33" y="159"/>
                  </a:cubicBezTo>
                  <a:cubicBezTo>
                    <a:pt x="31" y="155"/>
                    <a:pt x="31" y="155"/>
                    <a:pt x="31" y="155"/>
                  </a:cubicBezTo>
                  <a:cubicBezTo>
                    <a:pt x="26" y="147"/>
                    <a:pt x="21" y="138"/>
                    <a:pt x="17" y="129"/>
                  </a:cubicBezTo>
                  <a:cubicBezTo>
                    <a:pt x="12" y="119"/>
                    <a:pt x="10" y="108"/>
                    <a:pt x="9" y="92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0" y="75"/>
                    <a:pt x="12" y="65"/>
                    <a:pt x="17" y="55"/>
                  </a:cubicBezTo>
                  <a:cubicBezTo>
                    <a:pt x="21" y="46"/>
                    <a:pt x="27" y="39"/>
                    <a:pt x="33" y="33"/>
                  </a:cubicBezTo>
                  <a:cubicBezTo>
                    <a:pt x="48" y="17"/>
                    <a:pt x="66" y="10"/>
                    <a:pt x="87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117" y="10"/>
                    <a:pt x="137" y="18"/>
                    <a:pt x="151" y="32"/>
                  </a:cubicBezTo>
                  <a:cubicBezTo>
                    <a:pt x="167" y="48"/>
                    <a:pt x="175" y="67"/>
                    <a:pt x="176" y="90"/>
                  </a:cubicBezTo>
                  <a:lnTo>
                    <a:pt x="176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5" name="Freeform 500"/>
            <p:cNvSpPr/>
            <p:nvPr/>
          </p:nvSpPr>
          <p:spPr bwMode="auto">
            <a:xfrm>
              <a:off x="6883236" y="5084093"/>
              <a:ext cx="430277" cy="369550"/>
            </a:xfrm>
            <a:custGeom>
              <a:avLst/>
              <a:gdLst>
                <a:gd name="T0" fmla="*/ 164 w 246"/>
                <a:gd name="T1" fmla="*/ 0 h 211"/>
                <a:gd name="T2" fmla="*/ 81 w 246"/>
                <a:gd name="T3" fmla="*/ 0 h 211"/>
                <a:gd name="T4" fmla="*/ 0 w 246"/>
                <a:gd name="T5" fmla="*/ 68 h 211"/>
                <a:gd name="T6" fmla="*/ 25 w 246"/>
                <a:gd name="T7" fmla="*/ 68 h 211"/>
                <a:gd name="T8" fmla="*/ 84 w 246"/>
                <a:gd name="T9" fmla="*/ 23 h 211"/>
                <a:gd name="T10" fmla="*/ 161 w 246"/>
                <a:gd name="T11" fmla="*/ 23 h 211"/>
                <a:gd name="T12" fmla="*/ 222 w 246"/>
                <a:gd name="T13" fmla="*/ 85 h 211"/>
                <a:gd name="T14" fmla="*/ 161 w 246"/>
                <a:gd name="T15" fmla="*/ 146 h 211"/>
                <a:gd name="T16" fmla="*/ 123 w 246"/>
                <a:gd name="T17" fmla="*/ 146 h 211"/>
                <a:gd name="T18" fmla="*/ 123 w 246"/>
                <a:gd name="T19" fmla="*/ 155 h 211"/>
                <a:gd name="T20" fmla="*/ 123 w 246"/>
                <a:gd name="T21" fmla="*/ 160 h 211"/>
                <a:gd name="T22" fmla="*/ 123 w 246"/>
                <a:gd name="T23" fmla="*/ 168 h 211"/>
                <a:gd name="T24" fmla="*/ 139 w 246"/>
                <a:gd name="T25" fmla="*/ 168 h 211"/>
                <a:gd name="T26" fmla="*/ 189 w 246"/>
                <a:gd name="T27" fmla="*/ 211 h 211"/>
                <a:gd name="T28" fmla="*/ 186 w 246"/>
                <a:gd name="T29" fmla="*/ 165 h 211"/>
                <a:gd name="T30" fmla="*/ 246 w 246"/>
                <a:gd name="T31" fmla="*/ 86 h 211"/>
                <a:gd name="T32" fmla="*/ 246 w 246"/>
                <a:gd name="T33" fmla="*/ 82 h 211"/>
                <a:gd name="T34" fmla="*/ 164 w 246"/>
                <a:gd name="T3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6" h="211">
                  <a:moveTo>
                    <a:pt x="164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41" y="0"/>
                    <a:pt x="7" y="29"/>
                    <a:pt x="0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33" y="42"/>
                    <a:pt x="56" y="23"/>
                    <a:pt x="84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95" y="23"/>
                    <a:pt x="222" y="51"/>
                    <a:pt x="222" y="85"/>
                  </a:cubicBezTo>
                  <a:cubicBezTo>
                    <a:pt x="222" y="119"/>
                    <a:pt x="195" y="146"/>
                    <a:pt x="161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9"/>
                    <a:pt x="123" y="152"/>
                    <a:pt x="123" y="155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2"/>
                    <a:pt x="123" y="165"/>
                    <a:pt x="123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89" y="211"/>
                    <a:pt x="189" y="211"/>
                    <a:pt x="189" y="211"/>
                  </a:cubicBezTo>
                  <a:cubicBezTo>
                    <a:pt x="186" y="165"/>
                    <a:pt x="186" y="165"/>
                    <a:pt x="186" y="165"/>
                  </a:cubicBezTo>
                  <a:cubicBezTo>
                    <a:pt x="220" y="156"/>
                    <a:pt x="246" y="124"/>
                    <a:pt x="246" y="86"/>
                  </a:cubicBezTo>
                  <a:cubicBezTo>
                    <a:pt x="246" y="82"/>
                    <a:pt x="246" y="82"/>
                    <a:pt x="246" y="82"/>
                  </a:cubicBezTo>
                  <a:cubicBezTo>
                    <a:pt x="246" y="37"/>
                    <a:pt x="210" y="0"/>
                    <a:pt x="1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6" name="Freeform 501"/>
            <p:cNvSpPr/>
            <p:nvPr/>
          </p:nvSpPr>
          <p:spPr bwMode="auto">
            <a:xfrm>
              <a:off x="6866944" y="5366255"/>
              <a:ext cx="17774" cy="39991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8 w 10"/>
                <a:gd name="T5" fmla="*/ 19 h 23"/>
                <a:gd name="T6" fmla="*/ 10 w 10"/>
                <a:gd name="T7" fmla="*/ 11 h 23"/>
                <a:gd name="T8" fmla="*/ 8 w 10"/>
                <a:gd name="T9" fmla="*/ 4 h 23"/>
                <a:gd name="T10" fmla="*/ 0 w 10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3" y="22"/>
                    <a:pt x="6" y="21"/>
                    <a:pt x="8" y="19"/>
                  </a:cubicBezTo>
                  <a:cubicBezTo>
                    <a:pt x="9" y="17"/>
                    <a:pt x="10" y="14"/>
                    <a:pt x="10" y="11"/>
                  </a:cubicBezTo>
                  <a:cubicBezTo>
                    <a:pt x="10" y="8"/>
                    <a:pt x="10" y="6"/>
                    <a:pt x="8" y="4"/>
                  </a:cubicBezTo>
                  <a:cubicBezTo>
                    <a:pt x="7" y="3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7" name="Freeform 502"/>
            <p:cNvSpPr>
              <a:spLocks noEditPoints="1"/>
            </p:cNvSpPr>
            <p:nvPr/>
          </p:nvSpPr>
          <p:spPr bwMode="auto">
            <a:xfrm>
              <a:off x="6775852" y="5277385"/>
              <a:ext cx="174036" cy="173296"/>
            </a:xfrm>
            <a:custGeom>
              <a:avLst/>
              <a:gdLst>
                <a:gd name="T0" fmla="*/ 50 w 99"/>
                <a:gd name="T1" fmla="*/ 0 h 99"/>
                <a:gd name="T2" fmla="*/ 0 w 99"/>
                <a:gd name="T3" fmla="*/ 49 h 99"/>
                <a:gd name="T4" fmla="*/ 50 w 99"/>
                <a:gd name="T5" fmla="*/ 99 h 99"/>
                <a:gd name="T6" fmla="*/ 99 w 99"/>
                <a:gd name="T7" fmla="*/ 49 h 99"/>
                <a:gd name="T8" fmla="*/ 50 w 99"/>
                <a:gd name="T9" fmla="*/ 0 h 99"/>
                <a:gd name="T10" fmla="*/ 65 w 99"/>
                <a:gd name="T11" fmla="*/ 74 h 99"/>
                <a:gd name="T12" fmla="*/ 52 w 99"/>
                <a:gd name="T13" fmla="*/ 80 h 99"/>
                <a:gd name="T14" fmla="*/ 52 w 99"/>
                <a:gd name="T15" fmla="*/ 87 h 99"/>
                <a:gd name="T16" fmla="*/ 48 w 99"/>
                <a:gd name="T17" fmla="*/ 87 h 99"/>
                <a:gd name="T18" fmla="*/ 48 w 99"/>
                <a:gd name="T19" fmla="*/ 80 h 99"/>
                <a:gd name="T20" fmla="*/ 39 w 99"/>
                <a:gd name="T21" fmla="*/ 77 h 99"/>
                <a:gd name="T22" fmla="*/ 33 w 99"/>
                <a:gd name="T23" fmla="*/ 72 h 99"/>
                <a:gd name="T24" fmla="*/ 30 w 99"/>
                <a:gd name="T25" fmla="*/ 62 h 99"/>
                <a:gd name="T26" fmla="*/ 38 w 99"/>
                <a:gd name="T27" fmla="*/ 60 h 99"/>
                <a:gd name="T28" fmla="*/ 41 w 99"/>
                <a:gd name="T29" fmla="*/ 69 h 99"/>
                <a:gd name="T30" fmla="*/ 48 w 99"/>
                <a:gd name="T31" fmla="*/ 74 h 99"/>
                <a:gd name="T32" fmla="*/ 48 w 99"/>
                <a:gd name="T33" fmla="*/ 50 h 99"/>
                <a:gd name="T34" fmla="*/ 39 w 99"/>
                <a:gd name="T35" fmla="*/ 47 h 99"/>
                <a:gd name="T36" fmla="*/ 33 w 99"/>
                <a:gd name="T37" fmla="*/ 41 h 99"/>
                <a:gd name="T38" fmla="*/ 31 w 99"/>
                <a:gd name="T39" fmla="*/ 33 h 99"/>
                <a:gd name="T40" fmla="*/ 37 w 99"/>
                <a:gd name="T41" fmla="*/ 20 h 99"/>
                <a:gd name="T42" fmla="*/ 48 w 99"/>
                <a:gd name="T43" fmla="*/ 16 h 99"/>
                <a:gd name="T44" fmla="*/ 48 w 99"/>
                <a:gd name="T45" fmla="*/ 13 h 99"/>
                <a:gd name="T46" fmla="*/ 52 w 99"/>
                <a:gd name="T47" fmla="*/ 13 h 99"/>
                <a:gd name="T48" fmla="*/ 52 w 99"/>
                <a:gd name="T49" fmla="*/ 16 h 99"/>
                <a:gd name="T50" fmla="*/ 63 w 99"/>
                <a:gd name="T51" fmla="*/ 20 h 99"/>
                <a:gd name="T52" fmla="*/ 68 w 99"/>
                <a:gd name="T53" fmla="*/ 31 h 99"/>
                <a:gd name="T54" fmla="*/ 61 w 99"/>
                <a:gd name="T55" fmla="*/ 32 h 99"/>
                <a:gd name="T56" fmla="*/ 58 w 99"/>
                <a:gd name="T57" fmla="*/ 26 h 99"/>
                <a:gd name="T58" fmla="*/ 52 w 99"/>
                <a:gd name="T59" fmla="*/ 23 h 99"/>
                <a:gd name="T60" fmla="*/ 52 w 99"/>
                <a:gd name="T61" fmla="*/ 44 h 99"/>
                <a:gd name="T62" fmla="*/ 60 w 99"/>
                <a:gd name="T63" fmla="*/ 46 h 99"/>
                <a:gd name="T64" fmla="*/ 65 w 99"/>
                <a:gd name="T65" fmla="*/ 50 h 99"/>
                <a:gd name="T66" fmla="*/ 69 w 99"/>
                <a:gd name="T67" fmla="*/ 55 h 99"/>
                <a:gd name="T68" fmla="*/ 70 w 99"/>
                <a:gd name="T69" fmla="*/ 61 h 99"/>
                <a:gd name="T70" fmla="*/ 65 w 99"/>
                <a:gd name="T71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99">
                  <a:moveTo>
                    <a:pt x="50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50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50" y="0"/>
                  </a:cubicBezTo>
                  <a:close/>
                  <a:moveTo>
                    <a:pt x="65" y="74"/>
                  </a:moveTo>
                  <a:cubicBezTo>
                    <a:pt x="62" y="78"/>
                    <a:pt x="58" y="79"/>
                    <a:pt x="52" y="80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4" y="79"/>
                    <a:pt x="41" y="79"/>
                    <a:pt x="39" y="77"/>
                  </a:cubicBezTo>
                  <a:cubicBezTo>
                    <a:pt x="37" y="76"/>
                    <a:pt x="35" y="74"/>
                    <a:pt x="33" y="72"/>
                  </a:cubicBezTo>
                  <a:cubicBezTo>
                    <a:pt x="31" y="69"/>
                    <a:pt x="30" y="66"/>
                    <a:pt x="30" y="62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64"/>
                    <a:pt x="39" y="67"/>
                    <a:pt x="41" y="69"/>
                  </a:cubicBezTo>
                  <a:cubicBezTo>
                    <a:pt x="43" y="72"/>
                    <a:pt x="45" y="73"/>
                    <a:pt x="48" y="7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5" y="49"/>
                    <a:pt x="42" y="48"/>
                    <a:pt x="39" y="47"/>
                  </a:cubicBezTo>
                  <a:cubicBezTo>
                    <a:pt x="36" y="45"/>
                    <a:pt x="35" y="43"/>
                    <a:pt x="33" y="41"/>
                  </a:cubicBezTo>
                  <a:cubicBezTo>
                    <a:pt x="32" y="39"/>
                    <a:pt x="31" y="36"/>
                    <a:pt x="31" y="33"/>
                  </a:cubicBezTo>
                  <a:cubicBezTo>
                    <a:pt x="31" y="28"/>
                    <a:pt x="33" y="24"/>
                    <a:pt x="37" y="20"/>
                  </a:cubicBezTo>
                  <a:cubicBezTo>
                    <a:pt x="39" y="18"/>
                    <a:pt x="43" y="17"/>
                    <a:pt x="48" y="16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60" y="18"/>
                    <a:pt x="63" y="20"/>
                  </a:cubicBezTo>
                  <a:cubicBezTo>
                    <a:pt x="66" y="23"/>
                    <a:pt x="68" y="26"/>
                    <a:pt x="68" y="31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0" y="29"/>
                    <a:pt x="59" y="27"/>
                    <a:pt x="58" y="26"/>
                  </a:cubicBezTo>
                  <a:cubicBezTo>
                    <a:pt x="57" y="24"/>
                    <a:pt x="55" y="23"/>
                    <a:pt x="52" y="2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5"/>
                    <a:pt x="59" y="46"/>
                    <a:pt x="60" y="46"/>
                  </a:cubicBezTo>
                  <a:cubicBezTo>
                    <a:pt x="62" y="47"/>
                    <a:pt x="64" y="48"/>
                    <a:pt x="65" y="50"/>
                  </a:cubicBezTo>
                  <a:cubicBezTo>
                    <a:pt x="67" y="51"/>
                    <a:pt x="68" y="53"/>
                    <a:pt x="69" y="55"/>
                  </a:cubicBezTo>
                  <a:cubicBezTo>
                    <a:pt x="70" y="57"/>
                    <a:pt x="70" y="59"/>
                    <a:pt x="70" y="61"/>
                  </a:cubicBezTo>
                  <a:cubicBezTo>
                    <a:pt x="70" y="67"/>
                    <a:pt x="68" y="71"/>
                    <a:pt x="65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8" name="Freeform 503"/>
            <p:cNvSpPr/>
            <p:nvPr/>
          </p:nvSpPr>
          <p:spPr bwMode="auto">
            <a:xfrm>
              <a:off x="6844726" y="5315895"/>
              <a:ext cx="15552" cy="36288"/>
            </a:xfrm>
            <a:custGeom>
              <a:avLst/>
              <a:gdLst>
                <a:gd name="T0" fmla="*/ 0 w 9"/>
                <a:gd name="T1" fmla="*/ 11 h 21"/>
                <a:gd name="T2" fmla="*/ 2 w 9"/>
                <a:gd name="T3" fmla="*/ 17 h 21"/>
                <a:gd name="T4" fmla="*/ 9 w 9"/>
                <a:gd name="T5" fmla="*/ 21 h 21"/>
                <a:gd name="T6" fmla="*/ 9 w 9"/>
                <a:gd name="T7" fmla="*/ 0 h 21"/>
                <a:gd name="T8" fmla="*/ 2 w 9"/>
                <a:gd name="T9" fmla="*/ 4 h 21"/>
                <a:gd name="T10" fmla="*/ 0 w 9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21">
                  <a:moveTo>
                    <a:pt x="0" y="11"/>
                  </a:moveTo>
                  <a:cubicBezTo>
                    <a:pt x="0" y="13"/>
                    <a:pt x="0" y="15"/>
                    <a:pt x="2" y="17"/>
                  </a:cubicBezTo>
                  <a:cubicBezTo>
                    <a:pt x="3" y="19"/>
                    <a:pt x="6" y="20"/>
                    <a:pt x="9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4" y="2"/>
                    <a:pt x="2" y="4"/>
                  </a:cubicBezTo>
                  <a:cubicBezTo>
                    <a:pt x="1" y="6"/>
                    <a:pt x="0" y="8"/>
                    <a:pt x="0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9" name="Freeform 504"/>
            <p:cNvSpPr>
              <a:spLocks noEditPoints="1"/>
            </p:cNvSpPr>
            <p:nvPr/>
          </p:nvSpPr>
          <p:spPr bwMode="auto">
            <a:xfrm>
              <a:off x="6649954" y="5215917"/>
              <a:ext cx="432499" cy="369550"/>
            </a:xfrm>
            <a:custGeom>
              <a:avLst/>
              <a:gdLst>
                <a:gd name="T0" fmla="*/ 165 w 247"/>
                <a:gd name="T1" fmla="*/ 0 h 211"/>
                <a:gd name="T2" fmla="*/ 82 w 247"/>
                <a:gd name="T3" fmla="*/ 0 h 211"/>
                <a:gd name="T4" fmla="*/ 0 w 247"/>
                <a:gd name="T5" fmla="*/ 82 h 211"/>
                <a:gd name="T6" fmla="*/ 0 w 247"/>
                <a:gd name="T7" fmla="*/ 86 h 211"/>
                <a:gd name="T8" fmla="*/ 61 w 247"/>
                <a:gd name="T9" fmla="*/ 165 h 211"/>
                <a:gd name="T10" fmla="*/ 58 w 247"/>
                <a:gd name="T11" fmla="*/ 211 h 211"/>
                <a:gd name="T12" fmla="*/ 107 w 247"/>
                <a:gd name="T13" fmla="*/ 168 h 211"/>
                <a:gd name="T14" fmla="*/ 165 w 247"/>
                <a:gd name="T15" fmla="*/ 168 h 211"/>
                <a:gd name="T16" fmla="*/ 247 w 247"/>
                <a:gd name="T17" fmla="*/ 86 h 211"/>
                <a:gd name="T18" fmla="*/ 247 w 247"/>
                <a:gd name="T19" fmla="*/ 82 h 211"/>
                <a:gd name="T20" fmla="*/ 165 w 247"/>
                <a:gd name="T21" fmla="*/ 0 h 211"/>
                <a:gd name="T22" fmla="*/ 122 w 247"/>
                <a:gd name="T23" fmla="*/ 147 h 211"/>
                <a:gd name="T24" fmla="*/ 59 w 247"/>
                <a:gd name="T25" fmla="*/ 84 h 211"/>
                <a:gd name="T26" fmla="*/ 122 w 247"/>
                <a:gd name="T27" fmla="*/ 22 h 211"/>
                <a:gd name="T28" fmla="*/ 184 w 247"/>
                <a:gd name="T29" fmla="*/ 84 h 211"/>
                <a:gd name="T30" fmla="*/ 122 w 247"/>
                <a:gd name="T31" fmla="*/ 147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7" h="211">
                  <a:moveTo>
                    <a:pt x="165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37" y="0"/>
                    <a:pt x="0" y="37"/>
                    <a:pt x="0" y="8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24"/>
                    <a:pt x="26" y="156"/>
                    <a:pt x="61" y="165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211" y="168"/>
                    <a:pt x="247" y="131"/>
                    <a:pt x="247" y="86"/>
                  </a:cubicBezTo>
                  <a:cubicBezTo>
                    <a:pt x="247" y="82"/>
                    <a:pt x="247" y="82"/>
                    <a:pt x="247" y="82"/>
                  </a:cubicBezTo>
                  <a:cubicBezTo>
                    <a:pt x="247" y="37"/>
                    <a:pt x="211" y="0"/>
                    <a:pt x="165" y="0"/>
                  </a:cubicBezTo>
                  <a:close/>
                  <a:moveTo>
                    <a:pt x="122" y="147"/>
                  </a:moveTo>
                  <a:cubicBezTo>
                    <a:pt x="87" y="147"/>
                    <a:pt x="59" y="119"/>
                    <a:pt x="59" y="84"/>
                  </a:cubicBezTo>
                  <a:cubicBezTo>
                    <a:pt x="59" y="50"/>
                    <a:pt x="87" y="22"/>
                    <a:pt x="122" y="22"/>
                  </a:cubicBezTo>
                  <a:cubicBezTo>
                    <a:pt x="156" y="22"/>
                    <a:pt x="184" y="50"/>
                    <a:pt x="184" y="84"/>
                  </a:cubicBezTo>
                  <a:cubicBezTo>
                    <a:pt x="184" y="119"/>
                    <a:pt x="156" y="147"/>
                    <a:pt x="122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9" name="Freeform 528"/>
            <p:cNvSpPr/>
            <p:nvPr/>
          </p:nvSpPr>
          <p:spPr bwMode="auto">
            <a:xfrm>
              <a:off x="6725493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1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2" y="1"/>
                    <a:pt x="0" y="14"/>
                    <a:pt x="1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0" name="Freeform 529"/>
            <p:cNvSpPr/>
            <p:nvPr/>
          </p:nvSpPr>
          <p:spPr bwMode="auto">
            <a:xfrm>
              <a:off x="6679577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5 w 107"/>
                <a:gd name="T3" fmla="*/ 31 h 77"/>
                <a:gd name="T4" fmla="*/ 25 w 107"/>
                <a:gd name="T5" fmla="*/ 1 h 77"/>
                <a:gd name="T6" fmla="*/ 1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5" y="31"/>
                    <a:pt x="55" y="31"/>
                    <a:pt x="55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8" y="8"/>
                    <a:pt x="0" y="18"/>
                    <a:pt x="1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15"/>
                    <a:pt x="99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Freeform 530"/>
            <p:cNvSpPr/>
            <p:nvPr/>
          </p:nvSpPr>
          <p:spPr bwMode="auto">
            <a:xfrm>
              <a:off x="6895086" y="4095418"/>
              <a:ext cx="139970" cy="136267"/>
            </a:xfrm>
            <a:custGeom>
              <a:avLst/>
              <a:gdLst>
                <a:gd name="T0" fmla="*/ 41 w 80"/>
                <a:gd name="T1" fmla="*/ 78 h 78"/>
                <a:gd name="T2" fmla="*/ 79 w 80"/>
                <a:gd name="T3" fmla="*/ 38 h 78"/>
                <a:gd name="T4" fmla="*/ 38 w 80"/>
                <a:gd name="T5" fmla="*/ 0 h 78"/>
                <a:gd name="T6" fmla="*/ 0 w 80"/>
                <a:gd name="T7" fmla="*/ 40 h 78"/>
                <a:gd name="T8" fmla="*/ 41 w 80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78">
                  <a:moveTo>
                    <a:pt x="41" y="78"/>
                  </a:moveTo>
                  <a:cubicBezTo>
                    <a:pt x="63" y="77"/>
                    <a:pt x="80" y="59"/>
                    <a:pt x="79" y="38"/>
                  </a:cubicBezTo>
                  <a:cubicBezTo>
                    <a:pt x="78" y="16"/>
                    <a:pt x="60" y="0"/>
                    <a:pt x="38" y="0"/>
                  </a:cubicBezTo>
                  <a:cubicBezTo>
                    <a:pt x="17" y="1"/>
                    <a:pt x="0" y="19"/>
                    <a:pt x="0" y="40"/>
                  </a:cubicBezTo>
                  <a:cubicBezTo>
                    <a:pt x="1" y="62"/>
                    <a:pt x="19" y="78"/>
                    <a:pt x="41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2" name="Freeform 531"/>
            <p:cNvSpPr/>
            <p:nvPr/>
          </p:nvSpPr>
          <p:spPr bwMode="auto">
            <a:xfrm>
              <a:off x="6826952" y="4238351"/>
              <a:ext cx="276977" cy="203660"/>
            </a:xfrm>
            <a:custGeom>
              <a:avLst/>
              <a:gdLst>
                <a:gd name="T0" fmla="*/ 121 w 158"/>
                <a:gd name="T1" fmla="*/ 1 h 116"/>
                <a:gd name="T2" fmla="*/ 156 w 158"/>
                <a:gd name="T3" fmla="*/ 47 h 116"/>
                <a:gd name="T4" fmla="*/ 158 w 158"/>
                <a:gd name="T5" fmla="*/ 116 h 116"/>
                <a:gd name="T6" fmla="*/ 3 w 158"/>
                <a:gd name="T7" fmla="*/ 116 h 116"/>
                <a:gd name="T8" fmla="*/ 1 w 158"/>
                <a:gd name="T9" fmla="*/ 52 h 116"/>
                <a:gd name="T10" fmla="*/ 38 w 158"/>
                <a:gd name="T11" fmla="*/ 3 h 116"/>
                <a:gd name="T12" fmla="*/ 57 w 158"/>
                <a:gd name="T13" fmla="*/ 0 h 116"/>
                <a:gd name="T14" fmla="*/ 77 w 158"/>
                <a:gd name="T15" fmla="*/ 22 h 116"/>
                <a:gd name="T16" fmla="*/ 67 w 158"/>
                <a:gd name="T17" fmla="*/ 114 h 116"/>
                <a:gd name="T18" fmla="*/ 101 w 158"/>
                <a:gd name="T19" fmla="*/ 115 h 116"/>
                <a:gd name="T20" fmla="*/ 85 w 158"/>
                <a:gd name="T21" fmla="*/ 22 h 116"/>
                <a:gd name="T22" fmla="*/ 103 w 158"/>
                <a:gd name="T23" fmla="*/ 1 h 116"/>
                <a:gd name="T24" fmla="*/ 121 w 158"/>
                <a:gd name="T25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16">
                  <a:moveTo>
                    <a:pt x="121" y="1"/>
                  </a:moveTo>
                  <a:cubicBezTo>
                    <a:pt x="146" y="11"/>
                    <a:pt x="155" y="24"/>
                    <a:pt x="156" y="47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28"/>
                    <a:pt x="11" y="13"/>
                    <a:pt x="38" y="3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78" y="20"/>
                    <a:pt x="77" y="22"/>
                  </a:cubicBezTo>
                  <a:cubicBezTo>
                    <a:pt x="76" y="24"/>
                    <a:pt x="67" y="114"/>
                    <a:pt x="67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3" name="Freeform 532"/>
            <p:cNvSpPr/>
            <p:nvPr/>
          </p:nvSpPr>
          <p:spPr bwMode="auto">
            <a:xfrm>
              <a:off x="7115779" y="4091716"/>
              <a:ext cx="94794" cy="94794"/>
            </a:xfrm>
            <a:custGeom>
              <a:avLst/>
              <a:gdLst>
                <a:gd name="T0" fmla="*/ 28 w 54"/>
                <a:gd name="T1" fmla="*/ 53 h 54"/>
                <a:gd name="T2" fmla="*/ 54 w 54"/>
                <a:gd name="T3" fmla="*/ 26 h 54"/>
                <a:gd name="T4" fmla="*/ 26 w 54"/>
                <a:gd name="T5" fmla="*/ 1 h 54"/>
                <a:gd name="T6" fmla="*/ 0 w 54"/>
                <a:gd name="T7" fmla="*/ 28 h 54"/>
                <a:gd name="T8" fmla="*/ 28 w 54"/>
                <a:gd name="T9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28" y="53"/>
                  </a:moveTo>
                  <a:cubicBezTo>
                    <a:pt x="43" y="53"/>
                    <a:pt x="54" y="41"/>
                    <a:pt x="54" y="26"/>
                  </a:cubicBezTo>
                  <a:cubicBezTo>
                    <a:pt x="53" y="12"/>
                    <a:pt x="41" y="0"/>
                    <a:pt x="26" y="1"/>
                  </a:cubicBezTo>
                  <a:cubicBezTo>
                    <a:pt x="11" y="1"/>
                    <a:pt x="0" y="14"/>
                    <a:pt x="0" y="28"/>
                  </a:cubicBezTo>
                  <a:cubicBezTo>
                    <a:pt x="1" y="42"/>
                    <a:pt x="13" y="54"/>
                    <a:pt x="28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4" name="Freeform 533"/>
            <p:cNvSpPr/>
            <p:nvPr/>
          </p:nvSpPr>
          <p:spPr bwMode="auto">
            <a:xfrm>
              <a:off x="7070603" y="4191694"/>
              <a:ext cx="187367" cy="134786"/>
            </a:xfrm>
            <a:custGeom>
              <a:avLst/>
              <a:gdLst>
                <a:gd name="T0" fmla="*/ 82 w 107"/>
                <a:gd name="T1" fmla="*/ 0 h 77"/>
                <a:gd name="T2" fmla="*/ 54 w 107"/>
                <a:gd name="T3" fmla="*/ 31 h 77"/>
                <a:gd name="T4" fmla="*/ 25 w 107"/>
                <a:gd name="T5" fmla="*/ 1 h 77"/>
                <a:gd name="T6" fmla="*/ 0 w 107"/>
                <a:gd name="T7" fmla="*/ 34 h 77"/>
                <a:gd name="T8" fmla="*/ 2 w 107"/>
                <a:gd name="T9" fmla="*/ 77 h 77"/>
                <a:gd name="T10" fmla="*/ 107 w 107"/>
                <a:gd name="T11" fmla="*/ 77 h 77"/>
                <a:gd name="T12" fmla="*/ 105 w 107"/>
                <a:gd name="T13" fmla="*/ 31 h 77"/>
                <a:gd name="T14" fmla="*/ 82 w 107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77">
                  <a:moveTo>
                    <a:pt x="82" y="0"/>
                  </a:moveTo>
                  <a:cubicBezTo>
                    <a:pt x="54" y="31"/>
                    <a:pt x="54" y="31"/>
                    <a:pt x="54" y="3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7" y="8"/>
                    <a:pt x="0" y="18"/>
                    <a:pt x="0" y="34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4" y="15"/>
                    <a:pt x="98" y="6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0" name="Freeform 539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1" name="Freeform 540"/>
            <p:cNvSpPr/>
            <p:nvPr/>
          </p:nvSpPr>
          <p:spPr bwMode="auto">
            <a:xfrm>
              <a:off x="5760517" y="4082829"/>
              <a:ext cx="301416" cy="345111"/>
            </a:xfrm>
            <a:custGeom>
              <a:avLst/>
              <a:gdLst>
                <a:gd name="T0" fmla="*/ 162 w 172"/>
                <a:gd name="T1" fmla="*/ 165 h 197"/>
                <a:gd name="T2" fmla="*/ 158 w 172"/>
                <a:gd name="T3" fmla="*/ 165 h 197"/>
                <a:gd name="T4" fmla="*/ 157 w 172"/>
                <a:gd name="T5" fmla="*/ 152 h 197"/>
                <a:gd name="T6" fmla="*/ 137 w 172"/>
                <a:gd name="T7" fmla="*/ 129 h 197"/>
                <a:gd name="T8" fmla="*/ 137 w 172"/>
                <a:gd name="T9" fmla="*/ 57 h 197"/>
                <a:gd name="T10" fmla="*/ 152 w 172"/>
                <a:gd name="T11" fmla="*/ 44 h 197"/>
                <a:gd name="T12" fmla="*/ 161 w 172"/>
                <a:gd name="T13" fmla="*/ 34 h 197"/>
                <a:gd name="T14" fmla="*/ 161 w 172"/>
                <a:gd name="T15" fmla="*/ 24 h 197"/>
                <a:gd name="T16" fmla="*/ 161 w 172"/>
                <a:gd name="T17" fmla="*/ 20 h 197"/>
                <a:gd name="T18" fmla="*/ 161 w 172"/>
                <a:gd name="T19" fmla="*/ 10 h 197"/>
                <a:gd name="T20" fmla="*/ 151 w 172"/>
                <a:gd name="T21" fmla="*/ 0 h 197"/>
                <a:gd name="T22" fmla="*/ 134 w 172"/>
                <a:gd name="T23" fmla="*/ 0 h 197"/>
                <a:gd name="T24" fmla="*/ 125 w 172"/>
                <a:gd name="T25" fmla="*/ 10 h 197"/>
                <a:gd name="T26" fmla="*/ 125 w 172"/>
                <a:gd name="T27" fmla="*/ 14 h 197"/>
                <a:gd name="T28" fmla="*/ 104 w 172"/>
                <a:gd name="T29" fmla="*/ 14 h 197"/>
                <a:gd name="T30" fmla="*/ 104 w 172"/>
                <a:gd name="T31" fmla="*/ 10 h 197"/>
                <a:gd name="T32" fmla="*/ 95 w 172"/>
                <a:gd name="T33" fmla="*/ 0 h 197"/>
                <a:gd name="T34" fmla="*/ 78 w 172"/>
                <a:gd name="T35" fmla="*/ 0 h 197"/>
                <a:gd name="T36" fmla="*/ 68 w 172"/>
                <a:gd name="T37" fmla="*/ 10 h 197"/>
                <a:gd name="T38" fmla="*/ 68 w 172"/>
                <a:gd name="T39" fmla="*/ 14 h 197"/>
                <a:gd name="T40" fmla="*/ 45 w 172"/>
                <a:gd name="T41" fmla="*/ 14 h 197"/>
                <a:gd name="T42" fmla="*/ 45 w 172"/>
                <a:gd name="T43" fmla="*/ 10 h 197"/>
                <a:gd name="T44" fmla="*/ 35 w 172"/>
                <a:gd name="T45" fmla="*/ 0 h 197"/>
                <a:gd name="T46" fmla="*/ 19 w 172"/>
                <a:gd name="T47" fmla="*/ 0 h 197"/>
                <a:gd name="T48" fmla="*/ 9 w 172"/>
                <a:gd name="T49" fmla="*/ 10 h 197"/>
                <a:gd name="T50" fmla="*/ 9 w 172"/>
                <a:gd name="T51" fmla="*/ 20 h 197"/>
                <a:gd name="T52" fmla="*/ 9 w 172"/>
                <a:gd name="T53" fmla="*/ 24 h 197"/>
                <a:gd name="T54" fmla="*/ 9 w 172"/>
                <a:gd name="T55" fmla="*/ 34 h 197"/>
                <a:gd name="T56" fmla="*/ 13 w 172"/>
                <a:gd name="T57" fmla="*/ 43 h 197"/>
                <a:gd name="T58" fmla="*/ 13 w 172"/>
                <a:gd name="T59" fmla="*/ 43 h 197"/>
                <a:gd name="T60" fmla="*/ 34 w 172"/>
                <a:gd name="T61" fmla="*/ 58 h 197"/>
                <a:gd name="T62" fmla="*/ 33 w 172"/>
                <a:gd name="T63" fmla="*/ 129 h 197"/>
                <a:gd name="T64" fmla="*/ 13 w 172"/>
                <a:gd name="T65" fmla="*/ 151 h 197"/>
                <a:gd name="T66" fmla="*/ 13 w 172"/>
                <a:gd name="T67" fmla="*/ 165 h 197"/>
                <a:gd name="T68" fmla="*/ 10 w 172"/>
                <a:gd name="T69" fmla="*/ 165 h 197"/>
                <a:gd name="T70" fmla="*/ 0 w 172"/>
                <a:gd name="T71" fmla="*/ 176 h 197"/>
                <a:gd name="T72" fmla="*/ 0 w 172"/>
                <a:gd name="T73" fmla="*/ 186 h 197"/>
                <a:gd name="T74" fmla="*/ 10 w 172"/>
                <a:gd name="T75" fmla="*/ 197 h 197"/>
                <a:gd name="T76" fmla="*/ 162 w 172"/>
                <a:gd name="T77" fmla="*/ 197 h 197"/>
                <a:gd name="T78" fmla="*/ 172 w 172"/>
                <a:gd name="T79" fmla="*/ 186 h 197"/>
                <a:gd name="T80" fmla="*/ 172 w 172"/>
                <a:gd name="T81" fmla="*/ 176 h 197"/>
                <a:gd name="T82" fmla="*/ 162 w 172"/>
                <a:gd name="T83" fmla="*/ 16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2" h="197">
                  <a:moveTo>
                    <a:pt x="162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7" y="152"/>
                    <a:pt x="157" y="152"/>
                    <a:pt x="157" y="152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7" y="44"/>
                    <a:pt x="161" y="40"/>
                    <a:pt x="161" y="3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1" y="20"/>
                    <a:pt x="161" y="20"/>
                    <a:pt x="161" y="2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4"/>
                    <a:pt x="157" y="0"/>
                    <a:pt x="151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9" y="0"/>
                    <a:pt x="125" y="4"/>
                    <a:pt x="125" y="10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4" y="4"/>
                    <a:pt x="100" y="0"/>
                    <a:pt x="95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2" y="0"/>
                    <a:pt x="68" y="4"/>
                    <a:pt x="68" y="10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1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4"/>
                    <a:pt x="9" y="1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8"/>
                    <a:pt x="11" y="41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5" y="165"/>
                    <a:pt x="0" y="170"/>
                    <a:pt x="0" y="17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92"/>
                    <a:pt x="5" y="197"/>
                    <a:pt x="10" y="197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167" y="197"/>
                    <a:pt x="172" y="192"/>
                    <a:pt x="172" y="186"/>
                  </a:cubicBezTo>
                  <a:cubicBezTo>
                    <a:pt x="172" y="176"/>
                    <a:pt x="172" y="176"/>
                    <a:pt x="172" y="176"/>
                  </a:cubicBezTo>
                  <a:cubicBezTo>
                    <a:pt x="172" y="170"/>
                    <a:pt x="167" y="165"/>
                    <a:pt x="162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851920" y="2215549"/>
            <a:ext cx="559550" cy="560228"/>
            <a:chOff x="6557381" y="2464660"/>
            <a:chExt cx="610979" cy="611720"/>
          </a:xfrm>
          <a:solidFill>
            <a:schemeClr val="accent1"/>
          </a:solidFill>
        </p:grpSpPr>
        <p:sp>
          <p:nvSpPr>
            <p:cNvPr id="52" name="Freeform 541"/>
            <p:cNvSpPr/>
            <p:nvPr/>
          </p:nvSpPr>
          <p:spPr bwMode="auto">
            <a:xfrm>
              <a:off x="6557381" y="2464660"/>
              <a:ext cx="610979" cy="611720"/>
            </a:xfrm>
            <a:custGeom>
              <a:avLst/>
              <a:gdLst>
                <a:gd name="T0" fmla="*/ 349 w 349"/>
                <a:gd name="T1" fmla="*/ 282 h 349"/>
                <a:gd name="T2" fmla="*/ 282 w 349"/>
                <a:gd name="T3" fmla="*/ 349 h 349"/>
                <a:gd name="T4" fmla="*/ 68 w 349"/>
                <a:gd name="T5" fmla="*/ 349 h 349"/>
                <a:gd name="T6" fmla="*/ 0 w 349"/>
                <a:gd name="T7" fmla="*/ 282 h 349"/>
                <a:gd name="T8" fmla="*/ 0 w 349"/>
                <a:gd name="T9" fmla="*/ 68 h 349"/>
                <a:gd name="T10" fmla="*/ 68 w 349"/>
                <a:gd name="T11" fmla="*/ 0 h 349"/>
                <a:gd name="T12" fmla="*/ 282 w 349"/>
                <a:gd name="T13" fmla="*/ 0 h 349"/>
                <a:gd name="T14" fmla="*/ 349 w 349"/>
                <a:gd name="T15" fmla="*/ 68 h 349"/>
                <a:gd name="T16" fmla="*/ 349 w 349"/>
                <a:gd name="T17" fmla="*/ 28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9" h="349">
                  <a:moveTo>
                    <a:pt x="349" y="282"/>
                  </a:moveTo>
                  <a:cubicBezTo>
                    <a:pt x="349" y="319"/>
                    <a:pt x="319" y="349"/>
                    <a:pt x="282" y="349"/>
                  </a:cubicBezTo>
                  <a:cubicBezTo>
                    <a:pt x="68" y="349"/>
                    <a:pt x="68" y="349"/>
                    <a:pt x="68" y="349"/>
                  </a:cubicBezTo>
                  <a:cubicBezTo>
                    <a:pt x="30" y="349"/>
                    <a:pt x="0" y="319"/>
                    <a:pt x="0" y="2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19" y="0"/>
                    <a:pt x="349" y="31"/>
                    <a:pt x="349" y="68"/>
                  </a:cubicBezTo>
                  <a:lnTo>
                    <a:pt x="349" y="282"/>
                  </a:lnTo>
                  <a:close/>
                </a:path>
              </a:pathLst>
            </a:custGeom>
            <a:solidFill>
              <a:srgbClr val="FFFFFF"/>
            </a:solidFill>
            <a:ln w="68263" cap="flat">
              <a:solidFill>
                <a:srgbClr val="00929A"/>
              </a:solidFill>
              <a:prstDash val="solid"/>
              <a:miter lim="800000"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3" name="Freeform 542"/>
            <p:cNvSpPr>
              <a:spLocks noEditPoints="1"/>
            </p:cNvSpPr>
            <p:nvPr/>
          </p:nvSpPr>
          <p:spPr bwMode="auto">
            <a:xfrm>
              <a:off x="6704757" y="2572044"/>
              <a:ext cx="309563" cy="385102"/>
            </a:xfrm>
            <a:custGeom>
              <a:avLst/>
              <a:gdLst>
                <a:gd name="T0" fmla="*/ 106 w 177"/>
                <a:gd name="T1" fmla="*/ 39 h 220"/>
                <a:gd name="T2" fmla="*/ 119 w 177"/>
                <a:gd name="T3" fmla="*/ 12 h 220"/>
                <a:gd name="T4" fmla="*/ 99 w 177"/>
                <a:gd name="T5" fmla="*/ 6 h 220"/>
                <a:gd name="T6" fmla="*/ 51 w 177"/>
                <a:gd name="T7" fmla="*/ 6 h 220"/>
                <a:gd name="T8" fmla="*/ 55 w 177"/>
                <a:gd name="T9" fmla="*/ 24 h 220"/>
                <a:gd name="T10" fmla="*/ 67 w 177"/>
                <a:gd name="T11" fmla="*/ 39 h 220"/>
                <a:gd name="T12" fmla="*/ 1 w 177"/>
                <a:gd name="T13" fmla="*/ 177 h 220"/>
                <a:gd name="T14" fmla="*/ 3 w 177"/>
                <a:gd name="T15" fmla="*/ 202 h 220"/>
                <a:gd name="T16" fmla="*/ 23 w 177"/>
                <a:gd name="T17" fmla="*/ 220 h 220"/>
                <a:gd name="T18" fmla="*/ 153 w 177"/>
                <a:gd name="T19" fmla="*/ 217 h 220"/>
                <a:gd name="T20" fmla="*/ 175 w 177"/>
                <a:gd name="T21" fmla="*/ 201 h 220"/>
                <a:gd name="T22" fmla="*/ 176 w 177"/>
                <a:gd name="T23" fmla="*/ 195 h 220"/>
                <a:gd name="T24" fmla="*/ 176 w 177"/>
                <a:gd name="T25" fmla="*/ 193 h 220"/>
                <a:gd name="T26" fmla="*/ 176 w 177"/>
                <a:gd name="T27" fmla="*/ 174 h 220"/>
                <a:gd name="T28" fmla="*/ 106 w 177"/>
                <a:gd name="T29" fmla="*/ 39 h 220"/>
                <a:gd name="T30" fmla="*/ 112 w 177"/>
                <a:gd name="T31" fmla="*/ 168 h 220"/>
                <a:gd name="T32" fmla="*/ 92 w 177"/>
                <a:gd name="T33" fmla="*/ 178 h 220"/>
                <a:gd name="T34" fmla="*/ 92 w 177"/>
                <a:gd name="T35" fmla="*/ 190 h 220"/>
                <a:gd name="T36" fmla="*/ 85 w 177"/>
                <a:gd name="T37" fmla="*/ 190 h 220"/>
                <a:gd name="T38" fmla="*/ 85 w 177"/>
                <a:gd name="T39" fmla="*/ 178 h 220"/>
                <a:gd name="T40" fmla="*/ 70 w 177"/>
                <a:gd name="T41" fmla="*/ 174 h 220"/>
                <a:gd name="T42" fmla="*/ 60 w 177"/>
                <a:gd name="T43" fmla="*/ 165 h 220"/>
                <a:gd name="T44" fmla="*/ 55 w 177"/>
                <a:gd name="T45" fmla="*/ 149 h 220"/>
                <a:gd name="T46" fmla="*/ 67 w 177"/>
                <a:gd name="T47" fmla="*/ 147 h 220"/>
                <a:gd name="T48" fmla="*/ 72 w 177"/>
                <a:gd name="T49" fmla="*/ 161 h 220"/>
                <a:gd name="T50" fmla="*/ 85 w 177"/>
                <a:gd name="T51" fmla="*/ 168 h 220"/>
                <a:gd name="T52" fmla="*/ 84 w 177"/>
                <a:gd name="T53" fmla="*/ 130 h 220"/>
                <a:gd name="T54" fmla="*/ 69 w 177"/>
                <a:gd name="T55" fmla="*/ 124 h 220"/>
                <a:gd name="T56" fmla="*/ 60 w 177"/>
                <a:gd name="T57" fmla="*/ 116 h 220"/>
                <a:gd name="T58" fmla="*/ 57 w 177"/>
                <a:gd name="T59" fmla="*/ 103 h 220"/>
                <a:gd name="T60" fmla="*/ 65 w 177"/>
                <a:gd name="T61" fmla="*/ 82 h 220"/>
                <a:gd name="T62" fmla="*/ 83 w 177"/>
                <a:gd name="T63" fmla="*/ 75 h 220"/>
                <a:gd name="T64" fmla="*/ 83 w 177"/>
                <a:gd name="T65" fmla="*/ 69 h 220"/>
                <a:gd name="T66" fmla="*/ 90 w 177"/>
                <a:gd name="T67" fmla="*/ 69 h 220"/>
                <a:gd name="T68" fmla="*/ 90 w 177"/>
                <a:gd name="T69" fmla="*/ 75 h 220"/>
                <a:gd name="T70" fmla="*/ 107 w 177"/>
                <a:gd name="T71" fmla="*/ 81 h 220"/>
                <a:gd name="T72" fmla="*/ 116 w 177"/>
                <a:gd name="T73" fmla="*/ 99 h 220"/>
                <a:gd name="T74" fmla="*/ 104 w 177"/>
                <a:gd name="T75" fmla="*/ 101 h 220"/>
                <a:gd name="T76" fmla="*/ 100 w 177"/>
                <a:gd name="T77" fmla="*/ 90 h 220"/>
                <a:gd name="T78" fmla="*/ 90 w 177"/>
                <a:gd name="T79" fmla="*/ 85 h 220"/>
                <a:gd name="T80" fmla="*/ 91 w 177"/>
                <a:gd name="T81" fmla="*/ 120 h 220"/>
                <a:gd name="T82" fmla="*/ 103 w 177"/>
                <a:gd name="T83" fmla="*/ 123 h 220"/>
                <a:gd name="T84" fmla="*/ 112 w 177"/>
                <a:gd name="T85" fmla="*/ 129 h 220"/>
                <a:gd name="T86" fmla="*/ 118 w 177"/>
                <a:gd name="T87" fmla="*/ 137 h 220"/>
                <a:gd name="T88" fmla="*/ 120 w 177"/>
                <a:gd name="T89" fmla="*/ 147 h 220"/>
                <a:gd name="T90" fmla="*/ 112 w 177"/>
                <a:gd name="T91" fmla="*/ 16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7" h="220">
                  <a:moveTo>
                    <a:pt x="106" y="39"/>
                  </a:moveTo>
                  <a:cubicBezTo>
                    <a:pt x="107" y="30"/>
                    <a:pt x="111" y="19"/>
                    <a:pt x="119" y="12"/>
                  </a:cubicBezTo>
                  <a:cubicBezTo>
                    <a:pt x="131" y="3"/>
                    <a:pt x="112" y="4"/>
                    <a:pt x="99" y="6"/>
                  </a:cubicBezTo>
                  <a:cubicBezTo>
                    <a:pt x="86" y="7"/>
                    <a:pt x="57" y="0"/>
                    <a:pt x="51" y="6"/>
                  </a:cubicBezTo>
                  <a:cubicBezTo>
                    <a:pt x="45" y="11"/>
                    <a:pt x="48" y="20"/>
                    <a:pt x="55" y="24"/>
                  </a:cubicBezTo>
                  <a:cubicBezTo>
                    <a:pt x="59" y="27"/>
                    <a:pt x="64" y="34"/>
                    <a:pt x="67" y="39"/>
                  </a:cubicBezTo>
                  <a:cubicBezTo>
                    <a:pt x="28" y="54"/>
                    <a:pt x="0" y="110"/>
                    <a:pt x="1" y="177"/>
                  </a:cubicBezTo>
                  <a:cubicBezTo>
                    <a:pt x="1" y="185"/>
                    <a:pt x="2" y="194"/>
                    <a:pt x="3" y="202"/>
                  </a:cubicBezTo>
                  <a:cubicBezTo>
                    <a:pt x="5" y="207"/>
                    <a:pt x="10" y="220"/>
                    <a:pt x="23" y="220"/>
                  </a:cubicBezTo>
                  <a:cubicBezTo>
                    <a:pt x="40" y="219"/>
                    <a:pt x="153" y="217"/>
                    <a:pt x="153" y="217"/>
                  </a:cubicBezTo>
                  <a:cubicBezTo>
                    <a:pt x="153" y="217"/>
                    <a:pt x="172" y="217"/>
                    <a:pt x="175" y="201"/>
                  </a:cubicBezTo>
                  <a:cubicBezTo>
                    <a:pt x="175" y="199"/>
                    <a:pt x="176" y="197"/>
                    <a:pt x="176" y="195"/>
                  </a:cubicBezTo>
                  <a:cubicBezTo>
                    <a:pt x="176" y="194"/>
                    <a:pt x="176" y="194"/>
                    <a:pt x="176" y="193"/>
                  </a:cubicBezTo>
                  <a:cubicBezTo>
                    <a:pt x="176" y="187"/>
                    <a:pt x="177" y="180"/>
                    <a:pt x="176" y="174"/>
                  </a:cubicBezTo>
                  <a:cubicBezTo>
                    <a:pt x="175" y="107"/>
                    <a:pt x="145" y="52"/>
                    <a:pt x="106" y="39"/>
                  </a:cubicBezTo>
                  <a:close/>
                  <a:moveTo>
                    <a:pt x="112" y="168"/>
                  </a:moveTo>
                  <a:cubicBezTo>
                    <a:pt x="107" y="174"/>
                    <a:pt x="100" y="177"/>
                    <a:pt x="92" y="178"/>
                  </a:cubicBezTo>
                  <a:cubicBezTo>
                    <a:pt x="92" y="190"/>
                    <a:pt x="92" y="190"/>
                    <a:pt x="92" y="190"/>
                  </a:cubicBezTo>
                  <a:cubicBezTo>
                    <a:pt x="85" y="190"/>
                    <a:pt x="85" y="190"/>
                    <a:pt x="85" y="190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79" y="177"/>
                    <a:pt x="74" y="176"/>
                    <a:pt x="70" y="174"/>
                  </a:cubicBezTo>
                  <a:cubicBezTo>
                    <a:pt x="66" y="172"/>
                    <a:pt x="63" y="169"/>
                    <a:pt x="60" y="165"/>
                  </a:cubicBezTo>
                  <a:cubicBezTo>
                    <a:pt x="58" y="161"/>
                    <a:pt x="56" y="155"/>
                    <a:pt x="55" y="149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8" y="153"/>
                    <a:pt x="70" y="158"/>
                    <a:pt x="72" y="161"/>
                  </a:cubicBezTo>
                  <a:cubicBezTo>
                    <a:pt x="76" y="165"/>
                    <a:pt x="80" y="167"/>
                    <a:pt x="85" y="168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79" y="129"/>
                    <a:pt x="74" y="127"/>
                    <a:pt x="69" y="124"/>
                  </a:cubicBezTo>
                  <a:cubicBezTo>
                    <a:pt x="65" y="122"/>
                    <a:pt x="62" y="119"/>
                    <a:pt x="60" y="116"/>
                  </a:cubicBezTo>
                  <a:cubicBezTo>
                    <a:pt x="58" y="112"/>
                    <a:pt x="57" y="108"/>
                    <a:pt x="57" y="103"/>
                  </a:cubicBezTo>
                  <a:cubicBezTo>
                    <a:pt x="56" y="94"/>
                    <a:pt x="59" y="87"/>
                    <a:pt x="65" y="82"/>
                  </a:cubicBezTo>
                  <a:cubicBezTo>
                    <a:pt x="69" y="78"/>
                    <a:pt x="75" y="76"/>
                    <a:pt x="83" y="75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7" y="76"/>
                    <a:pt x="103" y="78"/>
                    <a:pt x="107" y="81"/>
                  </a:cubicBezTo>
                  <a:cubicBezTo>
                    <a:pt x="112" y="85"/>
                    <a:pt x="115" y="91"/>
                    <a:pt x="116" y="99"/>
                  </a:cubicBezTo>
                  <a:cubicBezTo>
                    <a:pt x="104" y="101"/>
                    <a:pt x="104" y="101"/>
                    <a:pt x="104" y="101"/>
                  </a:cubicBezTo>
                  <a:cubicBezTo>
                    <a:pt x="103" y="96"/>
                    <a:pt x="102" y="92"/>
                    <a:pt x="100" y="90"/>
                  </a:cubicBezTo>
                  <a:cubicBezTo>
                    <a:pt x="97" y="87"/>
                    <a:pt x="94" y="86"/>
                    <a:pt x="90" y="85"/>
                  </a:cubicBezTo>
                  <a:cubicBezTo>
                    <a:pt x="91" y="120"/>
                    <a:pt x="91" y="120"/>
                    <a:pt x="91" y="120"/>
                  </a:cubicBezTo>
                  <a:cubicBezTo>
                    <a:pt x="97" y="121"/>
                    <a:pt x="101" y="122"/>
                    <a:pt x="103" y="123"/>
                  </a:cubicBezTo>
                  <a:cubicBezTo>
                    <a:pt x="107" y="124"/>
                    <a:pt x="110" y="126"/>
                    <a:pt x="112" y="129"/>
                  </a:cubicBezTo>
                  <a:cubicBezTo>
                    <a:pt x="114" y="131"/>
                    <a:pt x="116" y="134"/>
                    <a:pt x="118" y="137"/>
                  </a:cubicBezTo>
                  <a:cubicBezTo>
                    <a:pt x="119" y="140"/>
                    <a:pt x="120" y="144"/>
                    <a:pt x="120" y="147"/>
                  </a:cubicBezTo>
                  <a:cubicBezTo>
                    <a:pt x="120" y="156"/>
                    <a:pt x="117" y="163"/>
                    <a:pt x="112" y="16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4" name="Freeform 543"/>
            <p:cNvSpPr/>
            <p:nvPr/>
          </p:nvSpPr>
          <p:spPr bwMode="auto">
            <a:xfrm>
              <a:off x="6863981" y="2800884"/>
              <a:ext cx="28142" cy="65171"/>
            </a:xfrm>
            <a:custGeom>
              <a:avLst/>
              <a:gdLst>
                <a:gd name="T0" fmla="*/ 0 w 16"/>
                <a:gd name="T1" fmla="*/ 0 h 37"/>
                <a:gd name="T2" fmla="*/ 1 w 16"/>
                <a:gd name="T3" fmla="*/ 37 h 37"/>
                <a:gd name="T4" fmla="*/ 12 w 16"/>
                <a:gd name="T5" fmla="*/ 30 h 37"/>
                <a:gd name="T6" fmla="*/ 16 w 16"/>
                <a:gd name="T7" fmla="*/ 17 h 37"/>
                <a:gd name="T8" fmla="*/ 13 w 16"/>
                <a:gd name="T9" fmla="*/ 7 h 37"/>
                <a:gd name="T10" fmla="*/ 0 w 16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5" y="36"/>
                    <a:pt x="9" y="34"/>
                    <a:pt x="12" y="30"/>
                  </a:cubicBezTo>
                  <a:cubicBezTo>
                    <a:pt x="15" y="27"/>
                    <a:pt x="16" y="23"/>
                    <a:pt x="16" y="17"/>
                  </a:cubicBezTo>
                  <a:cubicBezTo>
                    <a:pt x="16" y="13"/>
                    <a:pt x="15" y="10"/>
                    <a:pt x="13" y="7"/>
                  </a:cubicBezTo>
                  <a:cubicBezTo>
                    <a:pt x="11" y="4"/>
                    <a:pt x="6" y="2"/>
                    <a:pt x="0" y="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5" name="Freeform 544"/>
            <p:cNvSpPr/>
            <p:nvPr/>
          </p:nvSpPr>
          <p:spPr bwMode="auto">
            <a:xfrm>
              <a:off x="6823249" y="2720901"/>
              <a:ext cx="28142" cy="57765"/>
            </a:xfrm>
            <a:custGeom>
              <a:avLst/>
              <a:gdLst>
                <a:gd name="T0" fmla="*/ 1 w 16"/>
                <a:gd name="T1" fmla="*/ 17 h 33"/>
                <a:gd name="T2" fmla="*/ 4 w 16"/>
                <a:gd name="T3" fmla="*/ 27 h 33"/>
                <a:gd name="T4" fmla="*/ 16 w 16"/>
                <a:gd name="T5" fmla="*/ 33 h 33"/>
                <a:gd name="T6" fmla="*/ 15 w 16"/>
                <a:gd name="T7" fmla="*/ 0 h 33"/>
                <a:gd name="T8" fmla="*/ 4 w 16"/>
                <a:gd name="T9" fmla="*/ 6 h 33"/>
                <a:gd name="T10" fmla="*/ 1 w 16"/>
                <a:gd name="T1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3">
                  <a:moveTo>
                    <a:pt x="1" y="17"/>
                  </a:moveTo>
                  <a:cubicBezTo>
                    <a:pt x="1" y="21"/>
                    <a:pt x="2" y="24"/>
                    <a:pt x="4" y="27"/>
                  </a:cubicBezTo>
                  <a:cubicBezTo>
                    <a:pt x="6" y="30"/>
                    <a:pt x="10" y="32"/>
                    <a:pt x="16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1"/>
                    <a:pt x="7" y="3"/>
                    <a:pt x="4" y="6"/>
                  </a:cubicBezTo>
                  <a:cubicBezTo>
                    <a:pt x="2" y="9"/>
                    <a:pt x="0" y="13"/>
                    <a:pt x="1" y="17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7662328" y="1949446"/>
            <a:ext cx="3206968" cy="557497"/>
            <a:chOff x="7813899" y="2232029"/>
            <a:chExt cx="3501728" cy="608738"/>
          </a:xfrm>
        </p:grpSpPr>
        <p:sp>
          <p:nvSpPr>
            <p:cNvPr id="56" name="Rectangle 55"/>
            <p:cNvSpPr/>
            <p:nvPr/>
          </p:nvSpPr>
          <p:spPr>
            <a:xfrm>
              <a:off x="7813899" y="2534177"/>
              <a:ext cx="3501728" cy="30659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7890898" y="2232029"/>
              <a:ext cx="1372265" cy="2542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 flipH="1">
            <a:off x="1888237" y="4573104"/>
            <a:ext cx="2854350" cy="557496"/>
            <a:chOff x="7813899" y="2232029"/>
            <a:chExt cx="3116698" cy="608734"/>
          </a:xfrm>
        </p:grpSpPr>
        <p:sp>
          <p:nvSpPr>
            <p:cNvPr id="68" name="Rectangle 67"/>
            <p:cNvSpPr/>
            <p:nvPr/>
          </p:nvSpPr>
          <p:spPr>
            <a:xfrm>
              <a:off x="7813899" y="2534175"/>
              <a:ext cx="3116698" cy="30658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815154" y="2232029"/>
              <a:ext cx="1372264" cy="25421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7906200" y="4132990"/>
            <a:ext cx="2980192" cy="1126447"/>
            <a:chOff x="8451972" y="4944509"/>
            <a:chExt cx="3254106" cy="1229981"/>
          </a:xfrm>
        </p:grpSpPr>
        <p:sp>
          <p:nvSpPr>
            <p:cNvPr id="74" name="Rectangle 73"/>
            <p:cNvSpPr/>
            <p:nvPr/>
          </p:nvSpPr>
          <p:spPr>
            <a:xfrm>
              <a:off x="8451972" y="4944509"/>
              <a:ext cx="3254106" cy="1229981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680532" y="5292856"/>
              <a:ext cx="1892127" cy="7288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93361" y="5312787"/>
              <a:ext cx="497447" cy="354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85%</a:t>
              </a:r>
              <a:endParaRPr lang="en-GB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526417" y="5570149"/>
              <a:ext cx="1083808" cy="264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91984" y="2103356"/>
            <a:ext cx="2980192" cy="1126447"/>
            <a:chOff x="741238" y="2041048"/>
            <a:chExt cx="3254106" cy="1229981"/>
          </a:xfrm>
        </p:grpSpPr>
        <p:sp>
          <p:nvSpPr>
            <p:cNvPr id="78" name="Rectangle 77"/>
            <p:cNvSpPr/>
            <p:nvPr/>
          </p:nvSpPr>
          <p:spPr>
            <a:xfrm>
              <a:off x="741238" y="2041048"/>
              <a:ext cx="3254106" cy="1229981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945131" y="2373746"/>
              <a:ext cx="1892127" cy="7288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sz="8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114118" y="2416106"/>
              <a:ext cx="500947" cy="354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90%</a:t>
              </a:r>
              <a:endParaRPr lang="en-GB" sz="14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22687" y="2662067"/>
              <a:ext cx="1083808" cy="2642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90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900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82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1744117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rgbClr val="00929A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111568"/>
            <a:ext cx="3609160" cy="572730"/>
            <a:chOff x="8633669" y="2306010"/>
            <a:chExt cx="2990246" cy="625369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54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2935073"/>
            <a:ext cx="3609160" cy="572730"/>
            <a:chOff x="8633669" y="2306010"/>
            <a:chExt cx="2990246" cy="625369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54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3758580"/>
            <a:ext cx="3609160" cy="572730"/>
            <a:chOff x="8633669" y="2306010"/>
            <a:chExt cx="2990246" cy="625369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54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4582085"/>
            <a:ext cx="3609160" cy="572730"/>
            <a:chOff x="8633669" y="2306010"/>
            <a:chExt cx="2990246" cy="625369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54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幼圆" panose="02010509060101010101" pitchFamily="49" charset="-122"/>
                  <a:cs typeface="+mn-ea"/>
                  <a:sym typeface="Agency FB" panose="020B0503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42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/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294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294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294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294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218" tIns="24109" rIns="48218" bIns="24109">
            <a:spAutoFit/>
          </a:bodyPr>
          <a:lstStyle/>
          <a:p>
            <a:pPr algn="just" defTabSz="114744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/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Freeform 171"/>
            <p:cNvSpPr/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32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00929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00929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00929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/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929A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/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929A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/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929A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/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929A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/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929A">
              <a:alpha val="90000"/>
            </a:srgbClr>
          </a:solidFill>
          <a:ln>
            <a:noFill/>
          </a:ln>
        </p:spPr>
        <p:txBody>
          <a:bodyPr vert="horz" wrap="square" lIns="111664" tIns="55832" rIns="111664" bIns="55832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00929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rgbClr val="00929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rgbClr val="00929A"/>
              </a:solidFill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11664" tIns="55832" rIns="111664" bIns="5583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请替换文字内容，添加相关标题，修改文字内容，也可以直接复制你的内容到此。请替换文字内容，添加相关标题，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92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请替换文字内容，添加相关标题，修改文字内容，也可以直接复制你的内容到此。请替换文字内容，添加相关标题，请替换文字内容，添加相关标题，修改文字内容，也可以直接复制你的内容到此。请替换文字内容，添加相关标题，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8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1384077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/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rgbClr val="00929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214299"/>
            <a:ext cx="1441420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2478850"/>
            <a:ext cx="4927941" cy="372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118497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3315938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4841081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4838560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3328791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00929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4635536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4635687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118497"/>
            <a:ext cx="724494" cy="724494"/>
          </a:xfrm>
          <a:prstGeom prst="donut">
            <a:avLst>
              <a:gd name="adj" fmla="val 6804"/>
            </a:avLst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3426500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157277"/>
            <a:ext cx="470000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3426501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157277"/>
            <a:ext cx="468398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4952447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4666647"/>
            <a:ext cx="468398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4952447"/>
            <a:ext cx="902811" cy="325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4666647"/>
            <a:ext cx="465192" cy="323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3853300"/>
            <a:ext cx="2400274" cy="519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5376845"/>
            <a:ext cx="2400274" cy="519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3853300"/>
            <a:ext cx="2400274" cy="519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5376845"/>
            <a:ext cx="2400274" cy="519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幼圆" panose="02010509060101010101" pitchFamily="49" charset="-122"/>
                <a:cs typeface="+mn-ea"/>
                <a:sym typeface="Agency FB" panose="020B0503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ea typeface="幼圆" panose="02010509060101010101" pitchFamily="49" charset="-122"/>
              <a:cs typeface="+mn-ea"/>
              <a:sym typeface="Agency FB" panose="020B0503020202020204" pitchFamily="34" charset="0"/>
            </a:endParaRPr>
          </a:p>
        </p:txBody>
      </p:sp>
      <p:sp>
        <p:nvSpPr>
          <p:cNvPr id="94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/>
          <p:cNvSpPr/>
          <p:nvPr/>
        </p:nvSpPr>
        <p:spPr bwMode="auto">
          <a:xfrm>
            <a:off x="5885903" y="2996554"/>
            <a:ext cx="1373301" cy="138625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"/>
          <p:cNvSpPr/>
          <p:nvPr/>
        </p:nvSpPr>
        <p:spPr bwMode="auto">
          <a:xfrm>
            <a:off x="8373280" y="3119918"/>
            <a:ext cx="1116347" cy="80325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8"/>
          <p:cNvSpPr/>
          <p:nvPr/>
        </p:nvSpPr>
        <p:spPr bwMode="auto">
          <a:xfrm>
            <a:off x="7254775" y="3001239"/>
            <a:ext cx="1118505" cy="91769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3653208" y="3470710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30"/>
          <p:cNvSpPr>
            <a:spLocks noEditPoints="1"/>
          </p:cNvSpPr>
          <p:nvPr/>
        </p:nvSpPr>
        <p:spPr bwMode="auto">
          <a:xfrm>
            <a:off x="1613141" y="4322729"/>
            <a:ext cx="997586" cy="99758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7353" y="4647788"/>
            <a:ext cx="829163" cy="3323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67234" y="3066788"/>
            <a:ext cx="184731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92419" y="4746923"/>
            <a:ext cx="1060789" cy="174749"/>
          </a:xfrm>
          <a:prstGeom prst="rect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/>
          <p:nvPr/>
        </p:nvSpPr>
        <p:spPr bwMode="auto">
          <a:xfrm>
            <a:off x="4767341" y="3470653"/>
            <a:ext cx="1118505" cy="924652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9482248" y="1841117"/>
            <a:ext cx="1116347" cy="1453194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rgbClr val="00929A"/>
          </a:solidFill>
          <a:ln w="9525">
            <a:noFill/>
            <a:round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9966175" y="1744117"/>
            <a:ext cx="1203153" cy="379172"/>
          </a:xfrm>
          <a:prstGeom prst="rightArrow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8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5116159" y="5051592"/>
            <a:ext cx="6180627" cy="14773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03948" y="2440978"/>
            <a:ext cx="2029866" cy="778731"/>
            <a:chOff x="3379735" y="2343927"/>
            <a:chExt cx="2109071" cy="850259"/>
          </a:xfrm>
        </p:grpSpPr>
        <p:sp>
          <p:nvSpPr>
            <p:cNvPr id="40" name="Content Placeholder 2"/>
            <p:cNvSpPr txBox="1"/>
            <p:nvPr/>
          </p:nvSpPr>
          <p:spPr>
            <a:xfrm>
              <a:off x="3379735" y="2343927"/>
              <a:ext cx="1736273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06150" y="3997054"/>
            <a:ext cx="2029866" cy="764728"/>
            <a:chOff x="3379735" y="2359216"/>
            <a:chExt cx="2109071" cy="834970"/>
          </a:xfrm>
        </p:grpSpPr>
        <p:sp>
          <p:nvSpPr>
            <p:cNvPr id="49" name="Content Placeholder 2"/>
            <p:cNvSpPr txBox="1"/>
            <p:nvPr/>
          </p:nvSpPr>
          <p:spPr>
            <a:xfrm>
              <a:off x="3379735" y="2359216"/>
              <a:ext cx="1816029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473774" y="1902110"/>
            <a:ext cx="2029866" cy="772186"/>
            <a:chOff x="3379735" y="2351075"/>
            <a:chExt cx="2109071" cy="843113"/>
          </a:xfrm>
        </p:grpSpPr>
        <p:sp>
          <p:nvSpPr>
            <p:cNvPr id="52" name="Content Placeholder 2"/>
            <p:cNvSpPr txBox="1"/>
            <p:nvPr/>
          </p:nvSpPr>
          <p:spPr>
            <a:xfrm>
              <a:off x="3379736" y="2351075"/>
              <a:ext cx="1870455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itle 13"/>
            <p:cNvSpPr txBox="1"/>
            <p:nvPr/>
          </p:nvSpPr>
          <p:spPr>
            <a:xfrm>
              <a:off x="3379735" y="2710281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"/>
          <p:cNvGrpSpPr/>
          <p:nvPr/>
        </p:nvGrpSpPr>
        <p:grpSpPr>
          <a:xfrm>
            <a:off x="1685522" y="3396237"/>
            <a:ext cx="2029866" cy="756218"/>
            <a:chOff x="3379735" y="2368508"/>
            <a:chExt cx="2109071" cy="825678"/>
          </a:xfrm>
        </p:grpSpPr>
        <p:sp>
          <p:nvSpPr>
            <p:cNvPr id="37" name="Content Placeholder 2"/>
            <p:cNvSpPr txBox="1"/>
            <p:nvPr/>
          </p:nvSpPr>
          <p:spPr>
            <a:xfrm>
              <a:off x="3382717" y="2368508"/>
              <a:ext cx="1665800" cy="282279"/>
            </a:xfrm>
            <a:prstGeom prst="rect">
              <a:avLst/>
            </a:prstGeom>
          </p:spPr>
          <p:txBody>
            <a:bodyPr vert="horz" lIns="0" tIns="0" rIns="0" bIns="0" rtlCol="0" anchor="t">
              <a:spAutoFit/>
            </a:bodyPr>
            <a:lstStyle>
              <a:lvl1pPr marL="0" indent="0" algn="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100" kern="1200" cap="none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457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20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2pPr>
              <a:lvl3pPr marL="914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8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3pPr>
              <a:lvl4pPr marL="1371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6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4pPr>
              <a:lvl5pPr marL="18288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5pPr>
              <a:lvl6pPr marL="22860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6pPr>
              <a:lvl7pPr marL="27432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7pPr>
              <a:lvl8pPr marL="32004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8pPr>
              <a:lvl9pPr marL="3657600" indent="0" algn="ctr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accent1">
                    <a:lumMod val="75000"/>
                  </a:schemeClr>
                </a:buClr>
                <a:buSzPct val="145000"/>
                <a:buFont typeface="Arial" panose="020B0604020202020204"/>
                <a:buNone/>
                <a:defRPr sz="1400" kern="1200" cap="none">
                  <a:solidFill>
                    <a:schemeClr val="tx1">
                      <a:tint val="75000"/>
                    </a:schemeClr>
                  </a:solidFill>
                  <a:effectLst/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itle 13"/>
            <p:cNvSpPr txBox="1"/>
            <p:nvPr/>
          </p:nvSpPr>
          <p:spPr>
            <a:xfrm>
              <a:off x="3379735" y="2710279"/>
              <a:ext cx="2109071" cy="483907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文本占位符 1"/>
          <p:cNvSpPr txBox="1">
            <a:spLocks/>
          </p:cNvSpPr>
          <p:nvPr/>
        </p:nvSpPr>
        <p:spPr>
          <a:xfrm>
            <a:off x="1820863" y="245770"/>
            <a:ext cx="5400600" cy="625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3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在这里添加您的标题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10200" y="29408"/>
            <a:ext cx="418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 animBg="1"/>
      <p:bldP spid="16" grpId="0" animBg="1"/>
      <p:bldP spid="17" grpId="0" animBg="1"/>
      <p:bldP spid="18" grpId="0" animBg="1"/>
      <p:bldP spid="3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510718" y="-1"/>
            <a:ext cx="10354903" cy="727142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251670" y="0"/>
            <a:ext cx="11613951" cy="5159603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251670" y="-14052"/>
            <a:ext cx="11613951" cy="3754043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972992" y="3117055"/>
            <a:ext cx="87849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dist">
              <a:buNone/>
            </a:pPr>
            <a:r>
              <a:rPr lang="en-US" altLang="zh-CN" sz="2000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JhengHei UI Light" panose="020B0304030504040204" pitchFamily="34" charset="-120"/>
                <a:ea typeface="Microsoft JhengHei UI Light" panose="020B0304030504040204" pitchFamily="34" charset="-120"/>
                <a:cs typeface="Arial" panose="020B0604020202020204" pitchFamily="34" charset="0"/>
                <a:sym typeface="Agency FB" panose="020B0503020202020204" pitchFamily="34" charset="0"/>
              </a:rPr>
              <a:t>MEDICAL DOCTORS INTERNSHIP REPORT PPT REPORT</a:t>
            </a:r>
            <a:endParaRPr lang="zh-CN" altLang="en-US" sz="2000" spc="300" dirty="0">
              <a:solidFill>
                <a:schemeClr val="tx1">
                  <a:lumMod val="50000"/>
                  <a:lumOff val="50000"/>
                </a:schemeClr>
              </a:solidFill>
              <a:latin typeface="Microsoft JhengHei UI Light" panose="020B0304030504040204" pitchFamily="34" charset="-120"/>
              <a:ea typeface="Microsoft JhengHei UI Light" panose="020B0304030504040204" pitchFamily="34" charset="-120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2316883" y="2156147"/>
            <a:ext cx="948352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6000" b="1" dirty="0" smtClean="0">
                <a:solidFill>
                  <a:srgbClr val="00929A"/>
                </a:solidFill>
                <a:latin typeface="Agency FB" panose="020B0503020202020204" pitchFamily="34" charset="0"/>
                <a:ea typeface="幼圆" panose="02010509060101010101" pitchFamily="49" charset="-122"/>
                <a:cs typeface="Arial" panose="020B0604020202020204" pitchFamily="34" charset="0"/>
                <a:sym typeface="Agency FB" panose="020B0503020202020204" pitchFamily="34" charset="0"/>
              </a:rPr>
              <a:t>THANK YOU</a:t>
            </a:r>
            <a:endParaRPr lang="zh-CN" altLang="en-US" sz="6000" b="1" dirty="0">
              <a:solidFill>
                <a:srgbClr val="00929A"/>
              </a:solidFill>
              <a:latin typeface="Agency FB" panose="020B0503020202020204" pitchFamily="34" charset="0"/>
              <a:ea typeface="幼圆" panose="02010509060101010101" pitchFamily="49" charset="-122"/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861423" y="4098195"/>
            <a:ext cx="5677776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汇报人</a:t>
            </a: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：</a:t>
            </a:r>
            <a:r>
              <a:rPr lang="en-US" altLang="zh-CN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PPT</a:t>
            </a: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         </a:t>
            </a:r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  <a:sym typeface="Agency FB" panose="020B0503020202020204" pitchFamily="34" charset="0"/>
              </a:rPr>
              <a:t>汇报部门：呼吸科</a:t>
            </a:r>
            <a:endParaRPr lang="en-US" altLang="zh-CN" sz="1800" dirty="0" smtClean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  <a:sym typeface="Agency FB" panose="020B0503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89901" y="772358"/>
            <a:ext cx="253146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 smtClean="0">
                <a:solidFill>
                  <a:srgbClr val="00929A"/>
                </a:solidFill>
                <a:latin typeface="Impact" panose="020B0806030902050204" pitchFamily="34" charset="0"/>
                <a:ea typeface="幼圆" panose="02010509060101010101" pitchFamily="49" charset="-122"/>
                <a:sym typeface="Agency FB" panose="020B0503020202020204" pitchFamily="34" charset="0"/>
              </a:rPr>
              <a:t>2020</a:t>
            </a:r>
            <a:endParaRPr lang="zh-CN" altLang="en-US" sz="13800" b="1" dirty="0">
              <a:solidFill>
                <a:srgbClr val="00929A"/>
              </a:solidFill>
              <a:latin typeface="Impact" panose="020B0806030902050204" pitchFamily="34" charset="0"/>
              <a:ea typeface="幼圆" panose="02010509060101010101" pitchFamily="49" charset="-122"/>
              <a:sym typeface="Agency FB" panose="020B0503020202020204" pitchFamily="34" charset="0"/>
            </a:endParaRPr>
          </a:p>
        </p:txBody>
      </p:sp>
      <p:sp>
        <p:nvSpPr>
          <p:cNvPr id="13" name="等腰三角形 12"/>
          <p:cNvSpPr/>
          <p:nvPr/>
        </p:nvSpPr>
        <p:spPr>
          <a:xfrm rot="10800000">
            <a:off x="5775" y="-14051"/>
            <a:ext cx="3065768" cy="3516336"/>
          </a:xfrm>
          <a:prstGeom prst="triangle">
            <a:avLst/>
          </a:prstGeom>
          <a:solidFill>
            <a:srgbClr val="0092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等腰三角形 13"/>
          <p:cNvSpPr/>
          <p:nvPr/>
        </p:nvSpPr>
        <p:spPr>
          <a:xfrm rot="10800000">
            <a:off x="2321483" y="-14051"/>
            <a:ext cx="1500120" cy="1720589"/>
          </a:xfrm>
          <a:prstGeom prst="triangle">
            <a:avLst/>
          </a:prstGeom>
          <a:solidFill>
            <a:srgbClr val="00929A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07653" y="492300"/>
            <a:ext cx="1117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84406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00"/>
                            </p:stCondLst>
                            <p:childTnLst>
                              <p:par>
                                <p:cTn id="2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2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5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5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750"/>
                            </p:stCondLst>
                            <p:childTnLst>
                              <p:par>
                                <p:cTn id="4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LiuChBZh#"/>
  <p:tag name="MH_LAYOUT" val="SubTitle"/>
  <p:tag name="MH" val="20161022193202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3202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AUTOCOLOR" val="TRUE"/>
  <p:tag name="MH_TYPE" val="CONTENTS"/>
  <p:tag name="ID" val="54712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PPT">
  <a:themeElements>
    <a:clrScheme name="自定义 4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2C0F7"/>
      </a:accent1>
      <a:accent2>
        <a:srgbClr val="8A4795"/>
      </a:accent2>
      <a:accent3>
        <a:srgbClr val="82C0F7"/>
      </a:accent3>
      <a:accent4>
        <a:srgbClr val="8A4795"/>
      </a:accent4>
      <a:accent5>
        <a:srgbClr val="82C0F7"/>
      </a:accent5>
      <a:accent6>
        <a:srgbClr val="8A4795"/>
      </a:accent6>
      <a:hlink>
        <a:srgbClr val="82C0F7"/>
      </a:hlink>
      <a:folHlink>
        <a:srgbClr val="8A479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4553</Words>
  <Application>Microsoft Office PowerPoint</Application>
  <PresentationFormat>自定义</PresentationFormat>
  <Paragraphs>348</Paragraphs>
  <Slides>29</Slides>
  <Notes>29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keywords>PPT</cp:keywords>
  <dc:description>www.51pptmoban.com</dc:description>
  <cp:lastModifiedBy>User</cp:lastModifiedBy>
  <cp:revision>16</cp:revision>
  <dcterms:created xsi:type="dcterms:W3CDTF">2016-11-11T15:37:00Z</dcterms:created>
  <dcterms:modified xsi:type="dcterms:W3CDTF">2020-07-31T07:43:48Z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