
<file path=[Content_Types].xml><?xml version="1.0" encoding="utf-8"?>
<Types xmlns="http://schemas.openxmlformats.org/package/2006/content-types">
  <Default Extension="jpeg" ContentType="image/jpeg"/>
  <Default Extension="png" ContentType="image/png"/>
  <Default Extension="emf" ContentType="image/x-emf"/>
  <Default Extension="mp3" ContentType="audio/mp3"/>
  <Default Extension="rels" ContentType="application/vnd.openxmlformats-package.relationships+xml"/>
  <Default Extension="xml" ContentType="application/xml"/>
  <Override PartName="/docProps/app.xml" ContentType="application/vnd.openxmlformats-officedocument.extended-properties+xml"/>
  <Override PartName="/docProps/core.xml" ContentType="application/vnd.openxmlformats-package.core-properties+xml"/>
  <Override PartName="/docProps/custom.xml" ContentType="application/vnd.openxmlformats-officedocument.custom-properties+xml"/>
  <Override PartName="/ppt/handoutMasters/handoutMaster1.xml" ContentType="application/vnd.openxmlformats-officedocument.presentationml.handoutMaster+xml"/>
  <Override PartName="/ppt/notesMasters/notesMaster1.xml" ContentType="application/vnd.openxmlformats-officedocument.presentationml.notesMaster+xml"/>
  <Override PartName="/ppt/notesSlides/notesSlide1.xml" ContentType="application/vnd.openxmlformats-officedocument.presentationml.notesSlide+xml"/>
  <Override PartName="/ppt/notesSlides/notesSlide10.xml" ContentType="application/vnd.openxmlformats-officedocument.presentationml.notesSlide+xml"/>
  <Override PartName="/ppt/notesSlides/notesSlide11.xml" ContentType="application/vnd.openxmlformats-officedocument.presentationml.notesSlide+xml"/>
  <Override PartName="/ppt/notesSlides/notesSlide12.xml" ContentType="application/vnd.openxmlformats-officedocument.presentationml.notesSlide+xml"/>
  <Override PartName="/ppt/notesSlides/notesSlide13.xml" ContentType="application/vnd.openxmlformats-officedocument.presentationml.notesSlide+xml"/>
  <Override PartName="/ppt/notesSlides/notesSlide14.xml" ContentType="application/vnd.openxmlformats-officedocument.presentationml.notesSlide+xml"/>
  <Override PartName="/ppt/notesSlides/notesSlide15.xml" ContentType="application/vnd.openxmlformats-officedocument.presentationml.notesSlide+xml"/>
  <Override PartName="/ppt/notesSlides/notesSlide16.xml" ContentType="application/vnd.openxmlformats-officedocument.presentationml.notesSlide+xml"/>
  <Override PartName="/ppt/notesSlides/notesSlide17.xml" ContentType="application/vnd.openxmlformats-officedocument.presentationml.notesSlide+xml"/>
  <Override PartName="/ppt/notesSlides/notesSlide18.xml" ContentType="application/vnd.openxmlformats-officedocument.presentationml.notesSlide+xml"/>
  <Override PartName="/ppt/notesSlides/notesSlide19.xml" ContentType="application/vnd.openxmlformats-officedocument.presentationml.notesSlide+xml"/>
  <Override PartName="/ppt/notesSlides/notesSlide2.xml" ContentType="application/vnd.openxmlformats-officedocument.presentationml.notesSlide+xml"/>
  <Override PartName="/ppt/notesSlides/notesSlide20.xml" ContentType="application/vnd.openxmlformats-officedocument.presentationml.notesSlide+xml"/>
  <Override PartName="/ppt/notesSlides/notesSlide21.xml" ContentType="application/vnd.openxmlformats-officedocument.presentationml.notesSlide+xml"/>
  <Override PartName="/ppt/notesSlides/notesSlide22.xml" ContentType="application/vnd.openxmlformats-officedocument.presentationml.notesSlide+xml"/>
  <Override PartName="/ppt/notesSlides/notesSlide23.xml" ContentType="application/vnd.openxmlformats-officedocument.presentationml.notesSlide+xml"/>
  <Override PartName="/ppt/notesSlides/notesSlide24.xml" ContentType="application/vnd.openxmlformats-officedocument.presentationml.notesSlide+xml"/>
  <Override PartName="/ppt/notesSlides/notesSlide25.xml" ContentType="application/vnd.openxmlformats-officedocument.presentationml.notesSlide+xml"/>
  <Override PartName="/ppt/notesSlides/notesSlide26.xml" ContentType="application/vnd.openxmlformats-officedocument.presentationml.notesSlide+xml"/>
  <Override PartName="/ppt/notesSlides/notesSlide27.xml" ContentType="application/vnd.openxmlformats-officedocument.presentationml.notesSlide+xml"/>
  <Override PartName="/ppt/notesSlides/notesSlide28.xml" ContentType="application/vnd.openxmlformats-officedocument.presentationml.notesSlide+xml"/>
  <Override PartName="/ppt/notesSlides/notesSlide29.xml" ContentType="application/vnd.openxmlformats-officedocument.presentationml.notesSlide+xml"/>
  <Override PartName="/ppt/notesSlides/notesSlide3.xml" ContentType="application/vnd.openxmlformats-officedocument.presentationml.notesSlide+xml"/>
  <Override PartName="/ppt/notesSlides/notesSlide30.xml" ContentType="application/vnd.openxmlformats-officedocument.presentationml.notesSlide+xml"/>
  <Override PartName="/ppt/notesSlides/notesSlide31.xml" ContentType="application/vnd.openxmlformats-officedocument.presentationml.notesSlide+xml"/>
  <Override PartName="/ppt/notesSlides/notesSlide32.xml" ContentType="application/vnd.openxmlformats-officedocument.presentationml.notesSlide+xml"/>
  <Override PartName="/ppt/notesSlides/notesSlide33.xml" ContentType="application/vnd.openxmlformats-officedocument.presentationml.notesSlide+xml"/>
  <Override PartName="/ppt/notesSlides/notesSlide4.xml" ContentType="application/vnd.openxmlformats-officedocument.presentationml.notesSlide+xml"/>
  <Override PartName="/ppt/notesSlides/notesSlide5.xml" ContentType="application/vnd.openxmlformats-officedocument.presentationml.notesSlide+xml"/>
  <Override PartName="/ppt/notesSlides/notesSlide6.xml" ContentType="application/vnd.openxmlformats-officedocument.presentationml.notesSlide+xml"/>
  <Override PartName="/ppt/notesSlides/notesSlide7.xml" ContentType="application/vnd.openxmlformats-officedocument.presentationml.notesSlide+xml"/>
  <Override PartName="/ppt/notesSlides/notesSlide8.xml" ContentType="application/vnd.openxmlformats-officedocument.presentationml.notesSlide+xml"/>
  <Override PartName="/ppt/notesSlides/notesSlide9.xml" ContentType="application/vnd.openxmlformats-officedocument.presentationml.notesSlide+xml"/>
  <Override PartName="/ppt/presProps.xml" ContentType="application/vnd.openxmlformats-officedocument.presentationml.presProps+xml"/>
  <Override PartName="/ppt/presentation.xml" ContentType="application/vnd.openxmlformats-officedocument.presentationml.presentation.main+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Masters/slideMaster1.xml" ContentType="application/vnd.openxmlformats-officedocument.presentationml.slideMaster+xml"/>
  <Override PartName="/ppt/slides/slide1.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slides/slide19.xml" ContentType="application/vnd.openxmlformats-officedocument.presentationml.slide+xml"/>
  <Override PartName="/ppt/slides/slide2.xml" ContentType="application/vnd.openxmlformats-officedocument.presentationml.slide+xml"/>
  <Override PartName="/ppt/slides/slide20.xml" ContentType="application/vnd.openxmlformats-officedocument.presentationml.slide+xml"/>
  <Override PartName="/ppt/slides/slide21.xml" ContentType="application/vnd.openxmlformats-officedocument.presentationml.slide+xml"/>
  <Override PartName="/ppt/slides/slide22.xml" ContentType="application/vnd.openxmlformats-officedocument.presentationml.slide+xml"/>
  <Override PartName="/ppt/slides/slide23.xml" ContentType="application/vnd.openxmlformats-officedocument.presentationml.slide+xml"/>
  <Override PartName="/ppt/slides/slide24.xml" ContentType="application/vnd.openxmlformats-officedocument.presentationml.slide+xml"/>
  <Override PartName="/ppt/slides/slide25.xml" ContentType="application/vnd.openxmlformats-officedocument.presentationml.slide+xml"/>
  <Override PartName="/ppt/slides/slide26.xml" ContentType="application/vnd.openxmlformats-officedocument.presentationml.slide+xml"/>
  <Override PartName="/ppt/slides/slide27.xml" ContentType="application/vnd.openxmlformats-officedocument.presentationml.slide+xml"/>
  <Override PartName="/ppt/slides/slide28.xml" ContentType="application/vnd.openxmlformats-officedocument.presentationml.slide+xml"/>
  <Override PartName="/ppt/slides/slide29.xml" ContentType="application/vnd.openxmlformats-officedocument.presentationml.slide+xml"/>
  <Override PartName="/ppt/slides/slide3.xml" ContentType="application/vnd.openxmlformats-officedocument.presentationml.slide+xml"/>
  <Override PartName="/ppt/slides/slide30.xml" ContentType="application/vnd.openxmlformats-officedocument.presentationml.slide+xml"/>
  <Override PartName="/ppt/slides/slide31.xml" ContentType="application/vnd.openxmlformats-officedocument.presentationml.slide+xml"/>
  <Override PartName="/ppt/slides/slide32.xml" ContentType="application/vnd.openxmlformats-officedocument.presentationml.slide+xml"/>
  <Override PartName="/ppt/slides/slide3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tableStyles.xml" ContentType="application/vnd.openxmlformats-officedocument.presentationml.tableStyles+xml"/>
  <Override PartName="/ppt/tags/tag1.xml" ContentType="application/vnd.openxmlformats-officedocument.presentationml.tags+xml"/>
  <Override PartName="/ppt/theme/theme1.xml" ContentType="application/vnd.openxmlformats-officedocument.theme+xml"/>
  <Override PartName="/ppt/theme/theme2.xml" ContentType="application/vnd.openxmlformats-officedocument.theme+xml"/>
  <Override PartName="/ppt/theme/theme3.xml" ContentType="application/vnd.openxmlformats-officedocument.theme+xml"/>
  <Override PartName="/ppt/viewProps.xml" ContentType="application/vnd.openxmlformats-officedocument.presentationml.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 Id="rId4" Type="http://schemas.openxmlformats.org/package/2006/relationships/metadata/thumbnail" Target="docProps/thumbnail.jpeg"/><Relationship Id="rId3" Type="http://schemas.openxmlformats.org/package/2006/relationships/metadata/core-properties" Target="docProps/core.xml"/><Relationship Id="rId2" Type="http://schemas.openxmlformats.org/officeDocument/2006/relationships/extended-properties" Target="docProps/app.xml"/><Relationship Id="rId5" Type="http://schemas.openxmlformats.org/officeDocument/2006/relationships/custom-properties" Target="docProps/custom.xml"/></Relationships>
</file>

<file path=ppt/presentation.xml><?xml version="1.0" encoding="utf-8"?>
<p:presentation xmlns:a="http://schemas.openxmlformats.org/drawingml/2006/main" xmlns:r="http://schemas.openxmlformats.org/officeDocument/2006/relationships" xmlns:p="http://schemas.openxmlformats.org/presentationml/2006/main">
  <p:sldMasterIdLst>
    <p:sldMasterId id="2147483648" r:id="rId1"/>
  </p:sldMasterIdLst>
  <p:notesMasterIdLst>
    <p:notesMasterId r:id="rId4"/>
  </p:notesMasterIdLst>
  <p:handoutMasterIdLst>
    <p:handoutMasterId r:id="rId37"/>
  </p:handoutMasterIdLst>
  <p:sldIdLst>
    <p:sldId id="370" r:id="rId3"/>
    <p:sldId id="369" r:id="rId5"/>
    <p:sldId id="364" r:id="rId6"/>
    <p:sldId id="361" r:id="rId7"/>
    <p:sldId id="265" r:id="rId8"/>
    <p:sldId id="367" r:id="rId9"/>
    <p:sldId id="289" r:id="rId10"/>
    <p:sldId id="259" r:id="rId11"/>
    <p:sldId id="356" r:id="rId12"/>
    <p:sldId id="326" r:id="rId13"/>
    <p:sldId id="354" r:id="rId14"/>
    <p:sldId id="269" r:id="rId15"/>
    <p:sldId id="309" r:id="rId16"/>
    <p:sldId id="304" r:id="rId17"/>
    <p:sldId id="357" r:id="rId18"/>
    <p:sldId id="273" r:id="rId19"/>
    <p:sldId id="303" r:id="rId20"/>
    <p:sldId id="291" r:id="rId21"/>
    <p:sldId id="307" r:id="rId22"/>
    <p:sldId id="317" r:id="rId23"/>
    <p:sldId id="358" r:id="rId24"/>
    <p:sldId id="280" r:id="rId25"/>
    <p:sldId id="301" r:id="rId26"/>
    <p:sldId id="270" r:id="rId27"/>
    <p:sldId id="332" r:id="rId28"/>
    <p:sldId id="310" r:id="rId29"/>
    <p:sldId id="366" r:id="rId30"/>
    <p:sldId id="297" r:id="rId31"/>
    <p:sldId id="298" r:id="rId32"/>
    <p:sldId id="292" r:id="rId33"/>
    <p:sldId id="284" r:id="rId34"/>
    <p:sldId id="302" r:id="rId35"/>
    <p:sldId id="362" r:id="rId36"/>
  </p:sldIdLst>
  <p:sldSz cx="12190095" cy="6859270"/>
  <p:notesSz cx="6858000" cy="9144000"/>
  <p:custDataLst>
    <p:tags r:id="rId41"/>
  </p:custDataLst>
  <p:defaultTextStyle>
    <a:defPPr>
      <a:defRPr lang="zh-CN"/>
    </a:defPPr>
    <a:lvl1pPr marL="0" algn="l" defTabSz="1088390" rtl="0" eaLnBrk="1" latinLnBrk="0" hangingPunct="1">
      <a:defRPr sz="2100" kern="1200">
        <a:solidFill>
          <a:schemeClr val="tx1"/>
        </a:solidFill>
        <a:latin typeface="+mn-lt"/>
        <a:ea typeface="+mn-ea"/>
        <a:cs typeface="+mn-cs"/>
      </a:defRPr>
    </a:lvl1pPr>
    <a:lvl2pPr marL="544195" algn="l" defTabSz="1088390" rtl="0" eaLnBrk="1" latinLnBrk="0" hangingPunct="1">
      <a:defRPr sz="2100" kern="1200">
        <a:solidFill>
          <a:schemeClr val="tx1"/>
        </a:solidFill>
        <a:latin typeface="+mn-lt"/>
        <a:ea typeface="+mn-ea"/>
        <a:cs typeface="+mn-cs"/>
      </a:defRPr>
    </a:lvl2pPr>
    <a:lvl3pPr marL="1088390" algn="l" defTabSz="1088390" rtl="0" eaLnBrk="1" latinLnBrk="0" hangingPunct="1">
      <a:defRPr sz="2100" kern="1200">
        <a:solidFill>
          <a:schemeClr val="tx1"/>
        </a:solidFill>
        <a:latin typeface="+mn-lt"/>
        <a:ea typeface="+mn-ea"/>
        <a:cs typeface="+mn-cs"/>
      </a:defRPr>
    </a:lvl3pPr>
    <a:lvl4pPr marL="1632585" algn="l" defTabSz="1088390" rtl="0" eaLnBrk="1" latinLnBrk="0" hangingPunct="1">
      <a:defRPr sz="2100" kern="1200">
        <a:solidFill>
          <a:schemeClr val="tx1"/>
        </a:solidFill>
        <a:latin typeface="+mn-lt"/>
        <a:ea typeface="+mn-ea"/>
        <a:cs typeface="+mn-cs"/>
      </a:defRPr>
    </a:lvl4pPr>
    <a:lvl5pPr marL="2176780" algn="l" defTabSz="1088390" rtl="0" eaLnBrk="1" latinLnBrk="0" hangingPunct="1">
      <a:defRPr sz="2100" kern="1200">
        <a:solidFill>
          <a:schemeClr val="tx1"/>
        </a:solidFill>
        <a:latin typeface="+mn-lt"/>
        <a:ea typeface="+mn-ea"/>
        <a:cs typeface="+mn-cs"/>
      </a:defRPr>
    </a:lvl5pPr>
    <a:lvl6pPr marL="2720975" algn="l" defTabSz="1088390" rtl="0" eaLnBrk="1" latinLnBrk="0" hangingPunct="1">
      <a:defRPr sz="2100" kern="1200">
        <a:solidFill>
          <a:schemeClr val="tx1"/>
        </a:solidFill>
        <a:latin typeface="+mn-lt"/>
        <a:ea typeface="+mn-ea"/>
        <a:cs typeface="+mn-cs"/>
      </a:defRPr>
    </a:lvl6pPr>
    <a:lvl7pPr marL="3265805" algn="l" defTabSz="1088390" rtl="0" eaLnBrk="1" latinLnBrk="0" hangingPunct="1">
      <a:defRPr sz="2100" kern="1200">
        <a:solidFill>
          <a:schemeClr val="tx1"/>
        </a:solidFill>
        <a:latin typeface="+mn-lt"/>
        <a:ea typeface="+mn-ea"/>
        <a:cs typeface="+mn-cs"/>
      </a:defRPr>
    </a:lvl7pPr>
    <a:lvl8pPr marL="3810000" algn="l" defTabSz="1088390" rtl="0" eaLnBrk="1" latinLnBrk="0" hangingPunct="1">
      <a:defRPr sz="2100" kern="1200">
        <a:solidFill>
          <a:schemeClr val="tx1"/>
        </a:solidFill>
        <a:latin typeface="+mn-lt"/>
        <a:ea typeface="+mn-ea"/>
        <a:cs typeface="+mn-cs"/>
      </a:defRPr>
    </a:lvl8pPr>
    <a:lvl9pPr marL="4354195" algn="l" defTabSz="1088390" rtl="0" eaLnBrk="1" latinLnBrk="0" hangingPunct="1">
      <a:defRPr sz="2100" kern="1200">
        <a:solidFill>
          <a:schemeClr val="tx1"/>
        </a:solidFill>
        <a:latin typeface="+mn-lt"/>
        <a:ea typeface="+mn-ea"/>
        <a:cs typeface="+mn-cs"/>
      </a:defRPr>
    </a:lvl9pPr>
  </p:defaultTextStyle>
</p:presentation>
</file>

<file path=ppt/presProps.xml><?xml version="1.0" encoding="utf-8"?>
<p:presentationPr xmlns:a="http://schemas.openxmlformats.org/drawingml/2006/main" xmlns:r="http://schemas.openxmlformats.org/officeDocument/2006/relationships" xmlns:p="http://schemas.openxmlformats.org/presentationml/2006/main">
  <p:clrMru>
    <a:srgbClr val="00458E"/>
    <a:srgbClr val="8B8B8B"/>
    <a:srgbClr val="B11212"/>
    <a:srgbClr val="F5F5F5"/>
    <a:srgbClr val="022A4F"/>
    <a:srgbClr val="007ADE"/>
    <a:srgbClr val="0885DA"/>
    <a:srgbClr val="297FD5"/>
    <a:srgbClr val="629DD1"/>
    <a:srgbClr val="003589"/>
  </p:clrMru>
  <p:extLst>
    <p:ext uri="{E76CE94A-603C-4142-B9EB-6D1370010A27}">
      <p14:discardImageEditData xmlns:p14="http://schemas.microsoft.com/office/powerpoint/2010/main" val="0"/>
    </p:ext>
    <p:ext uri="{D31A062A-798A-4329-ABDD-BBA856620510}">
      <p14:defaultImageDpi xmlns:p14="http://schemas.microsoft.com/office/powerpoint/2010/main" val="220"/>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lastView="sldThumbnailView">
  <p:normalViewPr horzBarState="maximized">
    <p:restoredLeft sz="11511" autoAdjust="0"/>
    <p:restoredTop sz="94660"/>
  </p:normalViewPr>
  <p:slideViewPr>
    <p:cSldViewPr>
      <p:cViewPr>
        <p:scale>
          <a:sx n="75" d="100"/>
          <a:sy n="75" d="100"/>
        </p:scale>
        <p:origin x="-2154" y="-942"/>
      </p:cViewPr>
      <p:guideLst>
        <p:guide orient="horz" pos="2160"/>
        <p:guide orient="horz" pos="3838"/>
        <p:guide pos="3839"/>
        <p:guide pos="7196"/>
        <p:guide pos="573"/>
      </p:guideLst>
    </p:cSldViewPr>
  </p:slideViewPr>
  <p:notesTextViewPr>
    <p:cViewPr>
      <p:scale>
        <a:sx n="100" d="100"/>
        <a:sy n="100" d="100"/>
      </p:scale>
      <p:origin x="0" y="0"/>
    </p:cViewPr>
  </p:notesTextViewPr>
  <p:sorterViewPr>
    <p:cViewPr>
      <p:scale>
        <a:sx n="100" d="100"/>
        <a:sy n="100" d="100"/>
      </p:scale>
      <p:origin x="0" y="0"/>
    </p:cViewPr>
  </p:sorterViewPr>
  <p:notesViewPr>
    <p:cSldViewPr showGuides="1">
      <p:cViewPr varScale="1">
        <p:scale>
          <a:sx n="83" d="100"/>
          <a:sy n="83" d="100"/>
        </p:scale>
        <p:origin x="-3840" y="-96"/>
      </p:cViewPr>
      <p:guideLst>
        <p:guide orient="horz" pos="2880"/>
        <p:guide pos="2160"/>
      </p:guideLst>
    </p:cSldViewPr>
  </p:notesViewPr>
  <p:gridSpacing cx="72008" cy="72008"/>
</p:viewPr>
</file>

<file path=ppt/_rels/presentation.xml.rels><?xml version="1.0" encoding="UTF-8" standalone="yes"?>
<Relationships xmlns="http://schemas.openxmlformats.org/package/2006/relationships"><Relationship Id="rId9" Type="http://schemas.openxmlformats.org/officeDocument/2006/relationships/slide" Target="slides/slide6.xml"/><Relationship Id="rId8" Type="http://schemas.openxmlformats.org/officeDocument/2006/relationships/slide" Target="slides/slide5.xml"/><Relationship Id="rId7" Type="http://schemas.openxmlformats.org/officeDocument/2006/relationships/slide" Target="slides/slide4.xml"/><Relationship Id="rId6" Type="http://schemas.openxmlformats.org/officeDocument/2006/relationships/slide" Target="slides/slide3.xml"/><Relationship Id="rId5" Type="http://schemas.openxmlformats.org/officeDocument/2006/relationships/slide" Target="slides/slide2.xml"/><Relationship Id="rId41" Type="http://schemas.openxmlformats.org/officeDocument/2006/relationships/tags" Target="tags/tag1.xml"/><Relationship Id="rId40" Type="http://schemas.openxmlformats.org/officeDocument/2006/relationships/tableStyles" Target="tableStyles.xml"/><Relationship Id="rId4" Type="http://schemas.openxmlformats.org/officeDocument/2006/relationships/notesMaster" Target="notesMasters/notesMaster1.xml"/><Relationship Id="rId39" Type="http://schemas.openxmlformats.org/officeDocument/2006/relationships/viewProps" Target="viewProps.xml"/><Relationship Id="rId38" Type="http://schemas.openxmlformats.org/officeDocument/2006/relationships/presProps" Target="presProps.xml"/><Relationship Id="rId37" Type="http://schemas.openxmlformats.org/officeDocument/2006/relationships/handoutMaster" Target="handoutMasters/handoutMaster1.xml"/><Relationship Id="rId36" Type="http://schemas.openxmlformats.org/officeDocument/2006/relationships/slide" Target="slides/slide33.xml"/><Relationship Id="rId35" Type="http://schemas.openxmlformats.org/officeDocument/2006/relationships/slide" Target="slides/slide32.xml"/><Relationship Id="rId34" Type="http://schemas.openxmlformats.org/officeDocument/2006/relationships/slide" Target="slides/slide31.xml"/><Relationship Id="rId33" Type="http://schemas.openxmlformats.org/officeDocument/2006/relationships/slide" Target="slides/slide30.xml"/><Relationship Id="rId32" Type="http://schemas.openxmlformats.org/officeDocument/2006/relationships/slide" Target="slides/slide29.xml"/><Relationship Id="rId31" Type="http://schemas.openxmlformats.org/officeDocument/2006/relationships/slide" Target="slides/slide28.xml"/><Relationship Id="rId30" Type="http://schemas.openxmlformats.org/officeDocument/2006/relationships/slide" Target="slides/slide27.xml"/><Relationship Id="rId3" Type="http://schemas.openxmlformats.org/officeDocument/2006/relationships/slide" Target="slides/slide1.xml"/><Relationship Id="rId29" Type="http://schemas.openxmlformats.org/officeDocument/2006/relationships/slide" Target="slides/slide26.xml"/><Relationship Id="rId28" Type="http://schemas.openxmlformats.org/officeDocument/2006/relationships/slide" Target="slides/slide25.xml"/><Relationship Id="rId27" Type="http://schemas.openxmlformats.org/officeDocument/2006/relationships/slide" Target="slides/slide24.xml"/><Relationship Id="rId26" Type="http://schemas.openxmlformats.org/officeDocument/2006/relationships/slide" Target="slides/slide23.xml"/><Relationship Id="rId25" Type="http://schemas.openxmlformats.org/officeDocument/2006/relationships/slide" Target="slides/slide22.xml"/><Relationship Id="rId24" Type="http://schemas.openxmlformats.org/officeDocument/2006/relationships/slide" Target="slides/slide21.xml"/><Relationship Id="rId23" Type="http://schemas.openxmlformats.org/officeDocument/2006/relationships/slide" Target="slides/slide20.xml"/><Relationship Id="rId22" Type="http://schemas.openxmlformats.org/officeDocument/2006/relationships/slide" Target="slides/slide19.xml"/><Relationship Id="rId21" Type="http://schemas.openxmlformats.org/officeDocument/2006/relationships/slide" Target="slides/slide18.xml"/><Relationship Id="rId20" Type="http://schemas.openxmlformats.org/officeDocument/2006/relationships/slide" Target="slides/slide17.xml"/><Relationship Id="rId2" Type="http://schemas.openxmlformats.org/officeDocument/2006/relationships/theme" Target="theme/theme1.xml"/><Relationship Id="rId19" Type="http://schemas.openxmlformats.org/officeDocument/2006/relationships/slide" Target="slides/slide16.xml"/><Relationship Id="rId18" Type="http://schemas.openxmlformats.org/officeDocument/2006/relationships/slide" Target="slides/slide15.xml"/><Relationship Id="rId17" Type="http://schemas.openxmlformats.org/officeDocument/2006/relationships/slide" Target="slides/slide14.xml"/><Relationship Id="rId16" Type="http://schemas.openxmlformats.org/officeDocument/2006/relationships/slide" Target="slides/slide13.xml"/><Relationship Id="rId15" Type="http://schemas.openxmlformats.org/officeDocument/2006/relationships/slide" Target="slides/slide12.xml"/><Relationship Id="rId14" Type="http://schemas.openxmlformats.org/officeDocument/2006/relationships/slide" Target="slides/slide11.xml"/><Relationship Id="rId13" Type="http://schemas.openxmlformats.org/officeDocument/2006/relationships/slide" Target="slides/slide10.xml"/><Relationship Id="rId12" Type="http://schemas.openxmlformats.org/officeDocument/2006/relationships/slide" Target="slides/slide9.xml"/><Relationship Id="rId11" Type="http://schemas.openxmlformats.org/officeDocument/2006/relationships/slide" Target="slides/slide8.xml"/><Relationship Id="rId10" Type="http://schemas.openxmlformats.org/officeDocument/2006/relationships/slide" Target="slides/slide7.xml"/><Relationship Id="rId1" Type="http://schemas.openxmlformats.org/officeDocument/2006/relationships/slideMaster" Target="slideMasters/slideMaster1.xml"/></Relationships>
</file>

<file path=ppt/handoutMasters/_rels/handoutMaster1.xml.rels><?xml version="1.0" encoding="UTF-8" standalone="yes"?>
<Relationships xmlns="http://schemas.openxmlformats.org/package/2006/relationships"><Relationship Id="rId1" Type="http://schemas.openxmlformats.org/officeDocument/2006/relationships/theme" Target="../theme/theme3.xml"/></Relationships>
</file>

<file path=ppt/handoutMasters/handoutMaster1.xml><?xml version="1.0" encoding="utf-8"?>
<p:handout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页眉占位符 1"/>
          <p:cNvSpPr>
            <a:spLocks noGrp="1"/>
          </p:cNvSpPr>
          <p:nvPr>
            <p:ph type="hdr" sz="quarter"/>
          </p:nvPr>
        </p:nvSpPr>
        <p:spPr>
          <a:xfrm>
            <a:off x="0" y="0"/>
            <a:ext cx="2971800" cy="457200"/>
          </a:xfrm>
          <a:prstGeom prst="rect">
            <a:avLst/>
          </a:prstGeom>
        </p:spPr>
        <p:txBody>
          <a:bodyPr vert="horz" lIns="91440" tIns="45720" rIns="91440" bIns="45720" rtlCol="0"/>
          <a:lstStyle>
            <a:lvl1pPr algn="l">
              <a:defRPr sz="1200"/>
            </a:lvl1pPr>
          </a:lstStyle>
          <a:p>
            <a:endParaRPr lang="zh-CN" altLang="en-US"/>
          </a:p>
        </p:txBody>
      </p:sp>
      <p:sp>
        <p:nvSpPr>
          <p:cNvPr id="3" name="日期占位符 2"/>
          <p:cNvSpPr>
            <a:spLocks noGrp="1"/>
          </p:cNvSpPr>
          <p:nvPr>
            <p:ph type="dt" sz="quarter" idx="1"/>
          </p:nvPr>
        </p:nvSpPr>
        <p:spPr>
          <a:xfrm>
            <a:off x="3884613" y="0"/>
            <a:ext cx="2971800" cy="457200"/>
          </a:xfrm>
          <a:prstGeom prst="rect">
            <a:avLst/>
          </a:prstGeom>
        </p:spPr>
        <p:txBody>
          <a:bodyPr vert="horz" lIns="91440" tIns="45720" rIns="91440" bIns="45720" rtlCol="0"/>
          <a:lstStyle>
            <a:lvl1pPr algn="r">
              <a:defRPr sz="1200"/>
            </a:lvl1pPr>
          </a:lstStyle>
          <a:p>
            <a:fld id="{5D1C15E6-6BD2-4E4B-B1D4-218C26E1B228}" type="datetimeFigureOut">
              <a:rPr lang="zh-CN" altLang="en-US" smtClean="0"/>
            </a:fld>
            <a:endParaRPr lang="zh-CN" altLang="en-US"/>
          </a:p>
        </p:txBody>
      </p:sp>
      <p:sp>
        <p:nvSpPr>
          <p:cNvPr id="4" name="页脚占位符 3"/>
          <p:cNvSpPr>
            <a:spLocks noGrp="1"/>
          </p:cNvSpPr>
          <p:nvPr>
            <p:ph type="ftr" sz="quarter" idx="2"/>
          </p:nvPr>
        </p:nvSpPr>
        <p:spPr>
          <a:xfrm>
            <a:off x="0" y="8685213"/>
            <a:ext cx="2971800" cy="457200"/>
          </a:xfrm>
          <a:prstGeom prst="rect">
            <a:avLst/>
          </a:prstGeom>
        </p:spPr>
        <p:txBody>
          <a:bodyPr vert="horz" lIns="91440" tIns="45720" rIns="91440" bIns="45720" rtlCol="0" anchor="b"/>
          <a:lstStyle>
            <a:lvl1pPr algn="l">
              <a:defRPr sz="1200"/>
            </a:lvl1pPr>
          </a:lstStyle>
          <a:p>
            <a:endParaRPr lang="zh-CN" altLang="en-US"/>
          </a:p>
        </p:txBody>
      </p:sp>
      <p:sp>
        <p:nvSpPr>
          <p:cNvPr id="5" name="灯片编号占位符 4"/>
          <p:cNvSpPr>
            <a:spLocks noGrp="1"/>
          </p:cNvSpPr>
          <p:nvPr>
            <p:ph type="sldNum" sz="quarter" idx="3"/>
          </p:nvPr>
        </p:nvSpPr>
        <p:spPr>
          <a:xfrm>
            <a:off x="3884613" y="8685213"/>
            <a:ext cx="2971800" cy="457200"/>
          </a:xfrm>
          <a:prstGeom prst="rect">
            <a:avLst/>
          </a:prstGeom>
        </p:spPr>
        <p:txBody>
          <a:bodyPr vert="horz" lIns="91440" tIns="45720" rIns="91440" bIns="45720" rtlCol="0" anchor="b"/>
          <a:lstStyle>
            <a:lvl1pPr algn="r">
              <a:defRPr sz="1200"/>
            </a:lvl1pPr>
          </a:lstStyle>
          <a:p>
            <a:fld id="{E655EDCA-2189-4435-B38B-6F3C2C044356}" type="slidenum">
              <a:rPr lang="zh-CN" altLang="en-US" smtClean="0"/>
            </a:fld>
            <a:endParaRPr lang="zh-CN" altLang="en-US"/>
          </a:p>
        </p:txBody>
      </p:sp>
    </p:spTree>
  </p:cSld>
  <p:clrMap bg1="lt1" tx1="dk1" bg2="lt2" tx2="dk2" accent1="accent1" accent2="accent2" accent3="accent3" accent4="accent4" accent5="accent5" accent6="accent6" hlink="hlink" folHlink="folHlink"/>
</p:handoutMaster>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页眉占位符 1"/>
          <p:cNvSpPr>
            <a:spLocks noGrp="1"/>
          </p:cNvSpPr>
          <p:nvPr>
            <p:ph type="hdr" sz="quarter"/>
          </p:nvPr>
        </p:nvSpPr>
        <p:spPr>
          <a:xfrm>
            <a:off x="0" y="0"/>
            <a:ext cx="2971800" cy="457200"/>
          </a:xfrm>
          <a:prstGeom prst="rect">
            <a:avLst/>
          </a:prstGeom>
        </p:spPr>
        <p:txBody>
          <a:bodyPr vert="horz" lIns="91440" tIns="45720" rIns="91440" bIns="45720" rtlCol="0"/>
          <a:lstStyle>
            <a:lvl1pPr algn="l">
              <a:defRPr sz="1200"/>
            </a:lvl1pPr>
          </a:lstStyle>
          <a:p>
            <a:endParaRPr lang="zh-CN" altLang="en-US"/>
          </a:p>
        </p:txBody>
      </p:sp>
      <p:sp>
        <p:nvSpPr>
          <p:cNvPr id="3" name="日期占位符 2"/>
          <p:cNvSpPr>
            <a:spLocks noGrp="1"/>
          </p:cNvSpPr>
          <p:nvPr>
            <p:ph type="dt" idx="1"/>
          </p:nvPr>
        </p:nvSpPr>
        <p:spPr>
          <a:xfrm>
            <a:off x="3884613" y="0"/>
            <a:ext cx="2971800" cy="457200"/>
          </a:xfrm>
          <a:prstGeom prst="rect">
            <a:avLst/>
          </a:prstGeom>
        </p:spPr>
        <p:txBody>
          <a:bodyPr vert="horz" lIns="91440" tIns="45720" rIns="91440" bIns="45720" rtlCol="0"/>
          <a:lstStyle>
            <a:lvl1pPr algn="r">
              <a:defRPr sz="1200"/>
            </a:lvl1pPr>
          </a:lstStyle>
          <a:p>
            <a:fld id="{0B17430C-5A66-4BD0-A971-34190B6C6019}" type="datetimeFigureOut">
              <a:rPr lang="zh-CN" altLang="en-US" smtClean="0"/>
            </a:fld>
            <a:endParaRPr lang="zh-CN" altLang="en-US"/>
          </a:p>
        </p:txBody>
      </p:sp>
      <p:sp>
        <p:nvSpPr>
          <p:cNvPr id="4" name="幻灯片图像占位符 3"/>
          <p:cNvSpPr>
            <a:spLocks noGrp="1" noRot="1" noChangeAspect="1"/>
          </p:cNvSpPr>
          <p:nvPr>
            <p:ph type="sldImg" idx="2"/>
          </p:nvPr>
        </p:nvSpPr>
        <p:spPr>
          <a:xfrm>
            <a:off x="382588" y="685800"/>
            <a:ext cx="6092825" cy="3429000"/>
          </a:xfrm>
          <a:prstGeom prst="rect">
            <a:avLst/>
          </a:prstGeom>
          <a:noFill/>
          <a:ln w="12700">
            <a:solidFill>
              <a:prstClr val="black"/>
            </a:solidFill>
          </a:ln>
        </p:spPr>
        <p:txBody>
          <a:bodyPr vert="horz" lIns="91440" tIns="45720" rIns="91440" bIns="45720" rtlCol="0" anchor="ctr"/>
          <a:lstStyle/>
          <a:p>
            <a:endParaRPr lang="zh-CN" altLang="en-US"/>
          </a:p>
        </p:txBody>
      </p:sp>
      <p:sp>
        <p:nvSpPr>
          <p:cNvPr id="5" name="备注占位符 4"/>
          <p:cNvSpPr>
            <a:spLocks noGrp="1"/>
          </p:cNvSpPr>
          <p:nvPr>
            <p:ph type="body" sz="quarter" idx="3"/>
          </p:nvPr>
        </p:nvSpPr>
        <p:spPr>
          <a:xfrm>
            <a:off x="685800" y="4343400"/>
            <a:ext cx="5486400" cy="4114800"/>
          </a:xfrm>
          <a:prstGeom prst="rect">
            <a:avLst/>
          </a:prstGeom>
        </p:spPr>
        <p:txBody>
          <a:bodyPr vert="horz" lIns="91440" tIns="45720" rIns="91440" bIns="45720" rtlCol="0"/>
          <a:lstStyle/>
          <a:p>
            <a:pPr lvl="0"/>
            <a:r>
              <a:rPr lang="zh-CN" altLang="en-US" smtClean="0"/>
              <a:t>单击此处编辑母版文本样式</a:t>
            </a:r>
            <a:endParaRPr lang="zh-CN" altLang="en-US" smtClean="0"/>
          </a:p>
          <a:p>
            <a:pPr lvl="1"/>
            <a:r>
              <a:rPr lang="zh-CN" altLang="en-US" smtClean="0"/>
              <a:t>第二级</a:t>
            </a:r>
            <a:endParaRPr lang="zh-CN" altLang="en-US" smtClean="0"/>
          </a:p>
          <a:p>
            <a:pPr lvl="2"/>
            <a:r>
              <a:rPr lang="zh-CN" altLang="en-US" smtClean="0"/>
              <a:t>第三级</a:t>
            </a:r>
            <a:endParaRPr lang="zh-CN" altLang="en-US" smtClean="0"/>
          </a:p>
          <a:p>
            <a:pPr lvl="3"/>
            <a:r>
              <a:rPr lang="zh-CN" altLang="en-US" smtClean="0"/>
              <a:t>第四级</a:t>
            </a:r>
            <a:endParaRPr lang="zh-CN" altLang="en-US" smtClean="0"/>
          </a:p>
          <a:p>
            <a:pPr lvl="4"/>
            <a:r>
              <a:rPr lang="zh-CN" altLang="en-US" smtClean="0"/>
              <a:t>第五级</a:t>
            </a:r>
            <a:endParaRPr lang="zh-CN" altLang="en-US"/>
          </a:p>
        </p:txBody>
      </p:sp>
      <p:sp>
        <p:nvSpPr>
          <p:cNvPr id="6" name="页脚占位符 5"/>
          <p:cNvSpPr>
            <a:spLocks noGrp="1"/>
          </p:cNvSpPr>
          <p:nvPr>
            <p:ph type="ftr" sz="quarter" idx="4"/>
          </p:nvPr>
        </p:nvSpPr>
        <p:spPr>
          <a:xfrm>
            <a:off x="0" y="8685213"/>
            <a:ext cx="2971800" cy="457200"/>
          </a:xfrm>
          <a:prstGeom prst="rect">
            <a:avLst/>
          </a:prstGeom>
        </p:spPr>
        <p:txBody>
          <a:bodyPr vert="horz" lIns="91440" tIns="45720" rIns="91440" bIns="45720" rtlCol="0" anchor="b"/>
          <a:lstStyle>
            <a:lvl1pPr algn="l">
              <a:defRPr sz="1200"/>
            </a:lvl1pPr>
          </a:lstStyle>
          <a:p>
            <a:endParaRPr lang="zh-CN" altLang="en-US"/>
          </a:p>
        </p:txBody>
      </p:sp>
      <p:sp>
        <p:nvSpPr>
          <p:cNvPr id="7" name="灯片编号占位符 6"/>
          <p:cNvSpPr>
            <a:spLocks noGrp="1"/>
          </p:cNvSpPr>
          <p:nvPr>
            <p:ph type="sldNum" sz="quarter" idx="5"/>
          </p:nvPr>
        </p:nvSpPr>
        <p:spPr>
          <a:xfrm>
            <a:off x="3884613" y="8685213"/>
            <a:ext cx="2971800" cy="457200"/>
          </a:xfrm>
          <a:prstGeom prst="rect">
            <a:avLst/>
          </a:prstGeom>
        </p:spPr>
        <p:txBody>
          <a:bodyPr vert="horz" lIns="91440" tIns="45720" rIns="91440" bIns="45720" rtlCol="0" anchor="b"/>
          <a:lstStyle>
            <a:lvl1pPr algn="r">
              <a:defRPr sz="1200"/>
            </a:lvl1pPr>
          </a:lstStyle>
          <a:p>
            <a:fld id="{74AC173A-3DA8-4893-B28A-1E15F55C330A}" type="slidenum">
              <a:rPr lang="zh-CN" altLang="en-US" smtClean="0"/>
            </a:fld>
            <a:endParaRPr lang="zh-CN" altLang="en-US"/>
          </a:p>
        </p:txBody>
      </p:sp>
    </p:spTree>
  </p:cSld>
  <p:clrMap bg1="lt1" tx1="dk1" bg2="lt2" tx2="dk2" accent1="accent1" accent2="accent2" accent3="accent3" accent4="accent4" accent5="accent5" accent6="accent6" hlink="hlink" folHlink="folHlink"/>
  <p:notesStyle>
    <a:lvl1pPr marL="0" algn="l" defTabSz="914400" rtl="0" eaLnBrk="1" latinLnBrk="0" hangingPunct="1">
      <a:defRPr sz="1200" kern="1200">
        <a:solidFill>
          <a:schemeClr val="tx1"/>
        </a:solidFill>
        <a:latin typeface="+mn-lt"/>
        <a:ea typeface="+mn-ea"/>
        <a:cs typeface="+mn-cs"/>
      </a:defRPr>
    </a:lvl1pPr>
    <a:lvl2pPr marL="457200" algn="l" defTabSz="914400" rtl="0" eaLnBrk="1" latinLnBrk="0" hangingPunct="1">
      <a:defRPr sz="1200" kern="1200">
        <a:solidFill>
          <a:schemeClr val="tx1"/>
        </a:solidFill>
        <a:latin typeface="+mn-lt"/>
        <a:ea typeface="+mn-ea"/>
        <a:cs typeface="+mn-cs"/>
      </a:defRPr>
    </a:lvl2pPr>
    <a:lvl3pPr marL="914400" algn="l" defTabSz="914400" rtl="0" eaLnBrk="1" latinLnBrk="0" hangingPunct="1">
      <a:defRPr sz="1200" kern="1200">
        <a:solidFill>
          <a:schemeClr val="tx1"/>
        </a:solidFill>
        <a:latin typeface="+mn-lt"/>
        <a:ea typeface="+mn-ea"/>
        <a:cs typeface="+mn-cs"/>
      </a:defRPr>
    </a:lvl3pPr>
    <a:lvl4pPr marL="1371600" algn="l" defTabSz="914400" rtl="0" eaLnBrk="1" latinLnBrk="0" hangingPunct="1">
      <a:defRPr sz="1200" kern="1200">
        <a:solidFill>
          <a:schemeClr val="tx1"/>
        </a:solidFill>
        <a:latin typeface="+mn-lt"/>
        <a:ea typeface="+mn-ea"/>
        <a:cs typeface="+mn-cs"/>
      </a:defRPr>
    </a:lvl4pPr>
    <a:lvl5pPr marL="1828800" algn="l" defTabSz="914400" rtl="0" eaLnBrk="1" latinLnBrk="0" hangingPunct="1">
      <a:defRPr sz="1200" kern="1200">
        <a:solidFill>
          <a:schemeClr val="tx1"/>
        </a:solidFill>
        <a:latin typeface="+mn-lt"/>
        <a:ea typeface="+mn-ea"/>
        <a:cs typeface="+mn-cs"/>
      </a:defRPr>
    </a:lvl5pPr>
    <a:lvl6pPr marL="2286000" algn="l" defTabSz="914400" rtl="0" eaLnBrk="1" latinLnBrk="0" hangingPunct="1">
      <a:defRPr sz="1200" kern="1200">
        <a:solidFill>
          <a:schemeClr val="tx1"/>
        </a:solidFill>
        <a:latin typeface="+mn-lt"/>
        <a:ea typeface="+mn-ea"/>
        <a:cs typeface="+mn-cs"/>
      </a:defRPr>
    </a:lvl6pPr>
    <a:lvl7pPr marL="2743200" algn="l" defTabSz="914400" rtl="0" eaLnBrk="1" latinLnBrk="0" hangingPunct="1">
      <a:defRPr sz="1200" kern="1200">
        <a:solidFill>
          <a:schemeClr val="tx1"/>
        </a:solidFill>
        <a:latin typeface="+mn-lt"/>
        <a:ea typeface="+mn-ea"/>
        <a:cs typeface="+mn-cs"/>
      </a:defRPr>
    </a:lvl7pPr>
    <a:lvl8pPr marL="3200400" algn="l" defTabSz="914400" rtl="0" eaLnBrk="1" latinLnBrk="0" hangingPunct="1">
      <a:defRPr sz="1200" kern="1200">
        <a:solidFill>
          <a:schemeClr val="tx1"/>
        </a:solidFill>
        <a:latin typeface="+mn-lt"/>
        <a:ea typeface="+mn-ea"/>
        <a:cs typeface="+mn-cs"/>
      </a:defRPr>
    </a:lvl8pPr>
    <a:lvl9pPr marL="3657600" algn="l" defTabSz="914400" rtl="0" eaLnBrk="1" latinLnBrk="0" hangingPunct="1">
      <a:defRPr sz="1200" kern="1200">
        <a:solidFill>
          <a:schemeClr val="tx1"/>
        </a:solidFill>
        <a:latin typeface="+mn-lt"/>
        <a:ea typeface="+mn-ea"/>
        <a:cs typeface="+mn-cs"/>
      </a:defRPr>
    </a:lvl9pPr>
  </p:notesStyle>
</p:notesMaster>
</file>

<file path=ppt/notesSlides/_rels/notesSlide1.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1.xml"/></Relationships>
</file>

<file path=ppt/notesSlides/_rels/notesSlide2.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2.xml"/></Relationships>
</file>

<file path=ppt/notesSlides/_rels/notesSlide3.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3.xml"/></Relationships>
</file>

<file path=ppt/notesSlides/_rels/notesSlide4.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4.xml"/></Relationships>
</file>

<file path=ppt/notesSlides/_rels/notesSlide5.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5.xml"/></Relationships>
</file>

<file path=ppt/notesSlides/_rels/notesSlide6.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6.xml"/></Relationships>
</file>

<file path=ppt/notesSlides/_rels/notesSlide7.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7.xml"/></Relationships>
</file>

<file path=ppt/notesSlides/_rels/notesSlide8.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8.xml"/></Relationships>
</file>

<file path=ppt/notesSlides/_rels/notesSlide9.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9.xml"/></Relationships>
</file>

<file path=ppt/notesSlides/_rels/notesSlide10.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10.xml"/></Relationships>
</file>

<file path=ppt/notesSlides/_rels/notesSlide11.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11.xml"/></Relationships>
</file>

<file path=ppt/notesSlides/_rels/notesSlide12.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12.xml"/></Relationships>
</file>

<file path=ppt/notesSlides/_rels/notesSlide13.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13.xml"/></Relationships>
</file>

<file path=ppt/notesSlides/_rels/notesSlide14.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14.xml"/></Relationships>
</file>

<file path=ppt/notesSlides/_rels/notesSlide15.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15.xml"/></Relationships>
</file>

<file path=ppt/notesSlides/_rels/notesSlide16.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16.xml"/></Relationships>
</file>

<file path=ppt/notesSlides/_rels/notesSlide17.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17.xml"/></Relationships>
</file>

<file path=ppt/notesSlides/_rels/notesSlide18.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18.xml"/></Relationships>
</file>

<file path=ppt/notesSlides/_rels/notesSlide19.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19.xml"/></Relationships>
</file>

<file path=ppt/notesSlides/_rels/notesSlide20.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20.xml"/></Relationships>
</file>

<file path=ppt/notesSlides/_rels/notesSlide21.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21.xml"/></Relationships>
</file>

<file path=ppt/notesSlides/_rels/notesSlide22.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22.xml"/></Relationships>
</file>

<file path=ppt/notesSlides/_rels/notesSlide23.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23.xml"/></Relationships>
</file>

<file path=ppt/notesSlides/_rels/notesSlide24.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24.xml"/></Relationships>
</file>

<file path=ppt/notesSlides/_rels/notesSlide25.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25.xml"/></Relationships>
</file>

<file path=ppt/notesSlides/_rels/notesSlide26.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26.xml"/></Relationships>
</file>

<file path=ppt/notesSlides/_rels/notesSlide27.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27.xml"/></Relationships>
</file>

<file path=ppt/notesSlides/_rels/notesSlide28.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28.xml"/></Relationships>
</file>

<file path=ppt/notesSlides/_rels/notesSlide29.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29.xml"/></Relationships>
</file>

<file path=ppt/notesSlides/_rels/notesSlide30.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30.xml"/></Relationships>
</file>

<file path=ppt/notesSlides/_rels/notesSlide31.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31.xml"/></Relationships>
</file>

<file path=ppt/notesSlides/_rels/notesSlide32.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32.xml"/></Relationships>
</file>

<file path=ppt/notesSlides/_rels/notesSlide33.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33.xml"/></Relationships>
</file>

<file path=ppt/notesSlides/notesSlide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74AC173A-3DA8-4893-B28A-1E15F55C330A}" type="slidenum">
              <a:rPr lang="zh-CN" altLang="en-US" smtClean="0"/>
            </a:fld>
            <a:endParaRPr lang="zh-CN" altLang="en-US"/>
          </a:p>
        </p:txBody>
      </p:sp>
    </p:spTree>
  </p:cSld>
  <p:clrMapOvr>
    <a:masterClrMapping/>
  </p:clrMapOvr>
</p:notes>
</file>

<file path=ppt/notesSlides/notesSlide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74AC173A-3DA8-4893-B28A-1E15F55C330A}" type="slidenum">
              <a:rPr lang="zh-CN" altLang="en-US" smtClean="0"/>
            </a:fld>
            <a:endParaRPr lang="zh-CN" altLang="en-US"/>
          </a:p>
        </p:txBody>
      </p:sp>
    </p:spTree>
  </p:cSld>
  <p:clrMapOvr>
    <a:masterClrMapping/>
  </p:clrMapOvr>
</p:notes>
</file>

<file path=ppt/notesSlides/notesSlide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74AC173A-3DA8-4893-B28A-1E15F55C330A}" type="slidenum">
              <a:rPr lang="zh-CN" altLang="en-US" smtClean="0"/>
            </a:fld>
            <a:endParaRPr lang="zh-CN" altLang="en-US"/>
          </a:p>
        </p:txBody>
      </p:sp>
    </p:spTree>
  </p:cSld>
  <p:clrMapOvr>
    <a:masterClrMapping/>
  </p:clrMapOvr>
</p:notes>
</file>

<file path=ppt/notesSlides/notesSlide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74AC173A-3DA8-4893-B28A-1E15F55C330A}" type="slidenum">
              <a:rPr lang="zh-CN" altLang="en-US" smtClean="0"/>
            </a:fld>
            <a:endParaRPr lang="zh-CN" altLang="en-US"/>
          </a:p>
        </p:txBody>
      </p:sp>
    </p:spTree>
  </p:cSld>
  <p:clrMapOvr>
    <a:masterClrMapping/>
  </p:clrMapOvr>
</p:notes>
</file>

<file path=ppt/notesSlides/notesSlide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74AC173A-3DA8-4893-B28A-1E15F55C330A}" type="slidenum">
              <a:rPr lang="zh-CN" altLang="en-US" smtClean="0"/>
            </a:fld>
            <a:endParaRPr lang="zh-CN" altLang="en-US"/>
          </a:p>
        </p:txBody>
      </p:sp>
    </p:spTree>
  </p:cSld>
  <p:clrMapOvr>
    <a:masterClrMapping/>
  </p:clrMapOvr>
</p:notes>
</file>

<file path=ppt/notesSlides/notesSlide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74AC173A-3DA8-4893-B28A-1E15F55C330A}" type="slidenum">
              <a:rPr lang="zh-CN" altLang="en-US" smtClean="0"/>
            </a:fld>
            <a:endParaRPr lang="zh-CN" altLang="en-US"/>
          </a:p>
        </p:txBody>
      </p:sp>
    </p:spTree>
  </p:cSld>
  <p:clrMapOvr>
    <a:masterClrMapping/>
  </p:clrMapOvr>
</p:notes>
</file>

<file path=ppt/notesSlides/notesSlide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74AC173A-3DA8-4893-B28A-1E15F55C330A}" type="slidenum">
              <a:rPr lang="zh-CN" altLang="en-US" smtClean="0"/>
            </a:fld>
            <a:endParaRPr lang="zh-CN" altLang="en-US"/>
          </a:p>
        </p:txBody>
      </p:sp>
    </p:spTree>
  </p:cSld>
  <p:clrMapOvr>
    <a:masterClrMapping/>
  </p:clrMapOvr>
</p:notes>
</file>

<file path=ppt/notesSlides/notesSlide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74AC173A-3DA8-4893-B28A-1E15F55C330A}" type="slidenum">
              <a:rPr lang="zh-CN" altLang="en-US" smtClean="0"/>
            </a:fld>
            <a:endParaRPr lang="zh-CN" altLang="en-US"/>
          </a:p>
        </p:txBody>
      </p:sp>
    </p:spTree>
  </p:cSld>
  <p:clrMapOvr>
    <a:masterClrMapping/>
  </p:clrMapOvr>
</p:notes>
</file>

<file path=ppt/notesSlides/notesSlide9.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74AC173A-3DA8-4893-B28A-1E15F55C330A}" type="slidenum">
              <a:rPr lang="zh-CN" altLang="en-US" smtClean="0"/>
            </a:fld>
            <a:endParaRPr lang="zh-CN" altLang="en-US"/>
          </a:p>
        </p:txBody>
      </p:sp>
    </p:spTree>
  </p:cSld>
  <p:clrMapOvr>
    <a:masterClrMapping/>
  </p:clrMapOvr>
</p:notes>
</file>

<file path=ppt/notesSlides/notesSlide10.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74AC173A-3DA8-4893-B28A-1E15F55C330A}" type="slidenum">
              <a:rPr lang="zh-CN" altLang="en-US" smtClean="0"/>
            </a:fld>
            <a:endParaRPr lang="zh-CN" altLang="en-US"/>
          </a:p>
        </p:txBody>
      </p:sp>
    </p:spTree>
  </p:cSld>
  <p:clrMapOvr>
    <a:masterClrMapping/>
  </p:clrMapOvr>
</p:notes>
</file>

<file path=ppt/notesSlides/notesSlide1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74AC173A-3DA8-4893-B28A-1E15F55C330A}" type="slidenum">
              <a:rPr lang="zh-CN" altLang="en-US" smtClean="0"/>
            </a:fld>
            <a:endParaRPr lang="zh-CN" altLang="en-US"/>
          </a:p>
        </p:txBody>
      </p:sp>
    </p:spTree>
  </p:cSld>
  <p:clrMapOvr>
    <a:masterClrMapping/>
  </p:clrMapOvr>
</p:notes>
</file>

<file path=ppt/notesSlides/notesSlide1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74AC173A-3DA8-4893-B28A-1E15F55C330A}" type="slidenum">
              <a:rPr lang="zh-CN" altLang="en-US" smtClean="0"/>
            </a:fld>
            <a:endParaRPr lang="zh-CN" altLang="en-US"/>
          </a:p>
        </p:txBody>
      </p:sp>
    </p:spTree>
  </p:cSld>
  <p:clrMapOvr>
    <a:masterClrMapping/>
  </p:clrMapOvr>
</p:notes>
</file>

<file path=ppt/notesSlides/notesSlide1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74AC173A-3DA8-4893-B28A-1E15F55C330A}" type="slidenum">
              <a:rPr lang="zh-CN" altLang="en-US" smtClean="0"/>
            </a:fld>
            <a:endParaRPr lang="zh-CN" altLang="en-US"/>
          </a:p>
        </p:txBody>
      </p:sp>
    </p:spTree>
  </p:cSld>
  <p:clrMapOvr>
    <a:masterClrMapping/>
  </p:clrMapOvr>
</p:notes>
</file>

<file path=ppt/notesSlides/notesSlide1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74AC173A-3DA8-4893-B28A-1E15F55C330A}" type="slidenum">
              <a:rPr lang="zh-CN" altLang="en-US" smtClean="0"/>
            </a:fld>
            <a:endParaRPr lang="zh-CN" altLang="en-US"/>
          </a:p>
        </p:txBody>
      </p:sp>
    </p:spTree>
  </p:cSld>
  <p:clrMapOvr>
    <a:masterClrMapping/>
  </p:clrMapOvr>
</p:notes>
</file>

<file path=ppt/notesSlides/notesSlide1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74AC173A-3DA8-4893-B28A-1E15F55C330A}" type="slidenum">
              <a:rPr lang="zh-CN" altLang="en-US" smtClean="0"/>
            </a:fld>
            <a:endParaRPr lang="zh-CN" altLang="en-US"/>
          </a:p>
        </p:txBody>
      </p:sp>
    </p:spTree>
  </p:cSld>
  <p:clrMapOvr>
    <a:masterClrMapping/>
  </p:clrMapOvr>
</p:notes>
</file>

<file path=ppt/notesSlides/notesSlide1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74AC173A-3DA8-4893-B28A-1E15F55C330A}" type="slidenum">
              <a:rPr lang="zh-CN" altLang="en-US" smtClean="0"/>
            </a:fld>
            <a:endParaRPr lang="zh-CN" altLang="en-US"/>
          </a:p>
        </p:txBody>
      </p:sp>
    </p:spTree>
  </p:cSld>
  <p:clrMapOvr>
    <a:masterClrMapping/>
  </p:clrMapOvr>
</p:notes>
</file>

<file path=ppt/notesSlides/notesSlide1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74AC173A-3DA8-4893-B28A-1E15F55C330A}" type="slidenum">
              <a:rPr lang="zh-CN" altLang="en-US" smtClean="0"/>
            </a:fld>
            <a:endParaRPr lang="zh-CN" altLang="en-US"/>
          </a:p>
        </p:txBody>
      </p:sp>
    </p:spTree>
  </p:cSld>
  <p:clrMapOvr>
    <a:masterClrMapping/>
  </p:clrMapOvr>
</p:notes>
</file>

<file path=ppt/notesSlides/notesSlide1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74AC173A-3DA8-4893-B28A-1E15F55C330A}" type="slidenum">
              <a:rPr lang="zh-CN" altLang="en-US" smtClean="0"/>
            </a:fld>
            <a:endParaRPr lang="zh-CN" altLang="en-US"/>
          </a:p>
        </p:txBody>
      </p:sp>
    </p:spTree>
  </p:cSld>
  <p:clrMapOvr>
    <a:masterClrMapping/>
  </p:clrMapOvr>
</p:notes>
</file>

<file path=ppt/notesSlides/notesSlide19.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74AC173A-3DA8-4893-B28A-1E15F55C330A}" type="slidenum">
              <a:rPr lang="zh-CN" altLang="en-US" smtClean="0"/>
            </a:fld>
            <a:endParaRPr lang="zh-CN" altLang="en-US"/>
          </a:p>
        </p:txBody>
      </p:sp>
    </p:spTree>
  </p:cSld>
  <p:clrMapOvr>
    <a:masterClrMapping/>
  </p:clrMapOvr>
</p:notes>
</file>

<file path=ppt/notesSlides/notesSlide20.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dirty="0"/>
          </a:p>
        </p:txBody>
      </p:sp>
      <p:sp>
        <p:nvSpPr>
          <p:cNvPr id="4" name="灯片编号占位符 3"/>
          <p:cNvSpPr>
            <a:spLocks noGrp="1"/>
          </p:cNvSpPr>
          <p:nvPr>
            <p:ph type="sldNum" sz="quarter" idx="10"/>
          </p:nvPr>
        </p:nvSpPr>
        <p:spPr/>
        <p:txBody>
          <a:bodyPr/>
          <a:lstStyle/>
          <a:p>
            <a:fld id="{74AC173A-3DA8-4893-B28A-1E15F55C330A}" type="slidenum">
              <a:rPr lang="zh-CN" altLang="en-US" smtClean="0"/>
            </a:fld>
            <a:endParaRPr lang="zh-CN" altLang="en-US"/>
          </a:p>
        </p:txBody>
      </p:sp>
    </p:spTree>
  </p:cSld>
  <p:clrMapOvr>
    <a:masterClrMapping/>
  </p:clrMapOvr>
</p:notes>
</file>

<file path=ppt/notesSlides/notesSlide2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74AC173A-3DA8-4893-B28A-1E15F55C330A}" type="slidenum">
              <a:rPr lang="zh-CN" altLang="en-US" smtClean="0"/>
            </a:fld>
            <a:endParaRPr lang="zh-CN" altLang="en-US"/>
          </a:p>
        </p:txBody>
      </p:sp>
    </p:spTree>
  </p:cSld>
  <p:clrMapOvr>
    <a:masterClrMapping/>
  </p:clrMapOvr>
</p:notes>
</file>

<file path=ppt/notesSlides/notesSlide2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74AC173A-3DA8-4893-B28A-1E15F55C330A}" type="slidenum">
              <a:rPr lang="zh-CN" altLang="en-US" smtClean="0"/>
            </a:fld>
            <a:endParaRPr lang="zh-CN" altLang="en-US"/>
          </a:p>
        </p:txBody>
      </p:sp>
    </p:spTree>
  </p:cSld>
  <p:clrMapOvr>
    <a:masterClrMapping/>
  </p:clrMapOvr>
</p:notes>
</file>

<file path=ppt/notesSlides/notesSlide2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74AC173A-3DA8-4893-B28A-1E15F55C330A}" type="slidenum">
              <a:rPr lang="zh-CN" altLang="en-US" smtClean="0"/>
            </a:fld>
            <a:endParaRPr lang="zh-CN" altLang="en-US"/>
          </a:p>
        </p:txBody>
      </p:sp>
    </p:spTree>
  </p:cSld>
  <p:clrMapOvr>
    <a:masterClrMapping/>
  </p:clrMapOvr>
</p:notes>
</file>

<file path=ppt/notesSlides/notesSlide2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74AC173A-3DA8-4893-B28A-1E15F55C330A}" type="slidenum">
              <a:rPr lang="zh-CN" altLang="en-US" smtClean="0"/>
            </a:fld>
            <a:endParaRPr lang="zh-CN" altLang="en-US"/>
          </a:p>
        </p:txBody>
      </p:sp>
    </p:spTree>
  </p:cSld>
  <p:clrMapOvr>
    <a:masterClrMapping/>
  </p:clrMapOvr>
</p:notes>
</file>

<file path=ppt/notesSlides/notesSlide2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dirty="0"/>
          </a:p>
        </p:txBody>
      </p:sp>
      <p:sp>
        <p:nvSpPr>
          <p:cNvPr id="4" name="灯片编号占位符 3"/>
          <p:cNvSpPr>
            <a:spLocks noGrp="1"/>
          </p:cNvSpPr>
          <p:nvPr>
            <p:ph type="sldNum" sz="quarter" idx="10"/>
          </p:nvPr>
        </p:nvSpPr>
        <p:spPr/>
        <p:txBody>
          <a:bodyPr/>
          <a:lstStyle/>
          <a:p>
            <a:fld id="{74AC173A-3DA8-4893-B28A-1E15F55C330A}" type="slidenum">
              <a:rPr lang="zh-CN" altLang="en-US" smtClean="0"/>
            </a:fld>
            <a:endParaRPr lang="zh-CN" altLang="en-US"/>
          </a:p>
        </p:txBody>
      </p:sp>
    </p:spTree>
  </p:cSld>
  <p:clrMapOvr>
    <a:masterClrMapping/>
  </p:clrMapOvr>
</p:notes>
</file>

<file path=ppt/notesSlides/notesSlide2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74AC173A-3DA8-4893-B28A-1E15F55C330A}" type="slidenum">
              <a:rPr lang="zh-CN" altLang="en-US" smtClean="0"/>
            </a:fld>
            <a:endParaRPr lang="zh-CN" altLang="en-US"/>
          </a:p>
        </p:txBody>
      </p:sp>
    </p:spTree>
  </p:cSld>
  <p:clrMapOvr>
    <a:masterClrMapping/>
  </p:clrMapOvr>
</p:notes>
</file>

<file path=ppt/notesSlides/notesSlide2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74AC173A-3DA8-4893-B28A-1E15F55C330A}" type="slidenum">
              <a:rPr lang="zh-CN" altLang="en-US" smtClean="0"/>
            </a:fld>
            <a:endParaRPr lang="zh-CN" altLang="en-US"/>
          </a:p>
        </p:txBody>
      </p:sp>
    </p:spTree>
  </p:cSld>
  <p:clrMapOvr>
    <a:masterClrMapping/>
  </p:clrMapOvr>
</p:notes>
</file>

<file path=ppt/notesSlides/notesSlide2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74AC173A-3DA8-4893-B28A-1E15F55C330A}" type="slidenum">
              <a:rPr lang="zh-CN" altLang="en-US" smtClean="0"/>
            </a:fld>
            <a:endParaRPr lang="zh-CN" altLang="en-US"/>
          </a:p>
        </p:txBody>
      </p:sp>
    </p:spTree>
  </p:cSld>
  <p:clrMapOvr>
    <a:masterClrMapping/>
  </p:clrMapOvr>
</p:notes>
</file>

<file path=ppt/notesSlides/notesSlide29.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74AC173A-3DA8-4893-B28A-1E15F55C330A}" type="slidenum">
              <a:rPr lang="zh-CN" altLang="en-US" smtClean="0"/>
            </a:fld>
            <a:endParaRPr lang="zh-CN" altLang="en-US"/>
          </a:p>
        </p:txBody>
      </p:sp>
    </p:spTree>
  </p:cSld>
  <p:clrMapOvr>
    <a:masterClrMapping/>
  </p:clrMapOvr>
</p:notes>
</file>

<file path=ppt/notesSlides/notesSlide30.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74AC173A-3DA8-4893-B28A-1E15F55C330A}" type="slidenum">
              <a:rPr lang="zh-CN" altLang="en-US" smtClean="0"/>
            </a:fld>
            <a:endParaRPr lang="zh-CN" altLang="en-US"/>
          </a:p>
        </p:txBody>
      </p:sp>
    </p:spTree>
  </p:cSld>
  <p:clrMapOvr>
    <a:masterClrMapping/>
  </p:clrMapOvr>
</p:notes>
</file>

<file path=ppt/notesSlides/notesSlide3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74AC173A-3DA8-4893-B28A-1E15F55C330A}" type="slidenum">
              <a:rPr lang="zh-CN" altLang="en-US" smtClean="0"/>
            </a:fld>
            <a:endParaRPr lang="zh-CN" altLang="en-US"/>
          </a:p>
        </p:txBody>
      </p:sp>
    </p:spTree>
  </p:cSld>
  <p:clrMapOvr>
    <a:masterClrMapping/>
  </p:clrMapOvr>
</p:notes>
</file>

<file path=ppt/notesSlides/notesSlide3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74AC173A-3DA8-4893-B28A-1E15F55C330A}" type="slidenum">
              <a:rPr lang="zh-CN" altLang="en-US" smtClean="0"/>
            </a:fld>
            <a:endParaRPr lang="zh-CN" altLang="en-US"/>
          </a:p>
        </p:txBody>
      </p:sp>
    </p:spTree>
  </p:cSld>
  <p:clrMapOvr>
    <a:masterClrMapping/>
  </p:clrMapOvr>
</p:notes>
</file>

<file path=ppt/notesSlides/notesSlide3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74AC173A-3DA8-4893-B28A-1E15F55C330A}" type="slidenum">
              <a:rPr lang="zh-CN" altLang="en-US" smtClean="0"/>
            </a:fld>
            <a:endParaRPr lang="zh-CN" altLang="en-US"/>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标题幻灯片">
    <p:spTree>
      <p:nvGrpSpPr>
        <p:cNvPr id="1" name=""/>
        <p:cNvGrpSpPr/>
        <p:nvPr/>
      </p:nvGrpSpPr>
      <p:grpSpPr>
        <a:xfrm>
          <a:off x="0" y="0"/>
          <a:ext cx="0" cy="0"/>
          <a:chOff x="0" y="0"/>
          <a:chExt cx="0" cy="0"/>
        </a:xfrm>
      </p:grpSpPr>
    </p:spTree>
  </p:cSld>
  <p:clrMapOvr>
    <a:masterClrMapping/>
  </p:clrMapOvr>
  <p:transition spd="slow" advClick="0" advTm="0">
    <p:wipe/>
  </p:transition>
  <p:timing>
    <p:tnLst>
      <p:par>
        <p:cTn id="1" dur="indefinite" restart="never" nodeType="tmRoot"/>
      </p:par>
    </p:tnLst>
  </p:timing>
</p:sldLayout>
</file>

<file path=ppt/slideLayouts/slideLayout2.xml><?xml version="1.0" encoding="utf-8"?>
<p:sldLayout xmlns:a="http://schemas.openxmlformats.org/drawingml/2006/main" xmlns:r="http://schemas.openxmlformats.org/officeDocument/2006/relationships" xmlns:p="http://schemas.openxmlformats.org/presentationml/2006/main" preserve="1" userDrawn="1">
  <p:cSld name="11_标题幻灯片">
    <p:spTree>
      <p:nvGrpSpPr>
        <p:cNvPr id="1" name=""/>
        <p:cNvGrpSpPr/>
        <p:nvPr/>
      </p:nvGrpSpPr>
      <p:grpSpPr>
        <a:xfrm>
          <a:off x="0" y="0"/>
          <a:ext cx="0" cy="0"/>
          <a:chOff x="0" y="0"/>
          <a:chExt cx="0" cy="0"/>
        </a:xfrm>
      </p:grpSpPr>
    </p:spTree>
  </p:cSld>
  <p:clrMapOvr>
    <a:masterClrMapping/>
  </p:clrMapOvr>
  <p:transition spd="slow" advClick="0" advTm="0">
    <p:wipe/>
  </p:transition>
  <p:timing>
    <p:tnLst>
      <p:par>
        <p:cTn id="1" dur="indefinite" restart="never" nodeType="tmRoot"/>
      </p:par>
    </p:tnLst>
  </p:timing>
</p:sldLayout>
</file>

<file path=ppt/slideLayouts/slideLayout3.xml><?xml version="1.0" encoding="utf-8"?>
<p:sldLayout xmlns:a="http://schemas.openxmlformats.org/drawingml/2006/main" xmlns:r="http://schemas.openxmlformats.org/officeDocument/2006/relationships" xmlns:p="http://schemas.openxmlformats.org/presentationml/2006/main" preserve="1" userDrawn="1">
  <p:cSld name="42_两栏内容">
    <p:bg>
      <p:bgPr>
        <a:solidFill>
          <a:srgbClr val="F5F5F5"/>
        </a:solidFill>
        <a:effectLst/>
      </p:bgPr>
    </p:bg>
    <p:spTree>
      <p:nvGrpSpPr>
        <p:cNvPr id="1" name=""/>
        <p:cNvGrpSpPr/>
        <p:nvPr/>
      </p:nvGrpSpPr>
      <p:grpSpPr>
        <a:xfrm>
          <a:off x="0" y="0"/>
          <a:ext cx="0" cy="0"/>
          <a:chOff x="0" y="0"/>
          <a:chExt cx="0" cy="0"/>
        </a:xfrm>
      </p:grpSpPr>
    </p:spTree>
  </p:cSld>
  <p:clrMapOvr>
    <a:masterClrMapping/>
  </p:clrMapOvr>
  <p:transition spd="slow" advClick="0" advTm="0">
    <p:wipe/>
  </p:transition>
  <p:timing>
    <p:tnLst>
      <p:par>
        <p:cTn id="1" dur="indefinite" restart="never" nodeType="tmRoot"/>
      </p:par>
    </p:tnLst>
  </p:timing>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43_两栏内容">
    <p:bg>
      <p:bgPr>
        <a:solidFill>
          <a:srgbClr val="F5F5F5"/>
        </a:solidFill>
        <a:effectLst/>
      </p:bgPr>
    </p:bg>
    <p:spTree>
      <p:nvGrpSpPr>
        <p:cNvPr id="1" name=""/>
        <p:cNvGrpSpPr/>
        <p:nvPr/>
      </p:nvGrpSpPr>
      <p:grpSpPr>
        <a:xfrm>
          <a:off x="0" y="0"/>
          <a:ext cx="0" cy="0"/>
          <a:chOff x="0" y="0"/>
          <a:chExt cx="0" cy="0"/>
        </a:xfrm>
      </p:grpSpPr>
      <p:sp>
        <p:nvSpPr>
          <p:cNvPr id="11" name="TextBox 15"/>
          <p:cNvSpPr txBox="1"/>
          <p:nvPr userDrawn="1"/>
        </p:nvSpPr>
        <p:spPr>
          <a:xfrm>
            <a:off x="10801374" y="405458"/>
            <a:ext cx="1072730" cy="400110"/>
          </a:xfrm>
          <a:prstGeom prst="rect">
            <a:avLst/>
          </a:prstGeom>
          <a:noFill/>
        </p:spPr>
        <p:txBody>
          <a:bodyPr wrap="none" rtlCol="0">
            <a:spAutoFit/>
          </a:bodyPr>
          <a:lstStyle/>
          <a:p>
            <a:pPr algn="ctr"/>
            <a:r>
              <a:rPr lang="zh-CN" altLang="en-US" sz="1600" dirty="0" smtClean="0">
                <a:solidFill>
                  <a:schemeClr val="tx1">
                    <a:lumMod val="50000"/>
                    <a:lumOff val="50000"/>
                  </a:schemeClr>
                </a:solidFill>
                <a:latin typeface="微软雅黑" panose="020B0503020204020204" pitchFamily="34" charset="-122"/>
                <a:ea typeface="微软雅黑" panose="020B0503020204020204" pitchFamily="34" charset="-122"/>
              </a:rPr>
              <a:t>第</a:t>
            </a:r>
            <a:r>
              <a:rPr lang="zh-CN" altLang="en-US" sz="1800" dirty="0" smtClean="0">
                <a:solidFill>
                  <a:schemeClr val="tx1">
                    <a:lumMod val="50000"/>
                    <a:lumOff val="50000"/>
                  </a:schemeClr>
                </a:solidFill>
                <a:latin typeface="微软雅黑" panose="020B0503020204020204" pitchFamily="34" charset="-122"/>
                <a:ea typeface="微软雅黑" panose="020B0503020204020204" pitchFamily="34" charset="-122"/>
              </a:rPr>
              <a:t> </a:t>
            </a:r>
            <a:fld id="{2EEF1883-7A0E-4F66-9932-E581691AD397}" type="slidenum">
              <a:rPr lang="zh-CN" altLang="en-US" sz="2000" dirty="0" smtClean="0">
                <a:solidFill>
                  <a:schemeClr val="tx1">
                    <a:lumMod val="50000"/>
                    <a:lumOff val="50000"/>
                  </a:schemeClr>
                </a:solidFill>
                <a:latin typeface="微软雅黑" panose="020B0503020204020204" pitchFamily="34" charset="-122"/>
                <a:ea typeface="微软雅黑" panose="020B0503020204020204" pitchFamily="34" charset="-122"/>
              </a:rPr>
            </a:fld>
            <a:r>
              <a:rPr lang="zh-CN" altLang="en-US" sz="1800" dirty="0" smtClean="0">
                <a:solidFill>
                  <a:schemeClr val="tx1">
                    <a:lumMod val="50000"/>
                    <a:lumOff val="50000"/>
                  </a:schemeClr>
                </a:solidFill>
                <a:latin typeface="微软雅黑" panose="020B0503020204020204" pitchFamily="34" charset="-122"/>
                <a:ea typeface="微软雅黑" panose="020B0503020204020204" pitchFamily="34" charset="-122"/>
              </a:rPr>
              <a:t> </a:t>
            </a:r>
            <a:r>
              <a:rPr lang="zh-CN" altLang="en-US" sz="1600" dirty="0" smtClean="0">
                <a:solidFill>
                  <a:schemeClr val="tx1">
                    <a:lumMod val="50000"/>
                    <a:lumOff val="50000"/>
                  </a:schemeClr>
                </a:solidFill>
                <a:latin typeface="微软雅黑" panose="020B0503020204020204" pitchFamily="34" charset="-122"/>
                <a:ea typeface="微软雅黑" panose="020B0503020204020204" pitchFamily="34" charset="-122"/>
              </a:rPr>
              <a:t>页</a:t>
            </a:r>
            <a:endParaRPr lang="zh-CN" altLang="en-US" sz="1600" b="0" dirty="0">
              <a:solidFill>
                <a:schemeClr val="tx1">
                  <a:lumMod val="50000"/>
                  <a:lumOff val="50000"/>
                </a:schemeClr>
              </a:solidFill>
              <a:latin typeface="微软雅黑" panose="020B0503020204020204" pitchFamily="34" charset="-122"/>
              <a:ea typeface="微软雅黑" panose="020B0503020204020204" pitchFamily="34" charset="-122"/>
            </a:endParaRPr>
          </a:p>
        </p:txBody>
      </p:sp>
      <p:cxnSp>
        <p:nvCxnSpPr>
          <p:cNvPr id="3" name="直接连接符 2"/>
          <p:cNvCxnSpPr/>
          <p:nvPr userDrawn="1"/>
        </p:nvCxnSpPr>
        <p:spPr>
          <a:xfrm>
            <a:off x="0" y="909514"/>
            <a:ext cx="12200731" cy="0"/>
          </a:xfrm>
          <a:prstGeom prst="line">
            <a:avLst/>
          </a:prstGeom>
          <a:ln w="28575">
            <a:solidFill>
              <a:schemeClr val="accent3"/>
            </a:solidFill>
          </a:ln>
        </p:spPr>
        <p:style>
          <a:lnRef idx="1">
            <a:schemeClr val="accent1"/>
          </a:lnRef>
          <a:fillRef idx="0">
            <a:schemeClr val="accent1"/>
          </a:fillRef>
          <a:effectRef idx="0">
            <a:schemeClr val="accent1"/>
          </a:effectRef>
          <a:fontRef idx="minor">
            <a:schemeClr val="tx1"/>
          </a:fontRef>
        </p:style>
      </p:cxnSp>
      <p:sp>
        <p:nvSpPr>
          <p:cNvPr id="6" name="TextBox 43"/>
          <p:cNvSpPr txBox="1">
            <a:spLocks noChangeArrowheads="1"/>
          </p:cNvSpPr>
          <p:nvPr userDrawn="1"/>
        </p:nvSpPr>
        <p:spPr bwMode="auto">
          <a:xfrm>
            <a:off x="2590428" y="189434"/>
            <a:ext cx="4080842" cy="523219"/>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a:spAutoFit/>
          </a:bodyPr>
          <a:lstStyle>
            <a:lvl1pPr>
              <a:defRPr>
                <a:solidFill>
                  <a:schemeClr val="tx1"/>
                </a:solidFill>
                <a:latin typeface="Tahoma" panose="020B0604030504040204" pitchFamily="34" charset="0"/>
                <a:ea typeface="微软雅黑" panose="020B0503020204020204" pitchFamily="34" charset="-122"/>
              </a:defRPr>
            </a:lvl1pPr>
            <a:lvl2pPr marL="742950" indent="-285750">
              <a:defRPr>
                <a:solidFill>
                  <a:schemeClr val="tx1"/>
                </a:solidFill>
                <a:latin typeface="Tahoma" panose="020B0604030504040204" pitchFamily="34" charset="0"/>
                <a:ea typeface="微软雅黑" panose="020B0503020204020204" pitchFamily="34" charset="-122"/>
              </a:defRPr>
            </a:lvl2pPr>
            <a:lvl3pPr marL="1143000" indent="-228600">
              <a:defRPr>
                <a:solidFill>
                  <a:schemeClr val="tx1"/>
                </a:solidFill>
                <a:latin typeface="Tahoma" panose="020B0604030504040204" pitchFamily="34" charset="0"/>
                <a:ea typeface="微软雅黑" panose="020B0503020204020204" pitchFamily="34" charset="-122"/>
              </a:defRPr>
            </a:lvl3pPr>
            <a:lvl4pPr marL="1600200" indent="-228600">
              <a:defRPr>
                <a:solidFill>
                  <a:schemeClr val="tx1"/>
                </a:solidFill>
                <a:latin typeface="Tahoma" panose="020B0604030504040204" pitchFamily="34" charset="0"/>
                <a:ea typeface="微软雅黑" panose="020B0503020204020204" pitchFamily="34" charset="-122"/>
              </a:defRPr>
            </a:lvl4pPr>
            <a:lvl5pPr marL="2057400" indent="-228600">
              <a:defRPr>
                <a:solidFill>
                  <a:schemeClr val="tx1"/>
                </a:solidFill>
                <a:latin typeface="Tahoma" panose="020B0604030504040204" pitchFamily="34" charset="0"/>
                <a:ea typeface="微软雅黑" panose="020B0503020204020204" pitchFamily="34" charset="-122"/>
              </a:defRPr>
            </a:lvl5pPr>
            <a:lvl6pPr marL="2514600" indent="-228600" fontAlgn="base">
              <a:spcBef>
                <a:spcPct val="0"/>
              </a:spcBef>
              <a:spcAft>
                <a:spcPct val="0"/>
              </a:spcAft>
              <a:defRPr>
                <a:solidFill>
                  <a:schemeClr val="tx1"/>
                </a:solidFill>
                <a:latin typeface="Tahoma" panose="020B0604030504040204" pitchFamily="34" charset="0"/>
                <a:ea typeface="微软雅黑" panose="020B0503020204020204" pitchFamily="34" charset="-122"/>
              </a:defRPr>
            </a:lvl6pPr>
            <a:lvl7pPr marL="2971800" indent="-228600" fontAlgn="base">
              <a:spcBef>
                <a:spcPct val="0"/>
              </a:spcBef>
              <a:spcAft>
                <a:spcPct val="0"/>
              </a:spcAft>
              <a:defRPr>
                <a:solidFill>
                  <a:schemeClr val="tx1"/>
                </a:solidFill>
                <a:latin typeface="Tahoma" panose="020B0604030504040204" pitchFamily="34" charset="0"/>
                <a:ea typeface="微软雅黑" panose="020B0503020204020204" pitchFamily="34" charset="-122"/>
              </a:defRPr>
            </a:lvl7pPr>
            <a:lvl8pPr marL="3429000" indent="-228600" fontAlgn="base">
              <a:spcBef>
                <a:spcPct val="0"/>
              </a:spcBef>
              <a:spcAft>
                <a:spcPct val="0"/>
              </a:spcAft>
              <a:defRPr>
                <a:solidFill>
                  <a:schemeClr val="tx1"/>
                </a:solidFill>
                <a:latin typeface="Tahoma" panose="020B0604030504040204" pitchFamily="34" charset="0"/>
                <a:ea typeface="微软雅黑" panose="020B0503020204020204" pitchFamily="34" charset="-122"/>
              </a:defRPr>
            </a:lvl8pPr>
            <a:lvl9pPr marL="3886200" indent="-228600" fontAlgn="base">
              <a:spcBef>
                <a:spcPct val="0"/>
              </a:spcBef>
              <a:spcAft>
                <a:spcPct val="0"/>
              </a:spcAft>
              <a:defRPr>
                <a:solidFill>
                  <a:schemeClr val="tx1"/>
                </a:solidFill>
                <a:latin typeface="Tahoma" panose="020B0604030504040204" pitchFamily="34" charset="0"/>
                <a:ea typeface="微软雅黑" panose="020B0503020204020204" pitchFamily="34" charset="-122"/>
              </a:defRPr>
            </a:lvl9pPr>
          </a:lstStyle>
          <a:p>
            <a:r>
              <a:rPr lang="zh-CN" altLang="en-US" sz="2800" b="1" dirty="0" smtClean="0">
                <a:solidFill>
                  <a:schemeClr val="tx1">
                    <a:lumMod val="75000"/>
                    <a:lumOff val="25000"/>
                  </a:schemeClr>
                </a:solidFill>
                <a:latin typeface="微软雅黑" panose="020B0503020204020204" pitchFamily="34" charset="-122"/>
              </a:rPr>
              <a:t>点击此处添加标题内容</a:t>
            </a:r>
            <a:endParaRPr lang="en-US" altLang="zh-CN" sz="2800" b="1" dirty="0">
              <a:solidFill>
                <a:schemeClr val="tx1">
                  <a:lumMod val="75000"/>
                  <a:lumOff val="25000"/>
                </a:schemeClr>
              </a:solidFill>
              <a:latin typeface="微软雅黑" panose="020B0503020204020204" pitchFamily="34" charset="-122"/>
            </a:endParaRPr>
          </a:p>
        </p:txBody>
      </p:sp>
      <p:sp>
        <p:nvSpPr>
          <p:cNvPr id="7" name="燕尾形 6"/>
          <p:cNvSpPr/>
          <p:nvPr userDrawn="1"/>
        </p:nvSpPr>
        <p:spPr>
          <a:xfrm>
            <a:off x="1586327" y="1"/>
            <a:ext cx="860084" cy="909514"/>
          </a:xfrm>
          <a:prstGeom prst="chevron">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zh-CN"/>
            </a:defPPr>
            <a:lvl1pPr marL="0" algn="l" defTabSz="914400" rtl="0" eaLnBrk="1" latinLnBrk="0" hangingPunct="1">
              <a:defRPr sz="1800" kern="1200">
                <a:solidFill>
                  <a:schemeClr val="lt1"/>
                </a:solidFill>
                <a:latin typeface="+mn-lt"/>
                <a:ea typeface="+mn-ea"/>
                <a:cs typeface="+mn-cs"/>
              </a:defRPr>
            </a:lvl1pPr>
            <a:lvl2pPr marL="457200" algn="l" defTabSz="914400" rtl="0" eaLnBrk="1" latinLnBrk="0" hangingPunct="1">
              <a:defRPr sz="1800" kern="1200">
                <a:solidFill>
                  <a:schemeClr val="lt1"/>
                </a:solidFill>
                <a:latin typeface="+mn-lt"/>
                <a:ea typeface="+mn-ea"/>
                <a:cs typeface="+mn-cs"/>
              </a:defRPr>
            </a:lvl2pPr>
            <a:lvl3pPr marL="914400" algn="l" defTabSz="914400" rtl="0" eaLnBrk="1" latinLnBrk="0" hangingPunct="1">
              <a:defRPr sz="1800" kern="1200">
                <a:solidFill>
                  <a:schemeClr val="lt1"/>
                </a:solidFill>
                <a:latin typeface="+mn-lt"/>
                <a:ea typeface="+mn-ea"/>
                <a:cs typeface="+mn-cs"/>
              </a:defRPr>
            </a:lvl3pPr>
            <a:lvl4pPr marL="1371600" algn="l" defTabSz="914400" rtl="0" eaLnBrk="1" latinLnBrk="0" hangingPunct="1">
              <a:defRPr sz="1800" kern="1200">
                <a:solidFill>
                  <a:schemeClr val="lt1"/>
                </a:solidFill>
                <a:latin typeface="+mn-lt"/>
                <a:ea typeface="+mn-ea"/>
                <a:cs typeface="+mn-cs"/>
              </a:defRPr>
            </a:lvl4pPr>
            <a:lvl5pPr marL="1828800" algn="l" defTabSz="914400" rtl="0" eaLnBrk="1" latinLnBrk="0" hangingPunct="1">
              <a:defRPr sz="1800" kern="1200">
                <a:solidFill>
                  <a:schemeClr val="lt1"/>
                </a:solidFill>
                <a:latin typeface="+mn-lt"/>
                <a:ea typeface="+mn-ea"/>
                <a:cs typeface="+mn-cs"/>
              </a:defRPr>
            </a:lvl5pPr>
            <a:lvl6pPr marL="2286000" algn="l" defTabSz="914400" rtl="0" eaLnBrk="1" latinLnBrk="0" hangingPunct="1">
              <a:defRPr sz="1800" kern="1200">
                <a:solidFill>
                  <a:schemeClr val="lt1"/>
                </a:solidFill>
                <a:latin typeface="+mn-lt"/>
                <a:ea typeface="+mn-ea"/>
                <a:cs typeface="+mn-cs"/>
              </a:defRPr>
            </a:lvl6pPr>
            <a:lvl7pPr marL="2743200" algn="l" defTabSz="914400" rtl="0" eaLnBrk="1" latinLnBrk="0" hangingPunct="1">
              <a:defRPr sz="1800" kern="1200">
                <a:solidFill>
                  <a:schemeClr val="lt1"/>
                </a:solidFill>
                <a:latin typeface="+mn-lt"/>
                <a:ea typeface="+mn-ea"/>
                <a:cs typeface="+mn-cs"/>
              </a:defRPr>
            </a:lvl7pPr>
            <a:lvl8pPr marL="3200400" algn="l" defTabSz="914400" rtl="0" eaLnBrk="1" latinLnBrk="0" hangingPunct="1">
              <a:defRPr sz="1800" kern="1200">
                <a:solidFill>
                  <a:schemeClr val="lt1"/>
                </a:solidFill>
                <a:latin typeface="+mn-lt"/>
                <a:ea typeface="+mn-ea"/>
                <a:cs typeface="+mn-cs"/>
              </a:defRPr>
            </a:lvl8pPr>
            <a:lvl9pPr marL="3657600" algn="l" defTabSz="914400" rtl="0" eaLnBrk="1" latinLnBrk="0" hangingPunct="1">
              <a:defRPr sz="1800" kern="1200">
                <a:solidFill>
                  <a:schemeClr val="lt1"/>
                </a:solidFill>
                <a:latin typeface="+mn-lt"/>
                <a:ea typeface="+mn-ea"/>
                <a:cs typeface="+mn-cs"/>
              </a:defRPr>
            </a:lvl9pPr>
          </a:lstStyle>
          <a:p>
            <a:pPr algn="ctr"/>
            <a:endParaRPr lang="zh-CN" altLang="en-US">
              <a:solidFill>
                <a:schemeClr val="tx1"/>
              </a:solidFill>
              <a:latin typeface="微软雅黑" panose="020B0503020204020204" pitchFamily="34" charset="-122"/>
              <a:ea typeface="微软雅黑" panose="020B0503020204020204" pitchFamily="34" charset="-122"/>
              <a:cs typeface="微软雅黑" panose="020B0503020204020204" pitchFamily="34" charset="-122"/>
            </a:endParaRPr>
          </a:p>
        </p:txBody>
      </p:sp>
      <p:sp>
        <p:nvSpPr>
          <p:cNvPr id="8" name="TextBox 7"/>
          <p:cNvSpPr txBox="1"/>
          <p:nvPr userDrawn="1"/>
        </p:nvSpPr>
        <p:spPr>
          <a:xfrm>
            <a:off x="190550" y="180723"/>
            <a:ext cx="1457450" cy="584775"/>
          </a:xfrm>
          <a:prstGeom prst="rect">
            <a:avLst/>
          </a:prstGeom>
          <a:noFill/>
        </p:spPr>
        <p:txBody>
          <a:bodyPr wrap="none" rtlCol="0">
            <a:spAutoFit/>
          </a:bodyPr>
          <a:lstStyle/>
          <a:p>
            <a:r>
              <a:rPr lang="en-US" altLang="zh-CN" sz="3200" dirty="0" smtClean="0">
                <a:solidFill>
                  <a:schemeClr val="tx2"/>
                </a:solidFill>
                <a:latin typeface="Eras Bold ITC" panose="020B0907030504020204" pitchFamily="34" charset="0"/>
                <a:ea typeface="微软雅黑" panose="020B0503020204020204" pitchFamily="34" charset="-122"/>
              </a:rPr>
              <a:t>LOGO</a:t>
            </a:r>
            <a:endParaRPr lang="zh-CN" altLang="en-US" sz="3200" dirty="0">
              <a:solidFill>
                <a:schemeClr val="tx2"/>
              </a:solidFill>
              <a:latin typeface="Eras Bold ITC" panose="020B0907030504020204" pitchFamily="34" charset="0"/>
              <a:ea typeface="微软雅黑" panose="020B0503020204020204" pitchFamily="34" charset="-122"/>
            </a:endParaRPr>
          </a:p>
        </p:txBody>
      </p:sp>
    </p:spTree>
  </p:cSld>
  <p:clrMapOvr>
    <a:masterClrMapping/>
  </p:clrMapOvr>
  <p:transition spd="slow" advClick="0" advTm="0">
    <p:wipe/>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8" fill="hold" grpId="0" nodeType="afterEffect">
                                  <p:stCondLst>
                                    <p:cond delay="0"/>
                                  </p:stCondLst>
                                  <p:childTnLst>
                                    <p:set>
                                      <p:cBhvr>
                                        <p:cTn id="6" dur="1" fill="hold">
                                          <p:stCondLst>
                                            <p:cond delay="0"/>
                                          </p:stCondLst>
                                        </p:cTn>
                                        <p:tgtEl>
                                          <p:spTgt spid="8"/>
                                        </p:tgtEl>
                                        <p:attrNameLst>
                                          <p:attrName>style.visibility</p:attrName>
                                        </p:attrNameLst>
                                      </p:cBhvr>
                                      <p:to>
                                        <p:strVal val="visible"/>
                                      </p:to>
                                    </p:set>
                                    <p:anim calcmode="lin" valueType="num">
                                      <p:cBhvr additive="base">
                                        <p:cTn id="7" dur="500" fill="hold"/>
                                        <p:tgtEl>
                                          <p:spTgt spid="8"/>
                                        </p:tgtEl>
                                        <p:attrNameLst>
                                          <p:attrName>ppt_x</p:attrName>
                                        </p:attrNameLst>
                                      </p:cBhvr>
                                      <p:tavLst>
                                        <p:tav tm="0">
                                          <p:val>
                                            <p:strVal val="0-#ppt_w/2"/>
                                          </p:val>
                                        </p:tav>
                                        <p:tav tm="100000">
                                          <p:val>
                                            <p:strVal val="#ppt_x"/>
                                          </p:val>
                                        </p:tav>
                                      </p:tavLst>
                                    </p:anim>
                                    <p:anim calcmode="lin" valueType="num">
                                      <p:cBhvr additive="base">
                                        <p:cTn id="8" dur="500" fill="hold"/>
                                        <p:tgtEl>
                                          <p:spTgt spid="8"/>
                                        </p:tgtEl>
                                        <p:attrNameLst>
                                          <p:attrName>ppt_y</p:attrName>
                                        </p:attrNameLst>
                                      </p:cBhvr>
                                      <p:tavLst>
                                        <p:tav tm="0">
                                          <p:val>
                                            <p:strVal val="#ppt_y"/>
                                          </p:val>
                                        </p:tav>
                                        <p:tav tm="100000">
                                          <p:val>
                                            <p:strVal val="#ppt_y"/>
                                          </p:val>
                                        </p:tav>
                                      </p:tavLst>
                                    </p:anim>
                                  </p:childTnLst>
                                </p:cTn>
                              </p:par>
                            </p:childTnLst>
                          </p:cTn>
                        </p:par>
                        <p:par>
                          <p:cTn id="9" fill="hold">
                            <p:stCondLst>
                              <p:cond delay="500"/>
                            </p:stCondLst>
                            <p:childTnLst>
                              <p:par>
                                <p:cTn id="10" presetID="12" presetClass="entr" presetSubtype="8" fill="hold" grpId="0" nodeType="afterEffect">
                                  <p:stCondLst>
                                    <p:cond delay="0"/>
                                  </p:stCondLst>
                                  <p:childTnLst>
                                    <p:set>
                                      <p:cBhvr>
                                        <p:cTn id="11" dur="1" fill="hold">
                                          <p:stCondLst>
                                            <p:cond delay="0"/>
                                          </p:stCondLst>
                                        </p:cTn>
                                        <p:tgtEl>
                                          <p:spTgt spid="7"/>
                                        </p:tgtEl>
                                        <p:attrNameLst>
                                          <p:attrName>style.visibility</p:attrName>
                                        </p:attrNameLst>
                                      </p:cBhvr>
                                      <p:to>
                                        <p:strVal val="visible"/>
                                      </p:to>
                                    </p:set>
                                    <p:anim calcmode="lin" valueType="num">
                                      <p:cBhvr additive="base">
                                        <p:cTn id="12" dur="500"/>
                                        <p:tgtEl>
                                          <p:spTgt spid="7"/>
                                        </p:tgtEl>
                                        <p:attrNameLst>
                                          <p:attrName>ppt_x</p:attrName>
                                        </p:attrNameLst>
                                      </p:cBhvr>
                                      <p:tavLst>
                                        <p:tav tm="0">
                                          <p:val>
                                            <p:strVal val="#ppt_x-#ppt_w*1.125000"/>
                                          </p:val>
                                        </p:tav>
                                        <p:tav tm="100000">
                                          <p:val>
                                            <p:strVal val="#ppt_x"/>
                                          </p:val>
                                        </p:tav>
                                      </p:tavLst>
                                    </p:anim>
                                    <p:animEffect transition="in" filter="wipe(right)">
                                      <p:cBhvr>
                                        <p:cTn id="13" dur="500"/>
                                        <p:tgtEl>
                                          <p:spTgt spid="7"/>
                                        </p:tgtEl>
                                      </p:cBhvr>
                                    </p:animEffect>
                                  </p:childTnLst>
                                </p:cTn>
                              </p:par>
                            </p:childTnLst>
                          </p:cTn>
                        </p:par>
                        <p:par>
                          <p:cTn id="14" fill="hold">
                            <p:stCondLst>
                              <p:cond delay="1000"/>
                            </p:stCondLst>
                            <p:childTnLst>
                              <p:par>
                                <p:cTn id="15" presetID="22" presetClass="entr" presetSubtype="8" fill="hold" grpId="0" nodeType="afterEffect">
                                  <p:stCondLst>
                                    <p:cond delay="0"/>
                                  </p:stCondLst>
                                  <p:childTnLst>
                                    <p:set>
                                      <p:cBhvr>
                                        <p:cTn id="16" dur="1" fill="hold">
                                          <p:stCondLst>
                                            <p:cond delay="0"/>
                                          </p:stCondLst>
                                        </p:cTn>
                                        <p:tgtEl>
                                          <p:spTgt spid="6"/>
                                        </p:tgtEl>
                                        <p:attrNameLst>
                                          <p:attrName>style.visibility</p:attrName>
                                        </p:attrNameLst>
                                      </p:cBhvr>
                                      <p:to>
                                        <p:strVal val="visible"/>
                                      </p:to>
                                    </p:set>
                                    <p:animEffect transition="in" filter="wipe(left)">
                                      <p:cBhvr>
                                        <p:cTn id="17" dur="500"/>
                                        <p:tgtEl>
                                          <p:spTgt spid="6"/>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6" grpId="0"/>
      <p:bldP spid="7" grpId="0" animBg="1"/>
      <p:bldP spid="8" grpId="0"/>
    </p:bldLst>
  </p:timing>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41_两栏内容">
    <p:bg>
      <p:bgPr>
        <a:solidFill>
          <a:srgbClr val="F5F5F5"/>
        </a:solidFill>
        <a:effectLst/>
      </p:bgPr>
    </p:bg>
    <p:spTree>
      <p:nvGrpSpPr>
        <p:cNvPr id="1" name=""/>
        <p:cNvGrpSpPr/>
        <p:nvPr/>
      </p:nvGrpSpPr>
      <p:grpSpPr>
        <a:xfrm>
          <a:off x="0" y="0"/>
          <a:ext cx="0" cy="0"/>
          <a:chOff x="0" y="0"/>
          <a:chExt cx="0" cy="0"/>
        </a:xfrm>
      </p:grpSpPr>
    </p:spTree>
  </p:cSld>
  <p:clrMapOvr>
    <a:masterClrMapping/>
  </p:clrMapOvr>
  <p:transition spd="slow" advClick="0" advTm="0">
    <p:wipe/>
  </p:transition>
  <p:timing>
    <p:tnLst>
      <p:par>
        <p:cTn id="1" dur="indefinite" restart="never" nodeType="tmRoot"/>
      </p:par>
    </p:tnLst>
  </p:timing>
</p:sldLayout>
</file>

<file path=ppt/slideMasters/_rels/slideMaster1.xml.rels><?xml version="1.0" encoding="UTF-8" standalone="yes"?>
<Relationships xmlns="http://schemas.openxmlformats.org/package/2006/relationships"><Relationship Id="rId6" Type="http://schemas.openxmlformats.org/officeDocument/2006/relationships/theme" Target="../theme/theme1.xml"/><Relationship Id="rId5" Type="http://schemas.openxmlformats.org/officeDocument/2006/relationships/slideLayout" Target="../slideLayouts/slideLayout5.xml"/><Relationship Id="rId4" Type="http://schemas.openxmlformats.org/officeDocument/2006/relationships/slideLayout" Target="../slideLayouts/slideLayout4.xml"/><Relationship Id="rId3" Type="http://schemas.openxmlformats.org/officeDocument/2006/relationships/slideLayout" Target="../slideLayouts/slideLayout3.xml"/><Relationship Id="rId2" Type="http://schemas.openxmlformats.org/officeDocument/2006/relationships/slideLayout" Target="../slideLayouts/slideLayout2.xml"/><Relationship Id="rId1" Type="http://schemas.openxmlformats.org/officeDocument/2006/relationships/slideLayout" Target="../slideLayouts/slideLayout1.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Tree>
  </p:cSld>
  <p:clrMap bg1="lt1" tx1="dk1" bg2="lt2" tx2="dk2" accent1="accent1" accent2="accent2" accent3="accent3" accent4="accent4" accent5="accent5" accent6="accent6" hlink="hlink" folHlink="folHlink"/>
  <p:sldLayoutIdLst>
    <p:sldLayoutId id="2147483649" r:id="rId1"/>
    <p:sldLayoutId id="2147483650" r:id="rId2"/>
    <p:sldLayoutId id="2147483651" r:id="rId3"/>
    <p:sldLayoutId id="2147483652" r:id="rId4"/>
    <p:sldLayoutId id="2147483653" r:id="rId5"/>
  </p:sldLayoutIdLst>
  <p:transition spd="slow" advClick="0" advTm="0">
    <p:wipe/>
  </p:transition>
  <p:txStyles>
    <p:titleStyle>
      <a:lvl1pPr algn="ctr" defTabSz="1088390" rtl="0" eaLnBrk="1" latinLnBrk="0" hangingPunct="1">
        <a:spcBef>
          <a:spcPct val="0"/>
        </a:spcBef>
        <a:buNone/>
        <a:defRPr sz="5200" kern="1200">
          <a:solidFill>
            <a:schemeClr val="tx1"/>
          </a:solidFill>
          <a:latin typeface="+mj-lt"/>
          <a:ea typeface="+mj-ea"/>
          <a:cs typeface="+mj-cs"/>
        </a:defRPr>
      </a:lvl1pPr>
    </p:titleStyle>
    <p:bodyStyle>
      <a:lvl1pPr marL="408305" indent="-408305" algn="l" defTabSz="1088390" rtl="0" eaLnBrk="1" latinLnBrk="0" hangingPunct="1">
        <a:spcBef>
          <a:spcPct val="20000"/>
        </a:spcBef>
        <a:buFont typeface="Arial" panose="020B0604020202020204" pitchFamily="34" charset="0"/>
        <a:buChar char="•"/>
        <a:defRPr sz="3800" kern="1200">
          <a:solidFill>
            <a:schemeClr val="tx1"/>
          </a:solidFill>
          <a:latin typeface="+mn-lt"/>
          <a:ea typeface="+mn-ea"/>
          <a:cs typeface="+mn-cs"/>
        </a:defRPr>
      </a:lvl1pPr>
      <a:lvl2pPr marL="884555" indent="-340360" algn="l" defTabSz="1088390" rtl="0" eaLnBrk="1" latinLnBrk="0" hangingPunct="1">
        <a:spcBef>
          <a:spcPct val="20000"/>
        </a:spcBef>
        <a:buFont typeface="Arial" panose="020B0604020202020204" pitchFamily="34" charset="0"/>
        <a:buChar char="–"/>
        <a:defRPr sz="3300" kern="1200">
          <a:solidFill>
            <a:schemeClr val="tx1"/>
          </a:solidFill>
          <a:latin typeface="+mn-lt"/>
          <a:ea typeface="+mn-ea"/>
          <a:cs typeface="+mn-cs"/>
        </a:defRPr>
      </a:lvl2pPr>
      <a:lvl3pPr marL="1360805" indent="-272415" algn="l" defTabSz="1088390" rtl="0" eaLnBrk="1" latinLnBrk="0" hangingPunct="1">
        <a:spcBef>
          <a:spcPct val="20000"/>
        </a:spcBef>
        <a:buFont typeface="Arial" panose="020B0604020202020204" pitchFamily="34" charset="0"/>
        <a:buChar char="•"/>
        <a:defRPr sz="2900" kern="1200">
          <a:solidFill>
            <a:schemeClr val="tx1"/>
          </a:solidFill>
          <a:latin typeface="+mn-lt"/>
          <a:ea typeface="+mn-ea"/>
          <a:cs typeface="+mn-cs"/>
        </a:defRPr>
      </a:lvl3pPr>
      <a:lvl4pPr marL="1905000" indent="-272415" algn="l" defTabSz="1088390" rtl="0" eaLnBrk="1" latinLnBrk="0" hangingPunct="1">
        <a:spcBef>
          <a:spcPct val="20000"/>
        </a:spcBef>
        <a:buFont typeface="Arial" panose="020B0604020202020204" pitchFamily="34" charset="0"/>
        <a:buChar char="–"/>
        <a:defRPr sz="2400" kern="1200">
          <a:solidFill>
            <a:schemeClr val="tx1"/>
          </a:solidFill>
          <a:latin typeface="+mn-lt"/>
          <a:ea typeface="+mn-ea"/>
          <a:cs typeface="+mn-cs"/>
        </a:defRPr>
      </a:lvl4pPr>
      <a:lvl5pPr marL="2449195" indent="-272415" algn="l" defTabSz="1088390" rtl="0" eaLnBrk="1" latinLnBrk="0" hangingPunct="1">
        <a:spcBef>
          <a:spcPct val="20000"/>
        </a:spcBef>
        <a:buFont typeface="Arial" panose="020B0604020202020204" pitchFamily="34" charset="0"/>
        <a:buChar char="»"/>
        <a:defRPr sz="2400" kern="1200">
          <a:solidFill>
            <a:schemeClr val="tx1"/>
          </a:solidFill>
          <a:latin typeface="+mn-lt"/>
          <a:ea typeface="+mn-ea"/>
          <a:cs typeface="+mn-cs"/>
        </a:defRPr>
      </a:lvl5pPr>
      <a:lvl6pPr marL="2993390" indent="-272415" algn="l" defTabSz="1088390" rtl="0" eaLnBrk="1" latinLnBrk="0" hangingPunct="1">
        <a:spcBef>
          <a:spcPct val="20000"/>
        </a:spcBef>
        <a:buFont typeface="Arial" panose="020B0604020202020204" pitchFamily="34" charset="0"/>
        <a:buChar char="•"/>
        <a:defRPr sz="2400" kern="1200">
          <a:solidFill>
            <a:schemeClr val="tx1"/>
          </a:solidFill>
          <a:latin typeface="+mn-lt"/>
          <a:ea typeface="+mn-ea"/>
          <a:cs typeface="+mn-cs"/>
        </a:defRPr>
      </a:lvl6pPr>
      <a:lvl7pPr marL="3537585" indent="-272415" algn="l" defTabSz="1088390" rtl="0" eaLnBrk="1" latinLnBrk="0" hangingPunct="1">
        <a:spcBef>
          <a:spcPct val="20000"/>
        </a:spcBef>
        <a:buFont typeface="Arial" panose="020B0604020202020204" pitchFamily="34" charset="0"/>
        <a:buChar char="•"/>
        <a:defRPr sz="2400" kern="1200">
          <a:solidFill>
            <a:schemeClr val="tx1"/>
          </a:solidFill>
          <a:latin typeface="+mn-lt"/>
          <a:ea typeface="+mn-ea"/>
          <a:cs typeface="+mn-cs"/>
        </a:defRPr>
      </a:lvl7pPr>
      <a:lvl8pPr marL="4081780" indent="-272415" algn="l" defTabSz="1088390" rtl="0" eaLnBrk="1" latinLnBrk="0" hangingPunct="1">
        <a:spcBef>
          <a:spcPct val="20000"/>
        </a:spcBef>
        <a:buFont typeface="Arial" panose="020B0604020202020204" pitchFamily="34" charset="0"/>
        <a:buChar char="•"/>
        <a:defRPr sz="2400" kern="1200">
          <a:solidFill>
            <a:schemeClr val="tx1"/>
          </a:solidFill>
          <a:latin typeface="+mn-lt"/>
          <a:ea typeface="+mn-ea"/>
          <a:cs typeface="+mn-cs"/>
        </a:defRPr>
      </a:lvl8pPr>
      <a:lvl9pPr marL="4625975" indent="-272415" algn="l" defTabSz="1088390" rtl="0" eaLnBrk="1" latinLnBrk="0" hangingPunct="1">
        <a:spcBef>
          <a:spcPct val="20000"/>
        </a:spcBef>
        <a:buFont typeface="Arial" panose="020B0604020202020204" pitchFamily="34" charset="0"/>
        <a:buChar char="•"/>
        <a:defRPr sz="2400" kern="1200">
          <a:solidFill>
            <a:schemeClr val="tx1"/>
          </a:solidFill>
          <a:latin typeface="+mn-lt"/>
          <a:ea typeface="+mn-ea"/>
          <a:cs typeface="+mn-cs"/>
        </a:defRPr>
      </a:lvl9pPr>
    </p:bodyStyle>
    <p:otherStyle>
      <a:defPPr>
        <a:defRPr lang="zh-CN"/>
      </a:defPPr>
      <a:lvl1pPr marL="0" algn="l" defTabSz="1088390" rtl="0" eaLnBrk="1" latinLnBrk="0" hangingPunct="1">
        <a:defRPr sz="2100" kern="1200">
          <a:solidFill>
            <a:schemeClr val="tx1"/>
          </a:solidFill>
          <a:latin typeface="+mn-lt"/>
          <a:ea typeface="+mn-ea"/>
          <a:cs typeface="+mn-cs"/>
        </a:defRPr>
      </a:lvl1pPr>
      <a:lvl2pPr marL="544195" algn="l" defTabSz="1088390" rtl="0" eaLnBrk="1" latinLnBrk="0" hangingPunct="1">
        <a:defRPr sz="2100" kern="1200">
          <a:solidFill>
            <a:schemeClr val="tx1"/>
          </a:solidFill>
          <a:latin typeface="+mn-lt"/>
          <a:ea typeface="+mn-ea"/>
          <a:cs typeface="+mn-cs"/>
        </a:defRPr>
      </a:lvl2pPr>
      <a:lvl3pPr marL="1088390" algn="l" defTabSz="1088390" rtl="0" eaLnBrk="1" latinLnBrk="0" hangingPunct="1">
        <a:defRPr sz="2100" kern="1200">
          <a:solidFill>
            <a:schemeClr val="tx1"/>
          </a:solidFill>
          <a:latin typeface="+mn-lt"/>
          <a:ea typeface="+mn-ea"/>
          <a:cs typeface="+mn-cs"/>
        </a:defRPr>
      </a:lvl3pPr>
      <a:lvl4pPr marL="1632585" algn="l" defTabSz="1088390" rtl="0" eaLnBrk="1" latinLnBrk="0" hangingPunct="1">
        <a:defRPr sz="2100" kern="1200">
          <a:solidFill>
            <a:schemeClr val="tx1"/>
          </a:solidFill>
          <a:latin typeface="+mn-lt"/>
          <a:ea typeface="+mn-ea"/>
          <a:cs typeface="+mn-cs"/>
        </a:defRPr>
      </a:lvl4pPr>
      <a:lvl5pPr marL="2176780" algn="l" defTabSz="1088390" rtl="0" eaLnBrk="1" latinLnBrk="0" hangingPunct="1">
        <a:defRPr sz="2100" kern="1200">
          <a:solidFill>
            <a:schemeClr val="tx1"/>
          </a:solidFill>
          <a:latin typeface="+mn-lt"/>
          <a:ea typeface="+mn-ea"/>
          <a:cs typeface="+mn-cs"/>
        </a:defRPr>
      </a:lvl5pPr>
      <a:lvl6pPr marL="2720975" algn="l" defTabSz="1088390" rtl="0" eaLnBrk="1" latinLnBrk="0" hangingPunct="1">
        <a:defRPr sz="2100" kern="1200">
          <a:solidFill>
            <a:schemeClr val="tx1"/>
          </a:solidFill>
          <a:latin typeface="+mn-lt"/>
          <a:ea typeface="+mn-ea"/>
          <a:cs typeface="+mn-cs"/>
        </a:defRPr>
      </a:lvl6pPr>
      <a:lvl7pPr marL="3265805" algn="l" defTabSz="1088390" rtl="0" eaLnBrk="1" latinLnBrk="0" hangingPunct="1">
        <a:defRPr sz="2100" kern="1200">
          <a:solidFill>
            <a:schemeClr val="tx1"/>
          </a:solidFill>
          <a:latin typeface="+mn-lt"/>
          <a:ea typeface="+mn-ea"/>
          <a:cs typeface="+mn-cs"/>
        </a:defRPr>
      </a:lvl7pPr>
      <a:lvl8pPr marL="3810000" algn="l" defTabSz="1088390" rtl="0" eaLnBrk="1" latinLnBrk="0" hangingPunct="1">
        <a:defRPr sz="2100" kern="1200">
          <a:solidFill>
            <a:schemeClr val="tx1"/>
          </a:solidFill>
          <a:latin typeface="+mn-lt"/>
          <a:ea typeface="+mn-ea"/>
          <a:cs typeface="+mn-cs"/>
        </a:defRPr>
      </a:lvl8pPr>
      <a:lvl9pPr marL="4354195" algn="l" defTabSz="1088390" rtl="0" eaLnBrk="1" latinLnBrk="0" hangingPunct="1">
        <a:defRPr sz="21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5" Type="http://schemas.openxmlformats.org/officeDocument/2006/relationships/notesSlide" Target="../notesSlides/notesSlide1.xml"/><Relationship Id="rId4" Type="http://schemas.openxmlformats.org/officeDocument/2006/relationships/slideLayout" Target="../slideLayouts/slideLayout1.xml"/><Relationship Id="rId3" Type="http://schemas.openxmlformats.org/officeDocument/2006/relationships/image" Target="../media/image1.png"/><Relationship Id="rId2" Type="http://schemas.microsoft.com/office/2007/relationships/media" Target="../media/media1.mp3"/><Relationship Id="rId1" Type="http://schemas.openxmlformats.org/officeDocument/2006/relationships/audio" Target="../media/media1.mp3"/></Relationships>
</file>

<file path=ppt/slides/_rels/slide2.xml.rels><?xml version="1.0" encoding="UTF-8" standalone="yes"?>
<Relationships xmlns="http://schemas.openxmlformats.org/package/2006/relationships"><Relationship Id="rId2" Type="http://schemas.openxmlformats.org/officeDocument/2006/relationships/notesSlide" Target="../notesSlides/notesSlide2.xml"/><Relationship Id="rId1" Type="http://schemas.openxmlformats.org/officeDocument/2006/relationships/slideLayout" Target="../slideLayouts/slideLayout5.xml"/></Relationships>
</file>

<file path=ppt/slides/_rels/slide3.xml.rels><?xml version="1.0" encoding="UTF-8" standalone="yes"?>
<Relationships xmlns="http://schemas.openxmlformats.org/package/2006/relationships"><Relationship Id="rId2" Type="http://schemas.openxmlformats.org/officeDocument/2006/relationships/notesSlide" Target="../notesSlides/notesSlide3.xml"/><Relationship Id="rId1" Type="http://schemas.openxmlformats.org/officeDocument/2006/relationships/slideLayout" Target="../slideLayouts/slideLayout5.xml"/></Relationships>
</file>

<file path=ppt/slides/_rels/slide4.xml.rels><?xml version="1.0" encoding="UTF-8" standalone="yes"?>
<Relationships xmlns="http://schemas.openxmlformats.org/package/2006/relationships"><Relationship Id="rId2" Type="http://schemas.openxmlformats.org/officeDocument/2006/relationships/notesSlide" Target="../notesSlides/notesSlide4.xml"/><Relationship Id="rId1" Type="http://schemas.openxmlformats.org/officeDocument/2006/relationships/slideLayout" Target="../slideLayouts/slideLayout4.xml"/></Relationships>
</file>

<file path=ppt/slides/_rels/slide5.xml.rels><?xml version="1.0" encoding="UTF-8" standalone="yes"?>
<Relationships xmlns="http://schemas.openxmlformats.org/package/2006/relationships"><Relationship Id="rId5" Type="http://schemas.openxmlformats.org/officeDocument/2006/relationships/notesSlide" Target="../notesSlides/notesSlide5.xml"/><Relationship Id="rId4" Type="http://schemas.openxmlformats.org/officeDocument/2006/relationships/slideLayout" Target="../slideLayouts/slideLayout4.xml"/><Relationship Id="rId3" Type="http://schemas.openxmlformats.org/officeDocument/2006/relationships/image" Target="../media/image4.png"/><Relationship Id="rId2" Type="http://schemas.openxmlformats.org/officeDocument/2006/relationships/image" Target="../media/image3.jpeg"/><Relationship Id="rId1" Type="http://schemas.openxmlformats.org/officeDocument/2006/relationships/image" Target="../media/image2.jpeg"/></Relationships>
</file>

<file path=ppt/slides/_rels/slide6.xml.rels><?xml version="1.0" encoding="UTF-8" standalone="yes"?>
<Relationships xmlns="http://schemas.openxmlformats.org/package/2006/relationships"><Relationship Id="rId2" Type="http://schemas.openxmlformats.org/officeDocument/2006/relationships/notesSlide" Target="../notesSlides/notesSlide6.xml"/><Relationship Id="rId1" Type="http://schemas.openxmlformats.org/officeDocument/2006/relationships/slideLayout" Target="../slideLayouts/slideLayout4.xml"/></Relationships>
</file>

<file path=ppt/slides/_rels/slide7.xml.rels><?xml version="1.0" encoding="UTF-8" standalone="yes"?>
<Relationships xmlns="http://schemas.openxmlformats.org/package/2006/relationships"><Relationship Id="rId2" Type="http://schemas.openxmlformats.org/officeDocument/2006/relationships/notesSlide" Target="../notesSlides/notesSlide7.xml"/><Relationship Id="rId1" Type="http://schemas.openxmlformats.org/officeDocument/2006/relationships/slideLayout" Target="../slideLayouts/slideLayout4.xml"/></Relationships>
</file>

<file path=ppt/slides/_rels/slide8.xml.rels><?xml version="1.0" encoding="UTF-8" standalone="yes"?>
<Relationships xmlns="http://schemas.openxmlformats.org/package/2006/relationships"><Relationship Id="rId2" Type="http://schemas.openxmlformats.org/officeDocument/2006/relationships/notesSlide" Target="../notesSlides/notesSlide8.xml"/><Relationship Id="rId1" Type="http://schemas.openxmlformats.org/officeDocument/2006/relationships/slideLayout" Target="../slideLayouts/slideLayout4.xml"/></Relationships>
</file>

<file path=ppt/slides/_rels/slide9.xml.rels><?xml version="1.0" encoding="UTF-8" standalone="yes"?>
<Relationships xmlns="http://schemas.openxmlformats.org/package/2006/relationships"><Relationship Id="rId2" Type="http://schemas.openxmlformats.org/officeDocument/2006/relationships/notesSlide" Target="../notesSlides/notesSlide9.xml"/><Relationship Id="rId1" Type="http://schemas.openxmlformats.org/officeDocument/2006/relationships/slideLayout" Target="../slideLayouts/slideLayout5.xml"/></Relationships>
</file>

<file path=ppt/slides/_rels/slide10.xml.rels><?xml version="1.0" encoding="UTF-8" standalone="yes"?>
<Relationships xmlns="http://schemas.openxmlformats.org/package/2006/relationships"><Relationship Id="rId3" Type="http://schemas.openxmlformats.org/officeDocument/2006/relationships/notesSlide" Target="../notesSlides/notesSlide10.xml"/><Relationship Id="rId2" Type="http://schemas.openxmlformats.org/officeDocument/2006/relationships/slideLayout" Target="../slideLayouts/slideLayout4.xml"/><Relationship Id="rId1" Type="http://schemas.openxmlformats.org/officeDocument/2006/relationships/image" Target="../media/image5.jpeg"/></Relationships>
</file>

<file path=ppt/slides/_rels/slide11.xml.rels><?xml version="1.0" encoding="UTF-8" standalone="yes"?>
<Relationships xmlns="http://schemas.openxmlformats.org/package/2006/relationships"><Relationship Id="rId2" Type="http://schemas.openxmlformats.org/officeDocument/2006/relationships/notesSlide" Target="../notesSlides/notesSlide11.xml"/><Relationship Id="rId1" Type="http://schemas.openxmlformats.org/officeDocument/2006/relationships/slideLayout" Target="../slideLayouts/slideLayout4.xml"/></Relationships>
</file>

<file path=ppt/slides/_rels/slide12.xml.rels><?xml version="1.0" encoding="UTF-8" standalone="yes"?>
<Relationships xmlns="http://schemas.openxmlformats.org/package/2006/relationships"><Relationship Id="rId2" Type="http://schemas.openxmlformats.org/officeDocument/2006/relationships/notesSlide" Target="../notesSlides/notesSlide12.xml"/><Relationship Id="rId1" Type="http://schemas.openxmlformats.org/officeDocument/2006/relationships/slideLayout" Target="../slideLayouts/slideLayout4.xml"/></Relationships>
</file>

<file path=ppt/slides/_rels/slide13.xml.rels><?xml version="1.0" encoding="UTF-8" standalone="yes"?>
<Relationships xmlns="http://schemas.openxmlformats.org/package/2006/relationships"><Relationship Id="rId2" Type="http://schemas.openxmlformats.org/officeDocument/2006/relationships/notesSlide" Target="../notesSlides/notesSlide13.xml"/><Relationship Id="rId1" Type="http://schemas.openxmlformats.org/officeDocument/2006/relationships/slideLayout" Target="../slideLayouts/slideLayout4.xml"/></Relationships>
</file>

<file path=ppt/slides/_rels/slide14.xml.rels><?xml version="1.0" encoding="UTF-8" standalone="yes"?>
<Relationships xmlns="http://schemas.openxmlformats.org/package/2006/relationships"><Relationship Id="rId3" Type="http://schemas.openxmlformats.org/officeDocument/2006/relationships/notesSlide" Target="../notesSlides/notesSlide14.xml"/><Relationship Id="rId2" Type="http://schemas.openxmlformats.org/officeDocument/2006/relationships/slideLayout" Target="../slideLayouts/slideLayout4.xml"/><Relationship Id="rId1" Type="http://schemas.openxmlformats.org/officeDocument/2006/relationships/image" Target="../media/image6.emf"/></Relationships>
</file>

<file path=ppt/slides/_rels/slide15.xml.rels><?xml version="1.0" encoding="UTF-8" standalone="yes"?>
<Relationships xmlns="http://schemas.openxmlformats.org/package/2006/relationships"><Relationship Id="rId2" Type="http://schemas.openxmlformats.org/officeDocument/2006/relationships/notesSlide" Target="../notesSlides/notesSlide15.xml"/><Relationship Id="rId1" Type="http://schemas.openxmlformats.org/officeDocument/2006/relationships/slideLayout" Target="../slideLayouts/slideLayout5.xml"/></Relationships>
</file>

<file path=ppt/slides/_rels/slide16.xml.rels><?xml version="1.0" encoding="UTF-8" standalone="yes"?>
<Relationships xmlns="http://schemas.openxmlformats.org/package/2006/relationships"><Relationship Id="rId2" Type="http://schemas.openxmlformats.org/officeDocument/2006/relationships/notesSlide" Target="../notesSlides/notesSlide16.xml"/><Relationship Id="rId1" Type="http://schemas.openxmlformats.org/officeDocument/2006/relationships/slideLayout" Target="../slideLayouts/slideLayout4.xml"/></Relationships>
</file>

<file path=ppt/slides/_rels/slide17.xml.rels><?xml version="1.0" encoding="UTF-8" standalone="yes"?>
<Relationships xmlns="http://schemas.openxmlformats.org/package/2006/relationships"><Relationship Id="rId2" Type="http://schemas.openxmlformats.org/officeDocument/2006/relationships/notesSlide" Target="../notesSlides/notesSlide17.xml"/><Relationship Id="rId1" Type="http://schemas.openxmlformats.org/officeDocument/2006/relationships/slideLayout" Target="../slideLayouts/slideLayout4.xml"/></Relationships>
</file>

<file path=ppt/slides/_rels/slide18.xml.rels><?xml version="1.0" encoding="UTF-8" standalone="yes"?>
<Relationships xmlns="http://schemas.openxmlformats.org/package/2006/relationships"><Relationship Id="rId2" Type="http://schemas.openxmlformats.org/officeDocument/2006/relationships/notesSlide" Target="../notesSlides/notesSlide18.xml"/><Relationship Id="rId1" Type="http://schemas.openxmlformats.org/officeDocument/2006/relationships/slideLayout" Target="../slideLayouts/slideLayout4.xml"/></Relationships>
</file>

<file path=ppt/slides/_rels/slide19.xml.rels><?xml version="1.0" encoding="UTF-8" standalone="yes"?>
<Relationships xmlns="http://schemas.openxmlformats.org/package/2006/relationships"><Relationship Id="rId2" Type="http://schemas.openxmlformats.org/officeDocument/2006/relationships/notesSlide" Target="../notesSlides/notesSlide19.xml"/><Relationship Id="rId1" Type="http://schemas.openxmlformats.org/officeDocument/2006/relationships/slideLayout" Target="../slideLayouts/slideLayout4.xml"/></Relationships>
</file>

<file path=ppt/slides/_rels/slide20.xml.rels><?xml version="1.0" encoding="UTF-8" standalone="yes"?>
<Relationships xmlns="http://schemas.openxmlformats.org/package/2006/relationships"><Relationship Id="rId2" Type="http://schemas.openxmlformats.org/officeDocument/2006/relationships/notesSlide" Target="../notesSlides/notesSlide20.xml"/><Relationship Id="rId1" Type="http://schemas.openxmlformats.org/officeDocument/2006/relationships/slideLayout" Target="../slideLayouts/slideLayout4.xml"/></Relationships>
</file>

<file path=ppt/slides/_rels/slide21.xml.rels><?xml version="1.0" encoding="UTF-8" standalone="yes"?>
<Relationships xmlns="http://schemas.openxmlformats.org/package/2006/relationships"><Relationship Id="rId2" Type="http://schemas.openxmlformats.org/officeDocument/2006/relationships/notesSlide" Target="../notesSlides/notesSlide21.xml"/><Relationship Id="rId1" Type="http://schemas.openxmlformats.org/officeDocument/2006/relationships/slideLayout" Target="../slideLayouts/slideLayout5.xml"/></Relationships>
</file>

<file path=ppt/slides/_rels/slide22.xml.rels><?xml version="1.0" encoding="UTF-8" standalone="yes"?>
<Relationships xmlns="http://schemas.openxmlformats.org/package/2006/relationships"><Relationship Id="rId2" Type="http://schemas.openxmlformats.org/officeDocument/2006/relationships/notesSlide" Target="../notesSlides/notesSlide22.xml"/><Relationship Id="rId1" Type="http://schemas.openxmlformats.org/officeDocument/2006/relationships/slideLayout" Target="../slideLayouts/slideLayout4.xml"/></Relationships>
</file>

<file path=ppt/slides/_rels/slide23.xml.rels><?xml version="1.0" encoding="UTF-8" standalone="yes"?>
<Relationships xmlns="http://schemas.openxmlformats.org/package/2006/relationships"><Relationship Id="rId2" Type="http://schemas.openxmlformats.org/officeDocument/2006/relationships/notesSlide" Target="../notesSlides/notesSlide23.xml"/><Relationship Id="rId1" Type="http://schemas.openxmlformats.org/officeDocument/2006/relationships/slideLayout" Target="../slideLayouts/slideLayout4.xml"/></Relationships>
</file>

<file path=ppt/slides/_rels/slide24.xml.rels><?xml version="1.0" encoding="UTF-8" standalone="yes"?>
<Relationships xmlns="http://schemas.openxmlformats.org/package/2006/relationships"><Relationship Id="rId2" Type="http://schemas.openxmlformats.org/officeDocument/2006/relationships/notesSlide" Target="../notesSlides/notesSlide24.xml"/><Relationship Id="rId1" Type="http://schemas.openxmlformats.org/officeDocument/2006/relationships/slideLayout" Target="../slideLayouts/slideLayout4.xml"/></Relationships>
</file>

<file path=ppt/slides/_rels/slide25.xml.rels><?xml version="1.0" encoding="UTF-8" standalone="yes"?>
<Relationships xmlns="http://schemas.openxmlformats.org/package/2006/relationships"><Relationship Id="rId5" Type="http://schemas.openxmlformats.org/officeDocument/2006/relationships/notesSlide" Target="../notesSlides/notesSlide25.xml"/><Relationship Id="rId4" Type="http://schemas.openxmlformats.org/officeDocument/2006/relationships/slideLayout" Target="../slideLayouts/slideLayout4.xml"/><Relationship Id="rId3" Type="http://schemas.openxmlformats.org/officeDocument/2006/relationships/image" Target="../media/image9.jpeg"/><Relationship Id="rId2" Type="http://schemas.openxmlformats.org/officeDocument/2006/relationships/image" Target="../media/image8.jpeg"/><Relationship Id="rId1" Type="http://schemas.openxmlformats.org/officeDocument/2006/relationships/image" Target="../media/image7.jpeg"/></Relationships>
</file>

<file path=ppt/slides/_rels/slide26.xml.rels><?xml version="1.0" encoding="UTF-8" standalone="yes"?>
<Relationships xmlns="http://schemas.openxmlformats.org/package/2006/relationships"><Relationship Id="rId2" Type="http://schemas.openxmlformats.org/officeDocument/2006/relationships/notesSlide" Target="../notesSlides/notesSlide26.xml"/><Relationship Id="rId1" Type="http://schemas.openxmlformats.org/officeDocument/2006/relationships/slideLayout" Target="../slideLayouts/slideLayout4.xml"/></Relationships>
</file>

<file path=ppt/slides/_rels/slide27.xml.rels><?xml version="1.0" encoding="UTF-8" standalone="yes"?>
<Relationships xmlns="http://schemas.openxmlformats.org/package/2006/relationships"><Relationship Id="rId2" Type="http://schemas.openxmlformats.org/officeDocument/2006/relationships/notesSlide" Target="../notesSlides/notesSlide27.xml"/><Relationship Id="rId1" Type="http://schemas.openxmlformats.org/officeDocument/2006/relationships/slideLayout" Target="../slideLayouts/slideLayout5.xml"/></Relationships>
</file>

<file path=ppt/slides/_rels/slide28.xml.rels><?xml version="1.0" encoding="UTF-8" standalone="yes"?>
<Relationships xmlns="http://schemas.openxmlformats.org/package/2006/relationships"><Relationship Id="rId2" Type="http://schemas.openxmlformats.org/officeDocument/2006/relationships/notesSlide" Target="../notesSlides/notesSlide28.xml"/><Relationship Id="rId1" Type="http://schemas.openxmlformats.org/officeDocument/2006/relationships/slideLayout" Target="../slideLayouts/slideLayout4.xml"/></Relationships>
</file>

<file path=ppt/slides/_rels/slide29.xml.rels><?xml version="1.0" encoding="UTF-8" standalone="yes"?>
<Relationships xmlns="http://schemas.openxmlformats.org/package/2006/relationships"><Relationship Id="rId2" Type="http://schemas.openxmlformats.org/officeDocument/2006/relationships/notesSlide" Target="../notesSlides/notesSlide29.xml"/><Relationship Id="rId1" Type="http://schemas.openxmlformats.org/officeDocument/2006/relationships/slideLayout" Target="../slideLayouts/slideLayout4.xml"/></Relationships>
</file>

<file path=ppt/slides/_rels/slide30.xml.rels><?xml version="1.0" encoding="UTF-8" standalone="yes"?>
<Relationships xmlns="http://schemas.openxmlformats.org/package/2006/relationships"><Relationship Id="rId2" Type="http://schemas.openxmlformats.org/officeDocument/2006/relationships/notesSlide" Target="../notesSlides/notesSlide30.xml"/><Relationship Id="rId1" Type="http://schemas.openxmlformats.org/officeDocument/2006/relationships/slideLayout" Target="../slideLayouts/slideLayout4.xml"/></Relationships>
</file>

<file path=ppt/slides/_rels/slide31.xml.rels><?xml version="1.0" encoding="UTF-8" standalone="yes"?>
<Relationships xmlns="http://schemas.openxmlformats.org/package/2006/relationships"><Relationship Id="rId2" Type="http://schemas.openxmlformats.org/officeDocument/2006/relationships/notesSlide" Target="../notesSlides/notesSlide31.xml"/><Relationship Id="rId1" Type="http://schemas.openxmlformats.org/officeDocument/2006/relationships/slideLayout" Target="../slideLayouts/slideLayout4.xml"/></Relationships>
</file>

<file path=ppt/slides/_rels/slide32.xml.rels><?xml version="1.0" encoding="UTF-8" standalone="yes"?>
<Relationships xmlns="http://schemas.openxmlformats.org/package/2006/relationships"><Relationship Id="rId2" Type="http://schemas.openxmlformats.org/officeDocument/2006/relationships/notesSlide" Target="../notesSlides/notesSlide32.xml"/><Relationship Id="rId1" Type="http://schemas.openxmlformats.org/officeDocument/2006/relationships/slideLayout" Target="../slideLayouts/slideLayout4.xml"/></Relationships>
</file>

<file path=ppt/slides/_rels/slide33.xml.rels><?xml version="1.0" encoding="UTF-8" standalone="yes"?>
<Relationships xmlns="http://schemas.openxmlformats.org/package/2006/relationships"><Relationship Id="rId2" Type="http://schemas.openxmlformats.org/officeDocument/2006/relationships/notesSlide" Target="../notesSlides/notesSlide33.xml"/><Relationship Id="rId1" Type="http://schemas.openxmlformats.org/officeDocument/2006/relationships/slideLayout" Target="../slideLayouts/slideLayout1.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cxnSp>
        <p:nvCxnSpPr>
          <p:cNvPr id="30" name="直接连接符 29"/>
          <p:cNvCxnSpPr/>
          <p:nvPr/>
        </p:nvCxnSpPr>
        <p:spPr>
          <a:xfrm>
            <a:off x="0" y="740873"/>
            <a:ext cx="5039227" cy="0"/>
          </a:xfrm>
          <a:prstGeom prst="line">
            <a:avLst/>
          </a:prstGeom>
          <a:ln w="12700">
            <a:solidFill>
              <a:srgbClr val="A9A9A9"/>
            </a:solidFill>
          </a:ln>
        </p:spPr>
        <p:style>
          <a:lnRef idx="1">
            <a:schemeClr val="accent1"/>
          </a:lnRef>
          <a:fillRef idx="0">
            <a:schemeClr val="accent1"/>
          </a:fillRef>
          <a:effectRef idx="0">
            <a:schemeClr val="accent1"/>
          </a:effectRef>
          <a:fontRef idx="minor">
            <a:schemeClr val="tx1"/>
          </a:fontRef>
        </p:style>
      </p:cxnSp>
      <p:cxnSp>
        <p:nvCxnSpPr>
          <p:cNvPr id="31" name="直接连接符 30"/>
          <p:cNvCxnSpPr/>
          <p:nvPr/>
        </p:nvCxnSpPr>
        <p:spPr>
          <a:xfrm>
            <a:off x="7151186" y="740873"/>
            <a:ext cx="5039227" cy="0"/>
          </a:xfrm>
          <a:prstGeom prst="line">
            <a:avLst/>
          </a:prstGeom>
          <a:ln w="12700">
            <a:solidFill>
              <a:srgbClr val="A9A9A9"/>
            </a:solidFill>
          </a:ln>
        </p:spPr>
        <p:style>
          <a:lnRef idx="1">
            <a:schemeClr val="accent1"/>
          </a:lnRef>
          <a:fillRef idx="0">
            <a:schemeClr val="accent1"/>
          </a:fillRef>
          <a:effectRef idx="0">
            <a:schemeClr val="accent1"/>
          </a:effectRef>
          <a:fontRef idx="minor">
            <a:schemeClr val="tx1"/>
          </a:fontRef>
        </p:style>
      </p:cxnSp>
      <p:sp>
        <p:nvSpPr>
          <p:cNvPr id="32" name="矩形 31"/>
          <p:cNvSpPr/>
          <p:nvPr/>
        </p:nvSpPr>
        <p:spPr>
          <a:xfrm>
            <a:off x="1" y="6406814"/>
            <a:ext cx="3041773" cy="452774"/>
          </a:xfrm>
          <a:prstGeom prst="rect">
            <a:avLst/>
          </a:prstGeom>
          <a:solidFill>
            <a:srgbClr val="EF7768"/>
          </a:solidFill>
          <a:ln>
            <a:noFill/>
          </a:ln>
        </p:spPr>
        <p:style>
          <a:lnRef idx="2">
            <a:schemeClr val="accent1">
              <a:shade val="50000"/>
            </a:schemeClr>
          </a:lnRef>
          <a:fillRef idx="1">
            <a:schemeClr val="accent1"/>
          </a:fillRef>
          <a:effectRef idx="0">
            <a:schemeClr val="accent1"/>
          </a:effectRef>
          <a:fontRef idx="minor">
            <a:schemeClr val="lt1"/>
          </a:fontRef>
        </p:style>
        <p:txBody>
          <a:bodyPr lIns="121917" tIns="60958" rIns="121917" bIns="60958" rtlCol="0" anchor="ctr"/>
          <a:lstStyle/>
          <a:p>
            <a:pPr algn="ctr"/>
            <a:endParaRPr lang="zh-CN" altLang="en-US"/>
          </a:p>
        </p:txBody>
      </p:sp>
      <p:sp>
        <p:nvSpPr>
          <p:cNvPr id="33" name="矩形 32"/>
          <p:cNvSpPr/>
          <p:nvPr/>
        </p:nvSpPr>
        <p:spPr>
          <a:xfrm>
            <a:off x="3041775" y="6406814"/>
            <a:ext cx="3063750" cy="452774"/>
          </a:xfrm>
          <a:prstGeom prst="rect">
            <a:avLst/>
          </a:prstGeom>
          <a:solidFill>
            <a:srgbClr val="C7C7C7"/>
          </a:solidFill>
          <a:ln>
            <a:noFill/>
          </a:ln>
        </p:spPr>
        <p:style>
          <a:lnRef idx="2">
            <a:schemeClr val="accent1">
              <a:shade val="50000"/>
            </a:schemeClr>
          </a:lnRef>
          <a:fillRef idx="1">
            <a:schemeClr val="accent1"/>
          </a:fillRef>
          <a:effectRef idx="0">
            <a:schemeClr val="accent1"/>
          </a:effectRef>
          <a:fontRef idx="minor">
            <a:schemeClr val="lt1"/>
          </a:fontRef>
        </p:style>
        <p:txBody>
          <a:bodyPr lIns="121917" tIns="60958" rIns="121917" bIns="60958" rtlCol="0" anchor="ctr"/>
          <a:lstStyle/>
          <a:p>
            <a:pPr algn="ctr"/>
            <a:endParaRPr lang="zh-CN" altLang="en-US"/>
          </a:p>
        </p:txBody>
      </p:sp>
      <p:sp>
        <p:nvSpPr>
          <p:cNvPr id="34" name="矩形 33"/>
          <p:cNvSpPr/>
          <p:nvPr/>
        </p:nvSpPr>
        <p:spPr>
          <a:xfrm>
            <a:off x="6095207" y="6406814"/>
            <a:ext cx="3047603" cy="452774"/>
          </a:xfrm>
          <a:prstGeom prst="rect">
            <a:avLst/>
          </a:prstGeom>
          <a:solidFill>
            <a:srgbClr val="38B1BF"/>
          </a:solidFill>
          <a:ln>
            <a:noFill/>
          </a:ln>
        </p:spPr>
        <p:style>
          <a:lnRef idx="2">
            <a:schemeClr val="accent1">
              <a:shade val="50000"/>
            </a:schemeClr>
          </a:lnRef>
          <a:fillRef idx="1">
            <a:schemeClr val="accent1"/>
          </a:fillRef>
          <a:effectRef idx="0">
            <a:schemeClr val="accent1"/>
          </a:effectRef>
          <a:fontRef idx="minor">
            <a:schemeClr val="lt1"/>
          </a:fontRef>
        </p:style>
        <p:txBody>
          <a:bodyPr lIns="121917" tIns="60958" rIns="121917" bIns="60958" rtlCol="0" anchor="ctr"/>
          <a:lstStyle/>
          <a:p>
            <a:pPr algn="ctr"/>
            <a:endParaRPr lang="zh-CN" altLang="en-US"/>
          </a:p>
        </p:txBody>
      </p:sp>
      <p:sp>
        <p:nvSpPr>
          <p:cNvPr id="35" name="矩形 34"/>
          <p:cNvSpPr/>
          <p:nvPr/>
        </p:nvSpPr>
        <p:spPr>
          <a:xfrm>
            <a:off x="9142810" y="6406814"/>
            <a:ext cx="3047603" cy="452774"/>
          </a:xfrm>
          <a:prstGeom prst="rect">
            <a:avLst/>
          </a:prstGeom>
          <a:solidFill>
            <a:srgbClr val="FF9933"/>
          </a:solidFill>
          <a:ln>
            <a:noFill/>
          </a:ln>
        </p:spPr>
        <p:style>
          <a:lnRef idx="2">
            <a:schemeClr val="accent1">
              <a:shade val="50000"/>
            </a:schemeClr>
          </a:lnRef>
          <a:fillRef idx="1">
            <a:schemeClr val="accent1"/>
          </a:fillRef>
          <a:effectRef idx="0">
            <a:schemeClr val="accent1"/>
          </a:effectRef>
          <a:fontRef idx="minor">
            <a:schemeClr val="lt1"/>
          </a:fontRef>
        </p:style>
        <p:txBody>
          <a:bodyPr lIns="121917" tIns="60958" rIns="121917" bIns="60958" rtlCol="0" anchor="ctr"/>
          <a:lstStyle/>
          <a:p>
            <a:pPr algn="ctr"/>
            <a:endParaRPr lang="zh-CN" altLang="en-US"/>
          </a:p>
        </p:txBody>
      </p:sp>
      <p:sp>
        <p:nvSpPr>
          <p:cNvPr id="36" name="矩形 35"/>
          <p:cNvSpPr/>
          <p:nvPr/>
        </p:nvSpPr>
        <p:spPr>
          <a:xfrm>
            <a:off x="0" y="-27390"/>
            <a:ext cx="3047603" cy="123423"/>
          </a:xfrm>
          <a:prstGeom prst="rect">
            <a:avLst/>
          </a:prstGeom>
          <a:solidFill>
            <a:srgbClr val="EF7768"/>
          </a:solidFill>
          <a:ln>
            <a:noFill/>
          </a:ln>
        </p:spPr>
        <p:style>
          <a:lnRef idx="2">
            <a:schemeClr val="accent1">
              <a:shade val="50000"/>
            </a:schemeClr>
          </a:lnRef>
          <a:fillRef idx="1">
            <a:schemeClr val="accent1"/>
          </a:fillRef>
          <a:effectRef idx="0">
            <a:schemeClr val="accent1"/>
          </a:effectRef>
          <a:fontRef idx="minor">
            <a:schemeClr val="lt1"/>
          </a:fontRef>
        </p:style>
        <p:txBody>
          <a:bodyPr lIns="121917" tIns="60958" rIns="121917" bIns="60958" rtlCol="0" anchor="ctr"/>
          <a:lstStyle/>
          <a:p>
            <a:pPr algn="ctr"/>
            <a:endParaRPr lang="zh-CN" altLang="en-US"/>
          </a:p>
        </p:txBody>
      </p:sp>
      <p:sp>
        <p:nvSpPr>
          <p:cNvPr id="37" name="矩形 36"/>
          <p:cNvSpPr/>
          <p:nvPr/>
        </p:nvSpPr>
        <p:spPr>
          <a:xfrm>
            <a:off x="3047603" y="-27390"/>
            <a:ext cx="3047603" cy="123423"/>
          </a:xfrm>
          <a:prstGeom prst="rect">
            <a:avLst/>
          </a:prstGeom>
          <a:solidFill>
            <a:srgbClr val="C7C7C7"/>
          </a:solidFill>
          <a:ln>
            <a:noFill/>
          </a:ln>
        </p:spPr>
        <p:style>
          <a:lnRef idx="2">
            <a:schemeClr val="accent1">
              <a:shade val="50000"/>
            </a:schemeClr>
          </a:lnRef>
          <a:fillRef idx="1">
            <a:schemeClr val="accent1"/>
          </a:fillRef>
          <a:effectRef idx="0">
            <a:schemeClr val="accent1"/>
          </a:effectRef>
          <a:fontRef idx="minor">
            <a:schemeClr val="lt1"/>
          </a:fontRef>
        </p:style>
        <p:txBody>
          <a:bodyPr lIns="121917" tIns="60958" rIns="121917" bIns="60958" rtlCol="0" anchor="ctr"/>
          <a:lstStyle/>
          <a:p>
            <a:pPr algn="ctr"/>
            <a:endParaRPr lang="zh-CN" altLang="en-US"/>
          </a:p>
        </p:txBody>
      </p:sp>
      <p:sp>
        <p:nvSpPr>
          <p:cNvPr id="38" name="矩形 37"/>
          <p:cNvSpPr/>
          <p:nvPr/>
        </p:nvSpPr>
        <p:spPr>
          <a:xfrm>
            <a:off x="6095207" y="-27390"/>
            <a:ext cx="3047603" cy="123423"/>
          </a:xfrm>
          <a:prstGeom prst="rect">
            <a:avLst/>
          </a:prstGeom>
          <a:solidFill>
            <a:srgbClr val="38B1BF"/>
          </a:solidFill>
          <a:ln>
            <a:noFill/>
          </a:ln>
        </p:spPr>
        <p:style>
          <a:lnRef idx="2">
            <a:schemeClr val="accent1">
              <a:shade val="50000"/>
            </a:schemeClr>
          </a:lnRef>
          <a:fillRef idx="1">
            <a:schemeClr val="accent1"/>
          </a:fillRef>
          <a:effectRef idx="0">
            <a:schemeClr val="accent1"/>
          </a:effectRef>
          <a:fontRef idx="minor">
            <a:schemeClr val="lt1"/>
          </a:fontRef>
        </p:style>
        <p:txBody>
          <a:bodyPr lIns="121917" tIns="60958" rIns="121917" bIns="60958" rtlCol="0" anchor="ctr"/>
          <a:lstStyle/>
          <a:p>
            <a:pPr algn="ctr"/>
            <a:endParaRPr lang="zh-CN" altLang="en-US"/>
          </a:p>
        </p:txBody>
      </p:sp>
      <p:sp>
        <p:nvSpPr>
          <p:cNvPr id="39" name="矩形 38"/>
          <p:cNvSpPr/>
          <p:nvPr/>
        </p:nvSpPr>
        <p:spPr>
          <a:xfrm>
            <a:off x="9142810" y="-27390"/>
            <a:ext cx="3047603" cy="123423"/>
          </a:xfrm>
          <a:prstGeom prst="rect">
            <a:avLst/>
          </a:prstGeom>
          <a:solidFill>
            <a:srgbClr val="FF9933"/>
          </a:solidFill>
          <a:ln>
            <a:noFill/>
          </a:ln>
        </p:spPr>
        <p:style>
          <a:lnRef idx="2">
            <a:schemeClr val="accent1">
              <a:shade val="50000"/>
            </a:schemeClr>
          </a:lnRef>
          <a:fillRef idx="1">
            <a:schemeClr val="accent1"/>
          </a:fillRef>
          <a:effectRef idx="0">
            <a:schemeClr val="accent1"/>
          </a:effectRef>
          <a:fontRef idx="minor">
            <a:schemeClr val="lt1"/>
          </a:fontRef>
        </p:style>
        <p:txBody>
          <a:bodyPr lIns="121917" tIns="60958" rIns="121917" bIns="60958" rtlCol="0" anchor="ctr"/>
          <a:lstStyle/>
          <a:p>
            <a:pPr algn="ctr"/>
            <a:endParaRPr lang="zh-CN" altLang="en-US"/>
          </a:p>
        </p:txBody>
      </p:sp>
      <p:sp>
        <p:nvSpPr>
          <p:cNvPr id="40" name="TextBox 39"/>
          <p:cNvSpPr txBox="1"/>
          <p:nvPr/>
        </p:nvSpPr>
        <p:spPr>
          <a:xfrm>
            <a:off x="4367240" y="1559294"/>
            <a:ext cx="3437890" cy="2059940"/>
          </a:xfrm>
          <a:prstGeom prst="rect">
            <a:avLst/>
          </a:prstGeom>
          <a:noFill/>
        </p:spPr>
        <p:txBody>
          <a:bodyPr wrap="none" lIns="91423" tIns="45712" rIns="91423" bIns="45712" rtlCol="0">
            <a:spAutoFit/>
          </a:bodyPr>
          <a:lstStyle/>
          <a:p>
            <a:r>
              <a:rPr lang="en-US" altLang="zh-CN" sz="12800" dirty="0" smtClean="0">
                <a:solidFill>
                  <a:srgbClr val="38B1BF"/>
                </a:solidFill>
                <a:latin typeface="Impact" panose="020B0806030902050204" pitchFamily="34" charset="0"/>
              </a:rPr>
              <a:t>20XX</a:t>
            </a:r>
            <a:endParaRPr lang="zh-CN" altLang="en-US" sz="12800" dirty="0">
              <a:solidFill>
                <a:srgbClr val="38B1BF"/>
              </a:solidFill>
              <a:latin typeface="Impact" panose="020B0806030902050204" pitchFamily="34" charset="0"/>
            </a:endParaRPr>
          </a:p>
        </p:txBody>
      </p:sp>
      <p:sp>
        <p:nvSpPr>
          <p:cNvPr id="41" name="文本框 5"/>
          <p:cNvSpPr txBox="1"/>
          <p:nvPr/>
        </p:nvSpPr>
        <p:spPr>
          <a:xfrm>
            <a:off x="3812421" y="4778722"/>
            <a:ext cx="1613535" cy="382270"/>
          </a:xfrm>
          <a:prstGeom prst="rect">
            <a:avLst/>
          </a:prstGeom>
          <a:noFill/>
        </p:spPr>
        <p:txBody>
          <a:bodyPr wrap="none" lIns="91423" tIns="45712" rIns="91423" bIns="45712" rtlCol="0">
            <a:spAutoFit/>
          </a:bodyPr>
          <a:lstStyle/>
          <a:p>
            <a:pPr algn="ctr"/>
            <a:r>
              <a:rPr lang="zh-CN" altLang="en-US" sz="1900" dirty="0">
                <a:solidFill>
                  <a:schemeClr val="tx1">
                    <a:lumMod val="85000"/>
                    <a:lumOff val="15000"/>
                  </a:schemeClr>
                </a:solidFill>
                <a:latin typeface="微软雅黑" panose="020B0503020204020204" pitchFamily="34" charset="-122"/>
                <a:ea typeface="微软雅黑" panose="020B0503020204020204" pitchFamily="34" charset="-122"/>
              </a:rPr>
              <a:t>汇报人</a:t>
            </a:r>
            <a:r>
              <a:rPr lang="zh-CN" altLang="en-US" sz="1900" dirty="0" smtClean="0">
                <a:solidFill>
                  <a:schemeClr val="tx1">
                    <a:lumMod val="85000"/>
                    <a:lumOff val="15000"/>
                  </a:schemeClr>
                </a:solidFill>
                <a:latin typeface="微软雅黑" panose="020B0503020204020204" pitchFamily="34" charset="-122"/>
                <a:ea typeface="微软雅黑" panose="020B0503020204020204" pitchFamily="34" charset="-122"/>
              </a:rPr>
              <a:t>：</a:t>
            </a:r>
            <a:r>
              <a:rPr lang="en-US" sz="1900" dirty="0" smtClean="0">
                <a:solidFill>
                  <a:schemeClr val="tx1">
                    <a:lumMod val="85000"/>
                    <a:lumOff val="15000"/>
                  </a:schemeClr>
                </a:solidFill>
                <a:latin typeface="微软雅黑" panose="020B0503020204020204" pitchFamily="34" charset="-122"/>
                <a:ea typeface="微软雅黑" panose="020B0503020204020204" pitchFamily="34" charset="-122"/>
              </a:rPr>
              <a:t>XXX</a:t>
            </a:r>
            <a:endParaRPr lang="en-US" sz="1900" dirty="0">
              <a:solidFill>
                <a:schemeClr val="tx1">
                  <a:lumMod val="85000"/>
                  <a:lumOff val="15000"/>
                </a:schemeClr>
              </a:solidFill>
              <a:latin typeface="微软雅黑" panose="020B0503020204020204" pitchFamily="34" charset="-122"/>
              <a:ea typeface="微软雅黑" panose="020B0503020204020204" pitchFamily="34" charset="-122"/>
            </a:endParaRPr>
          </a:p>
        </p:txBody>
      </p:sp>
      <p:sp>
        <p:nvSpPr>
          <p:cNvPr id="42" name="矩形 41"/>
          <p:cNvSpPr/>
          <p:nvPr/>
        </p:nvSpPr>
        <p:spPr>
          <a:xfrm>
            <a:off x="2516748" y="3552761"/>
            <a:ext cx="7154525" cy="933589"/>
          </a:xfrm>
          <a:prstGeom prst="rect">
            <a:avLst/>
          </a:prstGeom>
          <a:noFill/>
          <a:ln>
            <a:noFill/>
          </a:ln>
          <a:effectLst>
            <a:glow rad="1905000">
              <a:srgbClr val="F14124">
                <a:alpha val="40000"/>
              </a:srgbClr>
            </a:glow>
            <a:softEdge rad="1270000"/>
          </a:effectLst>
        </p:spPr>
        <p:txBody>
          <a:bodyPr wrap="none" lIns="91423" tIns="45712" rIns="91423" bIns="45712">
            <a:spAutoFit/>
          </a:bodyPr>
          <a:lstStyle/>
          <a:p>
            <a:pPr algn="ctr"/>
            <a:r>
              <a:rPr lang="zh-CN" altLang="en-US" sz="5500" b="1" dirty="0">
                <a:solidFill>
                  <a:schemeClr val="tx1">
                    <a:lumMod val="75000"/>
                    <a:lumOff val="25000"/>
                  </a:schemeClr>
                </a:solidFill>
                <a:latin typeface="微软雅黑" panose="020B0503020204020204" pitchFamily="34" charset="-122"/>
                <a:ea typeface="微软雅黑" panose="020B0503020204020204" pitchFamily="34" charset="-122"/>
              </a:rPr>
              <a:t>工作总结汇报</a:t>
            </a:r>
            <a:r>
              <a:rPr lang="en-US" altLang="zh-CN" sz="5500" b="1" dirty="0">
                <a:solidFill>
                  <a:schemeClr val="tx1">
                    <a:lumMod val="75000"/>
                    <a:lumOff val="25000"/>
                  </a:schemeClr>
                </a:solidFill>
                <a:latin typeface="微软雅黑" panose="020B0503020204020204" pitchFamily="34" charset="-122"/>
                <a:ea typeface="微软雅黑" panose="020B0503020204020204" pitchFamily="34" charset="-122"/>
              </a:rPr>
              <a:t>PPT</a:t>
            </a:r>
            <a:r>
              <a:rPr lang="zh-CN" altLang="en-US" sz="5500" b="1" dirty="0">
                <a:solidFill>
                  <a:schemeClr val="tx1">
                    <a:lumMod val="75000"/>
                    <a:lumOff val="25000"/>
                  </a:schemeClr>
                </a:solidFill>
                <a:latin typeface="微软雅黑" panose="020B0503020204020204" pitchFamily="34" charset="-122"/>
                <a:ea typeface="微软雅黑" panose="020B0503020204020204" pitchFamily="34" charset="-122"/>
              </a:rPr>
              <a:t>模板</a:t>
            </a:r>
            <a:endParaRPr lang="zh-CN" altLang="en-US" sz="5500" b="1"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43" name="文本框 5"/>
          <p:cNvSpPr txBox="1"/>
          <p:nvPr/>
        </p:nvSpPr>
        <p:spPr>
          <a:xfrm>
            <a:off x="5863151" y="4778722"/>
            <a:ext cx="2534920" cy="382270"/>
          </a:xfrm>
          <a:prstGeom prst="rect">
            <a:avLst/>
          </a:prstGeom>
          <a:noFill/>
        </p:spPr>
        <p:txBody>
          <a:bodyPr wrap="none" lIns="91423" tIns="45712" rIns="91423" bIns="45712" rtlCol="0">
            <a:spAutoFit/>
          </a:bodyPr>
          <a:lstStyle/>
          <a:p>
            <a:pPr algn="ctr"/>
            <a:r>
              <a:rPr lang="zh-CN" altLang="en-US" sz="1900" dirty="0">
                <a:solidFill>
                  <a:schemeClr val="tx1">
                    <a:lumMod val="85000"/>
                    <a:lumOff val="15000"/>
                  </a:schemeClr>
                </a:solidFill>
                <a:latin typeface="微软雅黑" panose="020B0503020204020204" pitchFamily="34" charset="-122"/>
                <a:ea typeface="微软雅黑" panose="020B0503020204020204" pitchFamily="34" charset="-122"/>
              </a:rPr>
              <a:t>日期：</a:t>
            </a:r>
            <a:r>
              <a:rPr lang="en-US" altLang="zh-CN" sz="1900" dirty="0" smtClean="0">
                <a:solidFill>
                  <a:schemeClr val="tx1">
                    <a:lumMod val="85000"/>
                    <a:lumOff val="15000"/>
                  </a:schemeClr>
                </a:solidFill>
                <a:latin typeface="微软雅黑" panose="020B0503020204020204" pitchFamily="34" charset="-122"/>
                <a:ea typeface="微软雅黑" panose="020B0503020204020204" pitchFamily="34" charset="-122"/>
              </a:rPr>
              <a:t>20XX</a:t>
            </a:r>
            <a:r>
              <a:rPr lang="zh-CN" altLang="en-US" sz="1900" dirty="0" smtClean="0">
                <a:solidFill>
                  <a:schemeClr val="tx1">
                    <a:lumMod val="85000"/>
                    <a:lumOff val="15000"/>
                  </a:schemeClr>
                </a:solidFill>
                <a:latin typeface="微软雅黑" panose="020B0503020204020204" pitchFamily="34" charset="-122"/>
                <a:ea typeface="微软雅黑" panose="020B0503020204020204" pitchFamily="34" charset="-122"/>
              </a:rPr>
              <a:t>年</a:t>
            </a:r>
            <a:r>
              <a:rPr lang="en-US" altLang="zh-CN" sz="1900" dirty="0">
                <a:solidFill>
                  <a:schemeClr val="tx1">
                    <a:lumMod val="85000"/>
                    <a:lumOff val="15000"/>
                  </a:schemeClr>
                </a:solidFill>
                <a:latin typeface="微软雅黑" panose="020B0503020204020204" pitchFamily="34" charset="-122"/>
                <a:ea typeface="微软雅黑" panose="020B0503020204020204" pitchFamily="34" charset="-122"/>
              </a:rPr>
              <a:t>X</a:t>
            </a:r>
            <a:r>
              <a:rPr lang="zh-CN" altLang="en-US" sz="1900" dirty="0">
                <a:solidFill>
                  <a:schemeClr val="tx1">
                    <a:lumMod val="85000"/>
                    <a:lumOff val="15000"/>
                  </a:schemeClr>
                </a:solidFill>
                <a:latin typeface="微软雅黑" panose="020B0503020204020204" pitchFamily="34" charset="-122"/>
                <a:ea typeface="微软雅黑" panose="020B0503020204020204" pitchFamily="34" charset="-122"/>
              </a:rPr>
              <a:t>月</a:t>
            </a:r>
            <a:r>
              <a:rPr lang="en-US" altLang="zh-CN" sz="1900" dirty="0">
                <a:solidFill>
                  <a:schemeClr val="tx1">
                    <a:lumMod val="85000"/>
                    <a:lumOff val="15000"/>
                  </a:schemeClr>
                </a:solidFill>
                <a:latin typeface="微软雅黑" panose="020B0503020204020204" pitchFamily="34" charset="-122"/>
                <a:ea typeface="微软雅黑" panose="020B0503020204020204" pitchFamily="34" charset="-122"/>
              </a:rPr>
              <a:t>X</a:t>
            </a:r>
            <a:r>
              <a:rPr lang="zh-CN" altLang="en-US" sz="1900" dirty="0">
                <a:solidFill>
                  <a:schemeClr val="tx1">
                    <a:lumMod val="85000"/>
                    <a:lumOff val="15000"/>
                  </a:schemeClr>
                </a:solidFill>
                <a:latin typeface="微软雅黑" panose="020B0503020204020204" pitchFamily="34" charset="-122"/>
                <a:ea typeface="微软雅黑" panose="020B0503020204020204" pitchFamily="34" charset="-122"/>
              </a:rPr>
              <a:t>日</a:t>
            </a:r>
            <a:endParaRPr lang="en-US" altLang="zh-CN" sz="1900" dirty="0">
              <a:solidFill>
                <a:schemeClr val="tx1">
                  <a:lumMod val="85000"/>
                  <a:lumOff val="15000"/>
                </a:schemeClr>
              </a:solidFill>
              <a:latin typeface="微软雅黑" panose="020B0503020204020204" pitchFamily="34" charset="-122"/>
              <a:ea typeface="微软雅黑" panose="020B0503020204020204" pitchFamily="34" charset="-122"/>
            </a:endParaRPr>
          </a:p>
        </p:txBody>
      </p:sp>
      <p:cxnSp>
        <p:nvCxnSpPr>
          <p:cNvPr id="44" name="直接连接符 43"/>
          <p:cNvCxnSpPr/>
          <p:nvPr/>
        </p:nvCxnSpPr>
        <p:spPr>
          <a:xfrm>
            <a:off x="2639273" y="4529730"/>
            <a:ext cx="6911868" cy="0"/>
          </a:xfrm>
          <a:prstGeom prst="line">
            <a:avLst/>
          </a:prstGeom>
          <a:ln>
            <a:solidFill>
              <a:srgbClr val="38B1BF"/>
            </a:solidFill>
          </a:ln>
        </p:spPr>
        <p:style>
          <a:lnRef idx="1">
            <a:schemeClr val="accent1"/>
          </a:lnRef>
          <a:fillRef idx="0">
            <a:schemeClr val="accent1"/>
          </a:fillRef>
          <a:effectRef idx="0">
            <a:schemeClr val="accent1"/>
          </a:effectRef>
          <a:fontRef idx="minor">
            <a:schemeClr val="tx1"/>
          </a:fontRef>
        </p:style>
      </p:cxnSp>
      <p:sp>
        <p:nvSpPr>
          <p:cNvPr id="45" name="TextBox 44"/>
          <p:cNvSpPr txBox="1"/>
          <p:nvPr/>
        </p:nvSpPr>
        <p:spPr>
          <a:xfrm>
            <a:off x="5240968" y="452774"/>
            <a:ext cx="1714567" cy="692493"/>
          </a:xfrm>
          <a:prstGeom prst="rect">
            <a:avLst/>
          </a:prstGeom>
          <a:noFill/>
        </p:spPr>
        <p:txBody>
          <a:bodyPr wrap="none" lIns="121917" tIns="60958" rIns="121917" bIns="60958" rtlCol="0">
            <a:spAutoFit/>
          </a:bodyPr>
          <a:lstStyle/>
          <a:p>
            <a:pPr algn="ctr"/>
            <a:r>
              <a:rPr lang="en-US" altLang="zh-CN" sz="3700" dirty="0">
                <a:solidFill>
                  <a:schemeClr val="tx1">
                    <a:lumMod val="75000"/>
                    <a:lumOff val="25000"/>
                  </a:schemeClr>
                </a:solidFill>
                <a:latin typeface="Eras Bold ITC" panose="020B0907030504020204" pitchFamily="34" charset="0"/>
                <a:ea typeface="微软雅黑" panose="020B0503020204020204" pitchFamily="34" charset="-122"/>
              </a:rPr>
              <a:t>LOGO</a:t>
            </a:r>
            <a:endParaRPr lang="zh-CN" altLang="en-US" sz="3700" dirty="0">
              <a:solidFill>
                <a:schemeClr val="tx1">
                  <a:lumMod val="75000"/>
                  <a:lumOff val="25000"/>
                </a:schemeClr>
              </a:solidFill>
              <a:latin typeface="Eras Bold ITC" panose="020B0907030504020204" pitchFamily="34" charset="0"/>
              <a:ea typeface="微软雅黑" panose="020B0503020204020204" pitchFamily="34" charset="-122"/>
            </a:endParaRPr>
          </a:p>
        </p:txBody>
      </p:sp>
      <p:pic>
        <p:nvPicPr>
          <p:cNvPr id="46" name="商务.mp3">
            <a:hlinkClick r:id="" action="ppaction://media"/>
          </p:cNvPr>
          <p:cNvPicPr>
            <a:picLocks noChangeAspect="1"/>
          </p:cNvPicPr>
          <p:nvPr>
            <a:audioFile r:link="rId1"/>
            <p:extLst>
              <p:ext uri="{DAA4B4D4-6D71-4841-9C94-3DE7FCFB9230}">
                <p14:media xmlns:p14="http://schemas.microsoft.com/office/powerpoint/2010/main" r:embed="rId2"/>
              </p:ext>
            </p:extLst>
          </p:nvPr>
        </p:nvPicPr>
        <p:blipFill>
          <a:blip r:embed="rId3"/>
          <a:stretch>
            <a:fillRect/>
          </a:stretch>
        </p:blipFill>
        <p:spPr>
          <a:xfrm>
            <a:off x="12418122" y="6197364"/>
            <a:ext cx="812694" cy="812988"/>
          </a:xfrm>
          <a:prstGeom prst="rect">
            <a:avLst/>
          </a:prstGeom>
        </p:spPr>
      </p:pic>
    </p:spTree>
  </p:cSld>
  <p:clrMapOvr>
    <a:masterClrMapping/>
  </p:clrMapOvr>
  <mc:AlternateContent xmlns:mc="http://schemas.openxmlformats.org/markup-compatibility/2006">
    <mc:Choice xmlns:p14="http://schemas.microsoft.com/office/powerpoint/2010/main" Requires="p14">
      <p:transition spd="slow" p14:dur="1600" advClick="0" advTm="0">
        <p:blinds dir="vert"/>
      </p:transition>
    </mc:Choice>
    <mc:Fallback>
      <p:transition spd="slow" advClick="0" advTm="0">
        <p:blinds dir="vert"/>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 presetClass="mediacall" presetSubtype="0" fill="hold" nodeType="withEffect">
                                  <p:stCondLst>
                                    <p:cond delay="0"/>
                                  </p:stCondLst>
                                  <p:childTnLst>
                                    <p:cmd type="call" cmd="playFrom(0.0)">
                                      <p:cBhvr>
                                        <p:cTn id="6" dur="1" fill="hold"/>
                                        <p:tgtEl>
                                          <p:spTgt spid="46"/>
                                        </p:tgtEl>
                                      </p:cBhvr>
                                    </p:cmd>
                                  </p:childTnLst>
                                </p:cTn>
                              </p:par>
                              <p:par>
                                <p:cTn id="7" presetID="10" presetClass="entr" presetSubtype="0" fill="hold" grpId="0" nodeType="withEffect">
                                  <p:stCondLst>
                                    <p:cond delay="0"/>
                                  </p:stCondLst>
                                  <p:childTnLst>
                                    <p:set>
                                      <p:cBhvr>
                                        <p:cTn id="8" dur="1" fill="hold">
                                          <p:stCondLst>
                                            <p:cond delay="0"/>
                                          </p:stCondLst>
                                        </p:cTn>
                                        <p:tgtEl>
                                          <p:spTgt spid="36"/>
                                        </p:tgtEl>
                                        <p:attrNameLst>
                                          <p:attrName>style.visibility</p:attrName>
                                        </p:attrNameLst>
                                      </p:cBhvr>
                                      <p:to>
                                        <p:strVal val="visible"/>
                                      </p:to>
                                    </p:set>
                                    <p:animEffect transition="in" filter="fade">
                                      <p:cBhvr>
                                        <p:cTn id="9" dur="200"/>
                                        <p:tgtEl>
                                          <p:spTgt spid="36"/>
                                        </p:tgtEl>
                                      </p:cBhvr>
                                    </p:animEffect>
                                  </p:childTnLst>
                                </p:cTn>
                              </p:par>
                              <p:par>
                                <p:cTn id="10" presetID="10" presetClass="entr" presetSubtype="0" fill="hold" grpId="0" nodeType="withEffect">
                                  <p:stCondLst>
                                    <p:cond delay="0"/>
                                  </p:stCondLst>
                                  <p:childTnLst>
                                    <p:set>
                                      <p:cBhvr>
                                        <p:cTn id="11" dur="1" fill="hold">
                                          <p:stCondLst>
                                            <p:cond delay="0"/>
                                          </p:stCondLst>
                                        </p:cTn>
                                        <p:tgtEl>
                                          <p:spTgt spid="37"/>
                                        </p:tgtEl>
                                        <p:attrNameLst>
                                          <p:attrName>style.visibility</p:attrName>
                                        </p:attrNameLst>
                                      </p:cBhvr>
                                      <p:to>
                                        <p:strVal val="visible"/>
                                      </p:to>
                                    </p:set>
                                    <p:animEffect transition="in" filter="fade">
                                      <p:cBhvr>
                                        <p:cTn id="12" dur="200"/>
                                        <p:tgtEl>
                                          <p:spTgt spid="37"/>
                                        </p:tgtEl>
                                      </p:cBhvr>
                                    </p:animEffect>
                                  </p:childTnLst>
                                </p:cTn>
                              </p:par>
                              <p:par>
                                <p:cTn id="13" presetID="10" presetClass="entr" presetSubtype="0" fill="hold" grpId="0" nodeType="withEffect">
                                  <p:stCondLst>
                                    <p:cond delay="0"/>
                                  </p:stCondLst>
                                  <p:childTnLst>
                                    <p:set>
                                      <p:cBhvr>
                                        <p:cTn id="14" dur="1" fill="hold">
                                          <p:stCondLst>
                                            <p:cond delay="0"/>
                                          </p:stCondLst>
                                        </p:cTn>
                                        <p:tgtEl>
                                          <p:spTgt spid="38"/>
                                        </p:tgtEl>
                                        <p:attrNameLst>
                                          <p:attrName>style.visibility</p:attrName>
                                        </p:attrNameLst>
                                      </p:cBhvr>
                                      <p:to>
                                        <p:strVal val="visible"/>
                                      </p:to>
                                    </p:set>
                                    <p:animEffect transition="in" filter="fade">
                                      <p:cBhvr>
                                        <p:cTn id="15" dur="200"/>
                                        <p:tgtEl>
                                          <p:spTgt spid="38"/>
                                        </p:tgtEl>
                                      </p:cBhvr>
                                    </p:animEffect>
                                  </p:childTnLst>
                                </p:cTn>
                              </p:par>
                              <p:par>
                                <p:cTn id="16" presetID="10" presetClass="entr" presetSubtype="0" fill="hold" grpId="0" nodeType="withEffect">
                                  <p:stCondLst>
                                    <p:cond delay="0"/>
                                  </p:stCondLst>
                                  <p:childTnLst>
                                    <p:set>
                                      <p:cBhvr>
                                        <p:cTn id="17" dur="1" fill="hold">
                                          <p:stCondLst>
                                            <p:cond delay="0"/>
                                          </p:stCondLst>
                                        </p:cTn>
                                        <p:tgtEl>
                                          <p:spTgt spid="39"/>
                                        </p:tgtEl>
                                        <p:attrNameLst>
                                          <p:attrName>style.visibility</p:attrName>
                                        </p:attrNameLst>
                                      </p:cBhvr>
                                      <p:to>
                                        <p:strVal val="visible"/>
                                      </p:to>
                                    </p:set>
                                    <p:animEffect transition="in" filter="fade">
                                      <p:cBhvr>
                                        <p:cTn id="18" dur="200"/>
                                        <p:tgtEl>
                                          <p:spTgt spid="39"/>
                                        </p:tgtEl>
                                      </p:cBhvr>
                                    </p:animEffect>
                                  </p:childTnLst>
                                </p:cTn>
                              </p:par>
                              <p:par>
                                <p:cTn id="19" presetID="10" presetClass="entr" presetSubtype="0" fill="hold" grpId="0" nodeType="withEffect">
                                  <p:stCondLst>
                                    <p:cond delay="0"/>
                                  </p:stCondLst>
                                  <p:childTnLst>
                                    <p:set>
                                      <p:cBhvr>
                                        <p:cTn id="20" dur="1" fill="hold">
                                          <p:stCondLst>
                                            <p:cond delay="0"/>
                                          </p:stCondLst>
                                        </p:cTn>
                                        <p:tgtEl>
                                          <p:spTgt spid="32"/>
                                        </p:tgtEl>
                                        <p:attrNameLst>
                                          <p:attrName>style.visibility</p:attrName>
                                        </p:attrNameLst>
                                      </p:cBhvr>
                                      <p:to>
                                        <p:strVal val="visible"/>
                                      </p:to>
                                    </p:set>
                                    <p:animEffect transition="in" filter="fade">
                                      <p:cBhvr>
                                        <p:cTn id="21" dur="200"/>
                                        <p:tgtEl>
                                          <p:spTgt spid="32"/>
                                        </p:tgtEl>
                                      </p:cBhvr>
                                    </p:animEffect>
                                  </p:childTnLst>
                                </p:cTn>
                              </p:par>
                              <p:par>
                                <p:cTn id="22" presetID="10" presetClass="entr" presetSubtype="0" fill="hold" grpId="0" nodeType="withEffect">
                                  <p:stCondLst>
                                    <p:cond delay="0"/>
                                  </p:stCondLst>
                                  <p:childTnLst>
                                    <p:set>
                                      <p:cBhvr>
                                        <p:cTn id="23" dur="1" fill="hold">
                                          <p:stCondLst>
                                            <p:cond delay="0"/>
                                          </p:stCondLst>
                                        </p:cTn>
                                        <p:tgtEl>
                                          <p:spTgt spid="33"/>
                                        </p:tgtEl>
                                        <p:attrNameLst>
                                          <p:attrName>style.visibility</p:attrName>
                                        </p:attrNameLst>
                                      </p:cBhvr>
                                      <p:to>
                                        <p:strVal val="visible"/>
                                      </p:to>
                                    </p:set>
                                    <p:animEffect transition="in" filter="fade">
                                      <p:cBhvr>
                                        <p:cTn id="24" dur="200"/>
                                        <p:tgtEl>
                                          <p:spTgt spid="33"/>
                                        </p:tgtEl>
                                      </p:cBhvr>
                                    </p:animEffect>
                                  </p:childTnLst>
                                </p:cTn>
                              </p:par>
                              <p:par>
                                <p:cTn id="25" presetID="10" presetClass="entr" presetSubtype="0" fill="hold" grpId="0" nodeType="withEffect">
                                  <p:stCondLst>
                                    <p:cond delay="0"/>
                                  </p:stCondLst>
                                  <p:childTnLst>
                                    <p:set>
                                      <p:cBhvr>
                                        <p:cTn id="26" dur="1" fill="hold">
                                          <p:stCondLst>
                                            <p:cond delay="0"/>
                                          </p:stCondLst>
                                        </p:cTn>
                                        <p:tgtEl>
                                          <p:spTgt spid="34"/>
                                        </p:tgtEl>
                                        <p:attrNameLst>
                                          <p:attrName>style.visibility</p:attrName>
                                        </p:attrNameLst>
                                      </p:cBhvr>
                                      <p:to>
                                        <p:strVal val="visible"/>
                                      </p:to>
                                    </p:set>
                                    <p:animEffect transition="in" filter="fade">
                                      <p:cBhvr>
                                        <p:cTn id="27" dur="200"/>
                                        <p:tgtEl>
                                          <p:spTgt spid="34"/>
                                        </p:tgtEl>
                                      </p:cBhvr>
                                    </p:animEffect>
                                  </p:childTnLst>
                                </p:cTn>
                              </p:par>
                              <p:par>
                                <p:cTn id="28" presetID="10" presetClass="entr" presetSubtype="0" fill="hold" grpId="0" nodeType="withEffect">
                                  <p:stCondLst>
                                    <p:cond delay="0"/>
                                  </p:stCondLst>
                                  <p:childTnLst>
                                    <p:set>
                                      <p:cBhvr>
                                        <p:cTn id="29" dur="1" fill="hold">
                                          <p:stCondLst>
                                            <p:cond delay="0"/>
                                          </p:stCondLst>
                                        </p:cTn>
                                        <p:tgtEl>
                                          <p:spTgt spid="35"/>
                                        </p:tgtEl>
                                        <p:attrNameLst>
                                          <p:attrName>style.visibility</p:attrName>
                                        </p:attrNameLst>
                                      </p:cBhvr>
                                      <p:to>
                                        <p:strVal val="visible"/>
                                      </p:to>
                                    </p:set>
                                    <p:animEffect transition="in" filter="fade">
                                      <p:cBhvr>
                                        <p:cTn id="30" dur="200"/>
                                        <p:tgtEl>
                                          <p:spTgt spid="35"/>
                                        </p:tgtEl>
                                      </p:cBhvr>
                                    </p:animEffect>
                                  </p:childTnLst>
                                </p:cTn>
                              </p:par>
                            </p:childTnLst>
                          </p:cTn>
                        </p:par>
                        <p:par>
                          <p:cTn id="31" fill="hold">
                            <p:stCondLst>
                              <p:cond delay="0"/>
                            </p:stCondLst>
                            <p:childTnLst>
                              <p:par>
                                <p:cTn id="32" presetID="2" presetClass="entr" presetSubtype="8" fill="hold" nodeType="afterEffect">
                                  <p:stCondLst>
                                    <p:cond delay="0"/>
                                  </p:stCondLst>
                                  <p:childTnLst>
                                    <p:set>
                                      <p:cBhvr>
                                        <p:cTn id="33" dur="1" fill="hold">
                                          <p:stCondLst>
                                            <p:cond delay="0"/>
                                          </p:stCondLst>
                                        </p:cTn>
                                        <p:tgtEl>
                                          <p:spTgt spid="30"/>
                                        </p:tgtEl>
                                        <p:attrNameLst>
                                          <p:attrName>style.visibility</p:attrName>
                                        </p:attrNameLst>
                                      </p:cBhvr>
                                      <p:to>
                                        <p:strVal val="visible"/>
                                      </p:to>
                                    </p:set>
                                    <p:anim calcmode="lin" valueType="num">
                                      <p:cBhvr additive="base">
                                        <p:cTn id="34" dur="500" fill="hold"/>
                                        <p:tgtEl>
                                          <p:spTgt spid="30"/>
                                        </p:tgtEl>
                                        <p:attrNameLst>
                                          <p:attrName>ppt_x</p:attrName>
                                        </p:attrNameLst>
                                      </p:cBhvr>
                                      <p:tavLst>
                                        <p:tav tm="0">
                                          <p:val>
                                            <p:strVal val="0-#ppt_w/2"/>
                                          </p:val>
                                        </p:tav>
                                        <p:tav tm="100000">
                                          <p:val>
                                            <p:strVal val="#ppt_x"/>
                                          </p:val>
                                        </p:tav>
                                      </p:tavLst>
                                    </p:anim>
                                    <p:anim calcmode="lin" valueType="num">
                                      <p:cBhvr additive="base">
                                        <p:cTn id="35" dur="500" fill="hold"/>
                                        <p:tgtEl>
                                          <p:spTgt spid="30"/>
                                        </p:tgtEl>
                                        <p:attrNameLst>
                                          <p:attrName>ppt_y</p:attrName>
                                        </p:attrNameLst>
                                      </p:cBhvr>
                                      <p:tavLst>
                                        <p:tav tm="0">
                                          <p:val>
                                            <p:strVal val="#ppt_y"/>
                                          </p:val>
                                        </p:tav>
                                        <p:tav tm="100000">
                                          <p:val>
                                            <p:strVal val="#ppt_y"/>
                                          </p:val>
                                        </p:tav>
                                      </p:tavLst>
                                    </p:anim>
                                  </p:childTnLst>
                                </p:cTn>
                              </p:par>
                              <p:par>
                                <p:cTn id="36" presetID="2" presetClass="entr" presetSubtype="2" fill="hold" nodeType="withEffect">
                                  <p:stCondLst>
                                    <p:cond delay="0"/>
                                  </p:stCondLst>
                                  <p:childTnLst>
                                    <p:set>
                                      <p:cBhvr>
                                        <p:cTn id="37" dur="1" fill="hold">
                                          <p:stCondLst>
                                            <p:cond delay="0"/>
                                          </p:stCondLst>
                                        </p:cTn>
                                        <p:tgtEl>
                                          <p:spTgt spid="31"/>
                                        </p:tgtEl>
                                        <p:attrNameLst>
                                          <p:attrName>style.visibility</p:attrName>
                                        </p:attrNameLst>
                                      </p:cBhvr>
                                      <p:to>
                                        <p:strVal val="visible"/>
                                      </p:to>
                                    </p:set>
                                    <p:anim calcmode="lin" valueType="num">
                                      <p:cBhvr additive="base">
                                        <p:cTn id="38" dur="500" fill="hold"/>
                                        <p:tgtEl>
                                          <p:spTgt spid="31"/>
                                        </p:tgtEl>
                                        <p:attrNameLst>
                                          <p:attrName>ppt_x</p:attrName>
                                        </p:attrNameLst>
                                      </p:cBhvr>
                                      <p:tavLst>
                                        <p:tav tm="0">
                                          <p:val>
                                            <p:strVal val="1+#ppt_w/2"/>
                                          </p:val>
                                        </p:tav>
                                        <p:tav tm="100000">
                                          <p:val>
                                            <p:strVal val="#ppt_x"/>
                                          </p:val>
                                        </p:tav>
                                      </p:tavLst>
                                    </p:anim>
                                    <p:anim calcmode="lin" valueType="num">
                                      <p:cBhvr additive="base">
                                        <p:cTn id="39" dur="500" fill="hold"/>
                                        <p:tgtEl>
                                          <p:spTgt spid="31"/>
                                        </p:tgtEl>
                                        <p:attrNameLst>
                                          <p:attrName>ppt_y</p:attrName>
                                        </p:attrNameLst>
                                      </p:cBhvr>
                                      <p:tavLst>
                                        <p:tav tm="0">
                                          <p:val>
                                            <p:strVal val="#ppt_y"/>
                                          </p:val>
                                        </p:tav>
                                        <p:tav tm="100000">
                                          <p:val>
                                            <p:strVal val="#ppt_y"/>
                                          </p:val>
                                        </p:tav>
                                      </p:tavLst>
                                    </p:anim>
                                  </p:childTnLst>
                                </p:cTn>
                              </p:par>
                            </p:childTnLst>
                          </p:cTn>
                        </p:par>
                        <p:par>
                          <p:cTn id="40" fill="hold">
                            <p:stCondLst>
                              <p:cond delay="500"/>
                            </p:stCondLst>
                            <p:childTnLst>
                              <p:par>
                                <p:cTn id="41" presetID="53" presetClass="entr" presetSubtype="16" fill="hold" grpId="0" nodeType="afterEffect">
                                  <p:stCondLst>
                                    <p:cond delay="0"/>
                                  </p:stCondLst>
                                  <p:childTnLst>
                                    <p:set>
                                      <p:cBhvr>
                                        <p:cTn id="42" dur="1" fill="hold">
                                          <p:stCondLst>
                                            <p:cond delay="0"/>
                                          </p:stCondLst>
                                        </p:cTn>
                                        <p:tgtEl>
                                          <p:spTgt spid="45"/>
                                        </p:tgtEl>
                                        <p:attrNameLst>
                                          <p:attrName>style.visibility</p:attrName>
                                        </p:attrNameLst>
                                      </p:cBhvr>
                                      <p:to>
                                        <p:strVal val="visible"/>
                                      </p:to>
                                    </p:set>
                                    <p:anim calcmode="lin" valueType="num">
                                      <p:cBhvr>
                                        <p:cTn id="43" dur="500" fill="hold"/>
                                        <p:tgtEl>
                                          <p:spTgt spid="45"/>
                                        </p:tgtEl>
                                        <p:attrNameLst>
                                          <p:attrName>ppt_w</p:attrName>
                                        </p:attrNameLst>
                                      </p:cBhvr>
                                      <p:tavLst>
                                        <p:tav tm="0">
                                          <p:val>
                                            <p:fltVal val="0"/>
                                          </p:val>
                                        </p:tav>
                                        <p:tav tm="100000">
                                          <p:val>
                                            <p:strVal val="#ppt_w"/>
                                          </p:val>
                                        </p:tav>
                                      </p:tavLst>
                                    </p:anim>
                                    <p:anim calcmode="lin" valueType="num">
                                      <p:cBhvr>
                                        <p:cTn id="44" dur="500" fill="hold"/>
                                        <p:tgtEl>
                                          <p:spTgt spid="45"/>
                                        </p:tgtEl>
                                        <p:attrNameLst>
                                          <p:attrName>ppt_h</p:attrName>
                                        </p:attrNameLst>
                                      </p:cBhvr>
                                      <p:tavLst>
                                        <p:tav tm="0">
                                          <p:val>
                                            <p:fltVal val="0"/>
                                          </p:val>
                                        </p:tav>
                                        <p:tav tm="100000">
                                          <p:val>
                                            <p:strVal val="#ppt_h"/>
                                          </p:val>
                                        </p:tav>
                                      </p:tavLst>
                                    </p:anim>
                                    <p:animEffect transition="in" filter="fade">
                                      <p:cBhvr>
                                        <p:cTn id="45" dur="500"/>
                                        <p:tgtEl>
                                          <p:spTgt spid="45"/>
                                        </p:tgtEl>
                                      </p:cBhvr>
                                    </p:animEffect>
                                  </p:childTnLst>
                                </p:cTn>
                              </p:par>
                            </p:childTnLst>
                          </p:cTn>
                        </p:par>
                        <p:par>
                          <p:cTn id="46" fill="hold">
                            <p:stCondLst>
                              <p:cond delay="1000"/>
                            </p:stCondLst>
                            <p:childTnLst>
                              <p:par>
                                <p:cTn id="47" presetID="37" presetClass="entr" presetSubtype="0" fill="hold" grpId="0" nodeType="afterEffect">
                                  <p:stCondLst>
                                    <p:cond delay="0"/>
                                  </p:stCondLst>
                                  <p:childTnLst>
                                    <p:set>
                                      <p:cBhvr>
                                        <p:cTn id="48" dur="1" fill="hold">
                                          <p:stCondLst>
                                            <p:cond delay="0"/>
                                          </p:stCondLst>
                                        </p:cTn>
                                        <p:tgtEl>
                                          <p:spTgt spid="40"/>
                                        </p:tgtEl>
                                        <p:attrNameLst>
                                          <p:attrName>style.visibility</p:attrName>
                                        </p:attrNameLst>
                                      </p:cBhvr>
                                      <p:to>
                                        <p:strVal val="visible"/>
                                      </p:to>
                                    </p:set>
                                    <p:animEffect transition="in" filter="fade">
                                      <p:cBhvr>
                                        <p:cTn id="49" dur="700"/>
                                        <p:tgtEl>
                                          <p:spTgt spid="40"/>
                                        </p:tgtEl>
                                      </p:cBhvr>
                                    </p:animEffect>
                                    <p:anim calcmode="lin" valueType="num">
                                      <p:cBhvr>
                                        <p:cTn id="50" dur="700" fill="hold"/>
                                        <p:tgtEl>
                                          <p:spTgt spid="40"/>
                                        </p:tgtEl>
                                        <p:attrNameLst>
                                          <p:attrName>ppt_x</p:attrName>
                                        </p:attrNameLst>
                                      </p:cBhvr>
                                      <p:tavLst>
                                        <p:tav tm="0">
                                          <p:val>
                                            <p:strVal val="#ppt_x"/>
                                          </p:val>
                                        </p:tav>
                                        <p:tav tm="100000">
                                          <p:val>
                                            <p:strVal val="#ppt_x"/>
                                          </p:val>
                                        </p:tav>
                                      </p:tavLst>
                                    </p:anim>
                                    <p:anim calcmode="lin" valueType="num">
                                      <p:cBhvr>
                                        <p:cTn id="51" dur="630" decel="100000" fill="hold"/>
                                        <p:tgtEl>
                                          <p:spTgt spid="40"/>
                                        </p:tgtEl>
                                        <p:attrNameLst>
                                          <p:attrName>ppt_y</p:attrName>
                                        </p:attrNameLst>
                                      </p:cBhvr>
                                      <p:tavLst>
                                        <p:tav tm="0">
                                          <p:val>
                                            <p:strVal val="#ppt_y+1"/>
                                          </p:val>
                                        </p:tav>
                                        <p:tav tm="100000">
                                          <p:val>
                                            <p:strVal val="#ppt_y-.03"/>
                                          </p:val>
                                        </p:tav>
                                      </p:tavLst>
                                    </p:anim>
                                    <p:anim calcmode="lin" valueType="num">
                                      <p:cBhvr>
                                        <p:cTn id="52" dur="70" accel="100000" fill="hold">
                                          <p:stCondLst>
                                            <p:cond delay="630"/>
                                          </p:stCondLst>
                                        </p:cTn>
                                        <p:tgtEl>
                                          <p:spTgt spid="40"/>
                                        </p:tgtEl>
                                        <p:attrNameLst>
                                          <p:attrName>ppt_y</p:attrName>
                                        </p:attrNameLst>
                                      </p:cBhvr>
                                      <p:tavLst>
                                        <p:tav tm="0">
                                          <p:val>
                                            <p:strVal val="#ppt_y-.03"/>
                                          </p:val>
                                        </p:tav>
                                        <p:tav tm="100000">
                                          <p:val>
                                            <p:strVal val="#ppt_y"/>
                                          </p:val>
                                        </p:tav>
                                      </p:tavLst>
                                    </p:anim>
                                  </p:childTnLst>
                                </p:cTn>
                              </p:par>
                            </p:childTnLst>
                          </p:cTn>
                        </p:par>
                        <p:par>
                          <p:cTn id="53" fill="hold">
                            <p:stCondLst>
                              <p:cond delay="2000"/>
                            </p:stCondLst>
                            <p:childTnLst>
                              <p:par>
                                <p:cTn id="54" presetID="16" presetClass="entr" presetSubtype="37" fill="hold" grpId="0" nodeType="afterEffect">
                                  <p:stCondLst>
                                    <p:cond delay="0"/>
                                  </p:stCondLst>
                                  <p:childTnLst>
                                    <p:set>
                                      <p:cBhvr>
                                        <p:cTn id="55" dur="1" fill="hold">
                                          <p:stCondLst>
                                            <p:cond delay="0"/>
                                          </p:stCondLst>
                                        </p:cTn>
                                        <p:tgtEl>
                                          <p:spTgt spid="42"/>
                                        </p:tgtEl>
                                        <p:attrNameLst>
                                          <p:attrName>style.visibility</p:attrName>
                                        </p:attrNameLst>
                                      </p:cBhvr>
                                      <p:to>
                                        <p:strVal val="visible"/>
                                      </p:to>
                                    </p:set>
                                    <p:animEffect transition="in" filter="barn(outVertical)">
                                      <p:cBhvr>
                                        <p:cTn id="56" dur="1000"/>
                                        <p:tgtEl>
                                          <p:spTgt spid="42"/>
                                        </p:tgtEl>
                                      </p:cBhvr>
                                    </p:animEffect>
                                  </p:childTnLst>
                                </p:cTn>
                              </p:par>
                            </p:childTnLst>
                          </p:cTn>
                        </p:par>
                        <p:par>
                          <p:cTn id="57" fill="hold">
                            <p:stCondLst>
                              <p:cond delay="3000"/>
                            </p:stCondLst>
                            <p:childTnLst>
                              <p:par>
                                <p:cTn id="58" presetID="22" presetClass="entr" presetSubtype="8" fill="hold" nodeType="afterEffect">
                                  <p:stCondLst>
                                    <p:cond delay="0"/>
                                  </p:stCondLst>
                                  <p:childTnLst>
                                    <p:set>
                                      <p:cBhvr>
                                        <p:cTn id="59" dur="1" fill="hold">
                                          <p:stCondLst>
                                            <p:cond delay="0"/>
                                          </p:stCondLst>
                                        </p:cTn>
                                        <p:tgtEl>
                                          <p:spTgt spid="44"/>
                                        </p:tgtEl>
                                        <p:attrNameLst>
                                          <p:attrName>style.visibility</p:attrName>
                                        </p:attrNameLst>
                                      </p:cBhvr>
                                      <p:to>
                                        <p:strVal val="visible"/>
                                      </p:to>
                                    </p:set>
                                    <p:animEffect transition="in" filter="wipe(left)">
                                      <p:cBhvr>
                                        <p:cTn id="60" dur="500"/>
                                        <p:tgtEl>
                                          <p:spTgt spid="44"/>
                                        </p:tgtEl>
                                      </p:cBhvr>
                                    </p:animEffect>
                                  </p:childTnLst>
                                </p:cTn>
                              </p:par>
                            </p:childTnLst>
                          </p:cTn>
                        </p:par>
                        <p:par>
                          <p:cTn id="61" fill="hold">
                            <p:stCondLst>
                              <p:cond delay="3500"/>
                            </p:stCondLst>
                            <p:childTnLst>
                              <p:par>
                                <p:cTn id="62" presetID="12" presetClass="entr" presetSubtype="4" fill="hold" grpId="0" nodeType="afterEffect">
                                  <p:stCondLst>
                                    <p:cond delay="0"/>
                                  </p:stCondLst>
                                  <p:childTnLst>
                                    <p:set>
                                      <p:cBhvr>
                                        <p:cTn id="63" dur="1" fill="hold">
                                          <p:stCondLst>
                                            <p:cond delay="0"/>
                                          </p:stCondLst>
                                        </p:cTn>
                                        <p:tgtEl>
                                          <p:spTgt spid="41"/>
                                        </p:tgtEl>
                                        <p:attrNameLst>
                                          <p:attrName>style.visibility</p:attrName>
                                        </p:attrNameLst>
                                      </p:cBhvr>
                                      <p:to>
                                        <p:strVal val="visible"/>
                                      </p:to>
                                    </p:set>
                                    <p:anim calcmode="lin" valueType="num">
                                      <p:cBhvr additive="base">
                                        <p:cTn id="64" dur="500"/>
                                        <p:tgtEl>
                                          <p:spTgt spid="41"/>
                                        </p:tgtEl>
                                        <p:attrNameLst>
                                          <p:attrName>ppt_y</p:attrName>
                                        </p:attrNameLst>
                                      </p:cBhvr>
                                      <p:tavLst>
                                        <p:tav tm="0">
                                          <p:val>
                                            <p:strVal val="#ppt_y+#ppt_h*1.125000"/>
                                          </p:val>
                                        </p:tav>
                                        <p:tav tm="100000">
                                          <p:val>
                                            <p:strVal val="#ppt_y"/>
                                          </p:val>
                                        </p:tav>
                                      </p:tavLst>
                                    </p:anim>
                                    <p:animEffect transition="in" filter="wipe(up)">
                                      <p:cBhvr>
                                        <p:cTn id="65" dur="500"/>
                                        <p:tgtEl>
                                          <p:spTgt spid="41"/>
                                        </p:tgtEl>
                                      </p:cBhvr>
                                    </p:animEffect>
                                  </p:childTnLst>
                                </p:cTn>
                              </p:par>
                            </p:childTnLst>
                          </p:cTn>
                        </p:par>
                        <p:par>
                          <p:cTn id="66" fill="hold">
                            <p:stCondLst>
                              <p:cond delay="4000"/>
                            </p:stCondLst>
                            <p:childTnLst>
                              <p:par>
                                <p:cTn id="67" presetID="12" presetClass="entr" presetSubtype="4" fill="hold" grpId="0" nodeType="afterEffect">
                                  <p:stCondLst>
                                    <p:cond delay="0"/>
                                  </p:stCondLst>
                                  <p:childTnLst>
                                    <p:set>
                                      <p:cBhvr>
                                        <p:cTn id="68" dur="1" fill="hold">
                                          <p:stCondLst>
                                            <p:cond delay="0"/>
                                          </p:stCondLst>
                                        </p:cTn>
                                        <p:tgtEl>
                                          <p:spTgt spid="43"/>
                                        </p:tgtEl>
                                        <p:attrNameLst>
                                          <p:attrName>style.visibility</p:attrName>
                                        </p:attrNameLst>
                                      </p:cBhvr>
                                      <p:to>
                                        <p:strVal val="visible"/>
                                      </p:to>
                                    </p:set>
                                    <p:anim calcmode="lin" valueType="num">
                                      <p:cBhvr additive="base">
                                        <p:cTn id="69" dur="500"/>
                                        <p:tgtEl>
                                          <p:spTgt spid="43"/>
                                        </p:tgtEl>
                                        <p:attrNameLst>
                                          <p:attrName>ppt_y</p:attrName>
                                        </p:attrNameLst>
                                      </p:cBhvr>
                                      <p:tavLst>
                                        <p:tav tm="0">
                                          <p:val>
                                            <p:strVal val="#ppt_y+#ppt_h*1.125000"/>
                                          </p:val>
                                        </p:tav>
                                        <p:tav tm="100000">
                                          <p:val>
                                            <p:strVal val="#ppt_y"/>
                                          </p:val>
                                        </p:tav>
                                      </p:tavLst>
                                    </p:anim>
                                    <p:animEffect transition="in" filter="wipe(up)">
                                      <p:cBhvr>
                                        <p:cTn id="70" dur="500"/>
                                        <p:tgtEl>
                                          <p:spTgt spid="43"/>
                                        </p:tgtEl>
                                      </p:cBhvr>
                                    </p:animEffect>
                                  </p:childTnLst>
                                </p:cTn>
                              </p:par>
                            </p:childTnLst>
                          </p:cTn>
                        </p:par>
                      </p:childTnLst>
                    </p:cTn>
                  </p:par>
                </p:childTnLst>
              </p:cTn>
              <p:prevCondLst>
                <p:cond evt="onPrev" delay="0">
                  <p:tgtEl>
                    <p:sldTgt/>
                  </p:tgtEl>
                </p:cond>
              </p:prevCondLst>
              <p:nextCondLst>
                <p:cond evt="onNext" delay="0">
                  <p:tgtEl>
                    <p:sldTgt/>
                  </p:tgtEl>
                </p:cond>
              </p:nextCondLst>
            </p:seq>
            <p:audio>
              <p:cMediaNode vol="80000" numSld="999" showWhenStopped="0">
                <p:cTn id="71" repeatCount="indefinite" fill="hold" display="0">
                  <p:stCondLst>
                    <p:cond delay="indefinite"/>
                  </p:stCondLst>
                  <p:endCondLst>
                    <p:cond evt="onStopAudio" delay="0">
                      <p:tgtEl>
                        <p:sldTgt/>
                      </p:tgtEl>
                    </p:cond>
                  </p:endCondLst>
                </p:cTn>
                <p:tgtEl>
                  <p:spTgt spid="46"/>
                </p:tgtEl>
              </p:cMediaNode>
            </p:audio>
          </p:childTnLst>
        </p:cTn>
      </p:par>
    </p:tnLst>
    <p:bldLst>
      <p:bldP spid="32" grpId="0" animBg="1"/>
      <p:bldP spid="33" grpId="0" animBg="1"/>
      <p:bldP spid="34" grpId="0" animBg="1"/>
      <p:bldP spid="35" grpId="0" animBg="1"/>
      <p:bldP spid="36" grpId="0" animBg="1"/>
      <p:bldP spid="37" grpId="0" animBg="1"/>
      <p:bldP spid="38" grpId="0" animBg="1"/>
      <p:bldP spid="39" grpId="0" animBg="1"/>
      <p:bldP spid="40" grpId="0"/>
      <p:bldP spid="41" grpId="0"/>
      <p:bldP spid="42" grpId="0"/>
      <p:bldP spid="43" grpId="0"/>
      <p:bldP spid="45" grpId="0"/>
    </p:bldLst>
  </p:timing>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0" name="矩形 19"/>
          <p:cNvSpPr/>
          <p:nvPr/>
        </p:nvSpPr>
        <p:spPr>
          <a:xfrm>
            <a:off x="0" y="0"/>
            <a:ext cx="12192000" cy="1125538"/>
          </a:xfrm>
          <a:prstGeom prst="rect">
            <a:avLst/>
          </a:prstGeom>
          <a:solidFill>
            <a:schemeClr val="accent3"/>
          </a:soli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6" name="AutoShape 3"/>
          <p:cNvSpPr>
            <a:spLocks noChangeArrowheads="1"/>
          </p:cNvSpPr>
          <p:nvPr/>
        </p:nvSpPr>
        <p:spPr bwMode="auto">
          <a:xfrm>
            <a:off x="910630" y="2061642"/>
            <a:ext cx="10422260" cy="4176464"/>
          </a:xfrm>
          <a:prstGeom prst="rect">
            <a:avLst/>
          </a:prstGeom>
          <a:solidFill>
            <a:schemeClr val="accent1"/>
          </a:solidFill>
          <a:ln w="12700" cmpd="sng">
            <a:noFill/>
            <a:miter lim="800000"/>
          </a:ln>
        </p:spPr>
        <p:txBody>
          <a:bodyPr anchor="ctr"/>
          <a:lstStyle>
            <a:lvl1pPr eaLnBrk="0" hangingPunct="0">
              <a:defRPr>
                <a:solidFill>
                  <a:schemeClr val="tx1"/>
                </a:solidFill>
                <a:latin typeface="Arial" panose="020B0604020202020204" pitchFamily="34" charset="0"/>
                <a:ea typeface="宋体" panose="02010600030101010101" pitchFamily="2" charset="-122"/>
              </a:defRPr>
            </a:lvl1pPr>
            <a:lvl2pPr marL="742950" indent="-285750" eaLnBrk="0" hangingPunct="0">
              <a:defRPr>
                <a:solidFill>
                  <a:schemeClr val="tx1"/>
                </a:solidFill>
                <a:latin typeface="Arial" panose="020B0604020202020204" pitchFamily="34" charset="0"/>
                <a:ea typeface="宋体" panose="02010600030101010101" pitchFamily="2" charset="-122"/>
              </a:defRPr>
            </a:lvl2pPr>
            <a:lvl3pPr marL="1143000" indent="-228600" eaLnBrk="0" hangingPunct="0">
              <a:defRPr>
                <a:solidFill>
                  <a:schemeClr val="tx1"/>
                </a:solidFill>
                <a:latin typeface="Arial" panose="020B0604020202020204" pitchFamily="34" charset="0"/>
                <a:ea typeface="宋体" panose="02010600030101010101" pitchFamily="2" charset="-122"/>
              </a:defRPr>
            </a:lvl3pPr>
            <a:lvl4pPr marL="1600200" indent="-228600" eaLnBrk="0" hangingPunct="0">
              <a:defRPr>
                <a:solidFill>
                  <a:schemeClr val="tx1"/>
                </a:solidFill>
                <a:latin typeface="Arial" panose="020B0604020202020204" pitchFamily="34" charset="0"/>
                <a:ea typeface="宋体" panose="02010600030101010101" pitchFamily="2" charset="-122"/>
              </a:defRPr>
            </a:lvl4pPr>
            <a:lvl5pPr marL="2057400" indent="-228600" eaLnBrk="0" hangingPunct="0">
              <a:defRPr>
                <a:solidFill>
                  <a:schemeClr val="tx1"/>
                </a:solidFill>
                <a:latin typeface="Arial" panose="020B0604020202020204" pitchFamily="34" charset="0"/>
                <a:ea typeface="宋体" panose="02010600030101010101" pitchFamily="2" charset="-122"/>
              </a:defRPr>
            </a:lvl5pPr>
            <a:lvl6pPr marL="25146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6pPr>
            <a:lvl7pPr marL="29718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7pPr>
            <a:lvl8pPr marL="34290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8pPr>
            <a:lvl9pPr marL="38862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9pPr>
          </a:lstStyle>
          <a:p>
            <a:pPr eaLnBrk="1" hangingPunct="1"/>
            <a:endParaRPr lang="zh-CN" altLang="en-US"/>
          </a:p>
        </p:txBody>
      </p:sp>
      <p:sp>
        <p:nvSpPr>
          <p:cNvPr id="17" name="AutoShape 3"/>
          <p:cNvSpPr>
            <a:spLocks noChangeArrowheads="1"/>
          </p:cNvSpPr>
          <p:nvPr/>
        </p:nvSpPr>
        <p:spPr bwMode="auto">
          <a:xfrm>
            <a:off x="1070033" y="1845618"/>
            <a:ext cx="10132018" cy="4248471"/>
          </a:xfrm>
          <a:prstGeom prst="rect">
            <a:avLst/>
          </a:prstGeom>
          <a:solidFill>
            <a:schemeClr val="bg1">
              <a:lumMod val="85000"/>
            </a:schemeClr>
          </a:solidFill>
          <a:ln w="12700" cmpd="sng">
            <a:noFill/>
            <a:miter lim="800000"/>
          </a:ln>
        </p:spPr>
        <p:txBody>
          <a:bodyPr wrap="none" anchor="ctr"/>
          <a:lstStyle>
            <a:lvl1pPr eaLnBrk="0" hangingPunct="0">
              <a:defRPr>
                <a:solidFill>
                  <a:schemeClr val="tx1"/>
                </a:solidFill>
                <a:latin typeface="Arial" panose="020B0604020202020204" pitchFamily="34" charset="0"/>
                <a:ea typeface="宋体" panose="02010600030101010101" pitchFamily="2" charset="-122"/>
              </a:defRPr>
            </a:lvl1pPr>
            <a:lvl2pPr marL="742950" indent="-285750" eaLnBrk="0" hangingPunct="0">
              <a:defRPr>
                <a:solidFill>
                  <a:schemeClr val="tx1"/>
                </a:solidFill>
                <a:latin typeface="Arial" panose="020B0604020202020204" pitchFamily="34" charset="0"/>
                <a:ea typeface="宋体" panose="02010600030101010101" pitchFamily="2" charset="-122"/>
              </a:defRPr>
            </a:lvl2pPr>
            <a:lvl3pPr marL="1143000" indent="-228600" eaLnBrk="0" hangingPunct="0">
              <a:defRPr>
                <a:solidFill>
                  <a:schemeClr val="tx1"/>
                </a:solidFill>
                <a:latin typeface="Arial" panose="020B0604020202020204" pitchFamily="34" charset="0"/>
                <a:ea typeface="宋体" panose="02010600030101010101" pitchFamily="2" charset="-122"/>
              </a:defRPr>
            </a:lvl3pPr>
            <a:lvl4pPr marL="1600200" indent="-228600" eaLnBrk="0" hangingPunct="0">
              <a:defRPr>
                <a:solidFill>
                  <a:schemeClr val="tx1"/>
                </a:solidFill>
                <a:latin typeface="Arial" panose="020B0604020202020204" pitchFamily="34" charset="0"/>
                <a:ea typeface="宋体" panose="02010600030101010101" pitchFamily="2" charset="-122"/>
              </a:defRPr>
            </a:lvl4pPr>
            <a:lvl5pPr marL="2057400" indent="-228600" eaLnBrk="0" hangingPunct="0">
              <a:defRPr>
                <a:solidFill>
                  <a:schemeClr val="tx1"/>
                </a:solidFill>
                <a:latin typeface="Arial" panose="020B0604020202020204" pitchFamily="34" charset="0"/>
                <a:ea typeface="宋体" panose="02010600030101010101" pitchFamily="2" charset="-122"/>
              </a:defRPr>
            </a:lvl5pPr>
            <a:lvl6pPr marL="25146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6pPr>
            <a:lvl7pPr marL="29718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7pPr>
            <a:lvl8pPr marL="34290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8pPr>
            <a:lvl9pPr marL="38862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9pPr>
          </a:lstStyle>
          <a:p>
            <a:pPr algn="ctr"/>
            <a:endParaRPr lang="zh-CN" altLang="en-US" sz="2000">
              <a:solidFill>
                <a:schemeClr val="tx2"/>
              </a:solidFill>
              <a:ea typeface="微软雅黑" panose="020B0503020204020204" pitchFamily="34" charset="-122"/>
            </a:endParaRPr>
          </a:p>
        </p:txBody>
      </p:sp>
      <p:sp>
        <p:nvSpPr>
          <p:cNvPr id="18" name="TextBox 17"/>
          <p:cNvSpPr txBox="1"/>
          <p:nvPr/>
        </p:nvSpPr>
        <p:spPr>
          <a:xfrm>
            <a:off x="1643812" y="2248447"/>
            <a:ext cx="8927701" cy="3413595"/>
          </a:xfrm>
          <a:prstGeom prst="rect">
            <a:avLst/>
          </a:prstGeom>
          <a:noFill/>
        </p:spPr>
        <p:txBody>
          <a:bodyPr wrap="square" lIns="91472" tIns="45736" rIns="91472" bIns="45736" rtlCol="0">
            <a:spAutoFit/>
          </a:bodyPr>
          <a:lstStyle/>
          <a:p>
            <a:pPr algn="just">
              <a:lnSpc>
                <a:spcPct val="150000"/>
              </a:lnSpc>
            </a:pPr>
            <a:r>
              <a:rPr lang="zh-CN" altLang="en-US" sz="1800" dirty="0" smtClean="0">
                <a:solidFill>
                  <a:srgbClr val="0C0C0C"/>
                </a:solidFill>
                <a:latin typeface="微软雅黑" panose="020B0503020204020204" pitchFamily="34" charset="-122"/>
                <a:ea typeface="微软雅黑" panose="020B0503020204020204" pitchFamily="34" charset="-122"/>
                <a:sym typeface="微软雅黑" panose="020B0503020204020204" pitchFamily="34" charset="-122"/>
              </a:rPr>
              <a:t>       </a:t>
            </a:r>
            <a:r>
              <a:rPr lang="zh-CN" altLang="en-US" sz="2400" b="1" dirty="0" smtClean="0">
                <a:solidFill>
                  <a:srgbClr val="0C0C0C"/>
                </a:solidFill>
                <a:latin typeface="微软雅黑" panose="020B0503020204020204" pitchFamily="34" charset="-122"/>
                <a:ea typeface="微软雅黑" panose="020B0503020204020204" pitchFamily="34" charset="-122"/>
                <a:sym typeface="微软雅黑" panose="020B0503020204020204" pitchFamily="34" charset="-122"/>
              </a:rPr>
              <a:t>回顾</a:t>
            </a:r>
            <a:r>
              <a:rPr lang="zh-CN" altLang="en-US" sz="1800" dirty="0">
                <a:solidFill>
                  <a:srgbClr val="0C0C0C"/>
                </a:solidFill>
                <a:latin typeface="微软雅黑" panose="020B0503020204020204" pitchFamily="34" charset="-122"/>
                <a:ea typeface="微软雅黑" panose="020B0503020204020204" pitchFamily="34" charset="-122"/>
                <a:sym typeface="微软雅黑" panose="020B0503020204020204" pitchFamily="34" charset="-122"/>
              </a:rPr>
              <a:t>这个季度的工作，在取得成绩的同时，我们也找到了工作中的不足和问题，主要反映于</a:t>
            </a:r>
            <a:r>
              <a:rPr lang="en-US" altLang="zh-CN" sz="1800" dirty="0">
                <a:solidFill>
                  <a:srgbClr val="0C0C0C"/>
                </a:solidFill>
                <a:latin typeface="微软雅黑" panose="020B0503020204020204" pitchFamily="34" charset="-122"/>
                <a:ea typeface="微软雅黑" panose="020B0503020204020204" pitchFamily="34" charset="-122"/>
                <a:sym typeface="微软雅黑" panose="020B0503020204020204" pitchFamily="34" charset="-122"/>
              </a:rPr>
              <a:t>xx</a:t>
            </a:r>
            <a:r>
              <a:rPr lang="zh-CN" altLang="en-US" sz="1800" dirty="0">
                <a:solidFill>
                  <a:srgbClr val="0C0C0C"/>
                </a:solidFill>
                <a:latin typeface="微软雅黑" panose="020B0503020204020204" pitchFamily="34" charset="-122"/>
                <a:ea typeface="微软雅黑" panose="020B0503020204020204" pitchFamily="34" charset="-122"/>
                <a:sym typeface="微软雅黑" panose="020B0503020204020204" pitchFamily="34" charset="-122"/>
              </a:rPr>
              <a:t>及</a:t>
            </a:r>
            <a:r>
              <a:rPr lang="en-US" altLang="zh-CN" sz="1800" dirty="0">
                <a:solidFill>
                  <a:srgbClr val="0C0C0C"/>
                </a:solidFill>
                <a:latin typeface="微软雅黑" panose="020B0503020204020204" pitchFamily="34" charset="-122"/>
                <a:ea typeface="微软雅黑" panose="020B0503020204020204" pitchFamily="34" charset="-122"/>
                <a:sym typeface="微软雅黑" panose="020B0503020204020204" pitchFamily="34" charset="-122"/>
              </a:rPr>
              <a:t>xxx</a:t>
            </a:r>
            <a:r>
              <a:rPr lang="zh-CN" altLang="en-US" sz="1800" dirty="0">
                <a:solidFill>
                  <a:srgbClr val="0C0C0C"/>
                </a:solidFill>
                <a:latin typeface="微软雅黑" panose="020B0503020204020204" pitchFamily="34" charset="-122"/>
                <a:ea typeface="微软雅黑" panose="020B0503020204020204" pitchFamily="34" charset="-122"/>
                <a:sym typeface="微软雅黑" panose="020B0503020204020204" pitchFamily="34" charset="-122"/>
              </a:rPr>
              <a:t>的风格、定型还有待进一步探索，尤其是网上的公司产品库充分体现我们</a:t>
            </a:r>
            <a:r>
              <a:rPr lang="en-US" altLang="zh-CN" sz="1800" dirty="0" err="1">
                <a:solidFill>
                  <a:srgbClr val="0C0C0C"/>
                </a:solidFill>
                <a:latin typeface="微软雅黑" panose="020B0503020204020204" pitchFamily="34" charset="-122"/>
                <a:ea typeface="微软雅黑" panose="020B0503020204020204" pitchFamily="34" charset="-122"/>
                <a:sym typeface="微软雅黑" panose="020B0503020204020204" pitchFamily="34" charset="-122"/>
              </a:rPr>
              <a:t>xxxxx</a:t>
            </a:r>
            <a:r>
              <a:rPr lang="zh-CN" altLang="en-US" sz="1800" dirty="0">
                <a:solidFill>
                  <a:srgbClr val="0C0C0C"/>
                </a:solidFill>
                <a:latin typeface="微软雅黑" panose="020B0503020204020204" pitchFamily="34" charset="-122"/>
                <a:ea typeface="微软雅黑" panose="020B0503020204020204" pitchFamily="34" charset="-122"/>
                <a:sym typeface="微软雅黑" panose="020B0503020204020204" pitchFamily="34" charset="-122"/>
              </a:rPr>
              <a:t>和我们这个平台能为客户提供良好的商机和快捷方便的信息、导航的功能发挥。展望新的一年，我们将继续努力，力争各项工作更上一个新台阶。</a:t>
            </a:r>
            <a:r>
              <a:rPr lang="en-US" altLang="zh-CN" sz="1800" dirty="0">
                <a:latin typeface="微软雅黑" panose="020B0503020204020204" pitchFamily="34" charset="-122"/>
                <a:ea typeface="微软雅黑" panose="020B0503020204020204" pitchFamily="34" charset="-122"/>
              </a:rPr>
              <a:t>2015</a:t>
            </a:r>
            <a:r>
              <a:rPr lang="zh-CN" altLang="en-US" sz="1800" dirty="0">
                <a:latin typeface="微软雅黑" panose="020B0503020204020204" pitchFamily="34" charset="-122"/>
                <a:ea typeface="微软雅黑" panose="020B0503020204020204" pitchFamily="34" charset="-122"/>
              </a:rPr>
              <a:t>我们所向披靡，</a:t>
            </a:r>
            <a:r>
              <a:rPr lang="en-US" altLang="zh-CN" sz="1800" dirty="0">
                <a:latin typeface="微软雅黑" panose="020B0503020204020204" pitchFamily="34" charset="-122"/>
                <a:ea typeface="微软雅黑" panose="020B0503020204020204" pitchFamily="34" charset="-122"/>
              </a:rPr>
              <a:t>2016</a:t>
            </a:r>
            <a:r>
              <a:rPr lang="zh-CN" altLang="en-US" sz="1800" dirty="0">
                <a:latin typeface="微软雅黑" panose="020B0503020204020204" pitchFamily="34" charset="-122"/>
                <a:ea typeface="微软雅黑" panose="020B0503020204020204" pitchFamily="34" charset="-122"/>
              </a:rPr>
              <a:t>我们勇往直前</a:t>
            </a:r>
            <a:r>
              <a:rPr lang="zh-CN" altLang="en-US" sz="1800" dirty="0" smtClean="0">
                <a:latin typeface="微软雅黑" panose="020B0503020204020204" pitchFamily="34" charset="-122"/>
                <a:ea typeface="微软雅黑" panose="020B0503020204020204" pitchFamily="34" charset="-122"/>
              </a:rPr>
              <a:t>！</a:t>
            </a:r>
            <a:endParaRPr lang="en-US" altLang="zh-CN" sz="1800" dirty="0" smtClean="0">
              <a:latin typeface="微软雅黑" panose="020B0503020204020204" pitchFamily="34" charset="-122"/>
              <a:ea typeface="微软雅黑" panose="020B0503020204020204" pitchFamily="34" charset="-122"/>
            </a:endParaRPr>
          </a:p>
          <a:p>
            <a:pPr algn="just">
              <a:lnSpc>
                <a:spcPct val="150000"/>
              </a:lnSpc>
            </a:pPr>
            <a:endParaRPr lang="en-US" altLang="zh-CN" sz="1000" dirty="0" smtClean="0">
              <a:latin typeface="微软雅黑" panose="020B0503020204020204" pitchFamily="34" charset="-122"/>
              <a:ea typeface="微软雅黑" panose="020B0503020204020204" pitchFamily="34" charset="-122"/>
            </a:endParaRPr>
          </a:p>
          <a:p>
            <a:pPr algn="just">
              <a:lnSpc>
                <a:spcPct val="150000"/>
              </a:lnSpc>
            </a:pPr>
            <a:r>
              <a:rPr lang="zh-CN" altLang="en-US" sz="1800" dirty="0" smtClean="0">
                <a:solidFill>
                  <a:schemeClr val="tx1">
                    <a:lumMod val="85000"/>
                    <a:lumOff val="15000"/>
                  </a:schemeClr>
                </a:solidFill>
                <a:latin typeface="微软雅黑" panose="020B0503020204020204" pitchFamily="34" charset="-122"/>
                <a:ea typeface="微软雅黑" panose="020B0503020204020204" pitchFamily="34" charset="-122"/>
              </a:rPr>
              <a:t>       </a:t>
            </a:r>
            <a:r>
              <a:rPr lang="zh-CN" altLang="en-US" sz="1800" dirty="0">
                <a:solidFill>
                  <a:schemeClr val="tx1">
                    <a:lumMod val="85000"/>
                    <a:lumOff val="15000"/>
                  </a:schemeClr>
                </a:solidFill>
                <a:latin typeface="微软雅黑" panose="020B0503020204020204" pitchFamily="34" charset="-122"/>
                <a:ea typeface="微软雅黑" panose="020B0503020204020204" pitchFamily="34" charset="-122"/>
              </a:rPr>
              <a:t>您的内容打在这里，或者通过复制您的文本后，在此框中选择粘贴，并选择只保留文字。</a:t>
            </a:r>
            <a:r>
              <a:rPr lang="zh-CN" altLang="en-US" sz="1800" dirty="0">
                <a:solidFill>
                  <a:schemeClr val="tx1">
                    <a:lumMod val="85000"/>
                    <a:lumOff val="15000"/>
                  </a:schemeClr>
                </a:solidFill>
                <a:latin typeface="微软雅黑" panose="020B0503020204020204" pitchFamily="34" charset="-122"/>
                <a:ea typeface="微软雅黑" panose="020B0503020204020204" pitchFamily="34" charset="-122"/>
                <a:sym typeface="微软雅黑" panose="020B0503020204020204" pitchFamily="34" charset="-122"/>
              </a:rPr>
              <a:t>在此录入上述图表的描述说明，在此录入上述图表的综合描述说明。</a:t>
            </a:r>
            <a:endParaRPr lang="zh-CN" altLang="en-US" sz="1800" dirty="0">
              <a:solidFill>
                <a:sysClr val="windowText" lastClr="000000"/>
              </a:solidFill>
              <a:latin typeface="微软雅黑" panose="020B0503020204020204" pitchFamily="34" charset="-122"/>
              <a:ea typeface="微软雅黑" panose="020B0503020204020204" pitchFamily="34" charset="-122"/>
            </a:endParaRPr>
          </a:p>
        </p:txBody>
      </p:sp>
      <p:sp>
        <p:nvSpPr>
          <p:cNvPr id="19" name="矩形 18"/>
          <p:cNvSpPr/>
          <p:nvPr/>
        </p:nvSpPr>
        <p:spPr>
          <a:xfrm>
            <a:off x="4462476" y="212081"/>
            <a:ext cx="3288914" cy="769441"/>
          </a:xfrm>
          <a:prstGeom prst="rect">
            <a:avLst/>
          </a:prstGeom>
        </p:spPr>
        <p:txBody>
          <a:bodyPr wrap="none">
            <a:spAutoFit/>
          </a:bodyPr>
          <a:lstStyle/>
          <a:p>
            <a:r>
              <a:rPr lang="zh-CN" altLang="en-US" sz="4400" b="1" dirty="0" smtClean="0">
                <a:solidFill>
                  <a:schemeClr val="bg1"/>
                </a:solidFill>
                <a:latin typeface="微软雅黑" panose="020B0503020204020204" pitchFamily="34" charset="-122"/>
                <a:ea typeface="微软雅黑" panose="020B0503020204020204" pitchFamily="34" charset="-122"/>
              </a:rPr>
              <a:t>前言 </a:t>
            </a:r>
            <a:r>
              <a:rPr lang="en-US" altLang="zh-CN" sz="3200" b="1" dirty="0" smtClean="0">
                <a:solidFill>
                  <a:schemeClr val="bg1"/>
                </a:solidFill>
                <a:latin typeface="微软雅黑" panose="020B0503020204020204" pitchFamily="34" charset="-122"/>
                <a:ea typeface="微软雅黑" panose="020B0503020204020204" pitchFamily="34" charset="-122"/>
              </a:rPr>
              <a:t>PREFACE</a:t>
            </a:r>
            <a:endParaRPr lang="zh-CN" altLang="en-US" sz="3200" b="1" dirty="0">
              <a:solidFill>
                <a:schemeClr val="bg1"/>
              </a:solidFill>
              <a:latin typeface="微软雅黑" panose="020B0503020204020204" pitchFamily="34" charset="-122"/>
              <a:ea typeface="微软雅黑" panose="020B0503020204020204" pitchFamily="34" charset="-122"/>
            </a:endParaRPr>
          </a:p>
        </p:txBody>
      </p:sp>
    </p:spTree>
  </p:cSld>
  <p:clrMapOvr>
    <a:masterClrMapping/>
  </p:clrMapOvr>
  <p:transition spd="slow" advClick="0" advTm="0">
    <p:pull/>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7" presetClass="entr" presetSubtype="10" fill="hold" grpId="0" nodeType="afterEffect">
                                  <p:stCondLst>
                                    <p:cond delay="0"/>
                                  </p:stCondLst>
                                  <p:childTnLst>
                                    <p:set>
                                      <p:cBhvr>
                                        <p:cTn id="6" dur="1" fill="hold">
                                          <p:stCondLst>
                                            <p:cond delay="0"/>
                                          </p:stCondLst>
                                        </p:cTn>
                                        <p:tgtEl>
                                          <p:spTgt spid="20"/>
                                        </p:tgtEl>
                                        <p:attrNameLst>
                                          <p:attrName>style.visibility</p:attrName>
                                        </p:attrNameLst>
                                      </p:cBhvr>
                                      <p:to>
                                        <p:strVal val="visible"/>
                                      </p:to>
                                    </p:set>
                                    <p:anim calcmode="lin" valueType="num">
                                      <p:cBhvr>
                                        <p:cTn id="7" dur="500" fill="hold"/>
                                        <p:tgtEl>
                                          <p:spTgt spid="20"/>
                                        </p:tgtEl>
                                        <p:attrNameLst>
                                          <p:attrName>ppt_w</p:attrName>
                                        </p:attrNameLst>
                                      </p:cBhvr>
                                      <p:tavLst>
                                        <p:tav tm="0">
                                          <p:val>
                                            <p:fltVal val="0"/>
                                          </p:val>
                                        </p:tav>
                                        <p:tav tm="100000">
                                          <p:val>
                                            <p:strVal val="#ppt_w"/>
                                          </p:val>
                                        </p:tav>
                                      </p:tavLst>
                                    </p:anim>
                                    <p:anim calcmode="lin" valueType="num">
                                      <p:cBhvr>
                                        <p:cTn id="8" dur="500" fill="hold"/>
                                        <p:tgtEl>
                                          <p:spTgt spid="20"/>
                                        </p:tgtEl>
                                        <p:attrNameLst>
                                          <p:attrName>ppt_h</p:attrName>
                                        </p:attrNameLst>
                                      </p:cBhvr>
                                      <p:tavLst>
                                        <p:tav tm="0">
                                          <p:val>
                                            <p:strVal val="#ppt_h"/>
                                          </p:val>
                                        </p:tav>
                                        <p:tav tm="100000">
                                          <p:val>
                                            <p:strVal val="#ppt_h"/>
                                          </p:val>
                                        </p:tav>
                                      </p:tavLst>
                                    </p:anim>
                                  </p:childTnLst>
                                </p:cTn>
                              </p:par>
                            </p:childTnLst>
                          </p:cTn>
                        </p:par>
                        <p:par>
                          <p:cTn id="9" fill="hold">
                            <p:stCondLst>
                              <p:cond delay="500"/>
                            </p:stCondLst>
                            <p:childTnLst>
                              <p:par>
                                <p:cTn id="10" presetID="41" presetClass="entr" presetSubtype="0" fill="hold" grpId="0" nodeType="afterEffect">
                                  <p:stCondLst>
                                    <p:cond delay="0"/>
                                  </p:stCondLst>
                                  <p:iterate type="lt">
                                    <p:tmPct val="10000"/>
                                  </p:iterate>
                                  <p:childTnLst>
                                    <p:set>
                                      <p:cBhvr>
                                        <p:cTn id="11" dur="1" fill="hold">
                                          <p:stCondLst>
                                            <p:cond delay="0"/>
                                          </p:stCondLst>
                                        </p:cTn>
                                        <p:tgtEl>
                                          <p:spTgt spid="19"/>
                                        </p:tgtEl>
                                        <p:attrNameLst>
                                          <p:attrName>style.visibility</p:attrName>
                                        </p:attrNameLst>
                                      </p:cBhvr>
                                      <p:to>
                                        <p:strVal val="visible"/>
                                      </p:to>
                                    </p:set>
                                    <p:anim calcmode="lin" valueType="num">
                                      <p:cBhvr>
                                        <p:cTn id="12" dur="500" fill="hold"/>
                                        <p:tgtEl>
                                          <p:spTgt spid="19"/>
                                        </p:tgtEl>
                                        <p:attrNameLst>
                                          <p:attrName>ppt_x</p:attrName>
                                        </p:attrNameLst>
                                      </p:cBhvr>
                                      <p:tavLst>
                                        <p:tav tm="0">
                                          <p:val>
                                            <p:strVal val="#ppt_x"/>
                                          </p:val>
                                        </p:tav>
                                        <p:tav tm="50000">
                                          <p:val>
                                            <p:strVal val="#ppt_x+.1"/>
                                          </p:val>
                                        </p:tav>
                                        <p:tav tm="100000">
                                          <p:val>
                                            <p:strVal val="#ppt_x"/>
                                          </p:val>
                                        </p:tav>
                                      </p:tavLst>
                                    </p:anim>
                                    <p:anim calcmode="lin" valueType="num">
                                      <p:cBhvr>
                                        <p:cTn id="13" dur="500" fill="hold"/>
                                        <p:tgtEl>
                                          <p:spTgt spid="19"/>
                                        </p:tgtEl>
                                        <p:attrNameLst>
                                          <p:attrName>ppt_y</p:attrName>
                                        </p:attrNameLst>
                                      </p:cBhvr>
                                      <p:tavLst>
                                        <p:tav tm="0">
                                          <p:val>
                                            <p:strVal val="#ppt_y"/>
                                          </p:val>
                                        </p:tav>
                                        <p:tav tm="100000">
                                          <p:val>
                                            <p:strVal val="#ppt_y"/>
                                          </p:val>
                                        </p:tav>
                                      </p:tavLst>
                                    </p:anim>
                                    <p:anim calcmode="lin" valueType="num">
                                      <p:cBhvr>
                                        <p:cTn id="14" dur="500" fill="hold"/>
                                        <p:tgtEl>
                                          <p:spTgt spid="19"/>
                                        </p:tgtEl>
                                        <p:attrNameLst>
                                          <p:attrName>ppt_h</p:attrName>
                                        </p:attrNameLst>
                                      </p:cBhvr>
                                      <p:tavLst>
                                        <p:tav tm="0">
                                          <p:val>
                                            <p:strVal val="#ppt_h/10"/>
                                          </p:val>
                                        </p:tav>
                                        <p:tav tm="50000">
                                          <p:val>
                                            <p:strVal val="#ppt_h+.01"/>
                                          </p:val>
                                        </p:tav>
                                        <p:tav tm="100000">
                                          <p:val>
                                            <p:strVal val="#ppt_h"/>
                                          </p:val>
                                        </p:tav>
                                      </p:tavLst>
                                    </p:anim>
                                    <p:anim calcmode="lin" valueType="num">
                                      <p:cBhvr>
                                        <p:cTn id="15" dur="500" fill="hold"/>
                                        <p:tgtEl>
                                          <p:spTgt spid="19"/>
                                        </p:tgtEl>
                                        <p:attrNameLst>
                                          <p:attrName>ppt_w</p:attrName>
                                        </p:attrNameLst>
                                      </p:cBhvr>
                                      <p:tavLst>
                                        <p:tav tm="0">
                                          <p:val>
                                            <p:strVal val="#ppt_w/10"/>
                                          </p:val>
                                        </p:tav>
                                        <p:tav tm="50000">
                                          <p:val>
                                            <p:strVal val="#ppt_w+.01"/>
                                          </p:val>
                                        </p:tav>
                                        <p:tav tm="100000">
                                          <p:val>
                                            <p:strVal val="#ppt_w"/>
                                          </p:val>
                                        </p:tav>
                                      </p:tavLst>
                                    </p:anim>
                                    <p:animEffect transition="in" filter="fade">
                                      <p:cBhvr>
                                        <p:cTn id="16" dur="500" tmFilter="0,0; .5, 1; 1, 1"/>
                                        <p:tgtEl>
                                          <p:spTgt spid="19"/>
                                        </p:tgtEl>
                                      </p:cBhvr>
                                    </p:animEffect>
                                  </p:childTnLst>
                                </p:cTn>
                              </p:par>
                            </p:childTnLst>
                          </p:cTn>
                        </p:par>
                        <p:par>
                          <p:cTn id="17" fill="hold">
                            <p:stCondLst>
                              <p:cond delay="1450"/>
                            </p:stCondLst>
                            <p:childTnLst>
                              <p:par>
                                <p:cTn id="18" presetID="12" presetClass="entr" presetSubtype="1" fill="hold" grpId="0" nodeType="afterEffect">
                                  <p:stCondLst>
                                    <p:cond delay="0"/>
                                  </p:stCondLst>
                                  <p:childTnLst>
                                    <p:set>
                                      <p:cBhvr>
                                        <p:cTn id="19" dur="1" fill="hold">
                                          <p:stCondLst>
                                            <p:cond delay="0"/>
                                          </p:stCondLst>
                                        </p:cTn>
                                        <p:tgtEl>
                                          <p:spTgt spid="17"/>
                                        </p:tgtEl>
                                        <p:attrNameLst>
                                          <p:attrName>style.visibility</p:attrName>
                                        </p:attrNameLst>
                                      </p:cBhvr>
                                      <p:to>
                                        <p:strVal val="visible"/>
                                      </p:to>
                                    </p:set>
                                    <p:animEffect transition="in" filter="slide(fromTop)">
                                      <p:cBhvr>
                                        <p:cTn id="20" dur="500"/>
                                        <p:tgtEl>
                                          <p:spTgt spid="17"/>
                                        </p:tgtEl>
                                      </p:cBhvr>
                                    </p:animEffect>
                                  </p:childTnLst>
                                </p:cTn>
                              </p:par>
                              <p:par>
                                <p:cTn id="21" presetID="12" presetClass="entr" presetSubtype="4" fill="hold" grpId="0" nodeType="withEffect">
                                  <p:stCondLst>
                                    <p:cond delay="0"/>
                                  </p:stCondLst>
                                  <p:childTnLst>
                                    <p:set>
                                      <p:cBhvr>
                                        <p:cTn id="22" dur="1" fill="hold">
                                          <p:stCondLst>
                                            <p:cond delay="0"/>
                                          </p:stCondLst>
                                        </p:cTn>
                                        <p:tgtEl>
                                          <p:spTgt spid="16"/>
                                        </p:tgtEl>
                                        <p:attrNameLst>
                                          <p:attrName>style.visibility</p:attrName>
                                        </p:attrNameLst>
                                      </p:cBhvr>
                                      <p:to>
                                        <p:strVal val="visible"/>
                                      </p:to>
                                    </p:set>
                                    <p:animEffect transition="in" filter="slide(fromBottom)">
                                      <p:cBhvr>
                                        <p:cTn id="23" dur="500"/>
                                        <p:tgtEl>
                                          <p:spTgt spid="16"/>
                                        </p:tgtEl>
                                      </p:cBhvr>
                                    </p:animEffect>
                                  </p:childTnLst>
                                </p:cTn>
                              </p:par>
                            </p:childTnLst>
                          </p:cTn>
                        </p:par>
                        <p:par>
                          <p:cTn id="24" fill="hold">
                            <p:stCondLst>
                              <p:cond delay="1950"/>
                            </p:stCondLst>
                            <p:childTnLst>
                              <p:par>
                                <p:cTn id="25" presetID="22" presetClass="entr" presetSubtype="8" fill="hold" grpId="0" nodeType="afterEffect">
                                  <p:stCondLst>
                                    <p:cond delay="0"/>
                                  </p:stCondLst>
                                  <p:iterate type="lt">
                                    <p:tmPct val="30000"/>
                                  </p:iterate>
                                  <p:childTnLst>
                                    <p:set>
                                      <p:cBhvr>
                                        <p:cTn id="26" dur="1" fill="hold">
                                          <p:stCondLst>
                                            <p:cond delay="0"/>
                                          </p:stCondLst>
                                        </p:cTn>
                                        <p:tgtEl>
                                          <p:spTgt spid="18"/>
                                        </p:tgtEl>
                                        <p:attrNameLst>
                                          <p:attrName>style.visibility</p:attrName>
                                        </p:attrNameLst>
                                      </p:cBhvr>
                                      <p:to>
                                        <p:strVal val="visible"/>
                                      </p:to>
                                    </p:set>
                                    <p:animEffect transition="in" filter="wipe(left)">
                                      <p:cBhvr>
                                        <p:cTn id="27" dur="100"/>
                                        <p:tgtEl>
                                          <p:spTgt spid="18"/>
                                        </p:tgtEl>
                                      </p:cBhvr>
                                    </p:animEffect>
                                  </p:childTnLst>
                                </p:cTn>
                              </p:par>
                              <p:par>
                                <p:cTn id="28" presetID="36" presetClass="emph" presetSubtype="0" fill="hold" grpId="1" nodeType="withEffect">
                                  <p:stCondLst>
                                    <p:cond delay="0"/>
                                  </p:stCondLst>
                                  <p:iterate type="lt">
                                    <p:tmPct val="30000"/>
                                  </p:iterate>
                                  <p:childTnLst>
                                    <p:animScale>
                                      <p:cBhvr>
                                        <p:cTn id="29" dur="50" autoRev="1" fill="hold">
                                          <p:stCondLst>
                                            <p:cond delay="0"/>
                                          </p:stCondLst>
                                        </p:cTn>
                                        <p:tgtEl>
                                          <p:spTgt spid="18"/>
                                        </p:tgtEl>
                                      </p:cBhvr>
                                      <p:to x="80000" y="100000"/>
                                    </p:animScale>
                                    <p:anim by="(#ppt_w*0.10)" calcmode="lin" valueType="num">
                                      <p:cBhvr>
                                        <p:cTn id="30" dur="50" autoRev="1" fill="hold">
                                          <p:stCondLst>
                                            <p:cond delay="0"/>
                                          </p:stCondLst>
                                        </p:cTn>
                                        <p:tgtEl>
                                          <p:spTgt spid="18"/>
                                        </p:tgtEl>
                                        <p:attrNameLst>
                                          <p:attrName>ppt_x</p:attrName>
                                        </p:attrNameLst>
                                      </p:cBhvr>
                                    </p:anim>
                                    <p:anim by="(-#ppt_w*0.10)" calcmode="lin" valueType="num">
                                      <p:cBhvr>
                                        <p:cTn id="31" dur="50" autoRev="1" fill="hold">
                                          <p:stCondLst>
                                            <p:cond delay="0"/>
                                          </p:stCondLst>
                                        </p:cTn>
                                        <p:tgtEl>
                                          <p:spTgt spid="18"/>
                                        </p:tgtEl>
                                        <p:attrNameLst>
                                          <p:attrName>ppt_y</p:attrName>
                                        </p:attrNameLst>
                                      </p:cBhvr>
                                    </p:anim>
                                    <p:animRot by="-480000">
                                      <p:cBhvr>
                                        <p:cTn id="32" dur="50" autoRev="1" fill="hold">
                                          <p:stCondLst>
                                            <p:cond delay="0"/>
                                          </p:stCondLst>
                                        </p:cTn>
                                        <p:tgtEl>
                                          <p:spTgt spid="18"/>
                                        </p:tgtEl>
                                        <p:attrNameLst>
                                          <p:attrName>r</p:attrName>
                                        </p:attrNameLst>
                                      </p:cBhvr>
                                    </p:animRo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20" grpId="0" animBg="1"/>
      <p:bldP spid="16" grpId="0" animBg="1" autoUpdateAnimBg="0"/>
      <p:bldP spid="17" grpId="0" animBg="1" autoUpdateAnimBg="0"/>
      <p:bldP spid="18" grpId="0"/>
      <p:bldP spid="18" grpId="1"/>
      <p:bldP spid="19" grpId="0"/>
    </p:bldLst>
  </p:timing>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6" name="圆角矩形 15"/>
          <p:cNvSpPr/>
          <p:nvPr/>
        </p:nvSpPr>
        <p:spPr>
          <a:xfrm>
            <a:off x="5457006" y="1573726"/>
            <a:ext cx="513261" cy="511504"/>
          </a:xfrm>
          <a:prstGeom prst="roundRect">
            <a:avLst/>
          </a:prstGeom>
          <a:solidFill>
            <a:schemeClr val="accent1"/>
          </a:soli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lIns="121960" tIns="60980" rIns="121960" bIns="60980" anchor="ctr"/>
          <a:lstStyle/>
          <a:p>
            <a:pPr algn="ctr">
              <a:defRPr/>
            </a:pPr>
            <a:r>
              <a:rPr lang="en-US" altLang="zh-CN" sz="3600" dirty="0">
                <a:latin typeface="+mj-lt"/>
                <a:ea typeface="Arial Unicode MS" panose="020B0604020202020204" pitchFamily="34" charset="-122"/>
                <a:cs typeface="Arial Unicode MS" panose="020B0604020202020204" pitchFamily="34" charset="-122"/>
              </a:rPr>
              <a:t>1</a:t>
            </a:r>
            <a:endParaRPr lang="zh-CN" altLang="en-US" sz="3600" dirty="0">
              <a:latin typeface="+mj-lt"/>
              <a:ea typeface="Arial Unicode MS" panose="020B0604020202020204" pitchFamily="34" charset="-122"/>
              <a:cs typeface="Arial Unicode MS" panose="020B0604020202020204" pitchFamily="34" charset="-122"/>
            </a:endParaRPr>
          </a:p>
        </p:txBody>
      </p:sp>
      <p:grpSp>
        <p:nvGrpSpPr>
          <p:cNvPr id="17" name="组合 16"/>
          <p:cNvGrpSpPr/>
          <p:nvPr/>
        </p:nvGrpSpPr>
        <p:grpSpPr>
          <a:xfrm>
            <a:off x="6339097" y="1573726"/>
            <a:ext cx="3744416" cy="511504"/>
            <a:chOff x="6339097" y="1573726"/>
            <a:chExt cx="3744416" cy="511504"/>
          </a:xfrm>
        </p:grpSpPr>
        <p:sp>
          <p:nvSpPr>
            <p:cNvPr id="18" name="圆角矩形 17"/>
            <p:cNvSpPr/>
            <p:nvPr/>
          </p:nvSpPr>
          <p:spPr>
            <a:xfrm>
              <a:off x="6339097" y="1573726"/>
              <a:ext cx="3744416" cy="511504"/>
            </a:xfrm>
            <a:prstGeom prst="roundRect">
              <a:avLst/>
            </a:prstGeom>
            <a:solidFill>
              <a:schemeClr val="accent1"/>
            </a:soli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lIns="121960" tIns="60980" rIns="121960" bIns="60980" anchor="ctr"/>
            <a:lstStyle/>
            <a:p>
              <a:pPr algn="ctr">
                <a:defRPr/>
              </a:pPr>
              <a:endParaRPr lang="zh-CN" altLang="en-US" sz="3600" dirty="0">
                <a:latin typeface="+mj-lt"/>
                <a:ea typeface="Arial Unicode MS" panose="020B0604020202020204" pitchFamily="34" charset="-122"/>
                <a:cs typeface="Arial Unicode MS" panose="020B0604020202020204" pitchFamily="34" charset="-122"/>
              </a:endParaRPr>
            </a:p>
          </p:txBody>
        </p:sp>
        <p:sp>
          <p:nvSpPr>
            <p:cNvPr id="19" name="矩形 18"/>
            <p:cNvSpPr/>
            <p:nvPr/>
          </p:nvSpPr>
          <p:spPr>
            <a:xfrm>
              <a:off x="6723350" y="1614014"/>
              <a:ext cx="2653074" cy="430928"/>
            </a:xfrm>
            <a:prstGeom prst="rect">
              <a:avLst/>
            </a:prstGeom>
          </p:spPr>
          <p:txBody>
            <a:bodyPr wrap="square" lIns="121960" tIns="60980" rIns="121960" bIns="60980">
              <a:spAutoFit/>
            </a:bodyPr>
            <a:lstStyle/>
            <a:p>
              <a:pPr>
                <a:defRPr/>
              </a:pPr>
              <a:r>
                <a:rPr lang="zh-CN" altLang="en-US" sz="2000" b="1" kern="100" dirty="0" smtClean="0">
                  <a:solidFill>
                    <a:schemeClr val="bg1"/>
                  </a:solidFill>
                  <a:latin typeface="微软雅黑" panose="020B0503020204020204" pitchFamily="34" charset="-122"/>
                  <a:ea typeface="微软雅黑" panose="020B0503020204020204" pitchFamily="34" charset="-122"/>
                  <a:cs typeface="Times New Roman" panose="02020603050405020304" pitchFamily="18" charset="0"/>
                </a:rPr>
                <a:t>年度工作概述</a:t>
              </a:r>
              <a:endParaRPr lang="zh-CN" altLang="zh-CN" sz="2000" b="1" kern="100" dirty="0">
                <a:solidFill>
                  <a:schemeClr val="bg1"/>
                </a:solidFill>
                <a:latin typeface="微软雅黑" panose="020B0503020204020204" pitchFamily="34" charset="-122"/>
                <a:ea typeface="微软雅黑" panose="020B0503020204020204" pitchFamily="34" charset="-122"/>
                <a:cs typeface="Times New Roman" panose="02020603050405020304" pitchFamily="18" charset="0"/>
              </a:endParaRPr>
            </a:p>
          </p:txBody>
        </p:sp>
      </p:grpSp>
      <p:sp>
        <p:nvSpPr>
          <p:cNvPr id="20" name="圆角矩形 19"/>
          <p:cNvSpPr/>
          <p:nvPr/>
        </p:nvSpPr>
        <p:spPr>
          <a:xfrm>
            <a:off x="5457006" y="2410178"/>
            <a:ext cx="513261" cy="511504"/>
          </a:xfrm>
          <a:prstGeom prst="roundRect">
            <a:avLst/>
          </a:prstGeom>
          <a:solidFill>
            <a:schemeClr val="accent1"/>
          </a:soli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lIns="121960" tIns="60980" rIns="121960" bIns="60980" anchor="ctr"/>
          <a:lstStyle/>
          <a:p>
            <a:pPr algn="ctr">
              <a:defRPr/>
            </a:pPr>
            <a:r>
              <a:rPr lang="en-US" altLang="zh-CN" sz="3600" dirty="0">
                <a:latin typeface="+mj-lt"/>
                <a:ea typeface="Arial Unicode MS" panose="020B0604020202020204" pitchFamily="34" charset="-122"/>
                <a:cs typeface="Arial Unicode MS" panose="020B0604020202020204" pitchFamily="34" charset="-122"/>
              </a:rPr>
              <a:t>2</a:t>
            </a:r>
            <a:endParaRPr lang="zh-CN" altLang="en-US" sz="3600" dirty="0">
              <a:latin typeface="+mj-lt"/>
              <a:ea typeface="Arial Unicode MS" panose="020B0604020202020204" pitchFamily="34" charset="-122"/>
              <a:cs typeface="Arial Unicode MS" panose="020B0604020202020204" pitchFamily="34" charset="-122"/>
            </a:endParaRPr>
          </a:p>
        </p:txBody>
      </p:sp>
      <p:grpSp>
        <p:nvGrpSpPr>
          <p:cNvPr id="21" name="组合 20"/>
          <p:cNvGrpSpPr/>
          <p:nvPr/>
        </p:nvGrpSpPr>
        <p:grpSpPr>
          <a:xfrm>
            <a:off x="6315199" y="2410178"/>
            <a:ext cx="3744416" cy="511504"/>
            <a:chOff x="6315199" y="2410178"/>
            <a:chExt cx="3744416" cy="511504"/>
          </a:xfrm>
        </p:grpSpPr>
        <p:sp>
          <p:nvSpPr>
            <p:cNvPr id="22" name="圆角矩形 21"/>
            <p:cNvSpPr/>
            <p:nvPr/>
          </p:nvSpPr>
          <p:spPr>
            <a:xfrm>
              <a:off x="6315199" y="2410178"/>
              <a:ext cx="3744416" cy="511504"/>
            </a:xfrm>
            <a:prstGeom prst="roundRect">
              <a:avLst/>
            </a:prstGeom>
            <a:solidFill>
              <a:schemeClr val="accent1"/>
            </a:soli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lIns="121960" tIns="60980" rIns="121960" bIns="60980" anchor="ctr"/>
            <a:lstStyle/>
            <a:p>
              <a:pPr algn="ctr">
                <a:defRPr/>
              </a:pPr>
              <a:endParaRPr lang="zh-CN" altLang="en-US" sz="3600" dirty="0">
                <a:latin typeface="+mj-lt"/>
                <a:ea typeface="Arial Unicode MS" panose="020B0604020202020204" pitchFamily="34" charset="-122"/>
                <a:cs typeface="Arial Unicode MS" panose="020B0604020202020204" pitchFamily="34" charset="-122"/>
              </a:endParaRPr>
            </a:p>
          </p:txBody>
        </p:sp>
        <p:sp>
          <p:nvSpPr>
            <p:cNvPr id="23" name="矩形 22"/>
            <p:cNvSpPr/>
            <p:nvPr/>
          </p:nvSpPr>
          <p:spPr>
            <a:xfrm>
              <a:off x="6747248" y="2450466"/>
              <a:ext cx="2653074" cy="430928"/>
            </a:xfrm>
            <a:prstGeom prst="rect">
              <a:avLst/>
            </a:prstGeom>
          </p:spPr>
          <p:txBody>
            <a:bodyPr wrap="square" lIns="121960" tIns="60980" rIns="121960" bIns="60980">
              <a:spAutoFit/>
            </a:bodyPr>
            <a:lstStyle/>
            <a:p>
              <a:pPr>
                <a:defRPr/>
              </a:pPr>
              <a:r>
                <a:rPr lang="zh-CN" altLang="en-US" sz="2000" b="1" kern="100" dirty="0" smtClean="0">
                  <a:solidFill>
                    <a:schemeClr val="bg1"/>
                  </a:solidFill>
                  <a:latin typeface="微软雅黑" panose="020B0503020204020204" pitchFamily="34" charset="-122"/>
                  <a:ea typeface="微软雅黑" panose="020B0503020204020204" pitchFamily="34" charset="-122"/>
                  <a:cs typeface="Times New Roman" panose="02020603050405020304" pitchFamily="18" charset="0"/>
                </a:rPr>
                <a:t>工作完成情况</a:t>
              </a:r>
              <a:endParaRPr lang="zh-CN" altLang="zh-CN" sz="2000" b="1" kern="100" dirty="0">
                <a:solidFill>
                  <a:schemeClr val="bg1"/>
                </a:solidFill>
                <a:latin typeface="微软雅黑" panose="020B0503020204020204" pitchFamily="34" charset="-122"/>
                <a:ea typeface="微软雅黑" panose="020B0503020204020204" pitchFamily="34" charset="-122"/>
                <a:cs typeface="Times New Roman" panose="02020603050405020304" pitchFamily="18" charset="0"/>
              </a:endParaRPr>
            </a:p>
          </p:txBody>
        </p:sp>
      </p:grpSp>
      <p:sp>
        <p:nvSpPr>
          <p:cNvPr id="24" name="圆角矩形 23"/>
          <p:cNvSpPr/>
          <p:nvPr/>
        </p:nvSpPr>
        <p:spPr>
          <a:xfrm>
            <a:off x="5457006" y="3296031"/>
            <a:ext cx="513261" cy="511504"/>
          </a:xfrm>
          <a:prstGeom prst="roundRect">
            <a:avLst/>
          </a:prstGeom>
          <a:solidFill>
            <a:schemeClr val="accent1"/>
          </a:soli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lIns="121960" tIns="60980" rIns="121960" bIns="60980" anchor="ctr"/>
          <a:lstStyle/>
          <a:p>
            <a:pPr algn="ctr">
              <a:defRPr/>
            </a:pPr>
            <a:r>
              <a:rPr lang="en-US" altLang="zh-CN" sz="3600" dirty="0">
                <a:latin typeface="+mj-lt"/>
                <a:ea typeface="Arial Unicode MS" panose="020B0604020202020204" pitchFamily="34" charset="-122"/>
                <a:cs typeface="Arial Unicode MS" panose="020B0604020202020204" pitchFamily="34" charset="-122"/>
              </a:rPr>
              <a:t>3</a:t>
            </a:r>
            <a:endParaRPr lang="zh-CN" altLang="en-US" sz="3600" dirty="0">
              <a:latin typeface="+mj-lt"/>
              <a:ea typeface="Arial Unicode MS" panose="020B0604020202020204" pitchFamily="34" charset="-122"/>
              <a:cs typeface="Arial Unicode MS" panose="020B0604020202020204" pitchFamily="34" charset="-122"/>
            </a:endParaRPr>
          </a:p>
        </p:txBody>
      </p:sp>
      <p:grpSp>
        <p:nvGrpSpPr>
          <p:cNvPr id="25" name="组合 24"/>
          <p:cNvGrpSpPr/>
          <p:nvPr/>
        </p:nvGrpSpPr>
        <p:grpSpPr>
          <a:xfrm>
            <a:off x="6339097" y="3296031"/>
            <a:ext cx="3744416" cy="511504"/>
            <a:chOff x="6339097" y="3296031"/>
            <a:chExt cx="3744416" cy="511504"/>
          </a:xfrm>
        </p:grpSpPr>
        <p:sp>
          <p:nvSpPr>
            <p:cNvPr id="26" name="圆角矩形 25"/>
            <p:cNvSpPr/>
            <p:nvPr/>
          </p:nvSpPr>
          <p:spPr>
            <a:xfrm>
              <a:off x="6339097" y="3296031"/>
              <a:ext cx="3744416" cy="511504"/>
            </a:xfrm>
            <a:prstGeom prst="roundRect">
              <a:avLst/>
            </a:prstGeom>
            <a:solidFill>
              <a:schemeClr val="accent1"/>
            </a:soli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lIns="121960" tIns="60980" rIns="121960" bIns="60980" anchor="ctr"/>
            <a:lstStyle/>
            <a:p>
              <a:pPr algn="ctr">
                <a:defRPr/>
              </a:pPr>
              <a:endParaRPr lang="zh-CN" altLang="en-US" sz="3600" dirty="0">
                <a:latin typeface="+mj-lt"/>
                <a:ea typeface="Arial Unicode MS" panose="020B0604020202020204" pitchFamily="34" charset="-122"/>
                <a:cs typeface="Arial Unicode MS" panose="020B0604020202020204" pitchFamily="34" charset="-122"/>
              </a:endParaRPr>
            </a:p>
          </p:txBody>
        </p:sp>
        <p:sp>
          <p:nvSpPr>
            <p:cNvPr id="27" name="矩形 26"/>
            <p:cNvSpPr/>
            <p:nvPr/>
          </p:nvSpPr>
          <p:spPr>
            <a:xfrm>
              <a:off x="6723349" y="3336319"/>
              <a:ext cx="2736304" cy="430928"/>
            </a:xfrm>
            <a:prstGeom prst="rect">
              <a:avLst/>
            </a:prstGeom>
          </p:spPr>
          <p:txBody>
            <a:bodyPr wrap="square" lIns="121960" tIns="60980" rIns="121960" bIns="60980">
              <a:spAutoFit/>
            </a:bodyPr>
            <a:lstStyle/>
            <a:p>
              <a:pPr>
                <a:defRPr/>
              </a:pPr>
              <a:r>
                <a:rPr lang="zh-CN" altLang="en-US" sz="2000" b="1" kern="100" dirty="0" smtClean="0">
                  <a:solidFill>
                    <a:schemeClr val="bg1"/>
                  </a:solidFill>
                  <a:latin typeface="微软雅黑" panose="020B0503020204020204" pitchFamily="34" charset="-122"/>
                  <a:ea typeface="微软雅黑" panose="020B0503020204020204" pitchFamily="34" charset="-122"/>
                  <a:cs typeface="Times New Roman" panose="02020603050405020304" pitchFamily="18" charset="0"/>
                </a:rPr>
                <a:t>成功项目展示</a:t>
              </a:r>
              <a:endParaRPr lang="zh-CN" altLang="zh-CN" sz="2000" b="1" kern="100" dirty="0">
                <a:solidFill>
                  <a:schemeClr val="bg1"/>
                </a:solidFill>
                <a:latin typeface="微软雅黑" panose="020B0503020204020204" pitchFamily="34" charset="-122"/>
                <a:ea typeface="微软雅黑" panose="020B0503020204020204" pitchFamily="34" charset="-122"/>
                <a:cs typeface="Times New Roman" panose="02020603050405020304" pitchFamily="18" charset="0"/>
              </a:endParaRPr>
            </a:p>
          </p:txBody>
        </p:sp>
      </p:grpSp>
      <p:sp>
        <p:nvSpPr>
          <p:cNvPr id="28" name="圆角矩形 27"/>
          <p:cNvSpPr/>
          <p:nvPr/>
        </p:nvSpPr>
        <p:spPr>
          <a:xfrm>
            <a:off x="5457006" y="4180903"/>
            <a:ext cx="513261" cy="511504"/>
          </a:xfrm>
          <a:prstGeom prst="roundRect">
            <a:avLst/>
          </a:prstGeom>
          <a:solidFill>
            <a:schemeClr val="accent1"/>
          </a:soli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lIns="121960" tIns="60980" rIns="121960" bIns="60980" anchor="ctr"/>
          <a:lstStyle/>
          <a:p>
            <a:pPr algn="ctr">
              <a:defRPr/>
            </a:pPr>
            <a:r>
              <a:rPr lang="en-US" altLang="zh-CN" sz="3600" dirty="0">
                <a:latin typeface="+mj-lt"/>
                <a:ea typeface="Arial Unicode MS" panose="020B0604020202020204" pitchFamily="34" charset="-122"/>
                <a:cs typeface="Arial Unicode MS" panose="020B0604020202020204" pitchFamily="34" charset="-122"/>
              </a:rPr>
              <a:t>4</a:t>
            </a:r>
            <a:endParaRPr lang="zh-CN" altLang="en-US" sz="3600" dirty="0">
              <a:latin typeface="+mj-lt"/>
              <a:ea typeface="Arial Unicode MS" panose="020B0604020202020204" pitchFamily="34" charset="-122"/>
              <a:cs typeface="Arial Unicode MS" panose="020B0604020202020204" pitchFamily="34" charset="-122"/>
            </a:endParaRPr>
          </a:p>
        </p:txBody>
      </p:sp>
      <p:grpSp>
        <p:nvGrpSpPr>
          <p:cNvPr id="29" name="组合 28"/>
          <p:cNvGrpSpPr/>
          <p:nvPr/>
        </p:nvGrpSpPr>
        <p:grpSpPr>
          <a:xfrm>
            <a:off x="6339097" y="4180903"/>
            <a:ext cx="3744416" cy="511504"/>
            <a:chOff x="6339097" y="4180903"/>
            <a:chExt cx="3744416" cy="511504"/>
          </a:xfrm>
        </p:grpSpPr>
        <p:sp>
          <p:nvSpPr>
            <p:cNvPr id="30" name="圆角矩形 29"/>
            <p:cNvSpPr/>
            <p:nvPr/>
          </p:nvSpPr>
          <p:spPr>
            <a:xfrm>
              <a:off x="6339097" y="4180903"/>
              <a:ext cx="3744416" cy="511504"/>
            </a:xfrm>
            <a:prstGeom prst="roundRect">
              <a:avLst/>
            </a:prstGeom>
            <a:solidFill>
              <a:schemeClr val="accent1"/>
            </a:soli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lIns="121960" tIns="60980" rIns="121960" bIns="60980" anchor="ctr"/>
            <a:lstStyle/>
            <a:p>
              <a:pPr algn="ctr">
                <a:defRPr/>
              </a:pPr>
              <a:endParaRPr lang="zh-CN" altLang="en-US" sz="3600" dirty="0">
                <a:latin typeface="+mj-lt"/>
                <a:ea typeface="Arial Unicode MS" panose="020B0604020202020204" pitchFamily="34" charset="-122"/>
                <a:cs typeface="Arial Unicode MS" panose="020B0604020202020204" pitchFamily="34" charset="-122"/>
              </a:endParaRPr>
            </a:p>
          </p:txBody>
        </p:sp>
        <p:sp>
          <p:nvSpPr>
            <p:cNvPr id="31" name="矩形 30"/>
            <p:cNvSpPr/>
            <p:nvPr/>
          </p:nvSpPr>
          <p:spPr>
            <a:xfrm>
              <a:off x="6723349" y="4221882"/>
              <a:ext cx="2736304" cy="430928"/>
            </a:xfrm>
            <a:prstGeom prst="rect">
              <a:avLst/>
            </a:prstGeom>
          </p:spPr>
          <p:txBody>
            <a:bodyPr wrap="square" lIns="121960" tIns="60980" rIns="121960" bIns="60980">
              <a:spAutoFit/>
            </a:bodyPr>
            <a:lstStyle/>
            <a:p>
              <a:pPr>
                <a:defRPr/>
              </a:pPr>
              <a:r>
                <a:rPr lang="zh-CN" altLang="en-US" sz="2000" b="1" kern="100" dirty="0" smtClean="0">
                  <a:solidFill>
                    <a:schemeClr val="bg1"/>
                  </a:solidFill>
                  <a:latin typeface="微软雅黑" panose="020B0503020204020204" pitchFamily="34" charset="-122"/>
                  <a:ea typeface="微软雅黑" panose="020B0503020204020204" pitchFamily="34" charset="-122"/>
                  <a:cs typeface="Times New Roman" panose="02020603050405020304" pitchFamily="18" charset="0"/>
                </a:rPr>
                <a:t>工作存在不足</a:t>
              </a:r>
              <a:endParaRPr lang="zh-CN" altLang="zh-CN" sz="2000" b="1" kern="100" dirty="0">
                <a:solidFill>
                  <a:schemeClr val="bg1"/>
                </a:solidFill>
                <a:latin typeface="微软雅黑" panose="020B0503020204020204" pitchFamily="34" charset="-122"/>
                <a:ea typeface="微软雅黑" panose="020B0503020204020204" pitchFamily="34" charset="-122"/>
                <a:cs typeface="Times New Roman" panose="02020603050405020304" pitchFamily="18" charset="0"/>
              </a:endParaRPr>
            </a:p>
          </p:txBody>
        </p:sp>
      </p:grpSp>
      <p:sp>
        <p:nvSpPr>
          <p:cNvPr id="32" name="圆角矩形 31"/>
          <p:cNvSpPr/>
          <p:nvPr/>
        </p:nvSpPr>
        <p:spPr>
          <a:xfrm>
            <a:off x="5457136" y="5057483"/>
            <a:ext cx="513261" cy="511504"/>
          </a:xfrm>
          <a:prstGeom prst="roundRect">
            <a:avLst/>
          </a:prstGeom>
          <a:solidFill>
            <a:schemeClr val="accent1"/>
          </a:soli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lIns="121960" tIns="60980" rIns="121960" bIns="60980" anchor="ctr"/>
          <a:lstStyle/>
          <a:p>
            <a:pPr algn="ctr">
              <a:defRPr/>
            </a:pPr>
            <a:r>
              <a:rPr lang="en-US" altLang="zh-CN" sz="3600" dirty="0" smtClean="0">
                <a:latin typeface="+mj-lt"/>
                <a:ea typeface="Arial Unicode MS" panose="020B0604020202020204" pitchFamily="34" charset="-122"/>
                <a:cs typeface="Arial Unicode MS" panose="020B0604020202020204" pitchFamily="34" charset="-122"/>
              </a:rPr>
              <a:t>5</a:t>
            </a:r>
            <a:endParaRPr lang="zh-CN" altLang="en-US" sz="3600" dirty="0">
              <a:latin typeface="+mj-lt"/>
              <a:ea typeface="Arial Unicode MS" panose="020B0604020202020204" pitchFamily="34" charset="-122"/>
              <a:cs typeface="Arial Unicode MS" panose="020B0604020202020204" pitchFamily="34" charset="-122"/>
            </a:endParaRPr>
          </a:p>
        </p:txBody>
      </p:sp>
      <p:grpSp>
        <p:nvGrpSpPr>
          <p:cNvPr id="33" name="组合 32"/>
          <p:cNvGrpSpPr/>
          <p:nvPr/>
        </p:nvGrpSpPr>
        <p:grpSpPr>
          <a:xfrm>
            <a:off x="6339097" y="5057483"/>
            <a:ext cx="3744416" cy="511504"/>
            <a:chOff x="6339097" y="5057483"/>
            <a:chExt cx="3744416" cy="511504"/>
          </a:xfrm>
        </p:grpSpPr>
        <p:sp>
          <p:nvSpPr>
            <p:cNvPr id="34" name="圆角矩形 33"/>
            <p:cNvSpPr/>
            <p:nvPr/>
          </p:nvSpPr>
          <p:spPr>
            <a:xfrm>
              <a:off x="6339097" y="5057483"/>
              <a:ext cx="3744416" cy="511504"/>
            </a:xfrm>
            <a:prstGeom prst="roundRect">
              <a:avLst/>
            </a:prstGeom>
            <a:solidFill>
              <a:schemeClr val="accent1"/>
            </a:soli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lIns="121960" tIns="60980" rIns="121960" bIns="60980" anchor="ctr"/>
            <a:lstStyle/>
            <a:p>
              <a:pPr algn="ctr">
                <a:defRPr/>
              </a:pPr>
              <a:endParaRPr lang="zh-CN" altLang="en-US" sz="3600" dirty="0">
                <a:latin typeface="+mj-lt"/>
                <a:ea typeface="Arial Unicode MS" panose="020B0604020202020204" pitchFamily="34" charset="-122"/>
                <a:cs typeface="Arial Unicode MS" panose="020B0604020202020204" pitchFamily="34" charset="-122"/>
              </a:endParaRPr>
            </a:p>
          </p:txBody>
        </p:sp>
        <p:sp>
          <p:nvSpPr>
            <p:cNvPr id="35" name="矩形 34"/>
            <p:cNvSpPr/>
            <p:nvPr/>
          </p:nvSpPr>
          <p:spPr>
            <a:xfrm>
              <a:off x="6723479" y="5085978"/>
              <a:ext cx="2736174" cy="430928"/>
            </a:xfrm>
            <a:prstGeom prst="rect">
              <a:avLst/>
            </a:prstGeom>
          </p:spPr>
          <p:txBody>
            <a:bodyPr wrap="square" lIns="121960" tIns="60980" rIns="121960" bIns="60980">
              <a:spAutoFit/>
            </a:bodyPr>
            <a:lstStyle/>
            <a:p>
              <a:pPr>
                <a:defRPr/>
              </a:pPr>
              <a:r>
                <a:rPr lang="zh-CN" altLang="en-US" sz="2000" b="1" kern="100" dirty="0" smtClean="0">
                  <a:solidFill>
                    <a:schemeClr val="bg1"/>
                  </a:solidFill>
                  <a:latin typeface="微软雅黑" panose="020B0503020204020204" pitchFamily="34" charset="-122"/>
                  <a:ea typeface="微软雅黑" panose="020B0503020204020204" pitchFamily="34" charset="-122"/>
                  <a:cs typeface="Times New Roman" panose="02020603050405020304" pitchFamily="18" charset="0"/>
                </a:rPr>
                <a:t>明年工作计划</a:t>
              </a:r>
              <a:endParaRPr lang="zh-CN" altLang="zh-CN" sz="2000" b="1" kern="100" dirty="0">
                <a:solidFill>
                  <a:schemeClr val="bg1"/>
                </a:solidFill>
                <a:latin typeface="微软雅黑" panose="020B0503020204020204" pitchFamily="34" charset="-122"/>
                <a:ea typeface="微软雅黑" panose="020B0503020204020204" pitchFamily="34" charset="-122"/>
                <a:cs typeface="Times New Roman" panose="02020603050405020304" pitchFamily="18" charset="0"/>
              </a:endParaRPr>
            </a:p>
          </p:txBody>
        </p:sp>
      </p:grpSp>
      <p:sp>
        <p:nvSpPr>
          <p:cNvPr id="36" name="矩形 35"/>
          <p:cNvSpPr/>
          <p:nvPr/>
        </p:nvSpPr>
        <p:spPr>
          <a:xfrm>
            <a:off x="-106934" y="0"/>
            <a:ext cx="3469805" cy="6859587"/>
          </a:xfrm>
          <a:prstGeom prst="rect">
            <a:avLst/>
          </a:prstGeom>
          <a:solidFill>
            <a:schemeClr val="accent3"/>
          </a:solidFill>
          <a:ln>
            <a:noFill/>
          </a:ln>
          <a:effectLst>
            <a:outerShdw blurRad="50800" dist="38100" dir="2700000" algn="tl" rotWithShape="0">
              <a:prstClr val="black">
                <a:alpha val="40000"/>
              </a:prstClr>
            </a:outerShdw>
          </a:effectLst>
          <a:scene3d>
            <a:camera prst="orthographicFront"/>
            <a:lightRig rig="threePt" dir="t"/>
          </a:scene3d>
          <a:sp3d/>
        </p:spPr>
        <p:style>
          <a:lnRef idx="1">
            <a:schemeClr val="accent1"/>
          </a:lnRef>
          <a:fillRef idx="0">
            <a:schemeClr val="accent1"/>
          </a:fillRef>
          <a:effectRef idx="0">
            <a:schemeClr val="accent1"/>
          </a:effectRef>
          <a:fontRef idx="minor">
            <a:schemeClr val="tx1"/>
          </a:fontRef>
        </p:style>
        <p:txBody>
          <a:bodyPr rot="0" spcFirstLastPara="0" vertOverflow="overflow" horzOverflow="overflow" vert="horz" wrap="square" lIns="91440" tIns="45720" rIns="91440" bIns="45720" numCol="1" spcCol="0" rtlCol="0" fromWordArt="0" anchor="ctr" anchorCtr="0" forceAA="0" compatLnSpc="1">
            <a:noAutofit/>
          </a:bodyPr>
          <a:lstStyle/>
          <a:p>
            <a:pPr algn="ctr"/>
            <a:endParaRPr lang="zh-CN" altLang="en-US"/>
          </a:p>
        </p:txBody>
      </p:sp>
      <p:sp>
        <p:nvSpPr>
          <p:cNvPr id="37" name="TextBox 36"/>
          <p:cNvSpPr txBox="1"/>
          <p:nvPr/>
        </p:nvSpPr>
        <p:spPr>
          <a:xfrm>
            <a:off x="194519" y="2219567"/>
            <a:ext cx="2808312" cy="1354243"/>
          </a:xfrm>
          <a:prstGeom prst="rect">
            <a:avLst/>
          </a:prstGeom>
          <a:noFill/>
        </p:spPr>
        <p:txBody>
          <a:bodyPr wrap="square" lIns="121948" tIns="60973" rIns="121948" bIns="60973">
            <a:spAutoFit/>
          </a:bodyPr>
          <a:lstStyle/>
          <a:p>
            <a:pPr algn="r">
              <a:defRPr/>
            </a:pPr>
            <a:r>
              <a:rPr lang="zh-CN" altLang="en-US" sz="4800" b="1" spc="200" dirty="0" smtClean="0">
                <a:solidFill>
                  <a:schemeClr val="bg1"/>
                </a:solidFill>
                <a:latin typeface="微软雅黑" panose="020B0503020204020204" pitchFamily="34" charset="-122"/>
                <a:ea typeface="微软雅黑" panose="020B0503020204020204" pitchFamily="34" charset="-122"/>
              </a:rPr>
              <a:t>目录 </a:t>
            </a:r>
            <a:endParaRPr lang="en-US" altLang="zh-CN" sz="4800" b="1" spc="200" dirty="0" smtClean="0">
              <a:solidFill>
                <a:schemeClr val="bg1"/>
              </a:solidFill>
              <a:latin typeface="微软雅黑" panose="020B0503020204020204" pitchFamily="34" charset="-122"/>
              <a:ea typeface="微软雅黑" panose="020B0503020204020204" pitchFamily="34" charset="-122"/>
            </a:endParaRPr>
          </a:p>
          <a:p>
            <a:pPr algn="r">
              <a:defRPr/>
            </a:pPr>
            <a:r>
              <a:rPr lang="en-US" altLang="zh-CN" sz="3200" b="1" dirty="0" smtClean="0">
                <a:solidFill>
                  <a:schemeClr val="bg1"/>
                </a:solidFill>
                <a:latin typeface="微软雅黑" panose="020B0503020204020204" pitchFamily="34" charset="-122"/>
                <a:ea typeface="微软雅黑" panose="020B0503020204020204" pitchFamily="34" charset="-122"/>
              </a:rPr>
              <a:t>CONTENTS</a:t>
            </a:r>
            <a:endParaRPr lang="zh-CN" altLang="en-US" sz="3200" b="1" dirty="0">
              <a:solidFill>
                <a:schemeClr val="bg1"/>
              </a:solidFill>
              <a:latin typeface="微软雅黑" panose="020B0503020204020204" pitchFamily="34" charset="-122"/>
              <a:ea typeface="微软雅黑" panose="020B0503020204020204" pitchFamily="34" charset="-122"/>
            </a:endParaRPr>
          </a:p>
        </p:txBody>
      </p:sp>
      <p:sp>
        <p:nvSpPr>
          <p:cNvPr id="38" name="下箭头 37"/>
          <p:cNvSpPr/>
          <p:nvPr/>
        </p:nvSpPr>
        <p:spPr>
          <a:xfrm rot="16200000">
            <a:off x="4278849" y="1505704"/>
            <a:ext cx="576064" cy="679828"/>
          </a:xfrm>
          <a:prstGeom prst="downArrow">
            <a:avLst/>
          </a:prstGeom>
          <a:solidFill>
            <a:schemeClr val="accent1"/>
          </a:solidFill>
          <a:ln>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Tree>
  </p:cSld>
  <p:clrMapOvr>
    <a:masterClrMapping/>
  </p:clrMapOvr>
  <mc:AlternateContent xmlns:mc="http://schemas.openxmlformats.org/markup-compatibility/2006">
    <mc:Choice xmlns:p14="http://schemas.microsoft.com/office/powerpoint/2010/main" Requires="p14">
      <p:transition spd="slow" p14:dur="1200" advClick="0" advTm="0">
        <p14:prism/>
      </p:transition>
    </mc:Choice>
    <mc:Fallback>
      <p:transition spd="slow" advClick="0" advTm="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8" fill="hold" grpId="0" nodeType="afterEffect">
                                  <p:stCondLst>
                                    <p:cond delay="0"/>
                                  </p:stCondLst>
                                  <p:childTnLst>
                                    <p:set>
                                      <p:cBhvr>
                                        <p:cTn id="6" dur="1" fill="hold">
                                          <p:stCondLst>
                                            <p:cond delay="0"/>
                                          </p:stCondLst>
                                        </p:cTn>
                                        <p:tgtEl>
                                          <p:spTgt spid="36"/>
                                        </p:tgtEl>
                                        <p:attrNameLst>
                                          <p:attrName>style.visibility</p:attrName>
                                        </p:attrNameLst>
                                      </p:cBhvr>
                                      <p:to>
                                        <p:strVal val="visible"/>
                                      </p:to>
                                    </p:set>
                                    <p:anim calcmode="lin" valueType="num">
                                      <p:cBhvr additive="base">
                                        <p:cTn id="7" dur="500" fill="hold"/>
                                        <p:tgtEl>
                                          <p:spTgt spid="36"/>
                                        </p:tgtEl>
                                        <p:attrNameLst>
                                          <p:attrName>ppt_x</p:attrName>
                                        </p:attrNameLst>
                                      </p:cBhvr>
                                      <p:tavLst>
                                        <p:tav tm="0">
                                          <p:val>
                                            <p:strVal val="0-#ppt_w/2"/>
                                          </p:val>
                                        </p:tav>
                                        <p:tav tm="100000">
                                          <p:val>
                                            <p:strVal val="#ppt_x"/>
                                          </p:val>
                                        </p:tav>
                                      </p:tavLst>
                                    </p:anim>
                                    <p:anim calcmode="lin" valueType="num">
                                      <p:cBhvr additive="base">
                                        <p:cTn id="8" dur="500" fill="hold"/>
                                        <p:tgtEl>
                                          <p:spTgt spid="36"/>
                                        </p:tgtEl>
                                        <p:attrNameLst>
                                          <p:attrName>ppt_y</p:attrName>
                                        </p:attrNameLst>
                                      </p:cBhvr>
                                      <p:tavLst>
                                        <p:tav tm="0">
                                          <p:val>
                                            <p:strVal val="#ppt_y"/>
                                          </p:val>
                                        </p:tav>
                                        <p:tav tm="100000">
                                          <p:val>
                                            <p:strVal val="#ppt_y"/>
                                          </p:val>
                                        </p:tav>
                                      </p:tavLst>
                                    </p:anim>
                                  </p:childTnLst>
                                </p:cTn>
                              </p:par>
                            </p:childTnLst>
                          </p:cTn>
                        </p:par>
                        <p:par>
                          <p:cTn id="9" fill="hold">
                            <p:stCondLst>
                              <p:cond delay="500"/>
                            </p:stCondLst>
                            <p:childTnLst>
                              <p:par>
                                <p:cTn id="10" presetID="17" presetClass="entr" presetSubtype="1" fill="hold" grpId="0" nodeType="afterEffect">
                                  <p:stCondLst>
                                    <p:cond delay="0"/>
                                  </p:stCondLst>
                                  <p:iterate type="lt">
                                    <p:tmPct val="40000"/>
                                  </p:iterate>
                                  <p:childTnLst>
                                    <p:set>
                                      <p:cBhvr>
                                        <p:cTn id="11" dur="1" fill="hold">
                                          <p:stCondLst>
                                            <p:cond delay="0"/>
                                          </p:stCondLst>
                                        </p:cTn>
                                        <p:tgtEl>
                                          <p:spTgt spid="37"/>
                                        </p:tgtEl>
                                        <p:attrNameLst>
                                          <p:attrName>style.visibility</p:attrName>
                                        </p:attrNameLst>
                                      </p:cBhvr>
                                      <p:to>
                                        <p:strVal val="visible"/>
                                      </p:to>
                                    </p:set>
                                    <p:anim calcmode="lin" valueType="num">
                                      <p:cBhvr>
                                        <p:cTn id="12" dur="250" fill="hold"/>
                                        <p:tgtEl>
                                          <p:spTgt spid="37"/>
                                        </p:tgtEl>
                                        <p:attrNameLst>
                                          <p:attrName>ppt_x</p:attrName>
                                        </p:attrNameLst>
                                      </p:cBhvr>
                                      <p:tavLst>
                                        <p:tav tm="0">
                                          <p:val>
                                            <p:strVal val="#ppt_x"/>
                                          </p:val>
                                        </p:tav>
                                        <p:tav tm="100000">
                                          <p:val>
                                            <p:strVal val="#ppt_x"/>
                                          </p:val>
                                        </p:tav>
                                      </p:tavLst>
                                    </p:anim>
                                    <p:anim calcmode="lin" valueType="num">
                                      <p:cBhvr>
                                        <p:cTn id="13" dur="250" fill="hold"/>
                                        <p:tgtEl>
                                          <p:spTgt spid="37"/>
                                        </p:tgtEl>
                                        <p:attrNameLst>
                                          <p:attrName>ppt_y</p:attrName>
                                        </p:attrNameLst>
                                      </p:cBhvr>
                                      <p:tavLst>
                                        <p:tav tm="0">
                                          <p:val>
                                            <p:strVal val="#ppt_y-#ppt_h/2"/>
                                          </p:val>
                                        </p:tav>
                                        <p:tav tm="100000">
                                          <p:val>
                                            <p:strVal val="#ppt_y"/>
                                          </p:val>
                                        </p:tav>
                                      </p:tavLst>
                                    </p:anim>
                                    <p:anim calcmode="lin" valueType="num">
                                      <p:cBhvr>
                                        <p:cTn id="14" dur="250" fill="hold"/>
                                        <p:tgtEl>
                                          <p:spTgt spid="37"/>
                                        </p:tgtEl>
                                        <p:attrNameLst>
                                          <p:attrName>ppt_w</p:attrName>
                                        </p:attrNameLst>
                                      </p:cBhvr>
                                      <p:tavLst>
                                        <p:tav tm="0">
                                          <p:val>
                                            <p:strVal val="#ppt_w"/>
                                          </p:val>
                                        </p:tav>
                                        <p:tav tm="100000">
                                          <p:val>
                                            <p:strVal val="#ppt_w"/>
                                          </p:val>
                                        </p:tav>
                                      </p:tavLst>
                                    </p:anim>
                                    <p:anim calcmode="lin" valueType="num">
                                      <p:cBhvr>
                                        <p:cTn id="15" dur="250" fill="hold"/>
                                        <p:tgtEl>
                                          <p:spTgt spid="37"/>
                                        </p:tgtEl>
                                        <p:attrNameLst>
                                          <p:attrName>ppt_h</p:attrName>
                                        </p:attrNameLst>
                                      </p:cBhvr>
                                      <p:tavLst>
                                        <p:tav tm="0">
                                          <p:val>
                                            <p:fltVal val="0"/>
                                          </p:val>
                                        </p:tav>
                                        <p:tav tm="100000">
                                          <p:val>
                                            <p:strVal val="#ppt_h"/>
                                          </p:val>
                                        </p:tav>
                                      </p:tavLst>
                                    </p:anim>
                                  </p:childTnLst>
                                </p:cTn>
                              </p:par>
                            </p:childTnLst>
                          </p:cTn>
                        </p:par>
                        <p:par>
                          <p:cTn id="16" fill="hold">
                            <p:stCondLst>
                              <p:cond delay="1750"/>
                            </p:stCondLst>
                            <p:childTnLst>
                              <p:par>
                                <p:cTn id="17" presetID="10" presetClass="entr" presetSubtype="0" fill="hold" grpId="0" nodeType="afterEffect">
                                  <p:stCondLst>
                                    <p:cond delay="0"/>
                                  </p:stCondLst>
                                  <p:childTnLst>
                                    <p:set>
                                      <p:cBhvr>
                                        <p:cTn id="18" dur="1" fill="hold">
                                          <p:stCondLst>
                                            <p:cond delay="0"/>
                                          </p:stCondLst>
                                        </p:cTn>
                                        <p:tgtEl>
                                          <p:spTgt spid="16"/>
                                        </p:tgtEl>
                                        <p:attrNameLst>
                                          <p:attrName>style.visibility</p:attrName>
                                        </p:attrNameLst>
                                      </p:cBhvr>
                                      <p:to>
                                        <p:strVal val="visible"/>
                                      </p:to>
                                    </p:set>
                                    <p:animEffect transition="in" filter="fade">
                                      <p:cBhvr>
                                        <p:cTn id="19" dur="1000"/>
                                        <p:tgtEl>
                                          <p:spTgt spid="16"/>
                                        </p:tgtEl>
                                      </p:cBhvr>
                                    </p:animEffect>
                                  </p:childTnLst>
                                </p:cTn>
                              </p:par>
                              <p:par>
                                <p:cTn id="20" presetID="56" presetClass="path" presetSubtype="0" accel="50000" decel="50000" fill="hold" grpId="1" nodeType="withEffect">
                                  <p:stCondLst>
                                    <p:cond delay="0"/>
                                  </p:stCondLst>
                                  <p:childTnLst>
                                    <p:animMotion origin="layout" path="M -0.03737 0.04121 L -6.25E-7 -3.33333E-6 " pathEditMode="relative" rAng="0" ptsTypes="AA">
                                      <p:cBhvr>
                                        <p:cTn id="21" dur="700" fill="hold"/>
                                        <p:tgtEl>
                                          <p:spTgt spid="16"/>
                                        </p:tgtEl>
                                        <p:attrNameLst>
                                          <p:attrName>ppt_x</p:attrName>
                                          <p:attrName>ppt_y</p:attrName>
                                        </p:attrNameLst>
                                      </p:cBhvr>
                                      <p:rCtr x="1862" y="-2060"/>
                                    </p:animMotion>
                                  </p:childTnLst>
                                </p:cTn>
                              </p:par>
                              <p:par>
                                <p:cTn id="22" presetID="22" presetClass="entr" presetSubtype="8" fill="hold" nodeType="withEffect">
                                  <p:stCondLst>
                                    <p:cond delay="250"/>
                                  </p:stCondLst>
                                  <p:childTnLst>
                                    <p:set>
                                      <p:cBhvr>
                                        <p:cTn id="23" dur="1" fill="hold">
                                          <p:stCondLst>
                                            <p:cond delay="0"/>
                                          </p:stCondLst>
                                        </p:cTn>
                                        <p:tgtEl>
                                          <p:spTgt spid="17"/>
                                        </p:tgtEl>
                                        <p:attrNameLst>
                                          <p:attrName>style.visibility</p:attrName>
                                        </p:attrNameLst>
                                      </p:cBhvr>
                                      <p:to>
                                        <p:strVal val="visible"/>
                                      </p:to>
                                    </p:set>
                                    <p:animEffect transition="in" filter="wipe(left)">
                                      <p:cBhvr>
                                        <p:cTn id="24" dur="500"/>
                                        <p:tgtEl>
                                          <p:spTgt spid="17"/>
                                        </p:tgtEl>
                                      </p:cBhvr>
                                    </p:animEffect>
                                  </p:childTnLst>
                                </p:cTn>
                              </p:par>
                              <p:par>
                                <p:cTn id="25" presetID="10" presetClass="entr" presetSubtype="0" fill="hold" grpId="0" nodeType="withEffect">
                                  <p:stCondLst>
                                    <p:cond delay="250"/>
                                  </p:stCondLst>
                                  <p:childTnLst>
                                    <p:set>
                                      <p:cBhvr>
                                        <p:cTn id="26" dur="1" fill="hold">
                                          <p:stCondLst>
                                            <p:cond delay="0"/>
                                          </p:stCondLst>
                                        </p:cTn>
                                        <p:tgtEl>
                                          <p:spTgt spid="20"/>
                                        </p:tgtEl>
                                        <p:attrNameLst>
                                          <p:attrName>style.visibility</p:attrName>
                                        </p:attrNameLst>
                                      </p:cBhvr>
                                      <p:to>
                                        <p:strVal val="visible"/>
                                      </p:to>
                                    </p:set>
                                    <p:animEffect transition="in" filter="fade">
                                      <p:cBhvr>
                                        <p:cTn id="27" dur="1000"/>
                                        <p:tgtEl>
                                          <p:spTgt spid="20"/>
                                        </p:tgtEl>
                                      </p:cBhvr>
                                    </p:animEffect>
                                  </p:childTnLst>
                                </p:cTn>
                              </p:par>
                              <p:par>
                                <p:cTn id="28" presetID="56" presetClass="path" presetSubtype="0" accel="50000" decel="50000" fill="hold" grpId="1" nodeType="withEffect">
                                  <p:stCondLst>
                                    <p:cond delay="250"/>
                                  </p:stCondLst>
                                  <p:childTnLst>
                                    <p:animMotion origin="layout" path="M -0.03737 0.0412 L -6.25E-7 2.96296E-6 " pathEditMode="relative" rAng="0" ptsTypes="AA">
                                      <p:cBhvr>
                                        <p:cTn id="29" dur="700" fill="hold"/>
                                        <p:tgtEl>
                                          <p:spTgt spid="20"/>
                                        </p:tgtEl>
                                        <p:attrNameLst>
                                          <p:attrName>ppt_x</p:attrName>
                                          <p:attrName>ppt_y</p:attrName>
                                        </p:attrNameLst>
                                      </p:cBhvr>
                                      <p:rCtr x="1862" y="-2060"/>
                                    </p:animMotion>
                                  </p:childTnLst>
                                </p:cTn>
                              </p:par>
                              <p:par>
                                <p:cTn id="30" presetID="22" presetClass="entr" presetSubtype="8" fill="hold" nodeType="withEffect">
                                  <p:stCondLst>
                                    <p:cond delay="500"/>
                                  </p:stCondLst>
                                  <p:childTnLst>
                                    <p:set>
                                      <p:cBhvr>
                                        <p:cTn id="31" dur="1" fill="hold">
                                          <p:stCondLst>
                                            <p:cond delay="0"/>
                                          </p:stCondLst>
                                        </p:cTn>
                                        <p:tgtEl>
                                          <p:spTgt spid="21"/>
                                        </p:tgtEl>
                                        <p:attrNameLst>
                                          <p:attrName>style.visibility</p:attrName>
                                        </p:attrNameLst>
                                      </p:cBhvr>
                                      <p:to>
                                        <p:strVal val="visible"/>
                                      </p:to>
                                    </p:set>
                                    <p:animEffect transition="in" filter="wipe(left)">
                                      <p:cBhvr>
                                        <p:cTn id="32" dur="500"/>
                                        <p:tgtEl>
                                          <p:spTgt spid="21"/>
                                        </p:tgtEl>
                                      </p:cBhvr>
                                    </p:animEffect>
                                  </p:childTnLst>
                                </p:cTn>
                              </p:par>
                              <p:par>
                                <p:cTn id="33" presetID="10" presetClass="entr" presetSubtype="0" fill="hold" grpId="0" nodeType="withEffect">
                                  <p:stCondLst>
                                    <p:cond delay="500"/>
                                  </p:stCondLst>
                                  <p:childTnLst>
                                    <p:set>
                                      <p:cBhvr>
                                        <p:cTn id="34" dur="1" fill="hold">
                                          <p:stCondLst>
                                            <p:cond delay="0"/>
                                          </p:stCondLst>
                                        </p:cTn>
                                        <p:tgtEl>
                                          <p:spTgt spid="24"/>
                                        </p:tgtEl>
                                        <p:attrNameLst>
                                          <p:attrName>style.visibility</p:attrName>
                                        </p:attrNameLst>
                                      </p:cBhvr>
                                      <p:to>
                                        <p:strVal val="visible"/>
                                      </p:to>
                                    </p:set>
                                    <p:animEffect transition="in" filter="fade">
                                      <p:cBhvr>
                                        <p:cTn id="35" dur="1000"/>
                                        <p:tgtEl>
                                          <p:spTgt spid="24"/>
                                        </p:tgtEl>
                                      </p:cBhvr>
                                    </p:animEffect>
                                  </p:childTnLst>
                                </p:cTn>
                              </p:par>
                              <p:par>
                                <p:cTn id="36" presetID="56" presetClass="path" presetSubtype="0" accel="50000" decel="50000" fill="hold" grpId="1" nodeType="withEffect">
                                  <p:stCondLst>
                                    <p:cond delay="500"/>
                                  </p:stCondLst>
                                  <p:childTnLst>
                                    <p:animMotion origin="layout" path="M -0.03737 0.0412 L -6.25E-7 -7.40741E-7 " pathEditMode="relative" rAng="0" ptsTypes="AA">
                                      <p:cBhvr>
                                        <p:cTn id="37" dur="700" fill="hold"/>
                                        <p:tgtEl>
                                          <p:spTgt spid="24"/>
                                        </p:tgtEl>
                                        <p:attrNameLst>
                                          <p:attrName>ppt_x</p:attrName>
                                          <p:attrName>ppt_y</p:attrName>
                                        </p:attrNameLst>
                                      </p:cBhvr>
                                      <p:rCtr x="1862" y="-2060"/>
                                    </p:animMotion>
                                  </p:childTnLst>
                                </p:cTn>
                              </p:par>
                              <p:par>
                                <p:cTn id="38" presetID="22" presetClass="entr" presetSubtype="8" fill="hold" nodeType="withEffect">
                                  <p:stCondLst>
                                    <p:cond delay="750"/>
                                  </p:stCondLst>
                                  <p:childTnLst>
                                    <p:set>
                                      <p:cBhvr>
                                        <p:cTn id="39" dur="1" fill="hold">
                                          <p:stCondLst>
                                            <p:cond delay="0"/>
                                          </p:stCondLst>
                                        </p:cTn>
                                        <p:tgtEl>
                                          <p:spTgt spid="25"/>
                                        </p:tgtEl>
                                        <p:attrNameLst>
                                          <p:attrName>style.visibility</p:attrName>
                                        </p:attrNameLst>
                                      </p:cBhvr>
                                      <p:to>
                                        <p:strVal val="visible"/>
                                      </p:to>
                                    </p:set>
                                    <p:animEffect transition="in" filter="wipe(left)">
                                      <p:cBhvr>
                                        <p:cTn id="40" dur="500"/>
                                        <p:tgtEl>
                                          <p:spTgt spid="25"/>
                                        </p:tgtEl>
                                      </p:cBhvr>
                                    </p:animEffect>
                                  </p:childTnLst>
                                </p:cTn>
                              </p:par>
                              <p:par>
                                <p:cTn id="41" presetID="10" presetClass="entr" presetSubtype="0" fill="hold" grpId="0" nodeType="withEffect">
                                  <p:stCondLst>
                                    <p:cond delay="750"/>
                                  </p:stCondLst>
                                  <p:childTnLst>
                                    <p:set>
                                      <p:cBhvr>
                                        <p:cTn id="42" dur="1" fill="hold">
                                          <p:stCondLst>
                                            <p:cond delay="0"/>
                                          </p:stCondLst>
                                        </p:cTn>
                                        <p:tgtEl>
                                          <p:spTgt spid="28"/>
                                        </p:tgtEl>
                                        <p:attrNameLst>
                                          <p:attrName>style.visibility</p:attrName>
                                        </p:attrNameLst>
                                      </p:cBhvr>
                                      <p:to>
                                        <p:strVal val="visible"/>
                                      </p:to>
                                    </p:set>
                                    <p:animEffect transition="in" filter="fade">
                                      <p:cBhvr>
                                        <p:cTn id="43" dur="1000"/>
                                        <p:tgtEl>
                                          <p:spTgt spid="28"/>
                                        </p:tgtEl>
                                      </p:cBhvr>
                                    </p:animEffect>
                                  </p:childTnLst>
                                </p:cTn>
                              </p:par>
                              <p:par>
                                <p:cTn id="44" presetID="56" presetClass="path" presetSubtype="0" accel="50000" decel="50000" fill="hold" grpId="1" nodeType="withEffect">
                                  <p:stCondLst>
                                    <p:cond delay="750"/>
                                  </p:stCondLst>
                                  <p:childTnLst>
                                    <p:animMotion origin="layout" path="M -0.03737 0.04121 L -6.25E-7 -4.44444E-6 " pathEditMode="relative" rAng="0" ptsTypes="AA">
                                      <p:cBhvr>
                                        <p:cTn id="45" dur="700" fill="hold"/>
                                        <p:tgtEl>
                                          <p:spTgt spid="28"/>
                                        </p:tgtEl>
                                        <p:attrNameLst>
                                          <p:attrName>ppt_x</p:attrName>
                                          <p:attrName>ppt_y</p:attrName>
                                        </p:attrNameLst>
                                      </p:cBhvr>
                                      <p:rCtr x="1862" y="-2060"/>
                                    </p:animMotion>
                                  </p:childTnLst>
                                </p:cTn>
                              </p:par>
                              <p:par>
                                <p:cTn id="46" presetID="22" presetClass="entr" presetSubtype="8" fill="hold" nodeType="withEffect">
                                  <p:stCondLst>
                                    <p:cond delay="1000"/>
                                  </p:stCondLst>
                                  <p:childTnLst>
                                    <p:set>
                                      <p:cBhvr>
                                        <p:cTn id="47" dur="1" fill="hold">
                                          <p:stCondLst>
                                            <p:cond delay="0"/>
                                          </p:stCondLst>
                                        </p:cTn>
                                        <p:tgtEl>
                                          <p:spTgt spid="29"/>
                                        </p:tgtEl>
                                        <p:attrNameLst>
                                          <p:attrName>style.visibility</p:attrName>
                                        </p:attrNameLst>
                                      </p:cBhvr>
                                      <p:to>
                                        <p:strVal val="visible"/>
                                      </p:to>
                                    </p:set>
                                    <p:animEffect transition="in" filter="wipe(left)">
                                      <p:cBhvr>
                                        <p:cTn id="48" dur="500"/>
                                        <p:tgtEl>
                                          <p:spTgt spid="29"/>
                                        </p:tgtEl>
                                      </p:cBhvr>
                                    </p:animEffect>
                                  </p:childTnLst>
                                </p:cTn>
                              </p:par>
                              <p:par>
                                <p:cTn id="49" presetID="10" presetClass="entr" presetSubtype="0" fill="hold" grpId="0" nodeType="withEffect">
                                  <p:stCondLst>
                                    <p:cond delay="750"/>
                                  </p:stCondLst>
                                  <p:childTnLst>
                                    <p:set>
                                      <p:cBhvr>
                                        <p:cTn id="50" dur="1" fill="hold">
                                          <p:stCondLst>
                                            <p:cond delay="0"/>
                                          </p:stCondLst>
                                        </p:cTn>
                                        <p:tgtEl>
                                          <p:spTgt spid="32"/>
                                        </p:tgtEl>
                                        <p:attrNameLst>
                                          <p:attrName>style.visibility</p:attrName>
                                        </p:attrNameLst>
                                      </p:cBhvr>
                                      <p:to>
                                        <p:strVal val="visible"/>
                                      </p:to>
                                    </p:set>
                                    <p:animEffect transition="in" filter="fade">
                                      <p:cBhvr>
                                        <p:cTn id="51" dur="1000"/>
                                        <p:tgtEl>
                                          <p:spTgt spid="32"/>
                                        </p:tgtEl>
                                      </p:cBhvr>
                                    </p:animEffect>
                                  </p:childTnLst>
                                </p:cTn>
                              </p:par>
                              <p:par>
                                <p:cTn id="52" presetID="56" presetClass="path" presetSubtype="0" accel="50000" decel="50000" fill="hold" grpId="1" nodeType="withEffect">
                                  <p:stCondLst>
                                    <p:cond delay="750"/>
                                  </p:stCondLst>
                                  <p:childTnLst>
                                    <p:animMotion origin="layout" path="M -0.03737 0.04121 L -6.25E-7 -4.44444E-6 " pathEditMode="relative" rAng="0" ptsTypes="AA">
                                      <p:cBhvr>
                                        <p:cTn id="53" dur="700" fill="hold"/>
                                        <p:tgtEl>
                                          <p:spTgt spid="32"/>
                                        </p:tgtEl>
                                        <p:attrNameLst>
                                          <p:attrName>ppt_x</p:attrName>
                                          <p:attrName>ppt_y</p:attrName>
                                        </p:attrNameLst>
                                      </p:cBhvr>
                                      <p:rCtr x="1862" y="-2060"/>
                                    </p:animMotion>
                                  </p:childTnLst>
                                </p:cTn>
                              </p:par>
                              <p:par>
                                <p:cTn id="54" presetID="22" presetClass="entr" presetSubtype="8" fill="hold" nodeType="withEffect">
                                  <p:stCondLst>
                                    <p:cond delay="1250"/>
                                  </p:stCondLst>
                                  <p:childTnLst>
                                    <p:set>
                                      <p:cBhvr>
                                        <p:cTn id="55" dur="1" fill="hold">
                                          <p:stCondLst>
                                            <p:cond delay="0"/>
                                          </p:stCondLst>
                                        </p:cTn>
                                        <p:tgtEl>
                                          <p:spTgt spid="33"/>
                                        </p:tgtEl>
                                        <p:attrNameLst>
                                          <p:attrName>style.visibility</p:attrName>
                                        </p:attrNameLst>
                                      </p:cBhvr>
                                      <p:to>
                                        <p:strVal val="visible"/>
                                      </p:to>
                                    </p:set>
                                    <p:animEffect transition="in" filter="wipe(left)">
                                      <p:cBhvr>
                                        <p:cTn id="56" dur="500"/>
                                        <p:tgtEl>
                                          <p:spTgt spid="33"/>
                                        </p:tgtEl>
                                      </p:cBhvr>
                                    </p:animEffect>
                                  </p:childTnLst>
                                </p:cTn>
                              </p:par>
                            </p:childTnLst>
                          </p:cTn>
                        </p:par>
                        <p:par>
                          <p:cTn id="57" fill="hold">
                            <p:stCondLst>
                              <p:cond delay="2750"/>
                            </p:stCondLst>
                            <p:childTnLst>
                              <p:par>
                                <p:cTn id="58" presetID="2" presetClass="entr" presetSubtype="8" fill="hold" grpId="0" nodeType="afterEffect">
                                  <p:stCondLst>
                                    <p:cond delay="0"/>
                                  </p:stCondLst>
                                  <p:childTnLst>
                                    <p:set>
                                      <p:cBhvr>
                                        <p:cTn id="59" dur="1" fill="hold">
                                          <p:stCondLst>
                                            <p:cond delay="0"/>
                                          </p:stCondLst>
                                        </p:cTn>
                                        <p:tgtEl>
                                          <p:spTgt spid="38"/>
                                        </p:tgtEl>
                                        <p:attrNameLst>
                                          <p:attrName>style.visibility</p:attrName>
                                        </p:attrNameLst>
                                      </p:cBhvr>
                                      <p:to>
                                        <p:strVal val="visible"/>
                                      </p:to>
                                    </p:set>
                                    <p:anim calcmode="lin" valueType="num">
                                      <p:cBhvr additive="base">
                                        <p:cTn id="60" dur="500" fill="hold"/>
                                        <p:tgtEl>
                                          <p:spTgt spid="38"/>
                                        </p:tgtEl>
                                        <p:attrNameLst>
                                          <p:attrName>ppt_x</p:attrName>
                                        </p:attrNameLst>
                                      </p:cBhvr>
                                      <p:tavLst>
                                        <p:tav tm="0">
                                          <p:val>
                                            <p:strVal val="0-#ppt_w/2"/>
                                          </p:val>
                                        </p:tav>
                                        <p:tav tm="100000">
                                          <p:val>
                                            <p:strVal val="#ppt_x"/>
                                          </p:val>
                                        </p:tav>
                                      </p:tavLst>
                                    </p:anim>
                                    <p:anim calcmode="lin" valueType="num">
                                      <p:cBhvr additive="base">
                                        <p:cTn id="61" dur="500" fill="hold"/>
                                        <p:tgtEl>
                                          <p:spTgt spid="38"/>
                                        </p:tgtEl>
                                        <p:attrNameLst>
                                          <p:attrName>ppt_y</p:attrName>
                                        </p:attrNameLst>
                                      </p:cBhvr>
                                      <p:tavLst>
                                        <p:tav tm="0">
                                          <p:val>
                                            <p:strVal val="#ppt_y"/>
                                          </p:val>
                                        </p:tav>
                                        <p:tav tm="100000">
                                          <p:val>
                                            <p:strVal val="#ppt_y"/>
                                          </p:val>
                                        </p:tav>
                                      </p:tavLst>
                                    </p:anim>
                                  </p:childTnLst>
                                </p:cTn>
                              </p:par>
                            </p:childTnLst>
                          </p:cTn>
                        </p:par>
                        <p:par>
                          <p:cTn id="62" fill="hold">
                            <p:stCondLst>
                              <p:cond delay="3250"/>
                            </p:stCondLst>
                            <p:childTnLst>
                              <p:par>
                                <p:cTn id="63" presetID="26" presetClass="emph" presetSubtype="0" fill="hold" grpId="2" nodeType="afterEffect">
                                  <p:stCondLst>
                                    <p:cond delay="0"/>
                                  </p:stCondLst>
                                  <p:childTnLst>
                                    <p:animEffect transition="out" filter="fade">
                                      <p:cBhvr>
                                        <p:cTn id="64" dur="500" tmFilter="0, 0; .2, .5; .8, .5; 1, 0"/>
                                        <p:tgtEl>
                                          <p:spTgt spid="16"/>
                                        </p:tgtEl>
                                      </p:cBhvr>
                                    </p:animEffect>
                                    <p:animScale>
                                      <p:cBhvr>
                                        <p:cTn id="65" dur="250" autoRev="1" fill="hold"/>
                                        <p:tgtEl>
                                          <p:spTgt spid="16"/>
                                        </p:tgtEl>
                                      </p:cBhvr>
                                      <p:by x="105000" y="105000"/>
                                    </p:animScale>
                                  </p:childTnLst>
                                </p:cTn>
                              </p:par>
                              <p:par>
                                <p:cTn id="66" presetID="26" presetClass="emph" presetSubtype="0" fill="hold" nodeType="withEffect">
                                  <p:stCondLst>
                                    <p:cond delay="0"/>
                                  </p:stCondLst>
                                  <p:childTnLst>
                                    <p:animEffect transition="out" filter="fade">
                                      <p:cBhvr>
                                        <p:cTn id="67" dur="500" tmFilter="0, 0; .2, .5; .8, .5; 1, 0"/>
                                        <p:tgtEl>
                                          <p:spTgt spid="17"/>
                                        </p:tgtEl>
                                      </p:cBhvr>
                                    </p:animEffect>
                                    <p:animScale>
                                      <p:cBhvr>
                                        <p:cTn id="68" dur="250" autoRev="1" fill="hold"/>
                                        <p:tgtEl>
                                          <p:spTgt spid="17"/>
                                        </p:tgtEl>
                                      </p:cBhvr>
                                      <p:by x="105000" y="105000"/>
                                    </p:animScale>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6" grpId="0" animBg="1"/>
      <p:bldP spid="16" grpId="1" animBg="1"/>
      <p:bldP spid="16" grpId="2" animBg="1"/>
      <p:bldP spid="20" grpId="0" animBg="1"/>
      <p:bldP spid="20" grpId="1" animBg="1"/>
      <p:bldP spid="24" grpId="0" animBg="1"/>
      <p:bldP spid="24" grpId="1" animBg="1"/>
      <p:bldP spid="28" grpId="0" animBg="1"/>
      <p:bldP spid="28" grpId="1" animBg="1"/>
      <p:bldP spid="32" grpId="0" animBg="1"/>
      <p:bldP spid="32" grpId="1" animBg="1"/>
      <p:bldP spid="36" grpId="0" animBg="1"/>
      <p:bldP spid="37" grpId="0"/>
      <p:bldP spid="38" grpId="0" animBg="1"/>
    </p:bldLst>
  </p:timing>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2" name="矩形 21"/>
          <p:cNvSpPr/>
          <p:nvPr/>
        </p:nvSpPr>
        <p:spPr>
          <a:xfrm>
            <a:off x="3396345" y="1669213"/>
            <a:ext cx="7244427" cy="1295732"/>
          </a:xfrm>
          <a:prstGeom prst="rect">
            <a:avLst/>
          </a:prstGeom>
          <a:solidFill>
            <a:schemeClr val="bg1">
              <a:lumMod val="95000"/>
            </a:schemeClr>
          </a:solidFill>
          <a:ln w="12700">
            <a:solidFill>
              <a:schemeClr val="tx2"/>
            </a:solidFill>
          </a:ln>
        </p:spPr>
        <p:style>
          <a:lnRef idx="2">
            <a:schemeClr val="accent1">
              <a:shade val="50000"/>
            </a:schemeClr>
          </a:lnRef>
          <a:fillRef idx="1">
            <a:schemeClr val="accent1"/>
          </a:fillRef>
          <a:effectRef idx="0">
            <a:schemeClr val="accent1"/>
          </a:effectRef>
          <a:fontRef idx="minor">
            <a:schemeClr val="lt1"/>
          </a:fontRef>
        </p:style>
        <p:txBody>
          <a:bodyPr lIns="91472" tIns="45736" rIns="91472" bIns="45736" rtlCol="0" anchor="ctr"/>
          <a:lstStyle/>
          <a:p>
            <a:pPr algn="ctr"/>
            <a:endParaRPr lang="zh-CN" altLang="en-US"/>
          </a:p>
        </p:txBody>
      </p:sp>
      <p:sp>
        <p:nvSpPr>
          <p:cNvPr id="23" name="矩形 22"/>
          <p:cNvSpPr/>
          <p:nvPr/>
        </p:nvSpPr>
        <p:spPr>
          <a:xfrm>
            <a:off x="4248291" y="1485578"/>
            <a:ext cx="5303299" cy="449555"/>
          </a:xfrm>
          <a:prstGeom prst="rec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lIns="91472" tIns="45736" rIns="91472" bIns="45736" rtlCol="0" anchor="ctr"/>
          <a:lstStyle/>
          <a:p>
            <a:pPr algn="ctr"/>
            <a:r>
              <a:rPr lang="zh-CN" altLang="en-US" sz="1800" dirty="0" smtClean="0">
                <a:latin typeface="微软雅黑" panose="020B0503020204020204" pitchFamily="34" charset="-122"/>
                <a:ea typeface="微软雅黑" panose="020B0503020204020204" pitchFamily="34" charset="-122"/>
              </a:rPr>
              <a:t>点击添加标题</a:t>
            </a:r>
            <a:endParaRPr lang="zh-CN" altLang="en-US" sz="1800" dirty="0">
              <a:latin typeface="微软雅黑" panose="020B0503020204020204" pitchFamily="34" charset="-122"/>
              <a:ea typeface="微软雅黑" panose="020B0503020204020204" pitchFamily="34" charset="-122"/>
            </a:endParaRPr>
          </a:p>
        </p:txBody>
      </p:sp>
      <p:sp>
        <p:nvSpPr>
          <p:cNvPr id="24" name="六边形 23"/>
          <p:cNvSpPr/>
          <p:nvPr/>
        </p:nvSpPr>
        <p:spPr>
          <a:xfrm>
            <a:off x="910630" y="3303864"/>
            <a:ext cx="1587056" cy="1368469"/>
          </a:xfrm>
          <a:prstGeom prst="hexagon">
            <a:avLst/>
          </a:prstGeom>
          <a:solidFill>
            <a:schemeClr val="tx2"/>
          </a:solidFill>
          <a:ln>
            <a:noFill/>
          </a:ln>
        </p:spPr>
        <p:style>
          <a:lnRef idx="2">
            <a:schemeClr val="accent1">
              <a:shade val="50000"/>
            </a:schemeClr>
          </a:lnRef>
          <a:fillRef idx="1">
            <a:schemeClr val="accent1"/>
          </a:fillRef>
          <a:effectRef idx="0">
            <a:schemeClr val="accent1"/>
          </a:effectRef>
          <a:fontRef idx="minor">
            <a:schemeClr val="lt1"/>
          </a:fontRef>
        </p:style>
        <p:txBody>
          <a:bodyPr lIns="91472" tIns="45736" rIns="91472" bIns="45736" rtlCol="0" anchor="ctr"/>
          <a:lstStyle/>
          <a:p>
            <a:pPr algn="ctr"/>
            <a:r>
              <a:rPr lang="zh-CN" altLang="en-US" sz="2400" dirty="0" smtClean="0">
                <a:latin typeface="微软雅黑" panose="020B0503020204020204" pitchFamily="34" charset="-122"/>
                <a:ea typeface="微软雅黑" panose="020B0503020204020204" pitchFamily="34" charset="-122"/>
              </a:rPr>
              <a:t>工作</a:t>
            </a:r>
            <a:endParaRPr lang="en-US" altLang="zh-CN" sz="2400" dirty="0" smtClean="0">
              <a:latin typeface="微软雅黑" panose="020B0503020204020204" pitchFamily="34" charset="-122"/>
              <a:ea typeface="微软雅黑" panose="020B0503020204020204" pitchFamily="34" charset="-122"/>
            </a:endParaRPr>
          </a:p>
          <a:p>
            <a:pPr algn="ctr"/>
            <a:r>
              <a:rPr lang="zh-CN" altLang="en-US" sz="2400" dirty="0" smtClean="0">
                <a:latin typeface="微软雅黑" panose="020B0503020204020204" pitchFamily="34" charset="-122"/>
                <a:ea typeface="微软雅黑" panose="020B0503020204020204" pitchFamily="34" charset="-122"/>
              </a:rPr>
              <a:t>概述</a:t>
            </a:r>
            <a:endParaRPr lang="zh-CN" altLang="en-US" sz="2400" dirty="0">
              <a:latin typeface="微软雅黑" panose="020B0503020204020204" pitchFamily="34" charset="-122"/>
              <a:ea typeface="微软雅黑" panose="020B0503020204020204" pitchFamily="34" charset="-122"/>
            </a:endParaRPr>
          </a:p>
        </p:txBody>
      </p:sp>
      <p:cxnSp>
        <p:nvCxnSpPr>
          <p:cNvPr id="25" name="直接箭头连接符 24"/>
          <p:cNvCxnSpPr>
            <a:stCxn id="24" idx="5"/>
            <a:endCxn id="22" idx="1"/>
          </p:cNvCxnSpPr>
          <p:nvPr/>
        </p:nvCxnSpPr>
        <p:spPr>
          <a:xfrm flipV="1">
            <a:off x="2155569" y="2317079"/>
            <a:ext cx="1240776" cy="986785"/>
          </a:xfrm>
          <a:prstGeom prst="straightConnector1">
            <a:avLst/>
          </a:prstGeom>
          <a:ln>
            <a:solidFill>
              <a:srgbClr val="414455"/>
            </a:solidFill>
            <a:tailEnd type="arrow"/>
          </a:ln>
        </p:spPr>
        <p:style>
          <a:lnRef idx="1">
            <a:schemeClr val="accent1"/>
          </a:lnRef>
          <a:fillRef idx="0">
            <a:schemeClr val="accent1"/>
          </a:fillRef>
          <a:effectRef idx="0">
            <a:schemeClr val="accent1"/>
          </a:effectRef>
          <a:fontRef idx="minor">
            <a:schemeClr val="tx1"/>
          </a:fontRef>
        </p:style>
      </p:cxnSp>
      <p:cxnSp>
        <p:nvCxnSpPr>
          <p:cNvPr id="26" name="直接箭头连接符 25"/>
          <p:cNvCxnSpPr>
            <a:stCxn id="24" idx="0"/>
          </p:cNvCxnSpPr>
          <p:nvPr/>
        </p:nvCxnSpPr>
        <p:spPr>
          <a:xfrm>
            <a:off x="2497686" y="3988098"/>
            <a:ext cx="898660" cy="0"/>
          </a:xfrm>
          <a:prstGeom prst="straightConnector1">
            <a:avLst/>
          </a:prstGeom>
          <a:ln>
            <a:solidFill>
              <a:srgbClr val="414455"/>
            </a:solidFill>
            <a:tailEnd type="arrow"/>
          </a:ln>
        </p:spPr>
        <p:style>
          <a:lnRef idx="1">
            <a:schemeClr val="accent1"/>
          </a:lnRef>
          <a:fillRef idx="0">
            <a:schemeClr val="accent1"/>
          </a:fillRef>
          <a:effectRef idx="0">
            <a:schemeClr val="accent1"/>
          </a:effectRef>
          <a:fontRef idx="minor">
            <a:schemeClr val="tx1"/>
          </a:fontRef>
        </p:style>
      </p:cxnSp>
      <p:cxnSp>
        <p:nvCxnSpPr>
          <p:cNvPr id="27" name="直接箭头连接符 26"/>
          <p:cNvCxnSpPr>
            <a:stCxn id="24" idx="1"/>
            <a:endCxn id="32" idx="1"/>
          </p:cNvCxnSpPr>
          <p:nvPr/>
        </p:nvCxnSpPr>
        <p:spPr>
          <a:xfrm>
            <a:off x="2155569" y="4672333"/>
            <a:ext cx="1240776" cy="1000765"/>
          </a:xfrm>
          <a:prstGeom prst="straightConnector1">
            <a:avLst/>
          </a:prstGeom>
          <a:ln>
            <a:solidFill>
              <a:srgbClr val="414455"/>
            </a:solidFill>
            <a:tailEnd type="arrow"/>
          </a:ln>
        </p:spPr>
        <p:style>
          <a:lnRef idx="1">
            <a:schemeClr val="accent1"/>
          </a:lnRef>
          <a:fillRef idx="0">
            <a:schemeClr val="accent1"/>
          </a:fillRef>
          <a:effectRef idx="0">
            <a:schemeClr val="accent1"/>
          </a:effectRef>
          <a:fontRef idx="minor">
            <a:schemeClr val="tx1"/>
          </a:fontRef>
        </p:style>
      </p:cxnSp>
      <p:sp>
        <p:nvSpPr>
          <p:cNvPr id="28" name="TextBox 27"/>
          <p:cNvSpPr txBox="1"/>
          <p:nvPr/>
        </p:nvSpPr>
        <p:spPr>
          <a:xfrm>
            <a:off x="3856775" y="1989634"/>
            <a:ext cx="6492772" cy="932595"/>
          </a:xfrm>
          <a:prstGeom prst="rect">
            <a:avLst/>
          </a:prstGeom>
          <a:noFill/>
        </p:spPr>
        <p:txBody>
          <a:bodyPr wrap="square" lIns="91472" tIns="45736" rIns="91472" bIns="45736" rtlCol="0">
            <a:spAutoFit/>
          </a:bodyPr>
          <a:lstStyle/>
          <a:p>
            <a:pPr>
              <a:lnSpc>
                <a:spcPct val="130000"/>
              </a:lnSpc>
            </a:pPr>
            <a:r>
              <a:rPr lang="zh-CN" altLang="en-US" sz="1400" dirty="0">
                <a:solidFill>
                  <a:schemeClr val="tx1">
                    <a:lumMod val="75000"/>
                    <a:lumOff val="25000"/>
                  </a:schemeClr>
                </a:solidFill>
                <a:latin typeface="微软雅黑" panose="020B0503020204020204" pitchFamily="34" charset="-122"/>
                <a:ea typeface="微软雅黑" panose="020B0503020204020204" pitchFamily="34" charset="-122"/>
              </a:rPr>
              <a:t>您的内容打在这里，或者通过复制您的文本后，在此框中选择粘贴，并选择只保留文字。您的内容打在这里，或者通过复制您的文本后，在此框中选择粘贴，并选择只保留文字。您的内容打在这里，</a:t>
            </a:r>
            <a:r>
              <a:rPr lang="zh-CN" altLang="en-US" sz="1400" dirty="0" smtClean="0">
                <a:solidFill>
                  <a:schemeClr val="tx1">
                    <a:lumMod val="75000"/>
                    <a:lumOff val="25000"/>
                  </a:schemeClr>
                </a:solidFill>
                <a:latin typeface="微软雅黑" panose="020B0503020204020204" pitchFamily="34" charset="-122"/>
                <a:ea typeface="微软雅黑" panose="020B0503020204020204" pitchFamily="34" charset="-122"/>
              </a:rPr>
              <a:t>或者复制</a:t>
            </a:r>
            <a:r>
              <a:rPr lang="zh-CN" altLang="en-US" sz="1400" dirty="0">
                <a:solidFill>
                  <a:schemeClr val="tx1">
                    <a:lumMod val="75000"/>
                    <a:lumOff val="25000"/>
                  </a:schemeClr>
                </a:solidFill>
                <a:latin typeface="微软雅黑" panose="020B0503020204020204" pitchFamily="34" charset="-122"/>
                <a:ea typeface="微软雅黑" panose="020B0503020204020204" pitchFamily="34" charset="-122"/>
              </a:rPr>
              <a:t>您的</a:t>
            </a:r>
            <a:r>
              <a:rPr lang="zh-CN" altLang="en-US" sz="1400" dirty="0" smtClean="0">
                <a:solidFill>
                  <a:schemeClr val="tx1">
                    <a:lumMod val="75000"/>
                    <a:lumOff val="25000"/>
                  </a:schemeClr>
                </a:solidFill>
                <a:latin typeface="微软雅黑" panose="020B0503020204020204" pitchFamily="34" charset="-122"/>
                <a:ea typeface="微软雅黑" panose="020B0503020204020204" pitchFamily="34" charset="-122"/>
              </a:rPr>
              <a:t>文本。</a:t>
            </a:r>
            <a:endParaRPr lang="zh-CN" altLang="en-US" sz="14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29" name="矩形 28"/>
          <p:cNvSpPr/>
          <p:nvPr/>
        </p:nvSpPr>
        <p:spPr>
          <a:xfrm>
            <a:off x="3396345" y="3343484"/>
            <a:ext cx="7244427" cy="1295732"/>
          </a:xfrm>
          <a:prstGeom prst="rect">
            <a:avLst/>
          </a:prstGeom>
          <a:solidFill>
            <a:schemeClr val="bg1">
              <a:lumMod val="95000"/>
            </a:schemeClr>
          </a:solidFill>
          <a:ln w="12700">
            <a:solidFill>
              <a:schemeClr val="tx2"/>
            </a:solidFill>
          </a:ln>
        </p:spPr>
        <p:style>
          <a:lnRef idx="2">
            <a:schemeClr val="accent1">
              <a:shade val="50000"/>
            </a:schemeClr>
          </a:lnRef>
          <a:fillRef idx="1">
            <a:schemeClr val="accent1"/>
          </a:fillRef>
          <a:effectRef idx="0">
            <a:schemeClr val="accent1"/>
          </a:effectRef>
          <a:fontRef idx="minor">
            <a:schemeClr val="lt1"/>
          </a:fontRef>
        </p:style>
        <p:txBody>
          <a:bodyPr lIns="91472" tIns="45736" rIns="91472" bIns="45736" rtlCol="0" anchor="ctr"/>
          <a:lstStyle/>
          <a:p>
            <a:pPr algn="ctr"/>
            <a:endParaRPr lang="zh-CN" altLang="en-US"/>
          </a:p>
        </p:txBody>
      </p:sp>
      <p:sp>
        <p:nvSpPr>
          <p:cNvPr id="30" name="矩形 29"/>
          <p:cNvSpPr/>
          <p:nvPr/>
        </p:nvSpPr>
        <p:spPr>
          <a:xfrm>
            <a:off x="4248291" y="3159848"/>
            <a:ext cx="5303299" cy="449555"/>
          </a:xfrm>
          <a:prstGeom prst="rect">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lIns="91472" tIns="45736" rIns="91472" bIns="45736" rtlCol="0" anchor="ctr"/>
          <a:lstStyle/>
          <a:p>
            <a:pPr algn="ctr"/>
            <a:r>
              <a:rPr lang="zh-CN" altLang="en-US" sz="1800" dirty="0" smtClean="0">
                <a:latin typeface="微软雅黑" panose="020B0503020204020204" pitchFamily="34" charset="-122"/>
                <a:ea typeface="微软雅黑" panose="020B0503020204020204" pitchFamily="34" charset="-122"/>
              </a:rPr>
              <a:t>点击添加标题</a:t>
            </a:r>
            <a:endParaRPr lang="zh-CN" altLang="en-US" sz="1800" dirty="0">
              <a:latin typeface="微软雅黑" panose="020B0503020204020204" pitchFamily="34" charset="-122"/>
              <a:ea typeface="微软雅黑" panose="020B0503020204020204" pitchFamily="34" charset="-122"/>
            </a:endParaRPr>
          </a:p>
        </p:txBody>
      </p:sp>
      <p:sp>
        <p:nvSpPr>
          <p:cNvPr id="31" name="TextBox 30"/>
          <p:cNvSpPr txBox="1"/>
          <p:nvPr/>
        </p:nvSpPr>
        <p:spPr>
          <a:xfrm>
            <a:off x="3856775" y="3653965"/>
            <a:ext cx="6558911" cy="905280"/>
          </a:xfrm>
          <a:prstGeom prst="rect">
            <a:avLst/>
          </a:prstGeom>
          <a:noFill/>
        </p:spPr>
        <p:txBody>
          <a:bodyPr wrap="square" lIns="91472" tIns="45736" rIns="91472" bIns="45736" rtlCol="0">
            <a:spAutoFit/>
          </a:bodyPr>
          <a:lstStyle/>
          <a:p>
            <a:pPr>
              <a:lnSpc>
                <a:spcPct val="130000"/>
              </a:lnSpc>
            </a:pPr>
            <a:r>
              <a:rPr lang="zh-CN" altLang="en-US" sz="1400" dirty="0">
                <a:solidFill>
                  <a:schemeClr val="tx1">
                    <a:lumMod val="75000"/>
                    <a:lumOff val="25000"/>
                  </a:schemeClr>
                </a:solidFill>
                <a:latin typeface="微软雅黑" panose="020B0503020204020204" pitchFamily="34" charset="-122"/>
                <a:ea typeface="微软雅黑" panose="020B0503020204020204" pitchFamily="34" charset="-122"/>
              </a:rPr>
              <a:t>您的内容打在这里，或者通过复制您的文本后，在此框中选择粘贴，并选择只保留文字。您的内容打在这里，或者通过复制您的文本后，在此框中选择粘贴，并选择只保留文字。您的内容打在这里，或者复制您的文本。</a:t>
            </a:r>
            <a:endParaRPr lang="zh-CN" altLang="en-US" sz="14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32" name="矩形 31"/>
          <p:cNvSpPr/>
          <p:nvPr/>
        </p:nvSpPr>
        <p:spPr>
          <a:xfrm>
            <a:off x="3396345" y="5036082"/>
            <a:ext cx="7244427" cy="1274032"/>
          </a:xfrm>
          <a:prstGeom prst="rect">
            <a:avLst/>
          </a:prstGeom>
          <a:solidFill>
            <a:schemeClr val="bg1">
              <a:lumMod val="95000"/>
            </a:schemeClr>
          </a:solidFill>
          <a:ln w="12700">
            <a:solidFill>
              <a:schemeClr val="tx2"/>
            </a:solidFill>
          </a:ln>
        </p:spPr>
        <p:style>
          <a:lnRef idx="2">
            <a:schemeClr val="accent1">
              <a:shade val="50000"/>
            </a:schemeClr>
          </a:lnRef>
          <a:fillRef idx="1">
            <a:schemeClr val="accent1"/>
          </a:fillRef>
          <a:effectRef idx="0">
            <a:schemeClr val="accent1"/>
          </a:effectRef>
          <a:fontRef idx="minor">
            <a:schemeClr val="lt1"/>
          </a:fontRef>
        </p:style>
        <p:txBody>
          <a:bodyPr lIns="91472" tIns="45736" rIns="91472" bIns="45736" rtlCol="0" anchor="ctr"/>
          <a:lstStyle/>
          <a:p>
            <a:pPr algn="ctr"/>
            <a:endParaRPr lang="zh-CN" altLang="en-US"/>
          </a:p>
        </p:txBody>
      </p:sp>
      <p:sp>
        <p:nvSpPr>
          <p:cNvPr id="33" name="矩形 32"/>
          <p:cNvSpPr/>
          <p:nvPr/>
        </p:nvSpPr>
        <p:spPr>
          <a:xfrm>
            <a:off x="4248291" y="4852447"/>
            <a:ext cx="5303299" cy="449555"/>
          </a:xfrm>
          <a:prstGeom prst="rect">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lIns="91472" tIns="45736" rIns="91472" bIns="45736" rtlCol="0" anchor="ctr"/>
          <a:lstStyle/>
          <a:p>
            <a:pPr algn="ctr"/>
            <a:r>
              <a:rPr lang="zh-CN" altLang="en-US" sz="1800" smtClean="0">
                <a:latin typeface="微软雅黑" panose="020B0503020204020204" pitchFamily="34" charset="-122"/>
                <a:ea typeface="微软雅黑" panose="020B0503020204020204" pitchFamily="34" charset="-122"/>
              </a:rPr>
              <a:t>点击添加标题</a:t>
            </a:r>
            <a:endParaRPr lang="zh-CN" altLang="en-US" sz="1800">
              <a:latin typeface="微软雅黑" panose="020B0503020204020204" pitchFamily="34" charset="-122"/>
              <a:ea typeface="微软雅黑" panose="020B0503020204020204" pitchFamily="34" charset="-122"/>
            </a:endParaRPr>
          </a:p>
        </p:txBody>
      </p:sp>
      <p:sp>
        <p:nvSpPr>
          <p:cNvPr id="34" name="TextBox 33"/>
          <p:cNvSpPr txBox="1"/>
          <p:nvPr/>
        </p:nvSpPr>
        <p:spPr>
          <a:xfrm>
            <a:off x="3856775" y="5346564"/>
            <a:ext cx="6503793" cy="905280"/>
          </a:xfrm>
          <a:prstGeom prst="rect">
            <a:avLst/>
          </a:prstGeom>
          <a:noFill/>
        </p:spPr>
        <p:txBody>
          <a:bodyPr wrap="square" lIns="91472" tIns="45736" rIns="91472" bIns="45736" rtlCol="0">
            <a:spAutoFit/>
          </a:bodyPr>
          <a:lstStyle/>
          <a:p>
            <a:pPr>
              <a:lnSpc>
                <a:spcPct val="130000"/>
              </a:lnSpc>
            </a:pPr>
            <a:r>
              <a:rPr lang="zh-CN" altLang="en-US" sz="1400" dirty="0">
                <a:solidFill>
                  <a:schemeClr val="tx1">
                    <a:lumMod val="75000"/>
                    <a:lumOff val="25000"/>
                  </a:schemeClr>
                </a:solidFill>
                <a:latin typeface="微软雅黑" panose="020B0503020204020204" pitchFamily="34" charset="-122"/>
                <a:ea typeface="微软雅黑" panose="020B0503020204020204" pitchFamily="34" charset="-122"/>
              </a:rPr>
              <a:t>您的内容打在这里，或者通过复制您的文本后，在此框中选择粘贴，并选择只保留文字。您的内容打在这里，或者通过复制您的文本后，在此框中选择粘贴，并选择只保留文字。您的内容打在这里，或者复制您的文本。</a:t>
            </a:r>
            <a:endParaRPr lang="zh-CN" altLang="en-US" sz="14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Tree>
  </p:cSld>
  <p:clrMapOvr>
    <a:masterClrMapping/>
  </p:clrMapOvr>
  <p:transition spd="slow" advClick="0" advTm="0">
    <p:push/>
  </p:transition>
  <mc:AlternateContent xmlns:mc="http://schemas.openxmlformats.org/markup-compatibility/2006">
    <mc:Choice xmlns:p14="http://schemas.microsoft.com/office/powerpoint/2010/main" Requires="p14">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4" presetClass="entr" presetSubtype="10" fill="hold" grpId="0" nodeType="afterEffect">
                                      <p:stCondLst>
                                        <p:cond delay="0"/>
                                      </p:stCondLst>
                                      <p:childTnLst>
                                        <p:set>
                                          <p:cBhvr>
                                            <p:cTn id="6" dur="1" fill="hold">
                                              <p:stCondLst>
                                                <p:cond delay="0"/>
                                              </p:stCondLst>
                                            </p:cTn>
                                            <p:tgtEl>
                                              <p:spTgt spid="24"/>
                                            </p:tgtEl>
                                            <p:attrNameLst>
                                              <p:attrName>style.visibility</p:attrName>
                                            </p:attrNameLst>
                                          </p:cBhvr>
                                          <p:to>
                                            <p:strVal val="visible"/>
                                          </p:to>
                                        </p:set>
                                        <p:animEffect transition="in" filter="randombar(horizontal)">
                                          <p:cBhvr>
                                            <p:cTn id="7" dur="500"/>
                                            <p:tgtEl>
                                              <p:spTgt spid="24"/>
                                            </p:tgtEl>
                                          </p:cBhvr>
                                        </p:animEffect>
                                      </p:childTnLst>
                                    </p:cTn>
                                  </p:par>
                                </p:childTnLst>
                              </p:cTn>
                            </p:par>
                            <p:par>
                              <p:cTn id="8" fill="hold">
                                <p:stCondLst>
                                  <p:cond delay="500"/>
                                </p:stCondLst>
                                <p:childTnLst>
                                  <p:par>
                                    <p:cTn id="9" presetID="22" presetClass="entr" presetSubtype="8" fill="hold" nodeType="afterEffect">
                                      <p:stCondLst>
                                        <p:cond delay="0"/>
                                      </p:stCondLst>
                                      <p:childTnLst>
                                        <p:set>
                                          <p:cBhvr>
                                            <p:cTn id="10" dur="1" fill="hold">
                                              <p:stCondLst>
                                                <p:cond delay="0"/>
                                              </p:stCondLst>
                                            </p:cTn>
                                            <p:tgtEl>
                                              <p:spTgt spid="25"/>
                                            </p:tgtEl>
                                            <p:attrNameLst>
                                              <p:attrName>style.visibility</p:attrName>
                                            </p:attrNameLst>
                                          </p:cBhvr>
                                          <p:to>
                                            <p:strVal val="visible"/>
                                          </p:to>
                                        </p:set>
                                        <p:animEffect transition="in" filter="wipe(left)">
                                          <p:cBhvr>
                                            <p:cTn id="11" dur="500"/>
                                            <p:tgtEl>
                                              <p:spTgt spid="25"/>
                                            </p:tgtEl>
                                          </p:cBhvr>
                                        </p:animEffect>
                                      </p:childTnLst>
                                    </p:cTn>
                                  </p:par>
                                  <p:par>
                                    <p:cTn id="12" presetID="22" presetClass="entr" presetSubtype="8" fill="hold" nodeType="withEffect">
                                      <p:stCondLst>
                                        <p:cond delay="0"/>
                                      </p:stCondLst>
                                      <p:childTnLst>
                                        <p:set>
                                          <p:cBhvr>
                                            <p:cTn id="13" dur="1" fill="hold">
                                              <p:stCondLst>
                                                <p:cond delay="0"/>
                                              </p:stCondLst>
                                            </p:cTn>
                                            <p:tgtEl>
                                              <p:spTgt spid="26"/>
                                            </p:tgtEl>
                                            <p:attrNameLst>
                                              <p:attrName>style.visibility</p:attrName>
                                            </p:attrNameLst>
                                          </p:cBhvr>
                                          <p:to>
                                            <p:strVal val="visible"/>
                                          </p:to>
                                        </p:set>
                                        <p:animEffect transition="in" filter="wipe(left)">
                                          <p:cBhvr>
                                            <p:cTn id="14" dur="500"/>
                                            <p:tgtEl>
                                              <p:spTgt spid="26"/>
                                            </p:tgtEl>
                                          </p:cBhvr>
                                        </p:animEffect>
                                      </p:childTnLst>
                                    </p:cTn>
                                  </p:par>
                                  <p:par>
                                    <p:cTn id="15" presetID="22" presetClass="entr" presetSubtype="8" fill="hold" nodeType="withEffect">
                                      <p:stCondLst>
                                        <p:cond delay="0"/>
                                      </p:stCondLst>
                                      <p:childTnLst>
                                        <p:set>
                                          <p:cBhvr>
                                            <p:cTn id="16" dur="1" fill="hold">
                                              <p:stCondLst>
                                                <p:cond delay="0"/>
                                              </p:stCondLst>
                                            </p:cTn>
                                            <p:tgtEl>
                                              <p:spTgt spid="27"/>
                                            </p:tgtEl>
                                            <p:attrNameLst>
                                              <p:attrName>style.visibility</p:attrName>
                                            </p:attrNameLst>
                                          </p:cBhvr>
                                          <p:to>
                                            <p:strVal val="visible"/>
                                          </p:to>
                                        </p:set>
                                        <p:animEffect transition="in" filter="wipe(left)">
                                          <p:cBhvr>
                                            <p:cTn id="17" dur="500"/>
                                            <p:tgtEl>
                                              <p:spTgt spid="27"/>
                                            </p:tgtEl>
                                          </p:cBhvr>
                                        </p:animEffect>
                                      </p:childTnLst>
                                    </p:cTn>
                                  </p:par>
                                </p:childTnLst>
                              </p:cTn>
                            </p:par>
                            <p:par>
                              <p:cTn id="18" fill="hold">
                                <p:stCondLst>
                                  <p:cond delay="1000"/>
                                </p:stCondLst>
                                <p:childTnLst>
                                  <p:par>
                                    <p:cTn id="19" presetID="16" presetClass="entr" presetSubtype="37" fill="hold" grpId="0" nodeType="afterEffect">
                                      <p:stCondLst>
                                        <p:cond delay="0"/>
                                      </p:stCondLst>
                                      <p:childTnLst>
                                        <p:set>
                                          <p:cBhvr>
                                            <p:cTn id="20" dur="1" fill="hold">
                                              <p:stCondLst>
                                                <p:cond delay="0"/>
                                              </p:stCondLst>
                                            </p:cTn>
                                            <p:tgtEl>
                                              <p:spTgt spid="23"/>
                                            </p:tgtEl>
                                            <p:attrNameLst>
                                              <p:attrName>style.visibility</p:attrName>
                                            </p:attrNameLst>
                                          </p:cBhvr>
                                          <p:to>
                                            <p:strVal val="visible"/>
                                          </p:to>
                                        </p:set>
                                        <p:animEffect transition="in" filter="barn(outVertical)">
                                          <p:cBhvr>
                                            <p:cTn id="21" dur="500"/>
                                            <p:tgtEl>
                                              <p:spTgt spid="23"/>
                                            </p:tgtEl>
                                          </p:cBhvr>
                                        </p:animEffect>
                                      </p:childTnLst>
                                    </p:cTn>
                                  </p:par>
                                </p:childTnLst>
                              </p:cTn>
                            </p:par>
                            <p:par>
                              <p:cTn id="22" fill="hold">
                                <p:stCondLst>
                                  <p:cond delay="1500"/>
                                </p:stCondLst>
                                <p:childTnLst>
                                  <p:par>
                                    <p:cTn id="23" presetID="2" presetClass="entr" presetSubtype="1" fill="hold" grpId="0" nodeType="afterEffect" p14:presetBounceEnd="50000">
                                      <p:stCondLst>
                                        <p:cond delay="0"/>
                                      </p:stCondLst>
                                      <p:childTnLst>
                                        <p:set>
                                          <p:cBhvr>
                                            <p:cTn id="24" dur="1" fill="hold">
                                              <p:stCondLst>
                                                <p:cond delay="0"/>
                                              </p:stCondLst>
                                            </p:cTn>
                                            <p:tgtEl>
                                              <p:spTgt spid="22"/>
                                            </p:tgtEl>
                                            <p:attrNameLst>
                                              <p:attrName>style.visibility</p:attrName>
                                            </p:attrNameLst>
                                          </p:cBhvr>
                                          <p:to>
                                            <p:strVal val="visible"/>
                                          </p:to>
                                        </p:set>
                                        <p:anim calcmode="lin" valueType="num" p14:bounceEnd="50000">
                                          <p:cBhvr additive="base">
                                            <p:cTn id="25" dur="500" fill="hold"/>
                                            <p:tgtEl>
                                              <p:spTgt spid="22"/>
                                            </p:tgtEl>
                                            <p:attrNameLst>
                                              <p:attrName>ppt_x</p:attrName>
                                            </p:attrNameLst>
                                          </p:cBhvr>
                                          <p:tavLst>
                                            <p:tav tm="0">
                                              <p:val>
                                                <p:strVal val="#ppt_x"/>
                                              </p:val>
                                            </p:tav>
                                            <p:tav tm="100000">
                                              <p:val>
                                                <p:strVal val="#ppt_x"/>
                                              </p:val>
                                            </p:tav>
                                          </p:tavLst>
                                        </p:anim>
                                        <p:anim calcmode="lin" valueType="num" p14:bounceEnd="50000">
                                          <p:cBhvr additive="base">
                                            <p:cTn id="26" dur="500" fill="hold"/>
                                            <p:tgtEl>
                                              <p:spTgt spid="22"/>
                                            </p:tgtEl>
                                            <p:attrNameLst>
                                              <p:attrName>ppt_y</p:attrName>
                                            </p:attrNameLst>
                                          </p:cBhvr>
                                          <p:tavLst>
                                            <p:tav tm="0">
                                              <p:val>
                                                <p:strVal val="0-#ppt_h/2"/>
                                              </p:val>
                                            </p:tav>
                                            <p:tav tm="100000">
                                              <p:val>
                                                <p:strVal val="#ppt_y"/>
                                              </p:val>
                                            </p:tav>
                                          </p:tavLst>
                                        </p:anim>
                                      </p:childTnLst>
                                    </p:cTn>
                                  </p:par>
                                </p:childTnLst>
                              </p:cTn>
                            </p:par>
                            <p:par>
                              <p:cTn id="27" fill="hold">
                                <p:stCondLst>
                                  <p:cond delay="2000"/>
                                </p:stCondLst>
                                <p:childTnLst>
                                  <p:par>
                                    <p:cTn id="28" presetID="22" presetClass="entr" presetSubtype="8" fill="hold" grpId="0" nodeType="afterEffect">
                                      <p:stCondLst>
                                        <p:cond delay="0"/>
                                      </p:stCondLst>
                                      <p:childTnLst>
                                        <p:set>
                                          <p:cBhvr>
                                            <p:cTn id="29" dur="1" fill="hold">
                                              <p:stCondLst>
                                                <p:cond delay="0"/>
                                              </p:stCondLst>
                                            </p:cTn>
                                            <p:tgtEl>
                                              <p:spTgt spid="28"/>
                                            </p:tgtEl>
                                            <p:attrNameLst>
                                              <p:attrName>style.visibility</p:attrName>
                                            </p:attrNameLst>
                                          </p:cBhvr>
                                          <p:to>
                                            <p:strVal val="visible"/>
                                          </p:to>
                                        </p:set>
                                        <p:animEffect transition="in" filter="wipe(left)">
                                          <p:cBhvr>
                                            <p:cTn id="30" dur="1000"/>
                                            <p:tgtEl>
                                              <p:spTgt spid="28"/>
                                            </p:tgtEl>
                                          </p:cBhvr>
                                        </p:animEffect>
                                      </p:childTnLst>
                                    </p:cTn>
                                  </p:par>
                                </p:childTnLst>
                              </p:cTn>
                            </p:par>
                            <p:par>
                              <p:cTn id="31" fill="hold">
                                <p:stCondLst>
                                  <p:cond delay="3000"/>
                                </p:stCondLst>
                                <p:childTnLst>
                                  <p:par>
                                    <p:cTn id="32" presetID="16" presetClass="entr" presetSubtype="37" fill="hold" grpId="0" nodeType="afterEffect">
                                      <p:stCondLst>
                                        <p:cond delay="0"/>
                                      </p:stCondLst>
                                      <p:childTnLst>
                                        <p:set>
                                          <p:cBhvr>
                                            <p:cTn id="33" dur="1" fill="hold">
                                              <p:stCondLst>
                                                <p:cond delay="0"/>
                                              </p:stCondLst>
                                            </p:cTn>
                                            <p:tgtEl>
                                              <p:spTgt spid="30"/>
                                            </p:tgtEl>
                                            <p:attrNameLst>
                                              <p:attrName>style.visibility</p:attrName>
                                            </p:attrNameLst>
                                          </p:cBhvr>
                                          <p:to>
                                            <p:strVal val="visible"/>
                                          </p:to>
                                        </p:set>
                                        <p:animEffect transition="in" filter="barn(outVertical)">
                                          <p:cBhvr>
                                            <p:cTn id="34" dur="500"/>
                                            <p:tgtEl>
                                              <p:spTgt spid="30"/>
                                            </p:tgtEl>
                                          </p:cBhvr>
                                        </p:animEffect>
                                      </p:childTnLst>
                                    </p:cTn>
                                  </p:par>
                                </p:childTnLst>
                              </p:cTn>
                            </p:par>
                            <p:par>
                              <p:cTn id="35" fill="hold">
                                <p:stCondLst>
                                  <p:cond delay="3500"/>
                                </p:stCondLst>
                                <p:childTnLst>
                                  <p:par>
                                    <p:cTn id="36" presetID="2" presetClass="entr" presetSubtype="1" fill="hold" grpId="0" nodeType="afterEffect" p14:presetBounceEnd="50000">
                                      <p:stCondLst>
                                        <p:cond delay="0"/>
                                      </p:stCondLst>
                                      <p:childTnLst>
                                        <p:set>
                                          <p:cBhvr>
                                            <p:cTn id="37" dur="1" fill="hold">
                                              <p:stCondLst>
                                                <p:cond delay="0"/>
                                              </p:stCondLst>
                                            </p:cTn>
                                            <p:tgtEl>
                                              <p:spTgt spid="29"/>
                                            </p:tgtEl>
                                            <p:attrNameLst>
                                              <p:attrName>style.visibility</p:attrName>
                                            </p:attrNameLst>
                                          </p:cBhvr>
                                          <p:to>
                                            <p:strVal val="visible"/>
                                          </p:to>
                                        </p:set>
                                        <p:anim calcmode="lin" valueType="num" p14:bounceEnd="50000">
                                          <p:cBhvr additive="base">
                                            <p:cTn id="38" dur="500" fill="hold"/>
                                            <p:tgtEl>
                                              <p:spTgt spid="29"/>
                                            </p:tgtEl>
                                            <p:attrNameLst>
                                              <p:attrName>ppt_x</p:attrName>
                                            </p:attrNameLst>
                                          </p:cBhvr>
                                          <p:tavLst>
                                            <p:tav tm="0">
                                              <p:val>
                                                <p:strVal val="#ppt_x"/>
                                              </p:val>
                                            </p:tav>
                                            <p:tav tm="100000">
                                              <p:val>
                                                <p:strVal val="#ppt_x"/>
                                              </p:val>
                                            </p:tav>
                                          </p:tavLst>
                                        </p:anim>
                                        <p:anim calcmode="lin" valueType="num" p14:bounceEnd="50000">
                                          <p:cBhvr additive="base">
                                            <p:cTn id="39" dur="500" fill="hold"/>
                                            <p:tgtEl>
                                              <p:spTgt spid="29"/>
                                            </p:tgtEl>
                                            <p:attrNameLst>
                                              <p:attrName>ppt_y</p:attrName>
                                            </p:attrNameLst>
                                          </p:cBhvr>
                                          <p:tavLst>
                                            <p:tav tm="0">
                                              <p:val>
                                                <p:strVal val="0-#ppt_h/2"/>
                                              </p:val>
                                            </p:tav>
                                            <p:tav tm="100000">
                                              <p:val>
                                                <p:strVal val="#ppt_y"/>
                                              </p:val>
                                            </p:tav>
                                          </p:tavLst>
                                        </p:anim>
                                      </p:childTnLst>
                                    </p:cTn>
                                  </p:par>
                                </p:childTnLst>
                              </p:cTn>
                            </p:par>
                            <p:par>
                              <p:cTn id="40" fill="hold">
                                <p:stCondLst>
                                  <p:cond delay="4000"/>
                                </p:stCondLst>
                                <p:childTnLst>
                                  <p:par>
                                    <p:cTn id="41" presetID="22" presetClass="entr" presetSubtype="8" fill="hold" grpId="0" nodeType="afterEffect">
                                      <p:stCondLst>
                                        <p:cond delay="0"/>
                                      </p:stCondLst>
                                      <p:childTnLst>
                                        <p:set>
                                          <p:cBhvr>
                                            <p:cTn id="42" dur="1" fill="hold">
                                              <p:stCondLst>
                                                <p:cond delay="0"/>
                                              </p:stCondLst>
                                            </p:cTn>
                                            <p:tgtEl>
                                              <p:spTgt spid="31"/>
                                            </p:tgtEl>
                                            <p:attrNameLst>
                                              <p:attrName>style.visibility</p:attrName>
                                            </p:attrNameLst>
                                          </p:cBhvr>
                                          <p:to>
                                            <p:strVal val="visible"/>
                                          </p:to>
                                        </p:set>
                                        <p:animEffect transition="in" filter="wipe(left)">
                                          <p:cBhvr>
                                            <p:cTn id="43" dur="1000"/>
                                            <p:tgtEl>
                                              <p:spTgt spid="31"/>
                                            </p:tgtEl>
                                          </p:cBhvr>
                                        </p:animEffect>
                                      </p:childTnLst>
                                    </p:cTn>
                                  </p:par>
                                </p:childTnLst>
                              </p:cTn>
                            </p:par>
                            <p:par>
                              <p:cTn id="44" fill="hold">
                                <p:stCondLst>
                                  <p:cond delay="5000"/>
                                </p:stCondLst>
                                <p:childTnLst>
                                  <p:par>
                                    <p:cTn id="45" presetID="16" presetClass="entr" presetSubtype="37" fill="hold" grpId="0" nodeType="afterEffect">
                                      <p:stCondLst>
                                        <p:cond delay="0"/>
                                      </p:stCondLst>
                                      <p:childTnLst>
                                        <p:set>
                                          <p:cBhvr>
                                            <p:cTn id="46" dur="1" fill="hold">
                                              <p:stCondLst>
                                                <p:cond delay="0"/>
                                              </p:stCondLst>
                                            </p:cTn>
                                            <p:tgtEl>
                                              <p:spTgt spid="33"/>
                                            </p:tgtEl>
                                            <p:attrNameLst>
                                              <p:attrName>style.visibility</p:attrName>
                                            </p:attrNameLst>
                                          </p:cBhvr>
                                          <p:to>
                                            <p:strVal val="visible"/>
                                          </p:to>
                                        </p:set>
                                        <p:animEffect transition="in" filter="barn(outVertical)">
                                          <p:cBhvr>
                                            <p:cTn id="47" dur="500"/>
                                            <p:tgtEl>
                                              <p:spTgt spid="33"/>
                                            </p:tgtEl>
                                          </p:cBhvr>
                                        </p:animEffect>
                                      </p:childTnLst>
                                    </p:cTn>
                                  </p:par>
                                </p:childTnLst>
                              </p:cTn>
                            </p:par>
                            <p:par>
                              <p:cTn id="48" fill="hold">
                                <p:stCondLst>
                                  <p:cond delay="5500"/>
                                </p:stCondLst>
                                <p:childTnLst>
                                  <p:par>
                                    <p:cTn id="49" presetID="2" presetClass="entr" presetSubtype="1" fill="hold" grpId="0" nodeType="afterEffect" p14:presetBounceEnd="50000">
                                      <p:stCondLst>
                                        <p:cond delay="0"/>
                                      </p:stCondLst>
                                      <p:childTnLst>
                                        <p:set>
                                          <p:cBhvr>
                                            <p:cTn id="50" dur="1" fill="hold">
                                              <p:stCondLst>
                                                <p:cond delay="0"/>
                                              </p:stCondLst>
                                            </p:cTn>
                                            <p:tgtEl>
                                              <p:spTgt spid="32"/>
                                            </p:tgtEl>
                                            <p:attrNameLst>
                                              <p:attrName>style.visibility</p:attrName>
                                            </p:attrNameLst>
                                          </p:cBhvr>
                                          <p:to>
                                            <p:strVal val="visible"/>
                                          </p:to>
                                        </p:set>
                                        <p:anim calcmode="lin" valueType="num" p14:bounceEnd="50000">
                                          <p:cBhvr additive="base">
                                            <p:cTn id="51" dur="500" fill="hold"/>
                                            <p:tgtEl>
                                              <p:spTgt spid="32"/>
                                            </p:tgtEl>
                                            <p:attrNameLst>
                                              <p:attrName>ppt_x</p:attrName>
                                            </p:attrNameLst>
                                          </p:cBhvr>
                                          <p:tavLst>
                                            <p:tav tm="0">
                                              <p:val>
                                                <p:strVal val="#ppt_x"/>
                                              </p:val>
                                            </p:tav>
                                            <p:tav tm="100000">
                                              <p:val>
                                                <p:strVal val="#ppt_x"/>
                                              </p:val>
                                            </p:tav>
                                          </p:tavLst>
                                        </p:anim>
                                        <p:anim calcmode="lin" valueType="num" p14:bounceEnd="50000">
                                          <p:cBhvr additive="base">
                                            <p:cTn id="52" dur="500" fill="hold"/>
                                            <p:tgtEl>
                                              <p:spTgt spid="32"/>
                                            </p:tgtEl>
                                            <p:attrNameLst>
                                              <p:attrName>ppt_y</p:attrName>
                                            </p:attrNameLst>
                                          </p:cBhvr>
                                          <p:tavLst>
                                            <p:tav tm="0">
                                              <p:val>
                                                <p:strVal val="0-#ppt_h/2"/>
                                              </p:val>
                                            </p:tav>
                                            <p:tav tm="100000">
                                              <p:val>
                                                <p:strVal val="#ppt_y"/>
                                              </p:val>
                                            </p:tav>
                                          </p:tavLst>
                                        </p:anim>
                                      </p:childTnLst>
                                    </p:cTn>
                                  </p:par>
                                </p:childTnLst>
                              </p:cTn>
                            </p:par>
                            <p:par>
                              <p:cTn id="53" fill="hold">
                                <p:stCondLst>
                                  <p:cond delay="6000"/>
                                </p:stCondLst>
                                <p:childTnLst>
                                  <p:par>
                                    <p:cTn id="54" presetID="22" presetClass="entr" presetSubtype="8" fill="hold" grpId="0" nodeType="afterEffect">
                                      <p:stCondLst>
                                        <p:cond delay="0"/>
                                      </p:stCondLst>
                                      <p:childTnLst>
                                        <p:set>
                                          <p:cBhvr>
                                            <p:cTn id="55" dur="1" fill="hold">
                                              <p:stCondLst>
                                                <p:cond delay="0"/>
                                              </p:stCondLst>
                                            </p:cTn>
                                            <p:tgtEl>
                                              <p:spTgt spid="34"/>
                                            </p:tgtEl>
                                            <p:attrNameLst>
                                              <p:attrName>style.visibility</p:attrName>
                                            </p:attrNameLst>
                                          </p:cBhvr>
                                          <p:to>
                                            <p:strVal val="visible"/>
                                          </p:to>
                                        </p:set>
                                        <p:animEffect transition="in" filter="wipe(left)">
                                          <p:cBhvr>
                                            <p:cTn id="56" dur="1000"/>
                                            <p:tgtEl>
                                              <p:spTgt spid="34"/>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22" grpId="0" animBg="1"/>
          <p:bldP spid="23" grpId="0" animBg="1"/>
          <p:bldP spid="24" grpId="0" animBg="1"/>
          <p:bldP spid="28" grpId="0"/>
          <p:bldP spid="29" grpId="0" animBg="1"/>
          <p:bldP spid="30" grpId="0" animBg="1"/>
          <p:bldP spid="31" grpId="0"/>
          <p:bldP spid="32" grpId="0" animBg="1"/>
          <p:bldP spid="33" grpId="0" animBg="1"/>
          <p:bldP spid="34" grpId="0"/>
        </p:bldLst>
      </p:timing>
    </mc:Choice>
    <mc:Fallback>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4" presetClass="entr" presetSubtype="10" fill="hold" grpId="0" nodeType="afterEffect">
                                      <p:stCondLst>
                                        <p:cond delay="0"/>
                                      </p:stCondLst>
                                      <p:childTnLst>
                                        <p:set>
                                          <p:cBhvr>
                                            <p:cTn id="6" dur="1" fill="hold">
                                              <p:stCondLst>
                                                <p:cond delay="0"/>
                                              </p:stCondLst>
                                            </p:cTn>
                                            <p:tgtEl>
                                              <p:spTgt spid="24"/>
                                            </p:tgtEl>
                                            <p:attrNameLst>
                                              <p:attrName>style.visibility</p:attrName>
                                            </p:attrNameLst>
                                          </p:cBhvr>
                                          <p:to>
                                            <p:strVal val="visible"/>
                                          </p:to>
                                        </p:set>
                                        <p:animEffect transition="in" filter="randombar(horizontal)">
                                          <p:cBhvr>
                                            <p:cTn id="7" dur="500"/>
                                            <p:tgtEl>
                                              <p:spTgt spid="24"/>
                                            </p:tgtEl>
                                          </p:cBhvr>
                                        </p:animEffect>
                                      </p:childTnLst>
                                    </p:cTn>
                                  </p:par>
                                </p:childTnLst>
                              </p:cTn>
                            </p:par>
                            <p:par>
                              <p:cTn id="8" fill="hold">
                                <p:stCondLst>
                                  <p:cond delay="500"/>
                                </p:stCondLst>
                                <p:childTnLst>
                                  <p:par>
                                    <p:cTn id="9" presetID="22" presetClass="entr" presetSubtype="8" fill="hold" nodeType="afterEffect">
                                      <p:stCondLst>
                                        <p:cond delay="0"/>
                                      </p:stCondLst>
                                      <p:childTnLst>
                                        <p:set>
                                          <p:cBhvr>
                                            <p:cTn id="10" dur="1" fill="hold">
                                              <p:stCondLst>
                                                <p:cond delay="0"/>
                                              </p:stCondLst>
                                            </p:cTn>
                                            <p:tgtEl>
                                              <p:spTgt spid="25"/>
                                            </p:tgtEl>
                                            <p:attrNameLst>
                                              <p:attrName>style.visibility</p:attrName>
                                            </p:attrNameLst>
                                          </p:cBhvr>
                                          <p:to>
                                            <p:strVal val="visible"/>
                                          </p:to>
                                        </p:set>
                                        <p:animEffect transition="in" filter="wipe(left)">
                                          <p:cBhvr>
                                            <p:cTn id="11" dur="500"/>
                                            <p:tgtEl>
                                              <p:spTgt spid="25"/>
                                            </p:tgtEl>
                                          </p:cBhvr>
                                        </p:animEffect>
                                      </p:childTnLst>
                                    </p:cTn>
                                  </p:par>
                                  <p:par>
                                    <p:cTn id="12" presetID="22" presetClass="entr" presetSubtype="8" fill="hold" nodeType="withEffect">
                                      <p:stCondLst>
                                        <p:cond delay="0"/>
                                      </p:stCondLst>
                                      <p:childTnLst>
                                        <p:set>
                                          <p:cBhvr>
                                            <p:cTn id="13" dur="1" fill="hold">
                                              <p:stCondLst>
                                                <p:cond delay="0"/>
                                              </p:stCondLst>
                                            </p:cTn>
                                            <p:tgtEl>
                                              <p:spTgt spid="26"/>
                                            </p:tgtEl>
                                            <p:attrNameLst>
                                              <p:attrName>style.visibility</p:attrName>
                                            </p:attrNameLst>
                                          </p:cBhvr>
                                          <p:to>
                                            <p:strVal val="visible"/>
                                          </p:to>
                                        </p:set>
                                        <p:animEffect transition="in" filter="wipe(left)">
                                          <p:cBhvr>
                                            <p:cTn id="14" dur="500"/>
                                            <p:tgtEl>
                                              <p:spTgt spid="26"/>
                                            </p:tgtEl>
                                          </p:cBhvr>
                                        </p:animEffect>
                                      </p:childTnLst>
                                    </p:cTn>
                                  </p:par>
                                  <p:par>
                                    <p:cTn id="15" presetID="22" presetClass="entr" presetSubtype="8" fill="hold" nodeType="withEffect">
                                      <p:stCondLst>
                                        <p:cond delay="0"/>
                                      </p:stCondLst>
                                      <p:childTnLst>
                                        <p:set>
                                          <p:cBhvr>
                                            <p:cTn id="16" dur="1" fill="hold">
                                              <p:stCondLst>
                                                <p:cond delay="0"/>
                                              </p:stCondLst>
                                            </p:cTn>
                                            <p:tgtEl>
                                              <p:spTgt spid="27"/>
                                            </p:tgtEl>
                                            <p:attrNameLst>
                                              <p:attrName>style.visibility</p:attrName>
                                            </p:attrNameLst>
                                          </p:cBhvr>
                                          <p:to>
                                            <p:strVal val="visible"/>
                                          </p:to>
                                        </p:set>
                                        <p:animEffect transition="in" filter="wipe(left)">
                                          <p:cBhvr>
                                            <p:cTn id="17" dur="500"/>
                                            <p:tgtEl>
                                              <p:spTgt spid="27"/>
                                            </p:tgtEl>
                                          </p:cBhvr>
                                        </p:animEffect>
                                      </p:childTnLst>
                                    </p:cTn>
                                  </p:par>
                                </p:childTnLst>
                              </p:cTn>
                            </p:par>
                            <p:par>
                              <p:cTn id="18" fill="hold">
                                <p:stCondLst>
                                  <p:cond delay="1000"/>
                                </p:stCondLst>
                                <p:childTnLst>
                                  <p:par>
                                    <p:cTn id="19" presetID="16" presetClass="entr" presetSubtype="37" fill="hold" grpId="0" nodeType="afterEffect">
                                      <p:stCondLst>
                                        <p:cond delay="0"/>
                                      </p:stCondLst>
                                      <p:childTnLst>
                                        <p:set>
                                          <p:cBhvr>
                                            <p:cTn id="20" dur="1" fill="hold">
                                              <p:stCondLst>
                                                <p:cond delay="0"/>
                                              </p:stCondLst>
                                            </p:cTn>
                                            <p:tgtEl>
                                              <p:spTgt spid="23"/>
                                            </p:tgtEl>
                                            <p:attrNameLst>
                                              <p:attrName>style.visibility</p:attrName>
                                            </p:attrNameLst>
                                          </p:cBhvr>
                                          <p:to>
                                            <p:strVal val="visible"/>
                                          </p:to>
                                        </p:set>
                                        <p:animEffect transition="in" filter="barn(outVertical)">
                                          <p:cBhvr>
                                            <p:cTn id="21" dur="500"/>
                                            <p:tgtEl>
                                              <p:spTgt spid="23"/>
                                            </p:tgtEl>
                                          </p:cBhvr>
                                        </p:animEffect>
                                      </p:childTnLst>
                                    </p:cTn>
                                  </p:par>
                                </p:childTnLst>
                              </p:cTn>
                            </p:par>
                            <p:par>
                              <p:cTn id="22" fill="hold">
                                <p:stCondLst>
                                  <p:cond delay="1500"/>
                                </p:stCondLst>
                                <p:childTnLst>
                                  <p:par>
                                    <p:cTn id="23" presetID="2" presetClass="entr" presetSubtype="1" fill="hold" grpId="0" nodeType="afterEffect">
                                      <p:stCondLst>
                                        <p:cond delay="0"/>
                                      </p:stCondLst>
                                      <p:childTnLst>
                                        <p:set>
                                          <p:cBhvr>
                                            <p:cTn id="24" dur="1" fill="hold">
                                              <p:stCondLst>
                                                <p:cond delay="0"/>
                                              </p:stCondLst>
                                            </p:cTn>
                                            <p:tgtEl>
                                              <p:spTgt spid="22"/>
                                            </p:tgtEl>
                                            <p:attrNameLst>
                                              <p:attrName>style.visibility</p:attrName>
                                            </p:attrNameLst>
                                          </p:cBhvr>
                                          <p:to>
                                            <p:strVal val="visible"/>
                                          </p:to>
                                        </p:set>
                                        <p:anim calcmode="lin" valueType="num">
                                          <p:cBhvr additive="base">
                                            <p:cTn id="25" dur="500" fill="hold"/>
                                            <p:tgtEl>
                                              <p:spTgt spid="22"/>
                                            </p:tgtEl>
                                            <p:attrNameLst>
                                              <p:attrName>ppt_x</p:attrName>
                                            </p:attrNameLst>
                                          </p:cBhvr>
                                          <p:tavLst>
                                            <p:tav tm="0">
                                              <p:val>
                                                <p:strVal val="#ppt_x"/>
                                              </p:val>
                                            </p:tav>
                                            <p:tav tm="100000">
                                              <p:val>
                                                <p:strVal val="#ppt_x"/>
                                              </p:val>
                                            </p:tav>
                                          </p:tavLst>
                                        </p:anim>
                                        <p:anim calcmode="lin" valueType="num">
                                          <p:cBhvr additive="base">
                                            <p:cTn id="26" dur="500" fill="hold"/>
                                            <p:tgtEl>
                                              <p:spTgt spid="22"/>
                                            </p:tgtEl>
                                            <p:attrNameLst>
                                              <p:attrName>ppt_y</p:attrName>
                                            </p:attrNameLst>
                                          </p:cBhvr>
                                          <p:tavLst>
                                            <p:tav tm="0">
                                              <p:val>
                                                <p:strVal val="0-#ppt_h/2"/>
                                              </p:val>
                                            </p:tav>
                                            <p:tav tm="100000">
                                              <p:val>
                                                <p:strVal val="#ppt_y"/>
                                              </p:val>
                                            </p:tav>
                                          </p:tavLst>
                                        </p:anim>
                                      </p:childTnLst>
                                    </p:cTn>
                                  </p:par>
                                </p:childTnLst>
                              </p:cTn>
                            </p:par>
                            <p:par>
                              <p:cTn id="27" fill="hold">
                                <p:stCondLst>
                                  <p:cond delay="2000"/>
                                </p:stCondLst>
                                <p:childTnLst>
                                  <p:par>
                                    <p:cTn id="28" presetID="22" presetClass="entr" presetSubtype="8" fill="hold" grpId="0" nodeType="afterEffect">
                                      <p:stCondLst>
                                        <p:cond delay="0"/>
                                      </p:stCondLst>
                                      <p:childTnLst>
                                        <p:set>
                                          <p:cBhvr>
                                            <p:cTn id="29" dur="1" fill="hold">
                                              <p:stCondLst>
                                                <p:cond delay="0"/>
                                              </p:stCondLst>
                                            </p:cTn>
                                            <p:tgtEl>
                                              <p:spTgt spid="28"/>
                                            </p:tgtEl>
                                            <p:attrNameLst>
                                              <p:attrName>style.visibility</p:attrName>
                                            </p:attrNameLst>
                                          </p:cBhvr>
                                          <p:to>
                                            <p:strVal val="visible"/>
                                          </p:to>
                                        </p:set>
                                        <p:animEffect transition="in" filter="wipe(left)">
                                          <p:cBhvr>
                                            <p:cTn id="30" dur="1000"/>
                                            <p:tgtEl>
                                              <p:spTgt spid="28"/>
                                            </p:tgtEl>
                                          </p:cBhvr>
                                        </p:animEffect>
                                      </p:childTnLst>
                                    </p:cTn>
                                  </p:par>
                                </p:childTnLst>
                              </p:cTn>
                            </p:par>
                            <p:par>
                              <p:cTn id="31" fill="hold">
                                <p:stCondLst>
                                  <p:cond delay="3000"/>
                                </p:stCondLst>
                                <p:childTnLst>
                                  <p:par>
                                    <p:cTn id="32" presetID="16" presetClass="entr" presetSubtype="37" fill="hold" grpId="0" nodeType="afterEffect">
                                      <p:stCondLst>
                                        <p:cond delay="0"/>
                                      </p:stCondLst>
                                      <p:childTnLst>
                                        <p:set>
                                          <p:cBhvr>
                                            <p:cTn id="33" dur="1" fill="hold">
                                              <p:stCondLst>
                                                <p:cond delay="0"/>
                                              </p:stCondLst>
                                            </p:cTn>
                                            <p:tgtEl>
                                              <p:spTgt spid="30"/>
                                            </p:tgtEl>
                                            <p:attrNameLst>
                                              <p:attrName>style.visibility</p:attrName>
                                            </p:attrNameLst>
                                          </p:cBhvr>
                                          <p:to>
                                            <p:strVal val="visible"/>
                                          </p:to>
                                        </p:set>
                                        <p:animEffect transition="in" filter="barn(outVertical)">
                                          <p:cBhvr>
                                            <p:cTn id="34" dur="500"/>
                                            <p:tgtEl>
                                              <p:spTgt spid="30"/>
                                            </p:tgtEl>
                                          </p:cBhvr>
                                        </p:animEffect>
                                      </p:childTnLst>
                                    </p:cTn>
                                  </p:par>
                                </p:childTnLst>
                              </p:cTn>
                            </p:par>
                            <p:par>
                              <p:cTn id="35" fill="hold">
                                <p:stCondLst>
                                  <p:cond delay="3500"/>
                                </p:stCondLst>
                                <p:childTnLst>
                                  <p:par>
                                    <p:cTn id="36" presetID="2" presetClass="entr" presetSubtype="1" fill="hold" grpId="0" nodeType="afterEffect">
                                      <p:stCondLst>
                                        <p:cond delay="0"/>
                                      </p:stCondLst>
                                      <p:childTnLst>
                                        <p:set>
                                          <p:cBhvr>
                                            <p:cTn id="37" dur="1" fill="hold">
                                              <p:stCondLst>
                                                <p:cond delay="0"/>
                                              </p:stCondLst>
                                            </p:cTn>
                                            <p:tgtEl>
                                              <p:spTgt spid="29"/>
                                            </p:tgtEl>
                                            <p:attrNameLst>
                                              <p:attrName>style.visibility</p:attrName>
                                            </p:attrNameLst>
                                          </p:cBhvr>
                                          <p:to>
                                            <p:strVal val="visible"/>
                                          </p:to>
                                        </p:set>
                                        <p:anim calcmode="lin" valueType="num">
                                          <p:cBhvr additive="base">
                                            <p:cTn id="38" dur="500" fill="hold"/>
                                            <p:tgtEl>
                                              <p:spTgt spid="29"/>
                                            </p:tgtEl>
                                            <p:attrNameLst>
                                              <p:attrName>ppt_x</p:attrName>
                                            </p:attrNameLst>
                                          </p:cBhvr>
                                          <p:tavLst>
                                            <p:tav tm="0">
                                              <p:val>
                                                <p:strVal val="#ppt_x"/>
                                              </p:val>
                                            </p:tav>
                                            <p:tav tm="100000">
                                              <p:val>
                                                <p:strVal val="#ppt_x"/>
                                              </p:val>
                                            </p:tav>
                                          </p:tavLst>
                                        </p:anim>
                                        <p:anim calcmode="lin" valueType="num">
                                          <p:cBhvr additive="base">
                                            <p:cTn id="39" dur="500" fill="hold"/>
                                            <p:tgtEl>
                                              <p:spTgt spid="29"/>
                                            </p:tgtEl>
                                            <p:attrNameLst>
                                              <p:attrName>ppt_y</p:attrName>
                                            </p:attrNameLst>
                                          </p:cBhvr>
                                          <p:tavLst>
                                            <p:tav tm="0">
                                              <p:val>
                                                <p:strVal val="0-#ppt_h/2"/>
                                              </p:val>
                                            </p:tav>
                                            <p:tav tm="100000">
                                              <p:val>
                                                <p:strVal val="#ppt_y"/>
                                              </p:val>
                                            </p:tav>
                                          </p:tavLst>
                                        </p:anim>
                                      </p:childTnLst>
                                    </p:cTn>
                                  </p:par>
                                </p:childTnLst>
                              </p:cTn>
                            </p:par>
                            <p:par>
                              <p:cTn id="40" fill="hold">
                                <p:stCondLst>
                                  <p:cond delay="4000"/>
                                </p:stCondLst>
                                <p:childTnLst>
                                  <p:par>
                                    <p:cTn id="41" presetID="22" presetClass="entr" presetSubtype="8" fill="hold" grpId="0" nodeType="afterEffect">
                                      <p:stCondLst>
                                        <p:cond delay="0"/>
                                      </p:stCondLst>
                                      <p:childTnLst>
                                        <p:set>
                                          <p:cBhvr>
                                            <p:cTn id="42" dur="1" fill="hold">
                                              <p:stCondLst>
                                                <p:cond delay="0"/>
                                              </p:stCondLst>
                                            </p:cTn>
                                            <p:tgtEl>
                                              <p:spTgt spid="31"/>
                                            </p:tgtEl>
                                            <p:attrNameLst>
                                              <p:attrName>style.visibility</p:attrName>
                                            </p:attrNameLst>
                                          </p:cBhvr>
                                          <p:to>
                                            <p:strVal val="visible"/>
                                          </p:to>
                                        </p:set>
                                        <p:animEffect transition="in" filter="wipe(left)">
                                          <p:cBhvr>
                                            <p:cTn id="43" dur="1000"/>
                                            <p:tgtEl>
                                              <p:spTgt spid="31"/>
                                            </p:tgtEl>
                                          </p:cBhvr>
                                        </p:animEffect>
                                      </p:childTnLst>
                                    </p:cTn>
                                  </p:par>
                                </p:childTnLst>
                              </p:cTn>
                            </p:par>
                            <p:par>
                              <p:cTn id="44" fill="hold">
                                <p:stCondLst>
                                  <p:cond delay="5000"/>
                                </p:stCondLst>
                                <p:childTnLst>
                                  <p:par>
                                    <p:cTn id="45" presetID="16" presetClass="entr" presetSubtype="37" fill="hold" grpId="0" nodeType="afterEffect">
                                      <p:stCondLst>
                                        <p:cond delay="0"/>
                                      </p:stCondLst>
                                      <p:childTnLst>
                                        <p:set>
                                          <p:cBhvr>
                                            <p:cTn id="46" dur="1" fill="hold">
                                              <p:stCondLst>
                                                <p:cond delay="0"/>
                                              </p:stCondLst>
                                            </p:cTn>
                                            <p:tgtEl>
                                              <p:spTgt spid="33"/>
                                            </p:tgtEl>
                                            <p:attrNameLst>
                                              <p:attrName>style.visibility</p:attrName>
                                            </p:attrNameLst>
                                          </p:cBhvr>
                                          <p:to>
                                            <p:strVal val="visible"/>
                                          </p:to>
                                        </p:set>
                                        <p:animEffect transition="in" filter="barn(outVertical)">
                                          <p:cBhvr>
                                            <p:cTn id="47" dur="500"/>
                                            <p:tgtEl>
                                              <p:spTgt spid="33"/>
                                            </p:tgtEl>
                                          </p:cBhvr>
                                        </p:animEffect>
                                      </p:childTnLst>
                                    </p:cTn>
                                  </p:par>
                                </p:childTnLst>
                              </p:cTn>
                            </p:par>
                            <p:par>
                              <p:cTn id="48" fill="hold">
                                <p:stCondLst>
                                  <p:cond delay="5500"/>
                                </p:stCondLst>
                                <p:childTnLst>
                                  <p:par>
                                    <p:cTn id="49" presetID="2" presetClass="entr" presetSubtype="1" fill="hold" grpId="0" nodeType="afterEffect">
                                      <p:stCondLst>
                                        <p:cond delay="0"/>
                                      </p:stCondLst>
                                      <p:childTnLst>
                                        <p:set>
                                          <p:cBhvr>
                                            <p:cTn id="50" dur="1" fill="hold">
                                              <p:stCondLst>
                                                <p:cond delay="0"/>
                                              </p:stCondLst>
                                            </p:cTn>
                                            <p:tgtEl>
                                              <p:spTgt spid="32"/>
                                            </p:tgtEl>
                                            <p:attrNameLst>
                                              <p:attrName>style.visibility</p:attrName>
                                            </p:attrNameLst>
                                          </p:cBhvr>
                                          <p:to>
                                            <p:strVal val="visible"/>
                                          </p:to>
                                        </p:set>
                                        <p:anim calcmode="lin" valueType="num">
                                          <p:cBhvr additive="base">
                                            <p:cTn id="51" dur="500" fill="hold"/>
                                            <p:tgtEl>
                                              <p:spTgt spid="32"/>
                                            </p:tgtEl>
                                            <p:attrNameLst>
                                              <p:attrName>ppt_x</p:attrName>
                                            </p:attrNameLst>
                                          </p:cBhvr>
                                          <p:tavLst>
                                            <p:tav tm="0">
                                              <p:val>
                                                <p:strVal val="#ppt_x"/>
                                              </p:val>
                                            </p:tav>
                                            <p:tav tm="100000">
                                              <p:val>
                                                <p:strVal val="#ppt_x"/>
                                              </p:val>
                                            </p:tav>
                                          </p:tavLst>
                                        </p:anim>
                                        <p:anim calcmode="lin" valueType="num">
                                          <p:cBhvr additive="base">
                                            <p:cTn id="52" dur="500" fill="hold"/>
                                            <p:tgtEl>
                                              <p:spTgt spid="32"/>
                                            </p:tgtEl>
                                            <p:attrNameLst>
                                              <p:attrName>ppt_y</p:attrName>
                                            </p:attrNameLst>
                                          </p:cBhvr>
                                          <p:tavLst>
                                            <p:tav tm="0">
                                              <p:val>
                                                <p:strVal val="0-#ppt_h/2"/>
                                              </p:val>
                                            </p:tav>
                                            <p:tav tm="100000">
                                              <p:val>
                                                <p:strVal val="#ppt_y"/>
                                              </p:val>
                                            </p:tav>
                                          </p:tavLst>
                                        </p:anim>
                                      </p:childTnLst>
                                    </p:cTn>
                                  </p:par>
                                </p:childTnLst>
                              </p:cTn>
                            </p:par>
                            <p:par>
                              <p:cTn id="53" fill="hold">
                                <p:stCondLst>
                                  <p:cond delay="6000"/>
                                </p:stCondLst>
                                <p:childTnLst>
                                  <p:par>
                                    <p:cTn id="54" presetID="22" presetClass="entr" presetSubtype="8" fill="hold" grpId="0" nodeType="afterEffect">
                                      <p:stCondLst>
                                        <p:cond delay="0"/>
                                      </p:stCondLst>
                                      <p:childTnLst>
                                        <p:set>
                                          <p:cBhvr>
                                            <p:cTn id="55" dur="1" fill="hold">
                                              <p:stCondLst>
                                                <p:cond delay="0"/>
                                              </p:stCondLst>
                                            </p:cTn>
                                            <p:tgtEl>
                                              <p:spTgt spid="34"/>
                                            </p:tgtEl>
                                            <p:attrNameLst>
                                              <p:attrName>style.visibility</p:attrName>
                                            </p:attrNameLst>
                                          </p:cBhvr>
                                          <p:to>
                                            <p:strVal val="visible"/>
                                          </p:to>
                                        </p:set>
                                        <p:animEffect transition="in" filter="wipe(left)">
                                          <p:cBhvr>
                                            <p:cTn id="56" dur="1000"/>
                                            <p:tgtEl>
                                              <p:spTgt spid="34"/>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22" grpId="0" animBg="1"/>
          <p:bldP spid="23" grpId="0" animBg="1"/>
          <p:bldP spid="24" grpId="0" animBg="1"/>
          <p:bldP spid="28" grpId="0"/>
          <p:bldP spid="29" grpId="0" animBg="1"/>
          <p:bldP spid="30" grpId="0" animBg="1"/>
          <p:bldP spid="31" grpId="0"/>
          <p:bldP spid="32" grpId="0" animBg="1"/>
          <p:bldP spid="33" grpId="0" animBg="1"/>
          <p:bldP spid="34" grpId="0"/>
        </p:bldLst>
      </p:timing>
    </mc:Fallback>
  </mc:AlternateContent>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8" name="矩形 42"/>
          <p:cNvSpPr>
            <a:spLocks noChangeArrowheads="1"/>
          </p:cNvSpPr>
          <p:nvPr/>
        </p:nvSpPr>
        <p:spPr bwMode="auto">
          <a:xfrm>
            <a:off x="9757073" y="3905498"/>
            <a:ext cx="923925" cy="2260600"/>
          </a:xfrm>
          <a:prstGeom prst="rect">
            <a:avLst/>
          </a:prstGeom>
          <a:solidFill>
            <a:schemeClr val="accent2"/>
          </a:solidFill>
          <a:ln>
            <a:noFill/>
          </a:ln>
        </p:spPr>
        <p:txBody>
          <a:bodyPr lIns="121912" tIns="60956" rIns="121912" bIns="60956" anchor="ctr"/>
          <a:lstStyle>
            <a:lvl1pPr eaLnBrk="0" hangingPunct="0">
              <a:defRPr>
                <a:solidFill>
                  <a:schemeClr val="tx1"/>
                </a:solidFill>
                <a:latin typeface="Arial" panose="020B0604020202020204" pitchFamily="34" charset="0"/>
                <a:ea typeface="宋体" panose="02010600030101010101" pitchFamily="2" charset="-122"/>
              </a:defRPr>
            </a:lvl1pPr>
            <a:lvl2pPr marL="742950" indent="-285750" eaLnBrk="0" hangingPunct="0">
              <a:defRPr>
                <a:solidFill>
                  <a:schemeClr val="tx1"/>
                </a:solidFill>
                <a:latin typeface="Arial" panose="020B0604020202020204" pitchFamily="34" charset="0"/>
                <a:ea typeface="宋体" panose="02010600030101010101" pitchFamily="2" charset="-122"/>
              </a:defRPr>
            </a:lvl2pPr>
            <a:lvl3pPr marL="1143000" indent="-228600" eaLnBrk="0" hangingPunct="0">
              <a:defRPr>
                <a:solidFill>
                  <a:schemeClr val="tx1"/>
                </a:solidFill>
                <a:latin typeface="Arial" panose="020B0604020202020204" pitchFamily="34" charset="0"/>
                <a:ea typeface="宋体" panose="02010600030101010101" pitchFamily="2" charset="-122"/>
              </a:defRPr>
            </a:lvl3pPr>
            <a:lvl4pPr marL="1600200" indent="-228600" eaLnBrk="0" hangingPunct="0">
              <a:defRPr>
                <a:solidFill>
                  <a:schemeClr val="tx1"/>
                </a:solidFill>
                <a:latin typeface="Arial" panose="020B0604020202020204" pitchFamily="34" charset="0"/>
                <a:ea typeface="宋体" panose="02010600030101010101" pitchFamily="2" charset="-122"/>
              </a:defRPr>
            </a:lvl4pPr>
            <a:lvl5pPr marL="2057400" indent="-228600" eaLnBrk="0" hangingPunct="0">
              <a:defRPr>
                <a:solidFill>
                  <a:schemeClr val="tx1"/>
                </a:solidFill>
                <a:latin typeface="Arial" panose="020B0604020202020204" pitchFamily="34" charset="0"/>
                <a:ea typeface="宋体" panose="02010600030101010101" pitchFamily="2" charset="-122"/>
              </a:defRPr>
            </a:lvl5pPr>
            <a:lvl6pPr marL="25146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宋体" panose="02010600030101010101" pitchFamily="2" charset="-122"/>
              </a:defRPr>
            </a:lvl6pPr>
            <a:lvl7pPr marL="29718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宋体" panose="02010600030101010101" pitchFamily="2" charset="-122"/>
              </a:defRPr>
            </a:lvl7pPr>
            <a:lvl8pPr marL="34290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宋体" panose="02010600030101010101" pitchFamily="2" charset="-122"/>
              </a:defRPr>
            </a:lvl8pPr>
            <a:lvl9pPr marL="38862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宋体" panose="02010600030101010101" pitchFamily="2" charset="-122"/>
              </a:defRPr>
            </a:lvl9pPr>
          </a:lstStyle>
          <a:p>
            <a:pPr algn="ctr" eaLnBrk="1" hangingPunct="1"/>
            <a:endParaRPr lang="zh-CN" altLang="zh-CN" sz="2400">
              <a:solidFill>
                <a:schemeClr val="tx1">
                  <a:lumMod val="75000"/>
                  <a:lumOff val="25000"/>
                </a:schemeClr>
              </a:solidFill>
              <a:latin typeface="微软雅黑" panose="020B0503020204020204" pitchFamily="34" charset="-122"/>
              <a:ea typeface="微软雅黑" panose="020B0503020204020204" pitchFamily="34" charset="-122"/>
              <a:sym typeface="方正兰亭黑_GBK" pitchFamily="2" charset="-122"/>
            </a:endParaRPr>
          </a:p>
        </p:txBody>
      </p:sp>
      <p:sp>
        <p:nvSpPr>
          <p:cNvPr id="19" name="矩形 37"/>
          <p:cNvSpPr>
            <a:spLocks noChangeArrowheads="1"/>
          </p:cNvSpPr>
          <p:nvPr/>
        </p:nvSpPr>
        <p:spPr bwMode="auto">
          <a:xfrm>
            <a:off x="4967586" y="3905498"/>
            <a:ext cx="4667250" cy="2260600"/>
          </a:xfrm>
          <a:prstGeom prst="rect">
            <a:avLst/>
          </a:prstGeom>
          <a:solidFill>
            <a:schemeClr val="accent3"/>
          </a:solidFill>
          <a:ln>
            <a:noFill/>
          </a:ln>
        </p:spPr>
        <p:txBody>
          <a:bodyPr lIns="121912" tIns="60956" rIns="121912" bIns="60956" anchor="ctr"/>
          <a:lstStyle>
            <a:lvl1pPr eaLnBrk="0" hangingPunct="0">
              <a:lnSpc>
                <a:spcPct val="90000"/>
              </a:lnSpc>
              <a:spcBef>
                <a:spcPts val="1000"/>
              </a:spcBef>
              <a:buChar char="•"/>
              <a:defRPr sz="2800">
                <a:solidFill>
                  <a:schemeClr val="tx1"/>
                </a:solidFill>
                <a:latin typeface="方正兰亭黑_GBK" pitchFamily="2" charset="-122"/>
                <a:ea typeface="方正兰亭黑_GBK" pitchFamily="2" charset="-122"/>
                <a:sym typeface="Calibri" panose="020F0502020204030204" pitchFamily="34" charset="0"/>
              </a:defRPr>
            </a:lvl1pPr>
            <a:lvl2pPr marL="742950" indent="-285750" eaLnBrk="0" hangingPunct="0">
              <a:lnSpc>
                <a:spcPct val="90000"/>
              </a:lnSpc>
              <a:spcBef>
                <a:spcPts val="500"/>
              </a:spcBef>
              <a:buChar char="•"/>
              <a:defRPr sz="2400">
                <a:solidFill>
                  <a:schemeClr val="tx1"/>
                </a:solidFill>
                <a:latin typeface="方正兰亭黑_GBK" pitchFamily="2" charset="-122"/>
                <a:ea typeface="方正兰亭黑_GBK" pitchFamily="2" charset="-122"/>
                <a:sym typeface="Calibri" panose="020F0502020204030204" pitchFamily="34" charset="0"/>
              </a:defRPr>
            </a:lvl2pPr>
            <a:lvl3pPr marL="1143000" indent="-228600" eaLnBrk="0" hangingPunct="0">
              <a:lnSpc>
                <a:spcPct val="90000"/>
              </a:lnSpc>
              <a:spcBef>
                <a:spcPts val="500"/>
              </a:spcBef>
              <a:buChar char="•"/>
              <a:defRPr sz="2000">
                <a:solidFill>
                  <a:schemeClr val="tx1"/>
                </a:solidFill>
                <a:latin typeface="方正兰亭黑_GBK" pitchFamily="2" charset="-122"/>
                <a:ea typeface="方正兰亭黑_GBK" pitchFamily="2" charset="-122"/>
                <a:sym typeface="Calibri" panose="020F0502020204030204" pitchFamily="34" charset="0"/>
              </a:defRPr>
            </a:lvl3pPr>
            <a:lvl4pPr marL="1600200" indent="-228600" eaLnBrk="0" hangingPunct="0">
              <a:lnSpc>
                <a:spcPct val="90000"/>
              </a:lnSpc>
              <a:spcBef>
                <a:spcPts val="500"/>
              </a:spcBef>
              <a:buChar char="•"/>
              <a:defRPr>
                <a:solidFill>
                  <a:schemeClr val="tx1"/>
                </a:solidFill>
                <a:latin typeface="方正兰亭黑_GBK" pitchFamily="2" charset="-122"/>
                <a:ea typeface="方正兰亭黑_GBK" pitchFamily="2" charset="-122"/>
                <a:sym typeface="Calibri" panose="020F0502020204030204" pitchFamily="34" charset="0"/>
              </a:defRPr>
            </a:lvl4pPr>
            <a:lvl5pPr marL="2057400" indent="-228600" eaLnBrk="0" hangingPunct="0">
              <a:lnSpc>
                <a:spcPct val="90000"/>
              </a:lnSpc>
              <a:spcBef>
                <a:spcPts val="500"/>
              </a:spcBef>
              <a:buChar char="•"/>
              <a:defRPr>
                <a:solidFill>
                  <a:schemeClr val="tx1"/>
                </a:solidFill>
                <a:latin typeface="方正兰亭黑_GBK" pitchFamily="2" charset="-122"/>
                <a:ea typeface="方正兰亭黑_GBK" pitchFamily="2" charset="-122"/>
                <a:sym typeface="Calibri" panose="020F0502020204030204" pitchFamily="34" charset="0"/>
              </a:defRPr>
            </a:lvl5pPr>
            <a:lvl6pPr marL="25146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6pPr>
            <a:lvl7pPr marL="29718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7pPr>
            <a:lvl8pPr marL="34290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8pPr>
            <a:lvl9pPr marL="38862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9pPr>
          </a:lstStyle>
          <a:p>
            <a:pPr algn="ctr" eaLnBrk="1" hangingPunct="1">
              <a:lnSpc>
                <a:spcPct val="100000"/>
              </a:lnSpc>
              <a:spcBef>
                <a:spcPct val="0"/>
              </a:spcBef>
              <a:buFont typeface="Arial" panose="020B0604020202020204" pitchFamily="34" charset="0"/>
              <a:buNone/>
            </a:pPr>
            <a:endParaRPr lang="zh-CN" altLang="zh-CN" sz="2400">
              <a:solidFill>
                <a:schemeClr val="tx1">
                  <a:lumMod val="75000"/>
                  <a:lumOff val="25000"/>
                </a:schemeClr>
              </a:solidFill>
              <a:latin typeface="微软雅黑" panose="020B0503020204020204" pitchFamily="34" charset="-122"/>
              <a:ea typeface="微软雅黑" panose="020B0503020204020204" pitchFamily="34" charset="-122"/>
              <a:sym typeface="方正兰亭黑_GBK" pitchFamily="2" charset="-122"/>
            </a:endParaRPr>
          </a:p>
        </p:txBody>
      </p:sp>
      <p:sp>
        <p:nvSpPr>
          <p:cNvPr id="21" name="矩形 46"/>
          <p:cNvSpPr>
            <a:spLocks noChangeAspect="1" noChangeArrowheads="1"/>
          </p:cNvSpPr>
          <p:nvPr/>
        </p:nvSpPr>
        <p:spPr bwMode="auto">
          <a:xfrm>
            <a:off x="1457623" y="3905498"/>
            <a:ext cx="3389313" cy="2260600"/>
          </a:xfrm>
          <a:prstGeom prst="rect">
            <a:avLst/>
          </a:prstGeom>
          <a:blipFill dpi="0" rotWithShape="1">
            <a:blip r:embed="rId1"/>
            <a:srcRect/>
            <a:stretch>
              <a:fillRect/>
            </a:stretch>
          </a:blipFill>
          <a:ln>
            <a:noFill/>
          </a:ln>
          <a:extLst>
            <a:ext uri="{91240B29-F687-4F45-9708-019B960494DF}">
              <a14:hiddenLine xmlns:a14="http://schemas.microsoft.com/office/drawing/2010/main" w="9525">
                <a:solidFill>
                  <a:srgbClr val="000000"/>
                </a:solidFill>
                <a:bevel/>
              </a14:hiddenLine>
            </a:ext>
          </a:extLst>
        </p:spPr>
        <p:txBody>
          <a:bodyPr lIns="121912" tIns="60956" rIns="121912" bIns="60956" anchor="ctr"/>
          <a:lstStyle>
            <a:lvl1pPr eaLnBrk="0" hangingPunct="0">
              <a:lnSpc>
                <a:spcPct val="90000"/>
              </a:lnSpc>
              <a:spcBef>
                <a:spcPts val="1000"/>
              </a:spcBef>
              <a:buChar char="•"/>
              <a:defRPr sz="2800">
                <a:solidFill>
                  <a:schemeClr val="tx1"/>
                </a:solidFill>
                <a:latin typeface="方正兰亭黑_GBK" pitchFamily="2" charset="-122"/>
                <a:ea typeface="方正兰亭黑_GBK" pitchFamily="2" charset="-122"/>
                <a:sym typeface="Calibri" panose="020F0502020204030204" pitchFamily="34" charset="0"/>
              </a:defRPr>
            </a:lvl1pPr>
            <a:lvl2pPr marL="742950" indent="-285750" eaLnBrk="0" hangingPunct="0">
              <a:lnSpc>
                <a:spcPct val="90000"/>
              </a:lnSpc>
              <a:spcBef>
                <a:spcPts val="500"/>
              </a:spcBef>
              <a:buChar char="•"/>
              <a:defRPr sz="2400">
                <a:solidFill>
                  <a:schemeClr val="tx1"/>
                </a:solidFill>
                <a:latin typeface="方正兰亭黑_GBK" pitchFamily="2" charset="-122"/>
                <a:ea typeface="方正兰亭黑_GBK" pitchFamily="2" charset="-122"/>
                <a:sym typeface="Calibri" panose="020F0502020204030204" pitchFamily="34" charset="0"/>
              </a:defRPr>
            </a:lvl2pPr>
            <a:lvl3pPr marL="1143000" indent="-228600" eaLnBrk="0" hangingPunct="0">
              <a:lnSpc>
                <a:spcPct val="90000"/>
              </a:lnSpc>
              <a:spcBef>
                <a:spcPts val="500"/>
              </a:spcBef>
              <a:buChar char="•"/>
              <a:defRPr sz="2000">
                <a:solidFill>
                  <a:schemeClr val="tx1"/>
                </a:solidFill>
                <a:latin typeface="方正兰亭黑_GBK" pitchFamily="2" charset="-122"/>
                <a:ea typeface="方正兰亭黑_GBK" pitchFamily="2" charset="-122"/>
                <a:sym typeface="Calibri" panose="020F0502020204030204" pitchFamily="34" charset="0"/>
              </a:defRPr>
            </a:lvl3pPr>
            <a:lvl4pPr marL="1600200" indent="-228600" eaLnBrk="0" hangingPunct="0">
              <a:lnSpc>
                <a:spcPct val="90000"/>
              </a:lnSpc>
              <a:spcBef>
                <a:spcPts val="500"/>
              </a:spcBef>
              <a:buChar char="•"/>
              <a:defRPr>
                <a:solidFill>
                  <a:schemeClr val="tx1"/>
                </a:solidFill>
                <a:latin typeface="方正兰亭黑_GBK" pitchFamily="2" charset="-122"/>
                <a:ea typeface="方正兰亭黑_GBK" pitchFamily="2" charset="-122"/>
                <a:sym typeface="Calibri" panose="020F0502020204030204" pitchFamily="34" charset="0"/>
              </a:defRPr>
            </a:lvl4pPr>
            <a:lvl5pPr marL="2057400" indent="-228600" eaLnBrk="0" hangingPunct="0">
              <a:lnSpc>
                <a:spcPct val="90000"/>
              </a:lnSpc>
              <a:spcBef>
                <a:spcPts val="500"/>
              </a:spcBef>
              <a:buChar char="•"/>
              <a:defRPr>
                <a:solidFill>
                  <a:schemeClr val="tx1"/>
                </a:solidFill>
                <a:latin typeface="方正兰亭黑_GBK" pitchFamily="2" charset="-122"/>
                <a:ea typeface="方正兰亭黑_GBK" pitchFamily="2" charset="-122"/>
                <a:sym typeface="Calibri" panose="020F0502020204030204" pitchFamily="34" charset="0"/>
              </a:defRPr>
            </a:lvl5pPr>
            <a:lvl6pPr marL="25146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6pPr>
            <a:lvl7pPr marL="29718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7pPr>
            <a:lvl8pPr marL="34290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8pPr>
            <a:lvl9pPr marL="38862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9pPr>
          </a:lstStyle>
          <a:p>
            <a:pPr algn="ctr" eaLnBrk="1" hangingPunct="1">
              <a:lnSpc>
                <a:spcPct val="100000"/>
              </a:lnSpc>
              <a:spcBef>
                <a:spcPct val="0"/>
              </a:spcBef>
              <a:buFont typeface="Arial" panose="020B0604020202020204" pitchFamily="34" charset="0"/>
              <a:buNone/>
            </a:pPr>
            <a:endParaRPr lang="zh-CN" altLang="zh-CN" sz="2400">
              <a:solidFill>
                <a:schemeClr val="tx1">
                  <a:lumMod val="75000"/>
                  <a:lumOff val="25000"/>
                </a:schemeClr>
              </a:solidFill>
              <a:latin typeface="微软雅黑" panose="020B0503020204020204" pitchFamily="34" charset="-122"/>
              <a:ea typeface="微软雅黑" panose="020B0503020204020204" pitchFamily="34" charset="-122"/>
              <a:sym typeface="方正兰亭黑_GBK" pitchFamily="2" charset="-122"/>
            </a:endParaRPr>
          </a:p>
        </p:txBody>
      </p:sp>
      <p:sp>
        <p:nvSpPr>
          <p:cNvPr id="22" name="矩形 47"/>
          <p:cNvSpPr>
            <a:spLocks noChangeAspect="1" noChangeArrowheads="1"/>
          </p:cNvSpPr>
          <p:nvPr/>
        </p:nvSpPr>
        <p:spPr bwMode="auto">
          <a:xfrm>
            <a:off x="3811886" y="1552823"/>
            <a:ext cx="3386137" cy="2259013"/>
          </a:xfrm>
          <a:prstGeom prst="rect">
            <a:avLst/>
          </a:prstGeom>
          <a:blipFill dpi="0" rotWithShape="1">
            <a:blip r:embed="rId2"/>
            <a:srcRect/>
            <a:stretch>
              <a:fillRect/>
            </a:stretch>
          </a:blipFill>
          <a:ln>
            <a:noFill/>
          </a:ln>
          <a:extLst>
            <a:ext uri="{91240B29-F687-4F45-9708-019B960494DF}">
              <a14:hiddenLine xmlns:a14="http://schemas.microsoft.com/office/drawing/2010/main" w="9525">
                <a:solidFill>
                  <a:srgbClr val="000000"/>
                </a:solidFill>
                <a:bevel/>
              </a14:hiddenLine>
            </a:ext>
          </a:extLst>
        </p:spPr>
        <p:txBody>
          <a:bodyPr lIns="121912" tIns="60956" rIns="121912" bIns="60956" anchor="ctr"/>
          <a:lstStyle>
            <a:lvl1pPr eaLnBrk="0" hangingPunct="0">
              <a:lnSpc>
                <a:spcPct val="90000"/>
              </a:lnSpc>
              <a:spcBef>
                <a:spcPts val="1000"/>
              </a:spcBef>
              <a:buChar char="•"/>
              <a:defRPr sz="2800">
                <a:solidFill>
                  <a:schemeClr val="tx1"/>
                </a:solidFill>
                <a:latin typeface="方正兰亭黑_GBK" pitchFamily="2" charset="-122"/>
                <a:ea typeface="方正兰亭黑_GBK" pitchFamily="2" charset="-122"/>
                <a:sym typeface="Calibri" panose="020F0502020204030204" pitchFamily="34" charset="0"/>
              </a:defRPr>
            </a:lvl1pPr>
            <a:lvl2pPr marL="742950" indent="-285750" eaLnBrk="0" hangingPunct="0">
              <a:lnSpc>
                <a:spcPct val="90000"/>
              </a:lnSpc>
              <a:spcBef>
                <a:spcPts val="500"/>
              </a:spcBef>
              <a:buChar char="•"/>
              <a:defRPr sz="2400">
                <a:solidFill>
                  <a:schemeClr val="tx1"/>
                </a:solidFill>
                <a:latin typeface="方正兰亭黑_GBK" pitchFamily="2" charset="-122"/>
                <a:ea typeface="方正兰亭黑_GBK" pitchFamily="2" charset="-122"/>
                <a:sym typeface="Calibri" panose="020F0502020204030204" pitchFamily="34" charset="0"/>
              </a:defRPr>
            </a:lvl2pPr>
            <a:lvl3pPr marL="1143000" indent="-228600" eaLnBrk="0" hangingPunct="0">
              <a:lnSpc>
                <a:spcPct val="90000"/>
              </a:lnSpc>
              <a:spcBef>
                <a:spcPts val="500"/>
              </a:spcBef>
              <a:buChar char="•"/>
              <a:defRPr sz="2000">
                <a:solidFill>
                  <a:schemeClr val="tx1"/>
                </a:solidFill>
                <a:latin typeface="方正兰亭黑_GBK" pitchFamily="2" charset="-122"/>
                <a:ea typeface="方正兰亭黑_GBK" pitchFamily="2" charset="-122"/>
                <a:sym typeface="Calibri" panose="020F0502020204030204" pitchFamily="34" charset="0"/>
              </a:defRPr>
            </a:lvl3pPr>
            <a:lvl4pPr marL="1600200" indent="-228600" eaLnBrk="0" hangingPunct="0">
              <a:lnSpc>
                <a:spcPct val="90000"/>
              </a:lnSpc>
              <a:spcBef>
                <a:spcPts val="500"/>
              </a:spcBef>
              <a:buChar char="•"/>
              <a:defRPr>
                <a:solidFill>
                  <a:schemeClr val="tx1"/>
                </a:solidFill>
                <a:latin typeface="方正兰亭黑_GBK" pitchFamily="2" charset="-122"/>
                <a:ea typeface="方正兰亭黑_GBK" pitchFamily="2" charset="-122"/>
                <a:sym typeface="Calibri" panose="020F0502020204030204" pitchFamily="34" charset="0"/>
              </a:defRPr>
            </a:lvl4pPr>
            <a:lvl5pPr marL="2057400" indent="-228600" eaLnBrk="0" hangingPunct="0">
              <a:lnSpc>
                <a:spcPct val="90000"/>
              </a:lnSpc>
              <a:spcBef>
                <a:spcPts val="500"/>
              </a:spcBef>
              <a:buChar char="•"/>
              <a:defRPr>
                <a:solidFill>
                  <a:schemeClr val="tx1"/>
                </a:solidFill>
                <a:latin typeface="方正兰亭黑_GBK" pitchFamily="2" charset="-122"/>
                <a:ea typeface="方正兰亭黑_GBK" pitchFamily="2" charset="-122"/>
                <a:sym typeface="Calibri" panose="020F0502020204030204" pitchFamily="34" charset="0"/>
              </a:defRPr>
            </a:lvl5pPr>
            <a:lvl6pPr marL="25146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6pPr>
            <a:lvl7pPr marL="29718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7pPr>
            <a:lvl8pPr marL="34290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8pPr>
            <a:lvl9pPr marL="38862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9pPr>
          </a:lstStyle>
          <a:p>
            <a:pPr algn="ctr" eaLnBrk="1" hangingPunct="1">
              <a:lnSpc>
                <a:spcPct val="100000"/>
              </a:lnSpc>
              <a:spcBef>
                <a:spcPct val="0"/>
              </a:spcBef>
              <a:buFont typeface="Arial" panose="020B0604020202020204" pitchFamily="34" charset="0"/>
              <a:buNone/>
            </a:pPr>
            <a:endParaRPr lang="zh-CN" altLang="zh-CN" sz="2400">
              <a:solidFill>
                <a:schemeClr val="tx1">
                  <a:lumMod val="75000"/>
                  <a:lumOff val="25000"/>
                </a:schemeClr>
              </a:solidFill>
              <a:latin typeface="微软雅黑" panose="020B0503020204020204" pitchFamily="34" charset="-122"/>
              <a:ea typeface="微软雅黑" panose="020B0503020204020204" pitchFamily="34" charset="-122"/>
              <a:sym typeface="方正兰亭黑_GBK" pitchFamily="2" charset="-122"/>
            </a:endParaRPr>
          </a:p>
        </p:txBody>
      </p:sp>
      <p:sp>
        <p:nvSpPr>
          <p:cNvPr id="23" name="矩形 1"/>
          <p:cNvSpPr>
            <a:spLocks noChangeArrowheads="1"/>
          </p:cNvSpPr>
          <p:nvPr/>
        </p:nvSpPr>
        <p:spPr bwMode="auto">
          <a:xfrm>
            <a:off x="1457623" y="1551236"/>
            <a:ext cx="2260600" cy="2260600"/>
          </a:xfrm>
          <a:prstGeom prst="rect">
            <a:avLst/>
          </a:prstGeom>
          <a:solidFill>
            <a:schemeClr val="accent1"/>
          </a:solidFill>
          <a:ln>
            <a:noFill/>
          </a:ln>
        </p:spPr>
        <p:txBody>
          <a:bodyPr lIns="121912" tIns="60956" rIns="121912" bIns="60956" anchor="ctr"/>
          <a:lstStyle>
            <a:lvl1pPr eaLnBrk="0" hangingPunct="0">
              <a:lnSpc>
                <a:spcPct val="90000"/>
              </a:lnSpc>
              <a:spcBef>
                <a:spcPts val="1000"/>
              </a:spcBef>
              <a:buChar char="•"/>
              <a:defRPr sz="2800">
                <a:solidFill>
                  <a:schemeClr val="tx1"/>
                </a:solidFill>
                <a:latin typeface="方正兰亭黑_GBK" pitchFamily="2" charset="-122"/>
                <a:ea typeface="方正兰亭黑_GBK" pitchFamily="2" charset="-122"/>
                <a:sym typeface="Calibri" panose="020F0502020204030204" pitchFamily="34" charset="0"/>
              </a:defRPr>
            </a:lvl1pPr>
            <a:lvl2pPr marL="742950" indent="-285750" eaLnBrk="0" hangingPunct="0">
              <a:lnSpc>
                <a:spcPct val="90000"/>
              </a:lnSpc>
              <a:spcBef>
                <a:spcPts val="500"/>
              </a:spcBef>
              <a:buChar char="•"/>
              <a:defRPr sz="2400">
                <a:solidFill>
                  <a:schemeClr val="tx1"/>
                </a:solidFill>
                <a:latin typeface="方正兰亭黑_GBK" pitchFamily="2" charset="-122"/>
                <a:ea typeface="方正兰亭黑_GBK" pitchFamily="2" charset="-122"/>
                <a:sym typeface="Calibri" panose="020F0502020204030204" pitchFamily="34" charset="0"/>
              </a:defRPr>
            </a:lvl2pPr>
            <a:lvl3pPr marL="1143000" indent="-228600" eaLnBrk="0" hangingPunct="0">
              <a:lnSpc>
                <a:spcPct val="90000"/>
              </a:lnSpc>
              <a:spcBef>
                <a:spcPts val="500"/>
              </a:spcBef>
              <a:buChar char="•"/>
              <a:defRPr sz="2000">
                <a:solidFill>
                  <a:schemeClr val="tx1"/>
                </a:solidFill>
                <a:latin typeface="方正兰亭黑_GBK" pitchFamily="2" charset="-122"/>
                <a:ea typeface="方正兰亭黑_GBK" pitchFamily="2" charset="-122"/>
                <a:sym typeface="Calibri" panose="020F0502020204030204" pitchFamily="34" charset="0"/>
              </a:defRPr>
            </a:lvl3pPr>
            <a:lvl4pPr marL="1600200" indent="-228600" eaLnBrk="0" hangingPunct="0">
              <a:lnSpc>
                <a:spcPct val="90000"/>
              </a:lnSpc>
              <a:spcBef>
                <a:spcPts val="500"/>
              </a:spcBef>
              <a:buChar char="•"/>
              <a:defRPr>
                <a:solidFill>
                  <a:schemeClr val="tx1"/>
                </a:solidFill>
                <a:latin typeface="方正兰亭黑_GBK" pitchFamily="2" charset="-122"/>
                <a:ea typeface="方正兰亭黑_GBK" pitchFamily="2" charset="-122"/>
                <a:sym typeface="Calibri" panose="020F0502020204030204" pitchFamily="34" charset="0"/>
              </a:defRPr>
            </a:lvl4pPr>
            <a:lvl5pPr marL="2057400" indent="-228600" eaLnBrk="0" hangingPunct="0">
              <a:lnSpc>
                <a:spcPct val="90000"/>
              </a:lnSpc>
              <a:spcBef>
                <a:spcPts val="500"/>
              </a:spcBef>
              <a:buChar char="•"/>
              <a:defRPr>
                <a:solidFill>
                  <a:schemeClr val="tx1"/>
                </a:solidFill>
                <a:latin typeface="方正兰亭黑_GBK" pitchFamily="2" charset="-122"/>
                <a:ea typeface="方正兰亭黑_GBK" pitchFamily="2" charset="-122"/>
                <a:sym typeface="Calibri" panose="020F0502020204030204" pitchFamily="34" charset="0"/>
              </a:defRPr>
            </a:lvl5pPr>
            <a:lvl6pPr marL="25146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6pPr>
            <a:lvl7pPr marL="29718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7pPr>
            <a:lvl8pPr marL="34290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8pPr>
            <a:lvl9pPr marL="38862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9pPr>
          </a:lstStyle>
          <a:p>
            <a:pPr algn="ctr" eaLnBrk="1" hangingPunct="1">
              <a:lnSpc>
                <a:spcPct val="100000"/>
              </a:lnSpc>
              <a:spcBef>
                <a:spcPct val="0"/>
              </a:spcBef>
              <a:buFont typeface="Arial" panose="020B0604020202020204" pitchFamily="34" charset="0"/>
              <a:buNone/>
            </a:pPr>
            <a:endParaRPr lang="zh-CN" altLang="zh-CN" sz="2400">
              <a:solidFill>
                <a:schemeClr val="tx1">
                  <a:lumMod val="75000"/>
                  <a:lumOff val="25000"/>
                </a:schemeClr>
              </a:solidFill>
              <a:latin typeface="微软雅黑" panose="020B0503020204020204" pitchFamily="34" charset="-122"/>
              <a:ea typeface="微软雅黑" panose="020B0503020204020204" pitchFamily="34" charset="-122"/>
              <a:sym typeface="方正兰亭黑_GBK" pitchFamily="2" charset="-122"/>
            </a:endParaRPr>
          </a:p>
        </p:txBody>
      </p:sp>
      <p:sp>
        <p:nvSpPr>
          <p:cNvPr id="24" name="矩形 59"/>
          <p:cNvSpPr>
            <a:spLocks noChangeAspect="1" noChangeArrowheads="1"/>
          </p:cNvSpPr>
          <p:nvPr/>
        </p:nvSpPr>
        <p:spPr bwMode="auto">
          <a:xfrm>
            <a:off x="7291686" y="1551236"/>
            <a:ext cx="3389312" cy="2260600"/>
          </a:xfrm>
          <a:prstGeom prst="rect">
            <a:avLst/>
          </a:prstGeom>
          <a:blipFill dpi="0" rotWithShape="1">
            <a:blip r:embed="rId3"/>
            <a:srcRect/>
            <a:stretch>
              <a:fillRect/>
            </a:stretch>
          </a:blipFill>
          <a:ln>
            <a:noFill/>
          </a:ln>
          <a:extLst>
            <a:ext uri="{91240B29-F687-4F45-9708-019B960494DF}">
              <a14:hiddenLine xmlns:a14="http://schemas.microsoft.com/office/drawing/2010/main" w="9525">
                <a:solidFill>
                  <a:srgbClr val="000000"/>
                </a:solidFill>
                <a:bevel/>
              </a14:hiddenLine>
            </a:ext>
          </a:extLst>
        </p:spPr>
        <p:txBody>
          <a:bodyPr lIns="121912" tIns="60956" rIns="121912" bIns="60956" anchor="ctr"/>
          <a:lstStyle>
            <a:lvl1pPr eaLnBrk="0" hangingPunct="0">
              <a:lnSpc>
                <a:spcPct val="90000"/>
              </a:lnSpc>
              <a:spcBef>
                <a:spcPts val="1000"/>
              </a:spcBef>
              <a:buChar char="•"/>
              <a:defRPr sz="2800">
                <a:solidFill>
                  <a:schemeClr val="tx1"/>
                </a:solidFill>
                <a:latin typeface="方正兰亭黑_GBK" pitchFamily="2" charset="-122"/>
                <a:ea typeface="方正兰亭黑_GBK" pitchFamily="2" charset="-122"/>
                <a:sym typeface="Calibri" panose="020F0502020204030204" pitchFamily="34" charset="0"/>
              </a:defRPr>
            </a:lvl1pPr>
            <a:lvl2pPr marL="742950" indent="-285750" eaLnBrk="0" hangingPunct="0">
              <a:lnSpc>
                <a:spcPct val="90000"/>
              </a:lnSpc>
              <a:spcBef>
                <a:spcPts val="500"/>
              </a:spcBef>
              <a:buChar char="•"/>
              <a:defRPr sz="2400">
                <a:solidFill>
                  <a:schemeClr val="tx1"/>
                </a:solidFill>
                <a:latin typeface="方正兰亭黑_GBK" pitchFamily="2" charset="-122"/>
                <a:ea typeface="方正兰亭黑_GBK" pitchFamily="2" charset="-122"/>
                <a:sym typeface="Calibri" panose="020F0502020204030204" pitchFamily="34" charset="0"/>
              </a:defRPr>
            </a:lvl2pPr>
            <a:lvl3pPr marL="1143000" indent="-228600" eaLnBrk="0" hangingPunct="0">
              <a:lnSpc>
                <a:spcPct val="90000"/>
              </a:lnSpc>
              <a:spcBef>
                <a:spcPts val="500"/>
              </a:spcBef>
              <a:buChar char="•"/>
              <a:defRPr sz="2000">
                <a:solidFill>
                  <a:schemeClr val="tx1"/>
                </a:solidFill>
                <a:latin typeface="方正兰亭黑_GBK" pitchFamily="2" charset="-122"/>
                <a:ea typeface="方正兰亭黑_GBK" pitchFamily="2" charset="-122"/>
                <a:sym typeface="Calibri" panose="020F0502020204030204" pitchFamily="34" charset="0"/>
              </a:defRPr>
            </a:lvl3pPr>
            <a:lvl4pPr marL="1600200" indent="-228600" eaLnBrk="0" hangingPunct="0">
              <a:lnSpc>
                <a:spcPct val="90000"/>
              </a:lnSpc>
              <a:spcBef>
                <a:spcPts val="500"/>
              </a:spcBef>
              <a:buChar char="•"/>
              <a:defRPr>
                <a:solidFill>
                  <a:schemeClr val="tx1"/>
                </a:solidFill>
                <a:latin typeface="方正兰亭黑_GBK" pitchFamily="2" charset="-122"/>
                <a:ea typeface="方正兰亭黑_GBK" pitchFamily="2" charset="-122"/>
                <a:sym typeface="Calibri" panose="020F0502020204030204" pitchFamily="34" charset="0"/>
              </a:defRPr>
            </a:lvl4pPr>
            <a:lvl5pPr marL="2057400" indent="-228600" eaLnBrk="0" hangingPunct="0">
              <a:lnSpc>
                <a:spcPct val="90000"/>
              </a:lnSpc>
              <a:spcBef>
                <a:spcPts val="500"/>
              </a:spcBef>
              <a:buChar char="•"/>
              <a:defRPr>
                <a:solidFill>
                  <a:schemeClr val="tx1"/>
                </a:solidFill>
                <a:latin typeface="方正兰亭黑_GBK" pitchFamily="2" charset="-122"/>
                <a:ea typeface="方正兰亭黑_GBK" pitchFamily="2" charset="-122"/>
                <a:sym typeface="Calibri" panose="020F0502020204030204" pitchFamily="34" charset="0"/>
              </a:defRPr>
            </a:lvl5pPr>
            <a:lvl6pPr marL="25146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6pPr>
            <a:lvl7pPr marL="29718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7pPr>
            <a:lvl8pPr marL="34290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8pPr>
            <a:lvl9pPr marL="38862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9pPr>
          </a:lstStyle>
          <a:p>
            <a:pPr algn="ctr" eaLnBrk="1" hangingPunct="1">
              <a:lnSpc>
                <a:spcPct val="100000"/>
              </a:lnSpc>
              <a:spcBef>
                <a:spcPct val="0"/>
              </a:spcBef>
              <a:buFont typeface="Arial" panose="020B0604020202020204" pitchFamily="34" charset="0"/>
              <a:buNone/>
            </a:pPr>
            <a:endParaRPr lang="zh-CN" altLang="zh-CN" sz="2400">
              <a:solidFill>
                <a:schemeClr val="tx1">
                  <a:lumMod val="75000"/>
                  <a:lumOff val="25000"/>
                </a:schemeClr>
              </a:solidFill>
              <a:latin typeface="微软雅黑" panose="020B0503020204020204" pitchFamily="34" charset="-122"/>
              <a:ea typeface="微软雅黑" panose="020B0503020204020204" pitchFamily="34" charset="-122"/>
              <a:sym typeface="方正兰亭黑_GBK" pitchFamily="2" charset="-122"/>
            </a:endParaRPr>
          </a:p>
        </p:txBody>
      </p:sp>
      <p:sp>
        <p:nvSpPr>
          <p:cNvPr id="25" name="矩形 56"/>
          <p:cNvSpPr>
            <a:spLocks noChangeArrowheads="1"/>
          </p:cNvSpPr>
          <p:nvPr/>
        </p:nvSpPr>
        <p:spPr bwMode="auto">
          <a:xfrm>
            <a:off x="1457623" y="1679823"/>
            <a:ext cx="2152650" cy="460375"/>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bevel/>
              </a14:hiddenLine>
            </a:ext>
          </a:extLst>
        </p:spPr>
        <p:txBody>
          <a:bodyPr lIns="121912" tIns="60956" rIns="121912" bIns="60956">
            <a:spAutoFit/>
          </a:bodyPr>
          <a:lstStyle>
            <a:lvl1pPr eaLnBrk="0" hangingPunct="0">
              <a:lnSpc>
                <a:spcPct val="90000"/>
              </a:lnSpc>
              <a:spcBef>
                <a:spcPts val="1000"/>
              </a:spcBef>
              <a:buChar char="•"/>
              <a:defRPr sz="2800">
                <a:solidFill>
                  <a:schemeClr val="tx1"/>
                </a:solidFill>
                <a:latin typeface="方正兰亭黑_GBK" pitchFamily="2" charset="-122"/>
                <a:ea typeface="方正兰亭黑_GBK" pitchFamily="2" charset="-122"/>
                <a:sym typeface="Calibri" panose="020F0502020204030204" pitchFamily="34" charset="0"/>
              </a:defRPr>
            </a:lvl1pPr>
            <a:lvl2pPr marL="742950" indent="-285750" eaLnBrk="0" hangingPunct="0">
              <a:lnSpc>
                <a:spcPct val="90000"/>
              </a:lnSpc>
              <a:spcBef>
                <a:spcPts val="500"/>
              </a:spcBef>
              <a:buChar char="•"/>
              <a:defRPr sz="2400">
                <a:solidFill>
                  <a:schemeClr val="tx1"/>
                </a:solidFill>
                <a:latin typeface="方正兰亭黑_GBK" pitchFamily="2" charset="-122"/>
                <a:ea typeface="方正兰亭黑_GBK" pitchFamily="2" charset="-122"/>
                <a:sym typeface="Calibri" panose="020F0502020204030204" pitchFamily="34" charset="0"/>
              </a:defRPr>
            </a:lvl2pPr>
            <a:lvl3pPr marL="1143000" indent="-228600" eaLnBrk="0" hangingPunct="0">
              <a:lnSpc>
                <a:spcPct val="90000"/>
              </a:lnSpc>
              <a:spcBef>
                <a:spcPts val="500"/>
              </a:spcBef>
              <a:buChar char="•"/>
              <a:defRPr sz="2000">
                <a:solidFill>
                  <a:schemeClr val="tx1"/>
                </a:solidFill>
                <a:latin typeface="方正兰亭黑_GBK" pitchFamily="2" charset="-122"/>
                <a:ea typeface="方正兰亭黑_GBK" pitchFamily="2" charset="-122"/>
                <a:sym typeface="Calibri" panose="020F0502020204030204" pitchFamily="34" charset="0"/>
              </a:defRPr>
            </a:lvl3pPr>
            <a:lvl4pPr marL="1600200" indent="-228600" eaLnBrk="0" hangingPunct="0">
              <a:lnSpc>
                <a:spcPct val="90000"/>
              </a:lnSpc>
              <a:spcBef>
                <a:spcPts val="500"/>
              </a:spcBef>
              <a:buChar char="•"/>
              <a:defRPr>
                <a:solidFill>
                  <a:schemeClr val="tx1"/>
                </a:solidFill>
                <a:latin typeface="方正兰亭黑_GBK" pitchFamily="2" charset="-122"/>
                <a:ea typeface="方正兰亭黑_GBK" pitchFamily="2" charset="-122"/>
                <a:sym typeface="Calibri" panose="020F0502020204030204" pitchFamily="34" charset="0"/>
              </a:defRPr>
            </a:lvl4pPr>
            <a:lvl5pPr marL="2057400" indent="-228600" eaLnBrk="0" hangingPunct="0">
              <a:lnSpc>
                <a:spcPct val="90000"/>
              </a:lnSpc>
              <a:spcBef>
                <a:spcPts val="500"/>
              </a:spcBef>
              <a:buChar char="•"/>
              <a:defRPr>
                <a:solidFill>
                  <a:schemeClr val="tx1"/>
                </a:solidFill>
                <a:latin typeface="方正兰亭黑_GBK" pitchFamily="2" charset="-122"/>
                <a:ea typeface="方正兰亭黑_GBK" pitchFamily="2" charset="-122"/>
                <a:sym typeface="Calibri" panose="020F0502020204030204" pitchFamily="34" charset="0"/>
              </a:defRPr>
            </a:lvl5pPr>
            <a:lvl6pPr marL="25146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6pPr>
            <a:lvl7pPr marL="29718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7pPr>
            <a:lvl8pPr marL="34290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8pPr>
            <a:lvl9pPr marL="38862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9pPr>
          </a:lstStyle>
          <a:p>
            <a:pPr algn="r" eaLnBrk="1" hangingPunct="1">
              <a:lnSpc>
                <a:spcPct val="100000"/>
              </a:lnSpc>
              <a:spcBef>
                <a:spcPct val="0"/>
              </a:spcBef>
              <a:buFont typeface="Arial" panose="020B0604020202020204" pitchFamily="34" charset="0"/>
              <a:buNone/>
            </a:pPr>
            <a:r>
              <a:rPr lang="zh-CN" altLang="en-US" sz="2200" dirty="0">
                <a:solidFill>
                  <a:schemeClr val="bg1"/>
                </a:solidFill>
                <a:latin typeface="微软雅黑" panose="020B0503020204020204" pitchFamily="34" charset="-122"/>
                <a:ea typeface="微软雅黑" panose="020B0503020204020204" pitchFamily="34" charset="-122"/>
                <a:sym typeface="方正兰亭黑_GBK" pitchFamily="2" charset="-122"/>
              </a:rPr>
              <a:t>添加主题</a:t>
            </a:r>
            <a:endParaRPr lang="zh-CN" altLang="en-US" sz="2200" dirty="0">
              <a:solidFill>
                <a:schemeClr val="bg1"/>
              </a:solidFill>
              <a:latin typeface="微软雅黑" panose="020B0503020204020204" pitchFamily="34" charset="-122"/>
              <a:ea typeface="微软雅黑" panose="020B0503020204020204" pitchFamily="34" charset="-122"/>
              <a:sym typeface="Arial" panose="020B0604020202020204" pitchFamily="34" charset="0"/>
            </a:endParaRPr>
          </a:p>
        </p:txBody>
      </p:sp>
      <p:sp>
        <p:nvSpPr>
          <p:cNvPr id="26" name="矩形 57"/>
          <p:cNvSpPr>
            <a:spLocks noChangeArrowheads="1"/>
          </p:cNvSpPr>
          <p:nvPr/>
        </p:nvSpPr>
        <p:spPr bwMode="auto">
          <a:xfrm>
            <a:off x="1702718" y="2129086"/>
            <a:ext cx="1944687" cy="1092599"/>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bevel/>
              </a14:hiddenLine>
            </a:ext>
          </a:extLst>
        </p:spPr>
        <p:txBody>
          <a:bodyPr wrap="square" lIns="121912" tIns="60956" rIns="121912" bIns="60956">
            <a:spAutoFit/>
          </a:bodyPr>
          <a:lstStyle>
            <a:lvl1pPr eaLnBrk="0" hangingPunct="0">
              <a:lnSpc>
                <a:spcPct val="90000"/>
              </a:lnSpc>
              <a:spcBef>
                <a:spcPts val="1000"/>
              </a:spcBef>
              <a:buChar char="•"/>
              <a:defRPr sz="2800">
                <a:solidFill>
                  <a:schemeClr val="tx1"/>
                </a:solidFill>
                <a:latin typeface="方正兰亭黑_GBK" pitchFamily="2" charset="-122"/>
                <a:ea typeface="方正兰亭黑_GBK" pitchFamily="2" charset="-122"/>
                <a:sym typeface="Calibri" panose="020F0502020204030204" pitchFamily="34" charset="0"/>
              </a:defRPr>
            </a:lvl1pPr>
            <a:lvl2pPr marL="742950" indent="-285750" eaLnBrk="0" hangingPunct="0">
              <a:lnSpc>
                <a:spcPct val="90000"/>
              </a:lnSpc>
              <a:spcBef>
                <a:spcPts val="500"/>
              </a:spcBef>
              <a:buChar char="•"/>
              <a:defRPr sz="2400">
                <a:solidFill>
                  <a:schemeClr val="tx1"/>
                </a:solidFill>
                <a:latin typeface="方正兰亭黑_GBK" pitchFamily="2" charset="-122"/>
                <a:ea typeface="方正兰亭黑_GBK" pitchFamily="2" charset="-122"/>
                <a:sym typeface="Calibri" panose="020F0502020204030204" pitchFamily="34" charset="0"/>
              </a:defRPr>
            </a:lvl2pPr>
            <a:lvl3pPr marL="1143000" indent="-228600" eaLnBrk="0" hangingPunct="0">
              <a:lnSpc>
                <a:spcPct val="90000"/>
              </a:lnSpc>
              <a:spcBef>
                <a:spcPts val="500"/>
              </a:spcBef>
              <a:buChar char="•"/>
              <a:defRPr sz="2000">
                <a:solidFill>
                  <a:schemeClr val="tx1"/>
                </a:solidFill>
                <a:latin typeface="方正兰亭黑_GBK" pitchFamily="2" charset="-122"/>
                <a:ea typeface="方正兰亭黑_GBK" pitchFamily="2" charset="-122"/>
                <a:sym typeface="Calibri" panose="020F0502020204030204" pitchFamily="34" charset="0"/>
              </a:defRPr>
            </a:lvl3pPr>
            <a:lvl4pPr marL="1600200" indent="-228600" eaLnBrk="0" hangingPunct="0">
              <a:lnSpc>
                <a:spcPct val="90000"/>
              </a:lnSpc>
              <a:spcBef>
                <a:spcPts val="500"/>
              </a:spcBef>
              <a:buChar char="•"/>
              <a:defRPr>
                <a:solidFill>
                  <a:schemeClr val="tx1"/>
                </a:solidFill>
                <a:latin typeface="方正兰亭黑_GBK" pitchFamily="2" charset="-122"/>
                <a:ea typeface="方正兰亭黑_GBK" pitchFamily="2" charset="-122"/>
                <a:sym typeface="Calibri" panose="020F0502020204030204" pitchFamily="34" charset="0"/>
              </a:defRPr>
            </a:lvl4pPr>
            <a:lvl5pPr marL="2057400" indent="-228600" eaLnBrk="0" hangingPunct="0">
              <a:lnSpc>
                <a:spcPct val="90000"/>
              </a:lnSpc>
              <a:spcBef>
                <a:spcPts val="500"/>
              </a:spcBef>
              <a:buChar char="•"/>
              <a:defRPr>
                <a:solidFill>
                  <a:schemeClr val="tx1"/>
                </a:solidFill>
                <a:latin typeface="方正兰亭黑_GBK" pitchFamily="2" charset="-122"/>
                <a:ea typeface="方正兰亭黑_GBK" pitchFamily="2" charset="-122"/>
                <a:sym typeface="Calibri" panose="020F0502020204030204" pitchFamily="34" charset="0"/>
              </a:defRPr>
            </a:lvl5pPr>
            <a:lvl6pPr marL="25146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6pPr>
            <a:lvl7pPr marL="29718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7pPr>
            <a:lvl8pPr marL="34290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8pPr>
            <a:lvl9pPr marL="38862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9pPr>
          </a:lstStyle>
          <a:p>
            <a:pPr>
              <a:buNone/>
            </a:pPr>
            <a:r>
              <a:rPr lang="zh-CN" altLang="en-US" sz="1400" dirty="0">
                <a:solidFill>
                  <a:schemeClr val="bg1"/>
                </a:solidFill>
                <a:latin typeface="微软雅黑" panose="020B0503020204020204" pitchFamily="34" charset="-122"/>
                <a:ea typeface="微软雅黑" panose="020B0503020204020204" pitchFamily="34" charset="-122"/>
              </a:rPr>
              <a:t>点击此处添加文字说明内容，可以通过复制您的文本内容，在此文本框粘贴并选择只保留文字。</a:t>
            </a:r>
            <a:endParaRPr lang="en-US" altLang="zh-CN" sz="1400" dirty="0">
              <a:solidFill>
                <a:schemeClr val="bg1"/>
              </a:solidFill>
              <a:latin typeface="微软雅黑" panose="020B0503020204020204" pitchFamily="34" charset="-122"/>
              <a:ea typeface="微软雅黑" panose="020B0503020204020204" pitchFamily="34" charset="-122"/>
            </a:endParaRPr>
          </a:p>
        </p:txBody>
      </p:sp>
      <p:sp>
        <p:nvSpPr>
          <p:cNvPr id="27" name="矩形 44"/>
          <p:cNvSpPr>
            <a:spLocks noChangeArrowheads="1"/>
          </p:cNvSpPr>
          <p:nvPr/>
        </p:nvSpPr>
        <p:spPr bwMode="auto">
          <a:xfrm>
            <a:off x="5097761" y="4046786"/>
            <a:ext cx="3098800" cy="461962"/>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bevel/>
              </a14:hiddenLine>
            </a:ext>
          </a:extLst>
        </p:spPr>
        <p:txBody>
          <a:bodyPr lIns="121912" tIns="60956" rIns="121912" bIns="60956">
            <a:spAutoFit/>
          </a:bodyPr>
          <a:lstStyle>
            <a:lvl1pPr eaLnBrk="0" hangingPunct="0">
              <a:lnSpc>
                <a:spcPct val="90000"/>
              </a:lnSpc>
              <a:spcBef>
                <a:spcPts val="1000"/>
              </a:spcBef>
              <a:buChar char="•"/>
              <a:defRPr sz="2800">
                <a:solidFill>
                  <a:schemeClr val="tx1"/>
                </a:solidFill>
                <a:latin typeface="方正兰亭黑_GBK" pitchFamily="2" charset="-122"/>
                <a:ea typeface="方正兰亭黑_GBK" pitchFamily="2" charset="-122"/>
                <a:sym typeface="Calibri" panose="020F0502020204030204" pitchFamily="34" charset="0"/>
              </a:defRPr>
            </a:lvl1pPr>
            <a:lvl2pPr marL="742950" indent="-285750" eaLnBrk="0" hangingPunct="0">
              <a:lnSpc>
                <a:spcPct val="90000"/>
              </a:lnSpc>
              <a:spcBef>
                <a:spcPts val="500"/>
              </a:spcBef>
              <a:buChar char="•"/>
              <a:defRPr sz="2400">
                <a:solidFill>
                  <a:schemeClr val="tx1"/>
                </a:solidFill>
                <a:latin typeface="方正兰亭黑_GBK" pitchFamily="2" charset="-122"/>
                <a:ea typeface="方正兰亭黑_GBK" pitchFamily="2" charset="-122"/>
                <a:sym typeface="Calibri" panose="020F0502020204030204" pitchFamily="34" charset="0"/>
              </a:defRPr>
            </a:lvl2pPr>
            <a:lvl3pPr marL="1143000" indent="-228600" eaLnBrk="0" hangingPunct="0">
              <a:lnSpc>
                <a:spcPct val="90000"/>
              </a:lnSpc>
              <a:spcBef>
                <a:spcPts val="500"/>
              </a:spcBef>
              <a:buChar char="•"/>
              <a:defRPr sz="2000">
                <a:solidFill>
                  <a:schemeClr val="tx1"/>
                </a:solidFill>
                <a:latin typeface="方正兰亭黑_GBK" pitchFamily="2" charset="-122"/>
                <a:ea typeface="方正兰亭黑_GBK" pitchFamily="2" charset="-122"/>
                <a:sym typeface="Calibri" panose="020F0502020204030204" pitchFamily="34" charset="0"/>
              </a:defRPr>
            </a:lvl3pPr>
            <a:lvl4pPr marL="1600200" indent="-228600" eaLnBrk="0" hangingPunct="0">
              <a:lnSpc>
                <a:spcPct val="90000"/>
              </a:lnSpc>
              <a:spcBef>
                <a:spcPts val="500"/>
              </a:spcBef>
              <a:buChar char="•"/>
              <a:defRPr>
                <a:solidFill>
                  <a:schemeClr val="tx1"/>
                </a:solidFill>
                <a:latin typeface="方正兰亭黑_GBK" pitchFamily="2" charset="-122"/>
                <a:ea typeface="方正兰亭黑_GBK" pitchFamily="2" charset="-122"/>
                <a:sym typeface="Calibri" panose="020F0502020204030204" pitchFamily="34" charset="0"/>
              </a:defRPr>
            </a:lvl4pPr>
            <a:lvl5pPr marL="2057400" indent="-228600" eaLnBrk="0" hangingPunct="0">
              <a:lnSpc>
                <a:spcPct val="90000"/>
              </a:lnSpc>
              <a:spcBef>
                <a:spcPts val="500"/>
              </a:spcBef>
              <a:buChar char="•"/>
              <a:defRPr>
                <a:solidFill>
                  <a:schemeClr val="tx1"/>
                </a:solidFill>
                <a:latin typeface="方正兰亭黑_GBK" pitchFamily="2" charset="-122"/>
                <a:ea typeface="方正兰亭黑_GBK" pitchFamily="2" charset="-122"/>
                <a:sym typeface="Calibri" panose="020F0502020204030204" pitchFamily="34" charset="0"/>
              </a:defRPr>
            </a:lvl5pPr>
            <a:lvl6pPr marL="25146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6pPr>
            <a:lvl7pPr marL="29718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7pPr>
            <a:lvl8pPr marL="34290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8pPr>
            <a:lvl9pPr marL="38862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9pPr>
          </a:lstStyle>
          <a:p>
            <a:pPr eaLnBrk="1" hangingPunct="1">
              <a:lnSpc>
                <a:spcPct val="100000"/>
              </a:lnSpc>
              <a:spcBef>
                <a:spcPct val="0"/>
              </a:spcBef>
              <a:buFont typeface="Arial" panose="020B0604020202020204" pitchFamily="34" charset="0"/>
              <a:buNone/>
            </a:pPr>
            <a:r>
              <a:rPr lang="zh-CN" altLang="en-US" sz="2200">
                <a:solidFill>
                  <a:schemeClr val="bg1"/>
                </a:solidFill>
                <a:latin typeface="微软雅黑" panose="020B0503020204020204" pitchFamily="34" charset="-122"/>
                <a:ea typeface="微软雅黑" panose="020B0503020204020204" pitchFamily="34" charset="-122"/>
                <a:sym typeface="方正兰亭黑_GBK" pitchFamily="2" charset="-122"/>
              </a:rPr>
              <a:t>添加主题</a:t>
            </a:r>
            <a:endParaRPr lang="zh-CN" altLang="en-US" sz="2200">
              <a:solidFill>
                <a:schemeClr val="bg1"/>
              </a:solidFill>
              <a:latin typeface="微软雅黑" panose="020B0503020204020204" pitchFamily="34" charset="-122"/>
              <a:ea typeface="微软雅黑" panose="020B0503020204020204" pitchFamily="34" charset="-122"/>
              <a:sym typeface="Arial" panose="020B0604020202020204" pitchFamily="34" charset="0"/>
            </a:endParaRPr>
          </a:p>
        </p:txBody>
      </p:sp>
      <p:sp>
        <p:nvSpPr>
          <p:cNvPr id="28" name="矩形 45"/>
          <p:cNvSpPr>
            <a:spLocks noChangeArrowheads="1"/>
          </p:cNvSpPr>
          <p:nvPr/>
        </p:nvSpPr>
        <p:spPr bwMode="auto">
          <a:xfrm>
            <a:off x="5097761" y="4448423"/>
            <a:ext cx="4281487" cy="985838"/>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bevel/>
              </a14:hiddenLine>
            </a:ext>
          </a:extLst>
        </p:spPr>
        <p:txBody>
          <a:bodyPr lIns="121912" tIns="60956" rIns="121912" bIns="60956">
            <a:spAutoFit/>
          </a:bodyPr>
          <a:lstStyle>
            <a:lvl1pPr eaLnBrk="0" hangingPunct="0">
              <a:lnSpc>
                <a:spcPct val="90000"/>
              </a:lnSpc>
              <a:spcBef>
                <a:spcPts val="1000"/>
              </a:spcBef>
              <a:buChar char="•"/>
              <a:defRPr sz="2800">
                <a:solidFill>
                  <a:schemeClr val="tx1"/>
                </a:solidFill>
                <a:latin typeface="方正兰亭黑_GBK" pitchFamily="2" charset="-122"/>
                <a:ea typeface="方正兰亭黑_GBK" pitchFamily="2" charset="-122"/>
                <a:sym typeface="Calibri" panose="020F0502020204030204" pitchFamily="34" charset="0"/>
              </a:defRPr>
            </a:lvl1pPr>
            <a:lvl2pPr marL="742950" indent="-285750" eaLnBrk="0" hangingPunct="0">
              <a:lnSpc>
                <a:spcPct val="90000"/>
              </a:lnSpc>
              <a:spcBef>
                <a:spcPts val="500"/>
              </a:spcBef>
              <a:buChar char="•"/>
              <a:defRPr sz="2400">
                <a:solidFill>
                  <a:schemeClr val="tx1"/>
                </a:solidFill>
                <a:latin typeface="方正兰亭黑_GBK" pitchFamily="2" charset="-122"/>
                <a:ea typeface="方正兰亭黑_GBK" pitchFamily="2" charset="-122"/>
                <a:sym typeface="Calibri" panose="020F0502020204030204" pitchFamily="34" charset="0"/>
              </a:defRPr>
            </a:lvl2pPr>
            <a:lvl3pPr marL="1143000" indent="-228600" eaLnBrk="0" hangingPunct="0">
              <a:lnSpc>
                <a:spcPct val="90000"/>
              </a:lnSpc>
              <a:spcBef>
                <a:spcPts val="500"/>
              </a:spcBef>
              <a:buChar char="•"/>
              <a:defRPr sz="2000">
                <a:solidFill>
                  <a:schemeClr val="tx1"/>
                </a:solidFill>
                <a:latin typeface="方正兰亭黑_GBK" pitchFamily="2" charset="-122"/>
                <a:ea typeface="方正兰亭黑_GBK" pitchFamily="2" charset="-122"/>
                <a:sym typeface="Calibri" panose="020F0502020204030204" pitchFamily="34" charset="0"/>
              </a:defRPr>
            </a:lvl3pPr>
            <a:lvl4pPr marL="1600200" indent="-228600" eaLnBrk="0" hangingPunct="0">
              <a:lnSpc>
                <a:spcPct val="90000"/>
              </a:lnSpc>
              <a:spcBef>
                <a:spcPts val="500"/>
              </a:spcBef>
              <a:buChar char="•"/>
              <a:defRPr>
                <a:solidFill>
                  <a:schemeClr val="tx1"/>
                </a:solidFill>
                <a:latin typeface="方正兰亭黑_GBK" pitchFamily="2" charset="-122"/>
                <a:ea typeface="方正兰亭黑_GBK" pitchFamily="2" charset="-122"/>
                <a:sym typeface="Calibri" panose="020F0502020204030204" pitchFamily="34" charset="0"/>
              </a:defRPr>
            </a:lvl4pPr>
            <a:lvl5pPr marL="2057400" indent="-228600" eaLnBrk="0" hangingPunct="0">
              <a:lnSpc>
                <a:spcPct val="90000"/>
              </a:lnSpc>
              <a:spcBef>
                <a:spcPts val="500"/>
              </a:spcBef>
              <a:buChar char="•"/>
              <a:defRPr>
                <a:solidFill>
                  <a:schemeClr val="tx1"/>
                </a:solidFill>
                <a:latin typeface="方正兰亭黑_GBK" pitchFamily="2" charset="-122"/>
                <a:ea typeface="方正兰亭黑_GBK" pitchFamily="2" charset="-122"/>
                <a:sym typeface="Calibri" panose="020F0502020204030204" pitchFamily="34" charset="0"/>
              </a:defRPr>
            </a:lvl5pPr>
            <a:lvl6pPr marL="25146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6pPr>
            <a:lvl7pPr marL="29718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7pPr>
            <a:lvl8pPr marL="34290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8pPr>
            <a:lvl9pPr marL="38862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9pPr>
          </a:lstStyle>
          <a:p>
            <a:pPr eaLnBrk="1" hangingPunct="1">
              <a:lnSpc>
                <a:spcPct val="100000"/>
              </a:lnSpc>
              <a:spcBef>
                <a:spcPct val="0"/>
              </a:spcBef>
              <a:buFont typeface="Arial" panose="020B0604020202020204" pitchFamily="34" charset="0"/>
              <a:buNone/>
            </a:pPr>
            <a:r>
              <a:rPr lang="zh-CN" altLang="en-US" sz="1400">
                <a:solidFill>
                  <a:schemeClr val="bg1"/>
                </a:solidFill>
                <a:latin typeface="微软雅黑" panose="020B0503020204020204" pitchFamily="34" charset="-122"/>
                <a:ea typeface="微软雅黑" panose="020B0503020204020204" pitchFamily="34" charset="-122"/>
                <a:sym typeface="方正兰亭黑_GBK" pitchFamily="2" charset="-122"/>
              </a:rPr>
              <a:t>右键点击图片选择设置图片格式可直接替换图片，在此录入上述图表的综合描述说明，在此录入上述图表的综合分析说明，在此录入上述图表的综合分析说明，在此录入上述图表的综合分析说明。 </a:t>
            </a:r>
            <a:endParaRPr lang="zh-CN" altLang="en-US" sz="1800">
              <a:solidFill>
                <a:schemeClr val="bg1"/>
              </a:solidFill>
              <a:latin typeface="微软雅黑" panose="020B0503020204020204" pitchFamily="34" charset="-122"/>
              <a:ea typeface="微软雅黑" panose="020B0503020204020204" pitchFamily="34" charset="-122"/>
            </a:endParaRPr>
          </a:p>
        </p:txBody>
      </p:sp>
      <p:sp>
        <p:nvSpPr>
          <p:cNvPr id="29" name="燕尾形 1"/>
          <p:cNvSpPr>
            <a:spLocks noChangeArrowheads="1"/>
          </p:cNvSpPr>
          <p:nvPr/>
        </p:nvSpPr>
        <p:spPr bwMode="auto">
          <a:xfrm>
            <a:off x="11057236" y="3554661"/>
            <a:ext cx="512762" cy="512762"/>
          </a:xfrm>
          <a:prstGeom prst="chevron">
            <a:avLst>
              <a:gd name="adj" fmla="val 50000"/>
            </a:avLst>
          </a:prstGeom>
          <a:solidFill>
            <a:schemeClr val="tx2"/>
          </a:solidFill>
          <a:ln>
            <a:noFill/>
          </a:ln>
        </p:spPr>
        <p:txBody>
          <a:bodyPr anchor="ctr"/>
          <a:lstStyle>
            <a:lvl1pPr eaLnBrk="0" hangingPunct="0">
              <a:defRPr>
                <a:solidFill>
                  <a:schemeClr val="tx1"/>
                </a:solidFill>
                <a:latin typeface="Arial" panose="020B0604020202020204" pitchFamily="34" charset="0"/>
                <a:ea typeface="宋体" panose="02010600030101010101" pitchFamily="2" charset="-122"/>
              </a:defRPr>
            </a:lvl1pPr>
            <a:lvl2pPr marL="742950" indent="-285750" eaLnBrk="0" hangingPunct="0">
              <a:defRPr>
                <a:solidFill>
                  <a:schemeClr val="tx1"/>
                </a:solidFill>
                <a:latin typeface="Arial" panose="020B0604020202020204" pitchFamily="34" charset="0"/>
                <a:ea typeface="宋体" panose="02010600030101010101" pitchFamily="2" charset="-122"/>
              </a:defRPr>
            </a:lvl2pPr>
            <a:lvl3pPr marL="1143000" indent="-228600" eaLnBrk="0" hangingPunct="0">
              <a:defRPr>
                <a:solidFill>
                  <a:schemeClr val="tx1"/>
                </a:solidFill>
                <a:latin typeface="Arial" panose="020B0604020202020204" pitchFamily="34" charset="0"/>
                <a:ea typeface="宋体" panose="02010600030101010101" pitchFamily="2" charset="-122"/>
              </a:defRPr>
            </a:lvl3pPr>
            <a:lvl4pPr marL="1600200" indent="-228600" eaLnBrk="0" hangingPunct="0">
              <a:defRPr>
                <a:solidFill>
                  <a:schemeClr val="tx1"/>
                </a:solidFill>
                <a:latin typeface="Arial" panose="020B0604020202020204" pitchFamily="34" charset="0"/>
                <a:ea typeface="宋体" panose="02010600030101010101" pitchFamily="2" charset="-122"/>
              </a:defRPr>
            </a:lvl4pPr>
            <a:lvl5pPr marL="2057400" indent="-228600" eaLnBrk="0" hangingPunct="0">
              <a:defRPr>
                <a:solidFill>
                  <a:schemeClr val="tx1"/>
                </a:solidFill>
                <a:latin typeface="Arial" panose="020B0604020202020204" pitchFamily="34" charset="0"/>
                <a:ea typeface="宋体" panose="02010600030101010101" pitchFamily="2" charset="-122"/>
              </a:defRPr>
            </a:lvl5pPr>
            <a:lvl6pPr marL="25146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宋体" panose="02010600030101010101" pitchFamily="2" charset="-122"/>
              </a:defRPr>
            </a:lvl6pPr>
            <a:lvl7pPr marL="29718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宋体" panose="02010600030101010101" pitchFamily="2" charset="-122"/>
              </a:defRPr>
            </a:lvl7pPr>
            <a:lvl8pPr marL="34290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宋体" panose="02010600030101010101" pitchFamily="2" charset="-122"/>
              </a:defRPr>
            </a:lvl8pPr>
            <a:lvl9pPr marL="38862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宋体" panose="02010600030101010101" pitchFamily="2" charset="-122"/>
              </a:defRPr>
            </a:lvl9pPr>
          </a:lstStyle>
          <a:p>
            <a:pPr algn="ctr" eaLnBrk="1" hangingPunct="1"/>
            <a:endParaRPr lang="zh-CN" altLang="zh-CN">
              <a:solidFill>
                <a:schemeClr val="tx1">
                  <a:lumMod val="75000"/>
                  <a:lumOff val="25000"/>
                </a:schemeClr>
              </a:solidFill>
              <a:latin typeface="微软雅黑" panose="020B0503020204020204" pitchFamily="34" charset="-122"/>
              <a:ea typeface="微软雅黑" panose="020B0503020204020204" pitchFamily="34" charset="-122"/>
              <a:sym typeface="宋体" panose="02010600030101010101" pitchFamily="2" charset="-122"/>
            </a:endParaRPr>
          </a:p>
        </p:txBody>
      </p:sp>
      <p:sp>
        <p:nvSpPr>
          <p:cNvPr id="30" name="燕尾形 23"/>
          <p:cNvSpPr>
            <a:spLocks noChangeArrowheads="1"/>
          </p:cNvSpPr>
          <p:nvPr/>
        </p:nvSpPr>
        <p:spPr bwMode="auto">
          <a:xfrm flipH="1">
            <a:off x="622598" y="3554661"/>
            <a:ext cx="512763" cy="512762"/>
          </a:xfrm>
          <a:prstGeom prst="chevron">
            <a:avLst>
              <a:gd name="adj" fmla="val 50000"/>
            </a:avLst>
          </a:prstGeom>
          <a:solidFill>
            <a:schemeClr val="tx2"/>
          </a:solidFill>
          <a:ln>
            <a:noFill/>
          </a:ln>
        </p:spPr>
        <p:txBody>
          <a:bodyPr anchor="ctr"/>
          <a:lstStyle>
            <a:lvl1pPr eaLnBrk="0" hangingPunct="0">
              <a:defRPr>
                <a:solidFill>
                  <a:schemeClr val="tx1"/>
                </a:solidFill>
                <a:latin typeface="Arial" panose="020B0604020202020204" pitchFamily="34" charset="0"/>
                <a:ea typeface="宋体" panose="02010600030101010101" pitchFamily="2" charset="-122"/>
              </a:defRPr>
            </a:lvl1pPr>
            <a:lvl2pPr marL="742950" indent="-285750" eaLnBrk="0" hangingPunct="0">
              <a:defRPr>
                <a:solidFill>
                  <a:schemeClr val="tx1"/>
                </a:solidFill>
                <a:latin typeface="Arial" panose="020B0604020202020204" pitchFamily="34" charset="0"/>
                <a:ea typeface="宋体" panose="02010600030101010101" pitchFamily="2" charset="-122"/>
              </a:defRPr>
            </a:lvl2pPr>
            <a:lvl3pPr marL="1143000" indent="-228600" eaLnBrk="0" hangingPunct="0">
              <a:defRPr>
                <a:solidFill>
                  <a:schemeClr val="tx1"/>
                </a:solidFill>
                <a:latin typeface="Arial" panose="020B0604020202020204" pitchFamily="34" charset="0"/>
                <a:ea typeface="宋体" panose="02010600030101010101" pitchFamily="2" charset="-122"/>
              </a:defRPr>
            </a:lvl3pPr>
            <a:lvl4pPr marL="1600200" indent="-228600" eaLnBrk="0" hangingPunct="0">
              <a:defRPr>
                <a:solidFill>
                  <a:schemeClr val="tx1"/>
                </a:solidFill>
                <a:latin typeface="Arial" panose="020B0604020202020204" pitchFamily="34" charset="0"/>
                <a:ea typeface="宋体" panose="02010600030101010101" pitchFamily="2" charset="-122"/>
              </a:defRPr>
            </a:lvl4pPr>
            <a:lvl5pPr marL="2057400" indent="-228600" eaLnBrk="0" hangingPunct="0">
              <a:defRPr>
                <a:solidFill>
                  <a:schemeClr val="tx1"/>
                </a:solidFill>
                <a:latin typeface="Arial" panose="020B0604020202020204" pitchFamily="34" charset="0"/>
                <a:ea typeface="宋体" panose="02010600030101010101" pitchFamily="2" charset="-122"/>
              </a:defRPr>
            </a:lvl5pPr>
            <a:lvl6pPr marL="25146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宋体" panose="02010600030101010101" pitchFamily="2" charset="-122"/>
              </a:defRPr>
            </a:lvl6pPr>
            <a:lvl7pPr marL="29718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宋体" panose="02010600030101010101" pitchFamily="2" charset="-122"/>
              </a:defRPr>
            </a:lvl7pPr>
            <a:lvl8pPr marL="34290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宋体" panose="02010600030101010101" pitchFamily="2" charset="-122"/>
              </a:defRPr>
            </a:lvl8pPr>
            <a:lvl9pPr marL="38862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宋体" panose="02010600030101010101" pitchFamily="2" charset="-122"/>
              </a:defRPr>
            </a:lvl9pPr>
          </a:lstStyle>
          <a:p>
            <a:pPr algn="ctr" eaLnBrk="1" hangingPunct="1"/>
            <a:endParaRPr lang="zh-CN" altLang="zh-CN">
              <a:solidFill>
                <a:schemeClr val="tx1">
                  <a:lumMod val="75000"/>
                  <a:lumOff val="25000"/>
                </a:schemeClr>
              </a:solidFill>
              <a:latin typeface="微软雅黑" panose="020B0503020204020204" pitchFamily="34" charset="-122"/>
              <a:ea typeface="微软雅黑" panose="020B0503020204020204" pitchFamily="34" charset="-122"/>
              <a:sym typeface="宋体" panose="02010600030101010101" pitchFamily="2" charset="-122"/>
            </a:endParaRPr>
          </a:p>
        </p:txBody>
      </p:sp>
    </p:spTree>
  </p:cSld>
  <p:clrMapOvr>
    <a:masterClrMapping/>
  </p:clrMapOvr>
  <p:transition spd="slow" advClick="0" advTm="0">
    <p:wipe/>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8" fill="hold" grpId="0" nodeType="afterEffect">
                                  <p:stCondLst>
                                    <p:cond delay="0"/>
                                  </p:stCondLst>
                                  <p:childTnLst>
                                    <p:set>
                                      <p:cBhvr>
                                        <p:cTn id="6" dur="1" fill="hold">
                                          <p:stCondLst>
                                            <p:cond delay="0"/>
                                          </p:stCondLst>
                                        </p:cTn>
                                        <p:tgtEl>
                                          <p:spTgt spid="23"/>
                                        </p:tgtEl>
                                        <p:attrNameLst>
                                          <p:attrName>style.visibility</p:attrName>
                                        </p:attrNameLst>
                                      </p:cBhvr>
                                      <p:to>
                                        <p:strVal val="visible"/>
                                      </p:to>
                                    </p:set>
                                    <p:anim calcmode="lin" valueType="num">
                                      <p:cBhvr>
                                        <p:cTn id="7" dur="500" fill="hold"/>
                                        <p:tgtEl>
                                          <p:spTgt spid="23"/>
                                        </p:tgtEl>
                                        <p:attrNameLst>
                                          <p:attrName>ppt_x</p:attrName>
                                        </p:attrNameLst>
                                      </p:cBhvr>
                                      <p:tavLst>
                                        <p:tav tm="0">
                                          <p:val>
                                            <p:strVal val="0-#ppt_w/2"/>
                                          </p:val>
                                        </p:tav>
                                        <p:tav tm="100000">
                                          <p:val>
                                            <p:strVal val="#ppt_x"/>
                                          </p:val>
                                        </p:tav>
                                      </p:tavLst>
                                    </p:anim>
                                    <p:anim calcmode="lin" valueType="num">
                                      <p:cBhvr>
                                        <p:cTn id="8" dur="500" fill="hold"/>
                                        <p:tgtEl>
                                          <p:spTgt spid="23"/>
                                        </p:tgtEl>
                                        <p:attrNameLst>
                                          <p:attrName>ppt_y</p:attrName>
                                        </p:attrNameLst>
                                      </p:cBhvr>
                                      <p:tavLst>
                                        <p:tav tm="0">
                                          <p:val>
                                            <p:strVal val="#ppt_y"/>
                                          </p:val>
                                        </p:tav>
                                        <p:tav tm="100000">
                                          <p:val>
                                            <p:strVal val="#ppt_y"/>
                                          </p:val>
                                        </p:tav>
                                      </p:tavLst>
                                    </p:anim>
                                  </p:childTnLst>
                                </p:cTn>
                              </p:par>
                            </p:childTnLst>
                          </p:cTn>
                        </p:par>
                        <p:par>
                          <p:cTn id="9" fill="hold">
                            <p:stCondLst>
                              <p:cond delay="500"/>
                            </p:stCondLst>
                            <p:childTnLst>
                              <p:par>
                                <p:cTn id="10" presetID="2" presetClass="entr" presetSubtype="8" fill="hold" grpId="0" nodeType="afterEffect">
                                  <p:stCondLst>
                                    <p:cond delay="0"/>
                                  </p:stCondLst>
                                  <p:childTnLst>
                                    <p:set>
                                      <p:cBhvr>
                                        <p:cTn id="11" dur="1" fill="hold">
                                          <p:stCondLst>
                                            <p:cond delay="0"/>
                                          </p:stCondLst>
                                        </p:cTn>
                                        <p:tgtEl>
                                          <p:spTgt spid="22"/>
                                        </p:tgtEl>
                                        <p:attrNameLst>
                                          <p:attrName>style.visibility</p:attrName>
                                        </p:attrNameLst>
                                      </p:cBhvr>
                                      <p:to>
                                        <p:strVal val="visible"/>
                                      </p:to>
                                    </p:set>
                                    <p:anim calcmode="lin" valueType="num">
                                      <p:cBhvr>
                                        <p:cTn id="12" dur="500" fill="hold"/>
                                        <p:tgtEl>
                                          <p:spTgt spid="22"/>
                                        </p:tgtEl>
                                        <p:attrNameLst>
                                          <p:attrName>ppt_x</p:attrName>
                                        </p:attrNameLst>
                                      </p:cBhvr>
                                      <p:tavLst>
                                        <p:tav tm="0">
                                          <p:val>
                                            <p:strVal val="0-#ppt_w/2"/>
                                          </p:val>
                                        </p:tav>
                                        <p:tav tm="100000">
                                          <p:val>
                                            <p:strVal val="#ppt_x"/>
                                          </p:val>
                                        </p:tav>
                                      </p:tavLst>
                                    </p:anim>
                                    <p:anim calcmode="lin" valueType="num">
                                      <p:cBhvr>
                                        <p:cTn id="13" dur="500" fill="hold"/>
                                        <p:tgtEl>
                                          <p:spTgt spid="22"/>
                                        </p:tgtEl>
                                        <p:attrNameLst>
                                          <p:attrName>ppt_y</p:attrName>
                                        </p:attrNameLst>
                                      </p:cBhvr>
                                      <p:tavLst>
                                        <p:tav tm="0">
                                          <p:val>
                                            <p:strVal val="#ppt_y"/>
                                          </p:val>
                                        </p:tav>
                                        <p:tav tm="100000">
                                          <p:val>
                                            <p:strVal val="#ppt_y"/>
                                          </p:val>
                                        </p:tav>
                                      </p:tavLst>
                                    </p:anim>
                                  </p:childTnLst>
                                </p:cTn>
                              </p:par>
                            </p:childTnLst>
                          </p:cTn>
                        </p:par>
                        <p:par>
                          <p:cTn id="14" fill="hold">
                            <p:stCondLst>
                              <p:cond delay="1000"/>
                            </p:stCondLst>
                            <p:childTnLst>
                              <p:par>
                                <p:cTn id="15" presetID="2" presetClass="entr" presetSubtype="2" fill="hold" grpId="0" nodeType="afterEffect">
                                  <p:stCondLst>
                                    <p:cond delay="0"/>
                                  </p:stCondLst>
                                  <p:childTnLst>
                                    <p:set>
                                      <p:cBhvr>
                                        <p:cTn id="16" dur="1" fill="hold">
                                          <p:stCondLst>
                                            <p:cond delay="0"/>
                                          </p:stCondLst>
                                        </p:cTn>
                                        <p:tgtEl>
                                          <p:spTgt spid="24"/>
                                        </p:tgtEl>
                                        <p:attrNameLst>
                                          <p:attrName>style.visibility</p:attrName>
                                        </p:attrNameLst>
                                      </p:cBhvr>
                                      <p:to>
                                        <p:strVal val="visible"/>
                                      </p:to>
                                    </p:set>
                                    <p:anim calcmode="lin" valueType="num">
                                      <p:cBhvr>
                                        <p:cTn id="17" dur="500" fill="hold"/>
                                        <p:tgtEl>
                                          <p:spTgt spid="24"/>
                                        </p:tgtEl>
                                        <p:attrNameLst>
                                          <p:attrName>ppt_x</p:attrName>
                                        </p:attrNameLst>
                                      </p:cBhvr>
                                      <p:tavLst>
                                        <p:tav tm="0">
                                          <p:val>
                                            <p:strVal val="1+#ppt_w/2"/>
                                          </p:val>
                                        </p:tav>
                                        <p:tav tm="100000">
                                          <p:val>
                                            <p:strVal val="#ppt_x"/>
                                          </p:val>
                                        </p:tav>
                                      </p:tavLst>
                                    </p:anim>
                                    <p:anim calcmode="lin" valueType="num">
                                      <p:cBhvr>
                                        <p:cTn id="18" dur="500" fill="hold"/>
                                        <p:tgtEl>
                                          <p:spTgt spid="24"/>
                                        </p:tgtEl>
                                        <p:attrNameLst>
                                          <p:attrName>ppt_y</p:attrName>
                                        </p:attrNameLst>
                                      </p:cBhvr>
                                      <p:tavLst>
                                        <p:tav tm="0">
                                          <p:val>
                                            <p:strVal val="#ppt_y"/>
                                          </p:val>
                                        </p:tav>
                                        <p:tav tm="100000">
                                          <p:val>
                                            <p:strVal val="#ppt_y"/>
                                          </p:val>
                                        </p:tav>
                                      </p:tavLst>
                                    </p:anim>
                                  </p:childTnLst>
                                </p:cTn>
                              </p:par>
                            </p:childTnLst>
                          </p:cTn>
                        </p:par>
                        <p:par>
                          <p:cTn id="19" fill="hold">
                            <p:stCondLst>
                              <p:cond delay="1500"/>
                            </p:stCondLst>
                            <p:childTnLst>
                              <p:par>
                                <p:cTn id="20" presetID="2" presetClass="entr" presetSubtype="8" fill="hold" grpId="0" nodeType="afterEffect">
                                  <p:stCondLst>
                                    <p:cond delay="0"/>
                                  </p:stCondLst>
                                  <p:childTnLst>
                                    <p:set>
                                      <p:cBhvr>
                                        <p:cTn id="21" dur="1" fill="hold">
                                          <p:stCondLst>
                                            <p:cond delay="0"/>
                                          </p:stCondLst>
                                        </p:cTn>
                                        <p:tgtEl>
                                          <p:spTgt spid="21"/>
                                        </p:tgtEl>
                                        <p:attrNameLst>
                                          <p:attrName>style.visibility</p:attrName>
                                        </p:attrNameLst>
                                      </p:cBhvr>
                                      <p:to>
                                        <p:strVal val="visible"/>
                                      </p:to>
                                    </p:set>
                                    <p:anim calcmode="lin" valueType="num">
                                      <p:cBhvr>
                                        <p:cTn id="22" dur="500" fill="hold"/>
                                        <p:tgtEl>
                                          <p:spTgt spid="21"/>
                                        </p:tgtEl>
                                        <p:attrNameLst>
                                          <p:attrName>ppt_x</p:attrName>
                                        </p:attrNameLst>
                                      </p:cBhvr>
                                      <p:tavLst>
                                        <p:tav tm="0">
                                          <p:val>
                                            <p:strVal val="0-#ppt_w/2"/>
                                          </p:val>
                                        </p:tav>
                                        <p:tav tm="100000">
                                          <p:val>
                                            <p:strVal val="#ppt_x"/>
                                          </p:val>
                                        </p:tav>
                                      </p:tavLst>
                                    </p:anim>
                                    <p:anim calcmode="lin" valueType="num">
                                      <p:cBhvr>
                                        <p:cTn id="23" dur="500" fill="hold"/>
                                        <p:tgtEl>
                                          <p:spTgt spid="21"/>
                                        </p:tgtEl>
                                        <p:attrNameLst>
                                          <p:attrName>ppt_y</p:attrName>
                                        </p:attrNameLst>
                                      </p:cBhvr>
                                      <p:tavLst>
                                        <p:tav tm="0">
                                          <p:val>
                                            <p:strVal val="#ppt_y"/>
                                          </p:val>
                                        </p:tav>
                                        <p:tav tm="100000">
                                          <p:val>
                                            <p:strVal val="#ppt_y"/>
                                          </p:val>
                                        </p:tav>
                                      </p:tavLst>
                                    </p:anim>
                                  </p:childTnLst>
                                </p:cTn>
                              </p:par>
                            </p:childTnLst>
                          </p:cTn>
                        </p:par>
                        <p:par>
                          <p:cTn id="24" fill="hold">
                            <p:stCondLst>
                              <p:cond delay="2000"/>
                            </p:stCondLst>
                            <p:childTnLst>
                              <p:par>
                                <p:cTn id="25" presetID="2" presetClass="entr" presetSubtype="2" fill="hold" grpId="0" nodeType="afterEffect">
                                  <p:stCondLst>
                                    <p:cond delay="0"/>
                                  </p:stCondLst>
                                  <p:childTnLst>
                                    <p:set>
                                      <p:cBhvr>
                                        <p:cTn id="26" dur="1" fill="hold">
                                          <p:stCondLst>
                                            <p:cond delay="0"/>
                                          </p:stCondLst>
                                        </p:cTn>
                                        <p:tgtEl>
                                          <p:spTgt spid="19"/>
                                        </p:tgtEl>
                                        <p:attrNameLst>
                                          <p:attrName>style.visibility</p:attrName>
                                        </p:attrNameLst>
                                      </p:cBhvr>
                                      <p:to>
                                        <p:strVal val="visible"/>
                                      </p:to>
                                    </p:set>
                                    <p:anim calcmode="lin" valueType="num">
                                      <p:cBhvr>
                                        <p:cTn id="27" dur="500" fill="hold"/>
                                        <p:tgtEl>
                                          <p:spTgt spid="19"/>
                                        </p:tgtEl>
                                        <p:attrNameLst>
                                          <p:attrName>ppt_x</p:attrName>
                                        </p:attrNameLst>
                                      </p:cBhvr>
                                      <p:tavLst>
                                        <p:tav tm="0">
                                          <p:val>
                                            <p:strVal val="1+#ppt_w/2"/>
                                          </p:val>
                                        </p:tav>
                                        <p:tav tm="100000">
                                          <p:val>
                                            <p:strVal val="#ppt_x"/>
                                          </p:val>
                                        </p:tav>
                                      </p:tavLst>
                                    </p:anim>
                                    <p:anim calcmode="lin" valueType="num">
                                      <p:cBhvr>
                                        <p:cTn id="28" dur="500" fill="hold"/>
                                        <p:tgtEl>
                                          <p:spTgt spid="19"/>
                                        </p:tgtEl>
                                        <p:attrNameLst>
                                          <p:attrName>ppt_y</p:attrName>
                                        </p:attrNameLst>
                                      </p:cBhvr>
                                      <p:tavLst>
                                        <p:tav tm="0">
                                          <p:val>
                                            <p:strVal val="#ppt_y"/>
                                          </p:val>
                                        </p:tav>
                                        <p:tav tm="100000">
                                          <p:val>
                                            <p:strVal val="#ppt_y"/>
                                          </p:val>
                                        </p:tav>
                                      </p:tavLst>
                                    </p:anim>
                                  </p:childTnLst>
                                </p:cTn>
                              </p:par>
                            </p:childTnLst>
                          </p:cTn>
                        </p:par>
                        <p:par>
                          <p:cTn id="29" fill="hold">
                            <p:stCondLst>
                              <p:cond delay="2500"/>
                            </p:stCondLst>
                            <p:childTnLst>
                              <p:par>
                                <p:cTn id="30" presetID="2" presetClass="entr" presetSubtype="2" fill="hold" grpId="0" nodeType="afterEffect">
                                  <p:stCondLst>
                                    <p:cond delay="0"/>
                                  </p:stCondLst>
                                  <p:childTnLst>
                                    <p:set>
                                      <p:cBhvr>
                                        <p:cTn id="31" dur="1" fill="hold">
                                          <p:stCondLst>
                                            <p:cond delay="0"/>
                                          </p:stCondLst>
                                        </p:cTn>
                                        <p:tgtEl>
                                          <p:spTgt spid="18"/>
                                        </p:tgtEl>
                                        <p:attrNameLst>
                                          <p:attrName>style.visibility</p:attrName>
                                        </p:attrNameLst>
                                      </p:cBhvr>
                                      <p:to>
                                        <p:strVal val="visible"/>
                                      </p:to>
                                    </p:set>
                                    <p:anim calcmode="lin" valueType="num">
                                      <p:cBhvr>
                                        <p:cTn id="32" dur="500" fill="hold"/>
                                        <p:tgtEl>
                                          <p:spTgt spid="18"/>
                                        </p:tgtEl>
                                        <p:attrNameLst>
                                          <p:attrName>ppt_x</p:attrName>
                                        </p:attrNameLst>
                                      </p:cBhvr>
                                      <p:tavLst>
                                        <p:tav tm="0">
                                          <p:val>
                                            <p:strVal val="1+#ppt_w/2"/>
                                          </p:val>
                                        </p:tav>
                                        <p:tav tm="100000">
                                          <p:val>
                                            <p:strVal val="#ppt_x"/>
                                          </p:val>
                                        </p:tav>
                                      </p:tavLst>
                                    </p:anim>
                                    <p:anim calcmode="lin" valueType="num">
                                      <p:cBhvr>
                                        <p:cTn id="33" dur="500" fill="hold"/>
                                        <p:tgtEl>
                                          <p:spTgt spid="18"/>
                                        </p:tgtEl>
                                        <p:attrNameLst>
                                          <p:attrName>ppt_y</p:attrName>
                                        </p:attrNameLst>
                                      </p:cBhvr>
                                      <p:tavLst>
                                        <p:tav tm="0">
                                          <p:val>
                                            <p:strVal val="#ppt_y"/>
                                          </p:val>
                                        </p:tav>
                                        <p:tav tm="100000">
                                          <p:val>
                                            <p:strVal val="#ppt_y"/>
                                          </p:val>
                                        </p:tav>
                                      </p:tavLst>
                                    </p:anim>
                                  </p:childTnLst>
                                </p:cTn>
                              </p:par>
                            </p:childTnLst>
                          </p:cTn>
                        </p:par>
                        <p:par>
                          <p:cTn id="34" fill="hold">
                            <p:stCondLst>
                              <p:cond delay="3000"/>
                            </p:stCondLst>
                            <p:childTnLst>
                              <p:par>
                                <p:cTn id="35" presetID="22" presetClass="entr" presetSubtype="8" fill="hold" grpId="0" nodeType="afterEffect">
                                  <p:stCondLst>
                                    <p:cond delay="0"/>
                                  </p:stCondLst>
                                  <p:childTnLst>
                                    <p:set>
                                      <p:cBhvr>
                                        <p:cTn id="36" dur="1" fill="hold">
                                          <p:stCondLst>
                                            <p:cond delay="0"/>
                                          </p:stCondLst>
                                        </p:cTn>
                                        <p:tgtEl>
                                          <p:spTgt spid="25"/>
                                        </p:tgtEl>
                                        <p:attrNameLst>
                                          <p:attrName>style.visibility</p:attrName>
                                        </p:attrNameLst>
                                      </p:cBhvr>
                                      <p:to>
                                        <p:strVal val="visible"/>
                                      </p:to>
                                    </p:set>
                                    <p:animEffect transition="in" filter="wipe(left)">
                                      <p:cBhvr>
                                        <p:cTn id="37" dur="500"/>
                                        <p:tgtEl>
                                          <p:spTgt spid="25"/>
                                        </p:tgtEl>
                                      </p:cBhvr>
                                    </p:animEffect>
                                  </p:childTnLst>
                                </p:cTn>
                              </p:par>
                            </p:childTnLst>
                          </p:cTn>
                        </p:par>
                        <p:par>
                          <p:cTn id="38" fill="hold">
                            <p:stCondLst>
                              <p:cond delay="3500"/>
                            </p:stCondLst>
                            <p:childTnLst>
                              <p:par>
                                <p:cTn id="39" presetID="22" presetClass="entr" presetSubtype="8" fill="hold" grpId="0" nodeType="afterEffect">
                                  <p:stCondLst>
                                    <p:cond delay="0"/>
                                  </p:stCondLst>
                                  <p:childTnLst>
                                    <p:set>
                                      <p:cBhvr>
                                        <p:cTn id="40" dur="1" fill="hold">
                                          <p:stCondLst>
                                            <p:cond delay="0"/>
                                          </p:stCondLst>
                                        </p:cTn>
                                        <p:tgtEl>
                                          <p:spTgt spid="26"/>
                                        </p:tgtEl>
                                        <p:attrNameLst>
                                          <p:attrName>style.visibility</p:attrName>
                                        </p:attrNameLst>
                                      </p:cBhvr>
                                      <p:to>
                                        <p:strVal val="visible"/>
                                      </p:to>
                                    </p:set>
                                    <p:animEffect transition="in" filter="wipe(left)">
                                      <p:cBhvr>
                                        <p:cTn id="41" dur="500"/>
                                        <p:tgtEl>
                                          <p:spTgt spid="26"/>
                                        </p:tgtEl>
                                      </p:cBhvr>
                                    </p:animEffect>
                                  </p:childTnLst>
                                </p:cTn>
                              </p:par>
                            </p:childTnLst>
                          </p:cTn>
                        </p:par>
                        <p:par>
                          <p:cTn id="42" fill="hold">
                            <p:stCondLst>
                              <p:cond delay="4000"/>
                            </p:stCondLst>
                            <p:childTnLst>
                              <p:par>
                                <p:cTn id="43" presetID="22" presetClass="entr" presetSubtype="8" fill="hold" grpId="0" nodeType="afterEffect">
                                  <p:stCondLst>
                                    <p:cond delay="0"/>
                                  </p:stCondLst>
                                  <p:childTnLst>
                                    <p:set>
                                      <p:cBhvr>
                                        <p:cTn id="44" dur="1" fill="hold">
                                          <p:stCondLst>
                                            <p:cond delay="0"/>
                                          </p:stCondLst>
                                        </p:cTn>
                                        <p:tgtEl>
                                          <p:spTgt spid="27"/>
                                        </p:tgtEl>
                                        <p:attrNameLst>
                                          <p:attrName>style.visibility</p:attrName>
                                        </p:attrNameLst>
                                      </p:cBhvr>
                                      <p:to>
                                        <p:strVal val="visible"/>
                                      </p:to>
                                    </p:set>
                                    <p:animEffect transition="in" filter="wipe(left)">
                                      <p:cBhvr>
                                        <p:cTn id="45" dur="500"/>
                                        <p:tgtEl>
                                          <p:spTgt spid="27"/>
                                        </p:tgtEl>
                                      </p:cBhvr>
                                    </p:animEffect>
                                  </p:childTnLst>
                                </p:cTn>
                              </p:par>
                            </p:childTnLst>
                          </p:cTn>
                        </p:par>
                        <p:par>
                          <p:cTn id="46" fill="hold">
                            <p:stCondLst>
                              <p:cond delay="4500"/>
                            </p:stCondLst>
                            <p:childTnLst>
                              <p:par>
                                <p:cTn id="47" presetID="22" presetClass="entr" presetSubtype="8" fill="hold" grpId="0" nodeType="afterEffect">
                                  <p:stCondLst>
                                    <p:cond delay="0"/>
                                  </p:stCondLst>
                                  <p:childTnLst>
                                    <p:set>
                                      <p:cBhvr>
                                        <p:cTn id="48" dur="1" fill="hold">
                                          <p:stCondLst>
                                            <p:cond delay="0"/>
                                          </p:stCondLst>
                                        </p:cTn>
                                        <p:tgtEl>
                                          <p:spTgt spid="28"/>
                                        </p:tgtEl>
                                        <p:attrNameLst>
                                          <p:attrName>style.visibility</p:attrName>
                                        </p:attrNameLst>
                                      </p:cBhvr>
                                      <p:to>
                                        <p:strVal val="visible"/>
                                      </p:to>
                                    </p:set>
                                    <p:animEffect transition="in" filter="wipe(left)">
                                      <p:cBhvr>
                                        <p:cTn id="49" dur="500"/>
                                        <p:tgtEl>
                                          <p:spTgt spid="28"/>
                                        </p:tgtEl>
                                      </p:cBhvr>
                                    </p:animEffect>
                                  </p:childTnLst>
                                </p:cTn>
                              </p:par>
                            </p:childTnLst>
                          </p:cTn>
                        </p:par>
                        <p:par>
                          <p:cTn id="50" fill="hold">
                            <p:stCondLst>
                              <p:cond delay="5000"/>
                            </p:stCondLst>
                            <p:childTnLst>
                              <p:par>
                                <p:cTn id="51" presetID="10" presetClass="entr" presetSubtype="0" fill="hold" grpId="0" nodeType="afterEffect">
                                  <p:stCondLst>
                                    <p:cond delay="0"/>
                                  </p:stCondLst>
                                  <p:childTnLst>
                                    <p:set>
                                      <p:cBhvr>
                                        <p:cTn id="52" dur="1" fill="hold">
                                          <p:stCondLst>
                                            <p:cond delay="0"/>
                                          </p:stCondLst>
                                        </p:cTn>
                                        <p:tgtEl>
                                          <p:spTgt spid="29"/>
                                        </p:tgtEl>
                                        <p:attrNameLst>
                                          <p:attrName>style.visibility</p:attrName>
                                        </p:attrNameLst>
                                      </p:cBhvr>
                                      <p:to>
                                        <p:strVal val="visible"/>
                                      </p:to>
                                    </p:set>
                                    <p:animEffect>
                                      <p:cBhvr>
                                        <p:cTn id="53" dur="500"/>
                                        <p:tgtEl>
                                          <p:spTgt spid="29"/>
                                        </p:tgtEl>
                                      </p:cBhvr>
                                    </p:animEffect>
                                  </p:childTnLst>
                                </p:cTn>
                              </p:par>
                              <p:par>
                                <p:cTn id="54" presetID="10" presetClass="entr" presetSubtype="0" fill="hold" grpId="0" nodeType="withEffect">
                                  <p:stCondLst>
                                    <p:cond delay="0"/>
                                  </p:stCondLst>
                                  <p:childTnLst>
                                    <p:set>
                                      <p:cBhvr>
                                        <p:cTn id="55" dur="1" fill="hold">
                                          <p:stCondLst>
                                            <p:cond delay="0"/>
                                          </p:stCondLst>
                                        </p:cTn>
                                        <p:tgtEl>
                                          <p:spTgt spid="30"/>
                                        </p:tgtEl>
                                        <p:attrNameLst>
                                          <p:attrName>style.visibility</p:attrName>
                                        </p:attrNameLst>
                                      </p:cBhvr>
                                      <p:to>
                                        <p:strVal val="visible"/>
                                      </p:to>
                                    </p:set>
                                    <p:animEffect>
                                      <p:cBhvr>
                                        <p:cTn id="56" dur="500"/>
                                        <p:tgtEl>
                                          <p:spTgt spid="30"/>
                                        </p:tgtEl>
                                      </p:cBhvr>
                                    </p:animEffect>
                                  </p:childTnLst>
                                </p:cTn>
                              </p:par>
                              <p:par>
                                <p:cTn id="57" presetID="6" presetClass="emph" presetSubtype="0" autoRev="1" fill="hold" grpId="1" nodeType="withEffect">
                                  <p:stCondLst>
                                    <p:cond delay="0"/>
                                  </p:stCondLst>
                                  <p:childTnLst>
                                    <p:animScale>
                                      <p:cBhvr>
                                        <p:cTn id="58" dur="750" fill="hold"/>
                                        <p:tgtEl>
                                          <p:spTgt spid="29"/>
                                        </p:tgtEl>
                                      </p:cBhvr>
                                      <p:by x="108000" y="108000"/>
                                    </p:animScale>
                                  </p:childTnLst>
                                </p:cTn>
                              </p:par>
                              <p:par>
                                <p:cTn id="59" presetID="6" presetClass="emph" presetSubtype="0" autoRev="1" fill="hold" grpId="1" nodeType="withEffect">
                                  <p:stCondLst>
                                    <p:cond delay="0"/>
                                  </p:stCondLst>
                                  <p:childTnLst>
                                    <p:animScale>
                                      <p:cBhvr>
                                        <p:cTn id="60" dur="750" fill="hold"/>
                                        <p:tgtEl>
                                          <p:spTgt spid="30"/>
                                        </p:tgtEl>
                                      </p:cBhvr>
                                      <p:by x="108000" y="108000"/>
                                    </p:animScale>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8" grpId="0" bldLvl="0" animBg="1" autoUpdateAnimBg="0"/>
      <p:bldP spid="19" grpId="0" bldLvl="0" animBg="1" autoUpdateAnimBg="0"/>
      <p:bldP spid="21" grpId="0" bldLvl="0" animBg="1" autoUpdateAnimBg="0"/>
      <p:bldP spid="22" grpId="0" bldLvl="0" animBg="1" autoUpdateAnimBg="0"/>
      <p:bldP spid="23" grpId="0" bldLvl="0" animBg="1" autoUpdateAnimBg="0"/>
      <p:bldP spid="24" grpId="0" bldLvl="0" animBg="1" autoUpdateAnimBg="0"/>
      <p:bldP spid="25" grpId="0"/>
      <p:bldP spid="26" grpId="0"/>
      <p:bldP spid="27" grpId="0"/>
      <p:bldP spid="28" grpId="0"/>
      <p:bldP spid="29" grpId="0" bldLvl="0" animBg="1" autoUpdateAnimBg="0"/>
      <p:bldP spid="29" grpId="1" bldLvl="0" animBg="1" autoUpdateAnimBg="0"/>
      <p:bldP spid="30" grpId="0" bldLvl="0" animBg="1" autoUpdateAnimBg="0"/>
      <p:bldP spid="30" grpId="1" bldLvl="0" animBg="1" autoUpdateAnimBg="0"/>
    </p:bldLst>
  </p:timing>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18" name="组合 17"/>
          <p:cNvGrpSpPr/>
          <p:nvPr/>
        </p:nvGrpSpPr>
        <p:grpSpPr>
          <a:xfrm>
            <a:off x="534438" y="3934100"/>
            <a:ext cx="10944224" cy="438144"/>
            <a:chOff x="534438" y="3368953"/>
            <a:chExt cx="10944224" cy="438144"/>
          </a:xfrm>
          <a:solidFill>
            <a:schemeClr val="bg1">
              <a:lumMod val="65000"/>
            </a:schemeClr>
          </a:solidFill>
        </p:grpSpPr>
        <p:sp>
          <p:nvSpPr>
            <p:cNvPr id="19" name="矩形 18"/>
            <p:cNvSpPr/>
            <p:nvPr/>
          </p:nvSpPr>
          <p:spPr>
            <a:xfrm>
              <a:off x="11049789" y="3503489"/>
              <a:ext cx="50397" cy="169069"/>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600"/>
            </a:p>
          </p:txBody>
        </p:sp>
        <p:grpSp>
          <p:nvGrpSpPr>
            <p:cNvPr id="20" name="组合 19"/>
            <p:cNvGrpSpPr/>
            <p:nvPr/>
          </p:nvGrpSpPr>
          <p:grpSpPr>
            <a:xfrm>
              <a:off x="534438" y="3368953"/>
              <a:ext cx="10944224" cy="438144"/>
              <a:chOff x="623889" y="3209929"/>
              <a:chExt cx="10944224" cy="438144"/>
            </a:xfrm>
            <a:grpFill/>
          </p:grpSpPr>
          <p:sp>
            <p:nvSpPr>
              <p:cNvPr id="21" name="矩形 20"/>
              <p:cNvSpPr/>
              <p:nvPr/>
            </p:nvSpPr>
            <p:spPr>
              <a:xfrm>
                <a:off x="623889" y="3344465"/>
                <a:ext cx="50397" cy="169069"/>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600"/>
              </a:p>
            </p:txBody>
          </p:sp>
          <p:sp>
            <p:nvSpPr>
              <p:cNvPr id="22" name="矩形 21"/>
              <p:cNvSpPr/>
              <p:nvPr/>
            </p:nvSpPr>
            <p:spPr>
              <a:xfrm>
                <a:off x="717047" y="3344465"/>
                <a:ext cx="107093" cy="169069"/>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600"/>
              </a:p>
            </p:txBody>
          </p:sp>
          <p:sp>
            <p:nvSpPr>
              <p:cNvPr id="23" name="矩形 22"/>
              <p:cNvSpPr/>
              <p:nvPr/>
            </p:nvSpPr>
            <p:spPr>
              <a:xfrm>
                <a:off x="866901" y="3344465"/>
                <a:ext cx="198437" cy="169069"/>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600"/>
              </a:p>
            </p:txBody>
          </p:sp>
          <p:sp>
            <p:nvSpPr>
              <p:cNvPr id="24" name="矩形 23"/>
              <p:cNvSpPr/>
              <p:nvPr/>
            </p:nvSpPr>
            <p:spPr>
              <a:xfrm>
                <a:off x="1108099" y="3344465"/>
                <a:ext cx="9613876" cy="169069"/>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600"/>
              </a:p>
            </p:txBody>
          </p:sp>
          <p:sp>
            <p:nvSpPr>
              <p:cNvPr id="25" name="矩形 24"/>
              <p:cNvSpPr/>
              <p:nvPr/>
            </p:nvSpPr>
            <p:spPr>
              <a:xfrm>
                <a:off x="10994902" y="3344465"/>
                <a:ext cx="107093" cy="169069"/>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600"/>
              </a:p>
            </p:txBody>
          </p:sp>
          <p:sp>
            <p:nvSpPr>
              <p:cNvPr id="26" name="矩形 25"/>
              <p:cNvSpPr/>
              <p:nvPr/>
            </p:nvSpPr>
            <p:spPr>
              <a:xfrm>
                <a:off x="10759220" y="3344465"/>
                <a:ext cx="198437" cy="169069"/>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600"/>
              </a:p>
            </p:txBody>
          </p:sp>
          <p:sp>
            <p:nvSpPr>
              <p:cNvPr id="27" name="等腰三角形 26"/>
              <p:cNvSpPr/>
              <p:nvPr/>
            </p:nvSpPr>
            <p:spPr>
              <a:xfrm rot="5400000">
                <a:off x="11159803" y="3239763"/>
                <a:ext cx="438144" cy="378476"/>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600"/>
              </a:p>
            </p:txBody>
          </p:sp>
        </p:grpSp>
      </p:grpSp>
      <p:cxnSp>
        <p:nvCxnSpPr>
          <p:cNvPr id="28" name="肘形连接符 27"/>
          <p:cNvCxnSpPr>
            <a:stCxn id="31" idx="3"/>
            <a:endCxn id="49" idx="1"/>
          </p:cNvCxnSpPr>
          <p:nvPr/>
        </p:nvCxnSpPr>
        <p:spPr>
          <a:xfrm rot="5400000" flipH="1" flipV="1">
            <a:off x="834074" y="3193576"/>
            <a:ext cx="1101332" cy="145774"/>
          </a:xfrm>
          <a:prstGeom prst="bentConnector2">
            <a:avLst/>
          </a:prstGeom>
          <a:ln>
            <a:solidFill>
              <a:srgbClr val="414455"/>
            </a:solidFill>
          </a:ln>
        </p:spPr>
        <p:style>
          <a:lnRef idx="1">
            <a:schemeClr val="accent1"/>
          </a:lnRef>
          <a:fillRef idx="0">
            <a:schemeClr val="accent1"/>
          </a:fillRef>
          <a:effectRef idx="0">
            <a:schemeClr val="accent1"/>
          </a:effectRef>
          <a:fontRef idx="minor">
            <a:schemeClr val="tx1"/>
          </a:fontRef>
        </p:style>
      </p:cxnSp>
      <p:grpSp>
        <p:nvGrpSpPr>
          <p:cNvPr id="29" name="组合 28"/>
          <p:cNvGrpSpPr/>
          <p:nvPr/>
        </p:nvGrpSpPr>
        <p:grpSpPr>
          <a:xfrm>
            <a:off x="1020305" y="3817129"/>
            <a:ext cx="583096" cy="676392"/>
            <a:chOff x="1109756" y="3090803"/>
            <a:chExt cx="583096" cy="676392"/>
          </a:xfrm>
          <a:solidFill>
            <a:schemeClr val="accent1"/>
          </a:solidFill>
        </p:grpSpPr>
        <p:sp>
          <p:nvSpPr>
            <p:cNvPr id="31" name="六边形 30"/>
            <p:cNvSpPr/>
            <p:nvPr/>
          </p:nvSpPr>
          <p:spPr>
            <a:xfrm rot="5400000">
              <a:off x="1063108" y="3137451"/>
              <a:ext cx="676392" cy="583096"/>
            </a:xfrm>
            <a:prstGeom prst="hexagon">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600" dirty="0">
                <a:solidFill>
                  <a:schemeClr val="bg1"/>
                </a:solidFill>
              </a:endParaRPr>
            </a:p>
          </p:txBody>
        </p:sp>
        <p:sp>
          <p:nvSpPr>
            <p:cNvPr id="47" name="文本框 64"/>
            <p:cNvSpPr txBox="1"/>
            <p:nvPr/>
          </p:nvSpPr>
          <p:spPr>
            <a:xfrm>
              <a:off x="1115002" y="3298194"/>
              <a:ext cx="577850" cy="261610"/>
            </a:xfrm>
            <a:prstGeom prst="rect">
              <a:avLst/>
            </a:prstGeom>
            <a:grpFill/>
          </p:spPr>
          <p:txBody>
            <a:bodyPr wrap="square" rtlCol="0">
              <a:spAutoFit/>
            </a:bodyPr>
            <a:lstStyle/>
            <a:p>
              <a:pPr algn="ctr"/>
              <a:r>
                <a:rPr lang="en-US" altLang="zh-CN" sz="1100" dirty="0">
                  <a:solidFill>
                    <a:schemeClr val="bg1"/>
                  </a:solidFill>
                  <a:latin typeface="微软雅黑" panose="020B0503020204020204" pitchFamily="34" charset="-122"/>
                  <a:ea typeface="微软雅黑" panose="020B0503020204020204" pitchFamily="34" charset="-122"/>
                </a:rPr>
                <a:t>4</a:t>
              </a:r>
              <a:r>
                <a:rPr lang="zh-CN" altLang="en-US" sz="1100" dirty="0" smtClean="0">
                  <a:solidFill>
                    <a:schemeClr val="bg1"/>
                  </a:solidFill>
                  <a:latin typeface="微软雅黑" panose="020B0503020204020204" pitchFamily="34" charset="-122"/>
                  <a:ea typeface="微软雅黑" panose="020B0503020204020204" pitchFamily="34" charset="-122"/>
                </a:rPr>
                <a:t>月份</a:t>
              </a:r>
              <a:endParaRPr lang="zh-CN" altLang="en-US" sz="1100" dirty="0">
                <a:solidFill>
                  <a:schemeClr val="bg1"/>
                </a:solidFill>
                <a:latin typeface="微软雅黑" panose="020B0503020204020204" pitchFamily="34" charset="-122"/>
                <a:ea typeface="微软雅黑" panose="020B0503020204020204" pitchFamily="34" charset="-122"/>
              </a:endParaRPr>
            </a:p>
          </p:txBody>
        </p:sp>
      </p:grpSp>
      <p:grpSp>
        <p:nvGrpSpPr>
          <p:cNvPr id="48" name="组合 47"/>
          <p:cNvGrpSpPr/>
          <p:nvPr/>
        </p:nvGrpSpPr>
        <p:grpSpPr>
          <a:xfrm>
            <a:off x="1457627" y="2277666"/>
            <a:ext cx="1757259" cy="1430241"/>
            <a:chOff x="1853741" y="1952625"/>
            <a:chExt cx="1413335" cy="1430241"/>
          </a:xfrm>
          <a:solidFill>
            <a:schemeClr val="bg1">
              <a:lumMod val="75000"/>
            </a:schemeClr>
          </a:solidFill>
        </p:grpSpPr>
        <p:sp>
          <p:nvSpPr>
            <p:cNvPr id="49" name="矩形 48"/>
            <p:cNvSpPr/>
            <p:nvPr/>
          </p:nvSpPr>
          <p:spPr>
            <a:xfrm>
              <a:off x="1853741" y="1952625"/>
              <a:ext cx="1413334" cy="876262"/>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800">
                <a:solidFill>
                  <a:schemeClr val="tx1">
                    <a:lumMod val="85000"/>
                    <a:lumOff val="15000"/>
                  </a:schemeClr>
                </a:solidFill>
              </a:endParaRPr>
            </a:p>
          </p:txBody>
        </p:sp>
        <p:sp>
          <p:nvSpPr>
            <p:cNvPr id="50" name="文本框 66"/>
            <p:cNvSpPr txBox="1"/>
            <p:nvPr/>
          </p:nvSpPr>
          <p:spPr>
            <a:xfrm>
              <a:off x="1853742" y="1997871"/>
              <a:ext cx="1413334" cy="1384995"/>
            </a:xfrm>
            <a:prstGeom prst="rect">
              <a:avLst/>
            </a:prstGeom>
            <a:grpFill/>
          </p:spPr>
          <p:txBody>
            <a:bodyPr wrap="square" rtlCol="0">
              <a:spAutoFit/>
            </a:bodyPr>
            <a:lstStyle/>
            <a:p>
              <a:pPr algn="just"/>
              <a:r>
                <a:rPr lang="zh-CN" altLang="en-US" sz="1400" dirty="0">
                  <a:solidFill>
                    <a:schemeClr val="tx1">
                      <a:lumMod val="75000"/>
                      <a:lumOff val="25000"/>
                    </a:schemeClr>
                  </a:solidFill>
                  <a:latin typeface="微软雅黑" panose="020B0503020204020204" pitchFamily="34" charset="-122"/>
                  <a:ea typeface="微软雅黑" panose="020B0503020204020204" pitchFamily="34" charset="-122"/>
                </a:rPr>
                <a:t>单击此处添加方法阐述，添加简短问题说明文字，方法与措施的具体说明文字添加此处</a:t>
              </a:r>
              <a:r>
                <a:rPr lang="zh-CN" altLang="en-US" sz="1400" dirty="0" smtClean="0">
                  <a:solidFill>
                    <a:schemeClr val="tx1">
                      <a:lumMod val="75000"/>
                      <a:lumOff val="25000"/>
                    </a:schemeClr>
                  </a:solidFill>
                  <a:latin typeface="微软雅黑" panose="020B0503020204020204" pitchFamily="34" charset="-122"/>
                  <a:ea typeface="微软雅黑" panose="020B0503020204020204" pitchFamily="34" charset="-122"/>
                </a:rPr>
                <a:t>。</a:t>
              </a:r>
              <a:endParaRPr lang="en-US" altLang="zh-CN" sz="1400" dirty="0">
                <a:solidFill>
                  <a:schemeClr val="tx1">
                    <a:lumMod val="85000"/>
                    <a:lumOff val="15000"/>
                  </a:schemeClr>
                </a:solidFill>
                <a:latin typeface="微软雅黑" panose="020B0503020204020204" pitchFamily="34" charset="-122"/>
                <a:ea typeface="微软雅黑" panose="020B0503020204020204" pitchFamily="34" charset="-122"/>
              </a:endParaRPr>
            </a:p>
            <a:p>
              <a:pPr algn="just"/>
              <a:endParaRPr lang="zh-CN" altLang="en-US" sz="1400" dirty="0">
                <a:solidFill>
                  <a:schemeClr val="tx1">
                    <a:lumMod val="85000"/>
                    <a:lumOff val="15000"/>
                  </a:schemeClr>
                </a:solidFill>
                <a:latin typeface="微软雅黑" panose="020B0503020204020204" pitchFamily="34" charset="-122"/>
                <a:ea typeface="微软雅黑" panose="020B0503020204020204" pitchFamily="34" charset="-122"/>
              </a:endParaRPr>
            </a:p>
          </p:txBody>
        </p:sp>
      </p:grpSp>
      <p:cxnSp>
        <p:nvCxnSpPr>
          <p:cNvPr id="51" name="肘形连接符 50"/>
          <p:cNvCxnSpPr>
            <a:stCxn id="53" idx="3"/>
            <a:endCxn id="56" idx="1"/>
          </p:cNvCxnSpPr>
          <p:nvPr/>
        </p:nvCxnSpPr>
        <p:spPr>
          <a:xfrm rot="5400000" flipH="1" flipV="1">
            <a:off x="3414466" y="3193576"/>
            <a:ext cx="1101332" cy="145774"/>
          </a:xfrm>
          <a:prstGeom prst="bentConnector2">
            <a:avLst/>
          </a:prstGeom>
          <a:ln>
            <a:solidFill>
              <a:srgbClr val="414455"/>
            </a:solidFill>
          </a:ln>
        </p:spPr>
        <p:style>
          <a:lnRef idx="1">
            <a:schemeClr val="accent1"/>
          </a:lnRef>
          <a:fillRef idx="0">
            <a:schemeClr val="accent1"/>
          </a:fillRef>
          <a:effectRef idx="0">
            <a:schemeClr val="accent1"/>
          </a:effectRef>
          <a:fontRef idx="minor">
            <a:schemeClr val="tx1"/>
          </a:fontRef>
        </p:style>
      </p:cxnSp>
      <p:grpSp>
        <p:nvGrpSpPr>
          <p:cNvPr id="52" name="组合 51"/>
          <p:cNvGrpSpPr/>
          <p:nvPr/>
        </p:nvGrpSpPr>
        <p:grpSpPr>
          <a:xfrm>
            <a:off x="3600697" y="3817129"/>
            <a:ext cx="583096" cy="676392"/>
            <a:chOff x="1109756" y="3090803"/>
            <a:chExt cx="583096" cy="676392"/>
          </a:xfrm>
          <a:solidFill>
            <a:schemeClr val="accent1"/>
          </a:solidFill>
        </p:grpSpPr>
        <p:sp>
          <p:nvSpPr>
            <p:cNvPr id="53" name="六边形 52"/>
            <p:cNvSpPr/>
            <p:nvPr/>
          </p:nvSpPr>
          <p:spPr>
            <a:xfrm rot="5400000">
              <a:off x="1063108" y="3137451"/>
              <a:ext cx="676392" cy="583096"/>
            </a:xfrm>
            <a:prstGeom prst="hexagon">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600" dirty="0">
                <a:solidFill>
                  <a:schemeClr val="bg1"/>
                </a:solidFill>
              </a:endParaRPr>
            </a:p>
          </p:txBody>
        </p:sp>
        <p:sp>
          <p:nvSpPr>
            <p:cNvPr id="54" name="文本框 72"/>
            <p:cNvSpPr txBox="1"/>
            <p:nvPr/>
          </p:nvSpPr>
          <p:spPr>
            <a:xfrm>
              <a:off x="1115002" y="3298194"/>
              <a:ext cx="577850" cy="261610"/>
            </a:xfrm>
            <a:prstGeom prst="rect">
              <a:avLst/>
            </a:prstGeom>
            <a:grpFill/>
          </p:spPr>
          <p:txBody>
            <a:bodyPr wrap="square" rtlCol="0">
              <a:spAutoFit/>
            </a:bodyPr>
            <a:lstStyle/>
            <a:p>
              <a:pPr algn="ctr"/>
              <a:r>
                <a:rPr lang="en-US" altLang="zh-CN" sz="1100" dirty="0">
                  <a:solidFill>
                    <a:schemeClr val="bg1"/>
                  </a:solidFill>
                  <a:latin typeface="微软雅黑" panose="020B0503020204020204" pitchFamily="34" charset="-122"/>
                  <a:ea typeface="微软雅黑" panose="020B0503020204020204" pitchFamily="34" charset="-122"/>
                </a:rPr>
                <a:t>6</a:t>
              </a:r>
              <a:r>
                <a:rPr lang="zh-CN" altLang="en-US" sz="1100" dirty="0" smtClean="0">
                  <a:solidFill>
                    <a:schemeClr val="bg1"/>
                  </a:solidFill>
                  <a:latin typeface="微软雅黑" panose="020B0503020204020204" pitchFamily="34" charset="-122"/>
                  <a:ea typeface="微软雅黑" panose="020B0503020204020204" pitchFamily="34" charset="-122"/>
                </a:rPr>
                <a:t>月份</a:t>
              </a:r>
              <a:endParaRPr lang="zh-CN" altLang="en-US" sz="1100" dirty="0">
                <a:solidFill>
                  <a:schemeClr val="bg1"/>
                </a:solidFill>
                <a:latin typeface="微软雅黑" panose="020B0503020204020204" pitchFamily="34" charset="-122"/>
                <a:ea typeface="微软雅黑" panose="020B0503020204020204" pitchFamily="34" charset="-122"/>
              </a:endParaRPr>
            </a:p>
          </p:txBody>
        </p:sp>
      </p:grpSp>
      <p:grpSp>
        <p:nvGrpSpPr>
          <p:cNvPr id="55" name="组合 54"/>
          <p:cNvGrpSpPr/>
          <p:nvPr/>
        </p:nvGrpSpPr>
        <p:grpSpPr>
          <a:xfrm>
            <a:off x="4038019" y="2277666"/>
            <a:ext cx="1757259" cy="1430241"/>
            <a:chOff x="1853741" y="1952625"/>
            <a:chExt cx="1413335" cy="1430241"/>
          </a:xfrm>
          <a:solidFill>
            <a:schemeClr val="bg1">
              <a:lumMod val="75000"/>
            </a:schemeClr>
          </a:solidFill>
        </p:grpSpPr>
        <p:sp>
          <p:nvSpPr>
            <p:cNvPr id="56" name="矩形 55"/>
            <p:cNvSpPr/>
            <p:nvPr/>
          </p:nvSpPr>
          <p:spPr>
            <a:xfrm>
              <a:off x="1853741" y="1952625"/>
              <a:ext cx="1413334" cy="876262"/>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800">
                <a:solidFill>
                  <a:schemeClr val="tx1">
                    <a:lumMod val="85000"/>
                    <a:lumOff val="15000"/>
                  </a:schemeClr>
                </a:solidFill>
              </a:endParaRPr>
            </a:p>
          </p:txBody>
        </p:sp>
        <p:sp>
          <p:nvSpPr>
            <p:cNvPr id="57" name="文本框 75"/>
            <p:cNvSpPr txBox="1"/>
            <p:nvPr/>
          </p:nvSpPr>
          <p:spPr>
            <a:xfrm>
              <a:off x="1853742" y="1997871"/>
              <a:ext cx="1413334" cy="1384995"/>
            </a:xfrm>
            <a:prstGeom prst="rect">
              <a:avLst/>
            </a:prstGeom>
            <a:grpFill/>
          </p:spPr>
          <p:txBody>
            <a:bodyPr wrap="square" rtlCol="0">
              <a:spAutoFit/>
            </a:bodyPr>
            <a:lstStyle>
              <a:defPPr>
                <a:defRPr lang="zh-CN"/>
              </a:defPPr>
              <a:lvl1pPr algn="just">
                <a:defRPr sz="1200">
                  <a:solidFill>
                    <a:schemeClr val="bg1"/>
                  </a:solidFill>
                  <a:latin typeface="微软雅黑" panose="020B0503020204020204" pitchFamily="34" charset="-122"/>
                  <a:ea typeface="微软雅黑" panose="020B0503020204020204" pitchFamily="34" charset="-122"/>
                </a:defRPr>
              </a:lvl1pPr>
            </a:lstStyle>
            <a:p>
              <a:r>
                <a:rPr lang="zh-CN" altLang="en-US" sz="1400" dirty="0">
                  <a:solidFill>
                    <a:schemeClr val="tx1">
                      <a:lumMod val="75000"/>
                      <a:lumOff val="25000"/>
                    </a:schemeClr>
                  </a:solidFill>
                </a:rPr>
                <a:t>单击此处添加方法阐述，添加简短问题说明文字，方法与措施的具体说明文字添加此处</a:t>
              </a:r>
              <a:r>
                <a:rPr lang="zh-CN" altLang="en-US" sz="1400" dirty="0" smtClean="0">
                  <a:solidFill>
                    <a:schemeClr val="tx1">
                      <a:lumMod val="75000"/>
                      <a:lumOff val="25000"/>
                    </a:schemeClr>
                  </a:solidFill>
                </a:rPr>
                <a:t>。</a:t>
              </a:r>
              <a:endParaRPr lang="en-US" altLang="zh-CN" sz="1400" dirty="0">
                <a:solidFill>
                  <a:schemeClr val="tx1">
                    <a:lumMod val="85000"/>
                    <a:lumOff val="15000"/>
                  </a:schemeClr>
                </a:solidFill>
              </a:endParaRPr>
            </a:p>
            <a:p>
              <a:endParaRPr lang="zh-CN" altLang="en-US" sz="1400" dirty="0">
                <a:solidFill>
                  <a:schemeClr val="tx1">
                    <a:lumMod val="85000"/>
                    <a:lumOff val="15000"/>
                  </a:schemeClr>
                </a:solidFill>
              </a:endParaRPr>
            </a:p>
          </p:txBody>
        </p:sp>
      </p:grpSp>
      <p:cxnSp>
        <p:nvCxnSpPr>
          <p:cNvPr id="58" name="肘形连接符 57"/>
          <p:cNvCxnSpPr>
            <a:stCxn id="60" idx="3"/>
            <a:endCxn id="63" idx="1"/>
          </p:cNvCxnSpPr>
          <p:nvPr/>
        </p:nvCxnSpPr>
        <p:spPr>
          <a:xfrm rot="5400000" flipH="1" flipV="1">
            <a:off x="5994858" y="3193576"/>
            <a:ext cx="1101332" cy="145774"/>
          </a:xfrm>
          <a:prstGeom prst="bentConnector2">
            <a:avLst/>
          </a:prstGeom>
          <a:ln>
            <a:solidFill>
              <a:srgbClr val="414455"/>
            </a:solidFill>
          </a:ln>
        </p:spPr>
        <p:style>
          <a:lnRef idx="1">
            <a:schemeClr val="accent1"/>
          </a:lnRef>
          <a:fillRef idx="0">
            <a:schemeClr val="accent1"/>
          </a:fillRef>
          <a:effectRef idx="0">
            <a:schemeClr val="accent1"/>
          </a:effectRef>
          <a:fontRef idx="minor">
            <a:schemeClr val="tx1"/>
          </a:fontRef>
        </p:style>
      </p:cxnSp>
      <p:grpSp>
        <p:nvGrpSpPr>
          <p:cNvPr id="59" name="组合 58"/>
          <p:cNvGrpSpPr/>
          <p:nvPr/>
        </p:nvGrpSpPr>
        <p:grpSpPr>
          <a:xfrm>
            <a:off x="6181089" y="3817129"/>
            <a:ext cx="583096" cy="676392"/>
            <a:chOff x="1109756" y="3090803"/>
            <a:chExt cx="583096" cy="676392"/>
          </a:xfrm>
          <a:solidFill>
            <a:schemeClr val="accent1"/>
          </a:solidFill>
        </p:grpSpPr>
        <p:sp>
          <p:nvSpPr>
            <p:cNvPr id="60" name="六边形 59"/>
            <p:cNvSpPr/>
            <p:nvPr/>
          </p:nvSpPr>
          <p:spPr>
            <a:xfrm rot="5400000">
              <a:off x="1063108" y="3137451"/>
              <a:ext cx="676392" cy="583096"/>
            </a:xfrm>
            <a:prstGeom prst="hexagon">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600" dirty="0">
                <a:solidFill>
                  <a:schemeClr val="bg1"/>
                </a:solidFill>
              </a:endParaRPr>
            </a:p>
          </p:txBody>
        </p:sp>
        <p:sp>
          <p:nvSpPr>
            <p:cNvPr id="61" name="文本框 79"/>
            <p:cNvSpPr txBox="1"/>
            <p:nvPr/>
          </p:nvSpPr>
          <p:spPr>
            <a:xfrm>
              <a:off x="1115002" y="3298194"/>
              <a:ext cx="577850" cy="261610"/>
            </a:xfrm>
            <a:prstGeom prst="rect">
              <a:avLst/>
            </a:prstGeom>
            <a:grpFill/>
          </p:spPr>
          <p:txBody>
            <a:bodyPr wrap="square" rtlCol="0">
              <a:spAutoFit/>
            </a:bodyPr>
            <a:lstStyle/>
            <a:p>
              <a:pPr algn="ctr"/>
              <a:r>
                <a:rPr lang="en-US" altLang="zh-CN" sz="1100" dirty="0" smtClean="0">
                  <a:solidFill>
                    <a:schemeClr val="bg1"/>
                  </a:solidFill>
                  <a:latin typeface="微软雅黑" panose="020B0503020204020204" pitchFamily="34" charset="-122"/>
                  <a:ea typeface="微软雅黑" panose="020B0503020204020204" pitchFamily="34" charset="-122"/>
                </a:rPr>
                <a:t>8</a:t>
              </a:r>
              <a:r>
                <a:rPr lang="zh-CN" altLang="en-US" sz="1100" dirty="0" smtClean="0">
                  <a:solidFill>
                    <a:schemeClr val="bg1"/>
                  </a:solidFill>
                  <a:latin typeface="微软雅黑" panose="020B0503020204020204" pitchFamily="34" charset="-122"/>
                  <a:ea typeface="微软雅黑" panose="020B0503020204020204" pitchFamily="34" charset="-122"/>
                </a:rPr>
                <a:t>月份</a:t>
              </a:r>
              <a:endParaRPr lang="zh-CN" altLang="en-US" sz="1100" dirty="0">
                <a:solidFill>
                  <a:schemeClr val="bg1"/>
                </a:solidFill>
                <a:latin typeface="微软雅黑" panose="020B0503020204020204" pitchFamily="34" charset="-122"/>
                <a:ea typeface="微软雅黑" panose="020B0503020204020204" pitchFamily="34" charset="-122"/>
              </a:endParaRPr>
            </a:p>
          </p:txBody>
        </p:sp>
      </p:grpSp>
      <p:grpSp>
        <p:nvGrpSpPr>
          <p:cNvPr id="62" name="组合 61"/>
          <p:cNvGrpSpPr/>
          <p:nvPr/>
        </p:nvGrpSpPr>
        <p:grpSpPr>
          <a:xfrm>
            <a:off x="6618411" y="2277666"/>
            <a:ext cx="1757259" cy="1430241"/>
            <a:chOff x="1853741" y="1952625"/>
            <a:chExt cx="1413335" cy="1430241"/>
          </a:xfrm>
          <a:solidFill>
            <a:schemeClr val="bg1">
              <a:lumMod val="75000"/>
            </a:schemeClr>
          </a:solidFill>
        </p:grpSpPr>
        <p:sp>
          <p:nvSpPr>
            <p:cNvPr id="63" name="矩形 62"/>
            <p:cNvSpPr/>
            <p:nvPr/>
          </p:nvSpPr>
          <p:spPr>
            <a:xfrm>
              <a:off x="1853741" y="1952625"/>
              <a:ext cx="1413334" cy="876262"/>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800">
                <a:solidFill>
                  <a:schemeClr val="tx1">
                    <a:lumMod val="85000"/>
                    <a:lumOff val="15000"/>
                  </a:schemeClr>
                </a:solidFill>
              </a:endParaRPr>
            </a:p>
          </p:txBody>
        </p:sp>
        <p:sp>
          <p:nvSpPr>
            <p:cNvPr id="64" name="文本框 82"/>
            <p:cNvSpPr txBox="1"/>
            <p:nvPr/>
          </p:nvSpPr>
          <p:spPr>
            <a:xfrm>
              <a:off x="1853742" y="1997871"/>
              <a:ext cx="1413334" cy="1384995"/>
            </a:xfrm>
            <a:prstGeom prst="rect">
              <a:avLst/>
            </a:prstGeom>
            <a:grpFill/>
          </p:spPr>
          <p:txBody>
            <a:bodyPr wrap="square" rtlCol="0">
              <a:spAutoFit/>
            </a:bodyPr>
            <a:lstStyle>
              <a:defPPr>
                <a:defRPr lang="zh-CN"/>
              </a:defPPr>
              <a:lvl1pPr algn="just">
                <a:defRPr sz="1200">
                  <a:gradFill>
                    <a:gsLst>
                      <a:gs pos="0">
                        <a:schemeClr val="bg1">
                          <a:shade val="30000"/>
                          <a:satMod val="115000"/>
                        </a:schemeClr>
                      </a:gs>
                      <a:gs pos="50000">
                        <a:schemeClr val="bg1">
                          <a:shade val="67500"/>
                          <a:satMod val="115000"/>
                        </a:schemeClr>
                      </a:gs>
                      <a:gs pos="100000">
                        <a:schemeClr val="bg1">
                          <a:shade val="100000"/>
                          <a:satMod val="115000"/>
                        </a:schemeClr>
                      </a:gs>
                    </a:gsLst>
                    <a:lin ang="16200000" scaled="1"/>
                  </a:gradFill>
                  <a:latin typeface="微软雅黑" panose="020B0503020204020204" pitchFamily="34" charset="-122"/>
                  <a:ea typeface="微软雅黑" panose="020B0503020204020204" pitchFamily="34" charset="-122"/>
                </a:defRPr>
              </a:lvl1pPr>
            </a:lstStyle>
            <a:p>
              <a:r>
                <a:rPr lang="zh-CN" altLang="en-US" sz="1400" dirty="0">
                  <a:solidFill>
                    <a:schemeClr val="tx1">
                      <a:lumMod val="75000"/>
                      <a:lumOff val="25000"/>
                    </a:schemeClr>
                  </a:solidFill>
                </a:rPr>
                <a:t>单击此处添加方法阐述，添加简短问题说明文字，方法与措施的具体说明文字添加此处</a:t>
              </a:r>
              <a:r>
                <a:rPr lang="zh-CN" altLang="en-US" sz="1400" dirty="0" smtClean="0">
                  <a:solidFill>
                    <a:schemeClr val="tx1">
                      <a:lumMod val="75000"/>
                      <a:lumOff val="25000"/>
                    </a:schemeClr>
                  </a:solidFill>
                </a:rPr>
                <a:t>。</a:t>
              </a:r>
              <a:endParaRPr lang="en-US" altLang="zh-CN" sz="1400" dirty="0">
                <a:solidFill>
                  <a:schemeClr val="tx1">
                    <a:lumMod val="85000"/>
                    <a:lumOff val="15000"/>
                  </a:schemeClr>
                </a:solidFill>
              </a:endParaRPr>
            </a:p>
            <a:p>
              <a:endParaRPr lang="zh-CN" altLang="en-US" sz="1400" dirty="0">
                <a:solidFill>
                  <a:schemeClr val="tx1">
                    <a:lumMod val="85000"/>
                    <a:lumOff val="15000"/>
                  </a:schemeClr>
                </a:solidFill>
              </a:endParaRPr>
            </a:p>
          </p:txBody>
        </p:sp>
      </p:grpSp>
      <p:cxnSp>
        <p:nvCxnSpPr>
          <p:cNvPr id="65" name="肘形连接符 64"/>
          <p:cNvCxnSpPr>
            <a:stCxn id="67" idx="3"/>
            <a:endCxn id="70" idx="1"/>
          </p:cNvCxnSpPr>
          <p:nvPr/>
        </p:nvCxnSpPr>
        <p:spPr>
          <a:xfrm rot="5400000" flipH="1" flipV="1">
            <a:off x="8575250" y="3193576"/>
            <a:ext cx="1101332" cy="145774"/>
          </a:xfrm>
          <a:prstGeom prst="bentConnector2">
            <a:avLst/>
          </a:prstGeom>
          <a:ln>
            <a:solidFill>
              <a:srgbClr val="414455"/>
            </a:solidFill>
          </a:ln>
        </p:spPr>
        <p:style>
          <a:lnRef idx="1">
            <a:schemeClr val="accent1"/>
          </a:lnRef>
          <a:fillRef idx="0">
            <a:schemeClr val="accent1"/>
          </a:fillRef>
          <a:effectRef idx="0">
            <a:schemeClr val="accent1"/>
          </a:effectRef>
          <a:fontRef idx="minor">
            <a:schemeClr val="tx1"/>
          </a:fontRef>
        </p:style>
      </p:cxnSp>
      <p:grpSp>
        <p:nvGrpSpPr>
          <p:cNvPr id="66" name="组合 65"/>
          <p:cNvGrpSpPr/>
          <p:nvPr/>
        </p:nvGrpSpPr>
        <p:grpSpPr>
          <a:xfrm>
            <a:off x="8691463" y="3817129"/>
            <a:ext cx="720080" cy="676392"/>
            <a:chOff x="1039738" y="3090803"/>
            <a:chExt cx="720080" cy="676392"/>
          </a:xfrm>
          <a:solidFill>
            <a:srgbClr val="005DA2"/>
          </a:solidFill>
        </p:grpSpPr>
        <p:sp>
          <p:nvSpPr>
            <p:cNvPr id="67" name="六边形 66"/>
            <p:cNvSpPr/>
            <p:nvPr/>
          </p:nvSpPr>
          <p:spPr>
            <a:xfrm rot="5400000">
              <a:off x="1063108" y="3137451"/>
              <a:ext cx="676392" cy="583096"/>
            </a:xfrm>
            <a:prstGeom prst="hexagon">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600" dirty="0">
                <a:solidFill>
                  <a:schemeClr val="bg1"/>
                </a:solidFill>
              </a:endParaRPr>
            </a:p>
          </p:txBody>
        </p:sp>
        <p:sp>
          <p:nvSpPr>
            <p:cNvPr id="68" name="文本框 86"/>
            <p:cNvSpPr txBox="1"/>
            <p:nvPr/>
          </p:nvSpPr>
          <p:spPr>
            <a:xfrm>
              <a:off x="1039738" y="3298194"/>
              <a:ext cx="720080" cy="261610"/>
            </a:xfrm>
            <a:prstGeom prst="rect">
              <a:avLst/>
            </a:prstGeom>
            <a:noFill/>
          </p:spPr>
          <p:txBody>
            <a:bodyPr wrap="square" rtlCol="0">
              <a:spAutoFit/>
            </a:bodyPr>
            <a:lstStyle/>
            <a:p>
              <a:pPr algn="ctr"/>
              <a:r>
                <a:rPr lang="en-US" altLang="zh-CN" sz="1100" dirty="0" smtClean="0">
                  <a:solidFill>
                    <a:schemeClr val="bg1"/>
                  </a:solidFill>
                  <a:latin typeface="微软雅黑" panose="020B0503020204020204" pitchFamily="34" charset="-122"/>
                  <a:ea typeface="微软雅黑" panose="020B0503020204020204" pitchFamily="34" charset="-122"/>
                </a:rPr>
                <a:t>10</a:t>
              </a:r>
              <a:r>
                <a:rPr lang="zh-CN" altLang="en-US" sz="1100" dirty="0" smtClean="0">
                  <a:solidFill>
                    <a:schemeClr val="bg1"/>
                  </a:solidFill>
                  <a:latin typeface="微软雅黑" panose="020B0503020204020204" pitchFamily="34" charset="-122"/>
                  <a:ea typeface="微软雅黑" panose="020B0503020204020204" pitchFamily="34" charset="-122"/>
                </a:rPr>
                <a:t>月份</a:t>
              </a:r>
              <a:endParaRPr lang="zh-CN" altLang="en-US" sz="1100" dirty="0">
                <a:solidFill>
                  <a:schemeClr val="bg1"/>
                </a:solidFill>
                <a:latin typeface="微软雅黑" panose="020B0503020204020204" pitchFamily="34" charset="-122"/>
                <a:ea typeface="微软雅黑" panose="020B0503020204020204" pitchFamily="34" charset="-122"/>
              </a:endParaRPr>
            </a:p>
          </p:txBody>
        </p:sp>
      </p:grpSp>
      <p:grpSp>
        <p:nvGrpSpPr>
          <p:cNvPr id="69" name="组合 68"/>
          <p:cNvGrpSpPr/>
          <p:nvPr/>
        </p:nvGrpSpPr>
        <p:grpSpPr>
          <a:xfrm>
            <a:off x="9198803" y="2277666"/>
            <a:ext cx="1757259" cy="1430241"/>
            <a:chOff x="1853741" y="1952625"/>
            <a:chExt cx="1413335" cy="1430241"/>
          </a:xfrm>
          <a:solidFill>
            <a:schemeClr val="bg1">
              <a:lumMod val="75000"/>
            </a:schemeClr>
          </a:solidFill>
        </p:grpSpPr>
        <p:sp>
          <p:nvSpPr>
            <p:cNvPr id="70" name="矩形 69"/>
            <p:cNvSpPr/>
            <p:nvPr/>
          </p:nvSpPr>
          <p:spPr>
            <a:xfrm>
              <a:off x="1853741" y="1952625"/>
              <a:ext cx="1413334" cy="876262"/>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800">
                <a:solidFill>
                  <a:schemeClr val="tx1">
                    <a:lumMod val="85000"/>
                    <a:lumOff val="15000"/>
                  </a:schemeClr>
                </a:solidFill>
              </a:endParaRPr>
            </a:p>
          </p:txBody>
        </p:sp>
        <p:sp>
          <p:nvSpPr>
            <p:cNvPr id="71" name="文本框 89"/>
            <p:cNvSpPr txBox="1"/>
            <p:nvPr/>
          </p:nvSpPr>
          <p:spPr>
            <a:xfrm>
              <a:off x="1853742" y="1997871"/>
              <a:ext cx="1413334" cy="1384995"/>
            </a:xfrm>
            <a:prstGeom prst="rect">
              <a:avLst/>
            </a:prstGeom>
            <a:grpFill/>
          </p:spPr>
          <p:txBody>
            <a:bodyPr wrap="square" rtlCol="0">
              <a:spAutoFit/>
            </a:bodyPr>
            <a:lstStyle>
              <a:defPPr>
                <a:defRPr lang="zh-CN"/>
              </a:defPPr>
              <a:lvl1pPr algn="just">
                <a:defRPr sz="1200">
                  <a:gradFill>
                    <a:gsLst>
                      <a:gs pos="0">
                        <a:schemeClr val="bg1">
                          <a:shade val="30000"/>
                          <a:satMod val="115000"/>
                        </a:schemeClr>
                      </a:gs>
                      <a:gs pos="50000">
                        <a:schemeClr val="bg1">
                          <a:shade val="67500"/>
                          <a:satMod val="115000"/>
                        </a:schemeClr>
                      </a:gs>
                      <a:gs pos="100000">
                        <a:schemeClr val="bg1">
                          <a:shade val="100000"/>
                          <a:satMod val="115000"/>
                        </a:schemeClr>
                      </a:gs>
                    </a:gsLst>
                    <a:lin ang="16200000" scaled="1"/>
                  </a:gradFill>
                  <a:latin typeface="微软雅黑" panose="020B0503020204020204" pitchFamily="34" charset="-122"/>
                  <a:ea typeface="微软雅黑" panose="020B0503020204020204" pitchFamily="34" charset="-122"/>
                </a:defRPr>
              </a:lvl1pPr>
            </a:lstStyle>
            <a:p>
              <a:r>
                <a:rPr lang="zh-CN" altLang="en-US" sz="1400" dirty="0">
                  <a:solidFill>
                    <a:schemeClr val="tx1">
                      <a:lumMod val="75000"/>
                      <a:lumOff val="25000"/>
                    </a:schemeClr>
                  </a:solidFill>
                </a:rPr>
                <a:t>单击此处添加方法阐述，添加简短问题说明文字，方法与措施的具体说明文字添加此处</a:t>
              </a:r>
              <a:r>
                <a:rPr lang="zh-CN" altLang="en-US" sz="1400" dirty="0" smtClean="0">
                  <a:solidFill>
                    <a:schemeClr val="tx1">
                      <a:lumMod val="75000"/>
                      <a:lumOff val="25000"/>
                    </a:schemeClr>
                  </a:solidFill>
                </a:rPr>
                <a:t>。</a:t>
              </a:r>
              <a:endParaRPr lang="en-US" altLang="zh-CN" sz="1400" dirty="0">
                <a:solidFill>
                  <a:schemeClr val="tx1">
                    <a:lumMod val="85000"/>
                    <a:lumOff val="15000"/>
                  </a:schemeClr>
                </a:solidFill>
              </a:endParaRPr>
            </a:p>
            <a:p>
              <a:endParaRPr lang="zh-CN" altLang="en-US" sz="1400" dirty="0">
                <a:solidFill>
                  <a:schemeClr val="tx1">
                    <a:lumMod val="85000"/>
                    <a:lumOff val="15000"/>
                  </a:schemeClr>
                </a:solidFill>
              </a:endParaRPr>
            </a:p>
          </p:txBody>
        </p:sp>
      </p:grpSp>
      <p:cxnSp>
        <p:nvCxnSpPr>
          <p:cNvPr id="72" name="肘形连接符 71"/>
          <p:cNvCxnSpPr>
            <a:stCxn id="74" idx="0"/>
            <a:endCxn id="77" idx="1"/>
          </p:cNvCxnSpPr>
          <p:nvPr/>
        </p:nvCxnSpPr>
        <p:spPr>
          <a:xfrm rot="16200000" flipH="1">
            <a:off x="2334703" y="4760867"/>
            <a:ext cx="680467" cy="145774"/>
          </a:xfrm>
          <a:prstGeom prst="bentConnector2">
            <a:avLst/>
          </a:prstGeom>
          <a:ln>
            <a:solidFill>
              <a:srgbClr val="414455"/>
            </a:solidFill>
          </a:ln>
        </p:spPr>
        <p:style>
          <a:lnRef idx="1">
            <a:schemeClr val="accent1"/>
          </a:lnRef>
          <a:fillRef idx="0">
            <a:schemeClr val="accent1"/>
          </a:fillRef>
          <a:effectRef idx="0">
            <a:schemeClr val="accent1"/>
          </a:effectRef>
          <a:fontRef idx="minor">
            <a:schemeClr val="tx1"/>
          </a:fontRef>
        </p:style>
      </p:cxnSp>
      <p:grpSp>
        <p:nvGrpSpPr>
          <p:cNvPr id="73" name="组合 72"/>
          <p:cNvGrpSpPr/>
          <p:nvPr/>
        </p:nvGrpSpPr>
        <p:grpSpPr>
          <a:xfrm>
            <a:off x="2310501" y="3817129"/>
            <a:ext cx="583096" cy="676392"/>
            <a:chOff x="1109756" y="3090803"/>
            <a:chExt cx="583096" cy="676392"/>
          </a:xfrm>
          <a:solidFill>
            <a:schemeClr val="accent1"/>
          </a:solidFill>
        </p:grpSpPr>
        <p:sp>
          <p:nvSpPr>
            <p:cNvPr id="74" name="六边形 73"/>
            <p:cNvSpPr/>
            <p:nvPr/>
          </p:nvSpPr>
          <p:spPr>
            <a:xfrm rot="5400000">
              <a:off x="1063108" y="3137451"/>
              <a:ext cx="676392" cy="583096"/>
            </a:xfrm>
            <a:prstGeom prst="hexagon">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600" dirty="0">
                <a:solidFill>
                  <a:schemeClr val="bg1"/>
                </a:solidFill>
              </a:endParaRPr>
            </a:p>
          </p:txBody>
        </p:sp>
        <p:sp>
          <p:nvSpPr>
            <p:cNvPr id="75" name="文本框 93"/>
            <p:cNvSpPr txBox="1"/>
            <p:nvPr/>
          </p:nvSpPr>
          <p:spPr>
            <a:xfrm>
              <a:off x="1115002" y="3298194"/>
              <a:ext cx="577850" cy="261610"/>
            </a:xfrm>
            <a:prstGeom prst="rect">
              <a:avLst/>
            </a:prstGeom>
            <a:grpFill/>
          </p:spPr>
          <p:txBody>
            <a:bodyPr wrap="square" rtlCol="0">
              <a:spAutoFit/>
            </a:bodyPr>
            <a:lstStyle/>
            <a:p>
              <a:pPr algn="ctr"/>
              <a:r>
                <a:rPr lang="en-US" altLang="zh-CN" sz="1100" dirty="0">
                  <a:solidFill>
                    <a:schemeClr val="bg1"/>
                  </a:solidFill>
                  <a:latin typeface="微软雅黑" panose="020B0503020204020204" pitchFamily="34" charset="-122"/>
                  <a:ea typeface="微软雅黑" panose="020B0503020204020204" pitchFamily="34" charset="-122"/>
                </a:rPr>
                <a:t>5</a:t>
              </a:r>
              <a:r>
                <a:rPr lang="zh-CN" altLang="en-US" sz="1100" dirty="0" smtClean="0">
                  <a:solidFill>
                    <a:schemeClr val="bg1"/>
                  </a:solidFill>
                  <a:latin typeface="微软雅黑" panose="020B0503020204020204" pitchFamily="34" charset="-122"/>
                  <a:ea typeface="微软雅黑" panose="020B0503020204020204" pitchFamily="34" charset="-122"/>
                </a:rPr>
                <a:t>月份</a:t>
              </a:r>
              <a:endParaRPr lang="zh-CN" altLang="en-US" sz="1100" dirty="0">
                <a:solidFill>
                  <a:schemeClr val="bg1"/>
                </a:solidFill>
                <a:latin typeface="微软雅黑" panose="020B0503020204020204" pitchFamily="34" charset="-122"/>
                <a:ea typeface="微软雅黑" panose="020B0503020204020204" pitchFamily="34" charset="-122"/>
              </a:endParaRPr>
            </a:p>
          </p:txBody>
        </p:sp>
      </p:grpSp>
      <p:grpSp>
        <p:nvGrpSpPr>
          <p:cNvPr id="76" name="组合 75"/>
          <p:cNvGrpSpPr/>
          <p:nvPr/>
        </p:nvGrpSpPr>
        <p:grpSpPr>
          <a:xfrm>
            <a:off x="2747823" y="4735857"/>
            <a:ext cx="1757259" cy="1430241"/>
            <a:chOff x="1853741" y="1952625"/>
            <a:chExt cx="1413335" cy="1430241"/>
          </a:xfrm>
          <a:solidFill>
            <a:schemeClr val="bg1">
              <a:lumMod val="75000"/>
            </a:schemeClr>
          </a:solidFill>
        </p:grpSpPr>
        <p:sp>
          <p:nvSpPr>
            <p:cNvPr id="77" name="矩形 76"/>
            <p:cNvSpPr/>
            <p:nvPr/>
          </p:nvSpPr>
          <p:spPr>
            <a:xfrm>
              <a:off x="1853741" y="1952625"/>
              <a:ext cx="1413334" cy="876262"/>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800">
                <a:solidFill>
                  <a:schemeClr val="tx1">
                    <a:lumMod val="85000"/>
                    <a:lumOff val="15000"/>
                  </a:schemeClr>
                </a:solidFill>
              </a:endParaRPr>
            </a:p>
          </p:txBody>
        </p:sp>
        <p:sp>
          <p:nvSpPr>
            <p:cNvPr id="78" name="文本框 96"/>
            <p:cNvSpPr txBox="1"/>
            <p:nvPr/>
          </p:nvSpPr>
          <p:spPr>
            <a:xfrm>
              <a:off x="1853742" y="1997871"/>
              <a:ext cx="1413334" cy="1384995"/>
            </a:xfrm>
            <a:prstGeom prst="rect">
              <a:avLst/>
            </a:prstGeom>
            <a:grpFill/>
          </p:spPr>
          <p:txBody>
            <a:bodyPr wrap="square" rtlCol="0">
              <a:spAutoFit/>
            </a:bodyPr>
            <a:lstStyle>
              <a:defPPr>
                <a:defRPr lang="zh-CN"/>
              </a:defPPr>
              <a:lvl1pPr algn="just">
                <a:defRPr sz="1200">
                  <a:gradFill>
                    <a:gsLst>
                      <a:gs pos="0">
                        <a:schemeClr val="bg1">
                          <a:shade val="30000"/>
                          <a:satMod val="115000"/>
                        </a:schemeClr>
                      </a:gs>
                      <a:gs pos="50000">
                        <a:schemeClr val="bg1">
                          <a:shade val="67500"/>
                          <a:satMod val="115000"/>
                        </a:schemeClr>
                      </a:gs>
                      <a:gs pos="100000">
                        <a:schemeClr val="bg1">
                          <a:shade val="100000"/>
                          <a:satMod val="115000"/>
                        </a:schemeClr>
                      </a:gs>
                    </a:gsLst>
                    <a:lin ang="16200000" scaled="1"/>
                  </a:gradFill>
                  <a:latin typeface="微软雅黑" panose="020B0503020204020204" pitchFamily="34" charset="-122"/>
                  <a:ea typeface="微软雅黑" panose="020B0503020204020204" pitchFamily="34" charset="-122"/>
                </a:defRPr>
              </a:lvl1pPr>
            </a:lstStyle>
            <a:p>
              <a:r>
                <a:rPr lang="zh-CN" altLang="en-US" sz="1400" dirty="0">
                  <a:solidFill>
                    <a:schemeClr val="tx1">
                      <a:lumMod val="75000"/>
                      <a:lumOff val="25000"/>
                    </a:schemeClr>
                  </a:solidFill>
                </a:rPr>
                <a:t>单击此处添加方法阐述，添加简短问题说明文字，方法与措施的具体说明文字添加此处</a:t>
              </a:r>
              <a:r>
                <a:rPr lang="zh-CN" altLang="en-US" sz="1400" dirty="0" smtClean="0">
                  <a:solidFill>
                    <a:schemeClr val="tx1">
                      <a:lumMod val="75000"/>
                      <a:lumOff val="25000"/>
                    </a:schemeClr>
                  </a:solidFill>
                </a:rPr>
                <a:t>。</a:t>
              </a:r>
              <a:endParaRPr lang="en-US" altLang="zh-CN" sz="1400" dirty="0">
                <a:solidFill>
                  <a:schemeClr val="tx1">
                    <a:lumMod val="85000"/>
                    <a:lumOff val="15000"/>
                  </a:schemeClr>
                </a:solidFill>
              </a:endParaRPr>
            </a:p>
            <a:p>
              <a:endParaRPr lang="zh-CN" altLang="en-US" sz="1400" dirty="0">
                <a:solidFill>
                  <a:schemeClr val="tx1">
                    <a:lumMod val="85000"/>
                    <a:lumOff val="15000"/>
                  </a:schemeClr>
                </a:solidFill>
              </a:endParaRPr>
            </a:p>
          </p:txBody>
        </p:sp>
      </p:grpSp>
      <p:cxnSp>
        <p:nvCxnSpPr>
          <p:cNvPr id="79" name="肘形连接符 78"/>
          <p:cNvCxnSpPr>
            <a:stCxn id="81" idx="0"/>
            <a:endCxn id="84" idx="1"/>
          </p:cNvCxnSpPr>
          <p:nvPr/>
        </p:nvCxnSpPr>
        <p:spPr>
          <a:xfrm rot="16200000" flipH="1">
            <a:off x="4915095" y="4760867"/>
            <a:ext cx="680467" cy="145774"/>
          </a:xfrm>
          <a:prstGeom prst="bentConnector2">
            <a:avLst/>
          </a:prstGeom>
          <a:ln>
            <a:solidFill>
              <a:srgbClr val="414455"/>
            </a:solidFill>
          </a:ln>
        </p:spPr>
        <p:style>
          <a:lnRef idx="1">
            <a:schemeClr val="accent1"/>
          </a:lnRef>
          <a:fillRef idx="0">
            <a:schemeClr val="accent1"/>
          </a:fillRef>
          <a:effectRef idx="0">
            <a:schemeClr val="accent1"/>
          </a:effectRef>
          <a:fontRef idx="minor">
            <a:schemeClr val="tx1"/>
          </a:fontRef>
        </p:style>
      </p:cxnSp>
      <p:grpSp>
        <p:nvGrpSpPr>
          <p:cNvPr id="80" name="组合 79"/>
          <p:cNvGrpSpPr/>
          <p:nvPr/>
        </p:nvGrpSpPr>
        <p:grpSpPr>
          <a:xfrm>
            <a:off x="4890893" y="3817129"/>
            <a:ext cx="583096" cy="676392"/>
            <a:chOff x="1109756" y="3090803"/>
            <a:chExt cx="583096" cy="676392"/>
          </a:xfrm>
          <a:solidFill>
            <a:schemeClr val="accent1"/>
          </a:solidFill>
        </p:grpSpPr>
        <p:sp>
          <p:nvSpPr>
            <p:cNvPr id="81" name="六边形 80"/>
            <p:cNvSpPr/>
            <p:nvPr/>
          </p:nvSpPr>
          <p:spPr>
            <a:xfrm rot="5400000">
              <a:off x="1063108" y="3137451"/>
              <a:ext cx="676392" cy="583096"/>
            </a:xfrm>
            <a:prstGeom prst="hexagon">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600" dirty="0">
                <a:solidFill>
                  <a:schemeClr val="bg1"/>
                </a:solidFill>
              </a:endParaRPr>
            </a:p>
          </p:txBody>
        </p:sp>
        <p:sp>
          <p:nvSpPr>
            <p:cNvPr id="82" name="文本框 101"/>
            <p:cNvSpPr txBox="1"/>
            <p:nvPr/>
          </p:nvSpPr>
          <p:spPr>
            <a:xfrm>
              <a:off x="1115002" y="3298194"/>
              <a:ext cx="577850" cy="261610"/>
            </a:xfrm>
            <a:prstGeom prst="rect">
              <a:avLst/>
            </a:prstGeom>
            <a:grpFill/>
          </p:spPr>
          <p:txBody>
            <a:bodyPr wrap="square" rtlCol="0">
              <a:spAutoFit/>
            </a:bodyPr>
            <a:lstStyle/>
            <a:p>
              <a:pPr algn="ctr"/>
              <a:r>
                <a:rPr lang="en-US" altLang="zh-CN" sz="1100" dirty="0">
                  <a:solidFill>
                    <a:schemeClr val="bg1"/>
                  </a:solidFill>
                  <a:latin typeface="微软雅黑" panose="020B0503020204020204" pitchFamily="34" charset="-122"/>
                  <a:ea typeface="微软雅黑" panose="020B0503020204020204" pitchFamily="34" charset="-122"/>
                </a:rPr>
                <a:t>7</a:t>
              </a:r>
              <a:r>
                <a:rPr lang="zh-CN" altLang="en-US" sz="1100" dirty="0" smtClean="0">
                  <a:solidFill>
                    <a:schemeClr val="bg1"/>
                  </a:solidFill>
                  <a:latin typeface="微软雅黑" panose="020B0503020204020204" pitchFamily="34" charset="-122"/>
                  <a:ea typeface="微软雅黑" panose="020B0503020204020204" pitchFamily="34" charset="-122"/>
                </a:rPr>
                <a:t>月份</a:t>
              </a:r>
              <a:endParaRPr lang="zh-CN" altLang="en-US" sz="1100" dirty="0">
                <a:solidFill>
                  <a:schemeClr val="bg1"/>
                </a:solidFill>
                <a:latin typeface="微软雅黑" panose="020B0503020204020204" pitchFamily="34" charset="-122"/>
                <a:ea typeface="微软雅黑" panose="020B0503020204020204" pitchFamily="34" charset="-122"/>
              </a:endParaRPr>
            </a:p>
          </p:txBody>
        </p:sp>
      </p:grpSp>
      <p:grpSp>
        <p:nvGrpSpPr>
          <p:cNvPr id="83" name="组合 82"/>
          <p:cNvGrpSpPr/>
          <p:nvPr/>
        </p:nvGrpSpPr>
        <p:grpSpPr>
          <a:xfrm>
            <a:off x="5328215" y="4735857"/>
            <a:ext cx="1757259" cy="1430241"/>
            <a:chOff x="1853741" y="1952625"/>
            <a:chExt cx="1413335" cy="1430241"/>
          </a:xfrm>
          <a:solidFill>
            <a:schemeClr val="bg1">
              <a:lumMod val="75000"/>
            </a:schemeClr>
          </a:solidFill>
        </p:grpSpPr>
        <p:sp>
          <p:nvSpPr>
            <p:cNvPr id="84" name="矩形 83"/>
            <p:cNvSpPr/>
            <p:nvPr/>
          </p:nvSpPr>
          <p:spPr>
            <a:xfrm>
              <a:off x="1853741" y="1952625"/>
              <a:ext cx="1413334" cy="876262"/>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800">
                <a:solidFill>
                  <a:schemeClr val="tx1">
                    <a:lumMod val="85000"/>
                    <a:lumOff val="15000"/>
                  </a:schemeClr>
                </a:solidFill>
              </a:endParaRPr>
            </a:p>
          </p:txBody>
        </p:sp>
        <p:sp>
          <p:nvSpPr>
            <p:cNvPr id="85" name="文本框 104"/>
            <p:cNvSpPr txBox="1"/>
            <p:nvPr/>
          </p:nvSpPr>
          <p:spPr>
            <a:xfrm>
              <a:off x="1853742" y="1997871"/>
              <a:ext cx="1413334" cy="1384995"/>
            </a:xfrm>
            <a:prstGeom prst="rect">
              <a:avLst/>
            </a:prstGeom>
            <a:grpFill/>
          </p:spPr>
          <p:txBody>
            <a:bodyPr wrap="square" rtlCol="0">
              <a:spAutoFit/>
            </a:bodyPr>
            <a:lstStyle>
              <a:defPPr>
                <a:defRPr lang="zh-CN"/>
              </a:defPPr>
              <a:lvl1pPr algn="just">
                <a:defRPr sz="1200">
                  <a:gradFill>
                    <a:gsLst>
                      <a:gs pos="0">
                        <a:schemeClr val="bg1">
                          <a:shade val="30000"/>
                          <a:satMod val="115000"/>
                        </a:schemeClr>
                      </a:gs>
                      <a:gs pos="50000">
                        <a:schemeClr val="bg1">
                          <a:shade val="67500"/>
                          <a:satMod val="115000"/>
                        </a:schemeClr>
                      </a:gs>
                      <a:gs pos="100000">
                        <a:schemeClr val="bg1">
                          <a:shade val="100000"/>
                          <a:satMod val="115000"/>
                        </a:schemeClr>
                      </a:gs>
                    </a:gsLst>
                    <a:lin ang="16200000" scaled="1"/>
                  </a:gradFill>
                  <a:latin typeface="微软雅黑" panose="020B0503020204020204" pitchFamily="34" charset="-122"/>
                  <a:ea typeface="微软雅黑" panose="020B0503020204020204" pitchFamily="34" charset="-122"/>
                </a:defRPr>
              </a:lvl1pPr>
            </a:lstStyle>
            <a:p>
              <a:r>
                <a:rPr lang="zh-CN" altLang="en-US" sz="1400" dirty="0">
                  <a:solidFill>
                    <a:schemeClr val="tx1">
                      <a:lumMod val="75000"/>
                      <a:lumOff val="25000"/>
                    </a:schemeClr>
                  </a:solidFill>
                </a:rPr>
                <a:t>单击此处添加方法阐述，添加简短问题说明文字，方法与措施的具体说明文字添加此处</a:t>
              </a:r>
              <a:r>
                <a:rPr lang="zh-CN" altLang="en-US" sz="1400" dirty="0" smtClean="0">
                  <a:solidFill>
                    <a:schemeClr val="tx1">
                      <a:lumMod val="75000"/>
                      <a:lumOff val="25000"/>
                    </a:schemeClr>
                  </a:solidFill>
                </a:rPr>
                <a:t>。</a:t>
              </a:r>
              <a:endParaRPr lang="en-US" altLang="zh-CN" sz="1400" dirty="0">
                <a:solidFill>
                  <a:schemeClr val="tx1">
                    <a:lumMod val="85000"/>
                    <a:lumOff val="15000"/>
                  </a:schemeClr>
                </a:solidFill>
              </a:endParaRPr>
            </a:p>
            <a:p>
              <a:endParaRPr lang="zh-CN" altLang="en-US" sz="1400" dirty="0">
                <a:solidFill>
                  <a:schemeClr val="tx1">
                    <a:lumMod val="85000"/>
                    <a:lumOff val="15000"/>
                  </a:schemeClr>
                </a:solidFill>
              </a:endParaRPr>
            </a:p>
          </p:txBody>
        </p:sp>
      </p:grpSp>
      <p:cxnSp>
        <p:nvCxnSpPr>
          <p:cNvPr id="86" name="肘形连接符 85"/>
          <p:cNvCxnSpPr>
            <a:stCxn id="88" idx="0"/>
            <a:endCxn id="91" idx="1"/>
          </p:cNvCxnSpPr>
          <p:nvPr/>
        </p:nvCxnSpPr>
        <p:spPr>
          <a:xfrm rot="16200000" flipH="1">
            <a:off x="7495487" y="4760867"/>
            <a:ext cx="680467" cy="145774"/>
          </a:xfrm>
          <a:prstGeom prst="bentConnector2">
            <a:avLst/>
          </a:prstGeom>
          <a:ln>
            <a:solidFill>
              <a:srgbClr val="414455"/>
            </a:solidFill>
          </a:ln>
        </p:spPr>
        <p:style>
          <a:lnRef idx="1">
            <a:schemeClr val="accent1"/>
          </a:lnRef>
          <a:fillRef idx="0">
            <a:schemeClr val="accent1"/>
          </a:fillRef>
          <a:effectRef idx="0">
            <a:schemeClr val="accent1"/>
          </a:effectRef>
          <a:fontRef idx="minor">
            <a:schemeClr val="tx1"/>
          </a:fontRef>
        </p:style>
      </p:cxnSp>
      <p:grpSp>
        <p:nvGrpSpPr>
          <p:cNvPr id="87" name="组合 86"/>
          <p:cNvGrpSpPr/>
          <p:nvPr/>
        </p:nvGrpSpPr>
        <p:grpSpPr>
          <a:xfrm>
            <a:off x="7471285" y="3817129"/>
            <a:ext cx="583096" cy="676392"/>
            <a:chOff x="1109756" y="3090803"/>
            <a:chExt cx="583096" cy="676392"/>
          </a:xfrm>
          <a:solidFill>
            <a:schemeClr val="accent1"/>
          </a:solidFill>
        </p:grpSpPr>
        <p:sp>
          <p:nvSpPr>
            <p:cNvPr id="88" name="六边形 87"/>
            <p:cNvSpPr/>
            <p:nvPr/>
          </p:nvSpPr>
          <p:spPr>
            <a:xfrm rot="5400000">
              <a:off x="1063108" y="3137451"/>
              <a:ext cx="676392" cy="583096"/>
            </a:xfrm>
            <a:prstGeom prst="hexagon">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600" dirty="0">
                <a:solidFill>
                  <a:schemeClr val="bg1"/>
                </a:solidFill>
              </a:endParaRPr>
            </a:p>
          </p:txBody>
        </p:sp>
        <p:sp>
          <p:nvSpPr>
            <p:cNvPr id="89" name="文本框 108"/>
            <p:cNvSpPr txBox="1"/>
            <p:nvPr/>
          </p:nvSpPr>
          <p:spPr>
            <a:xfrm>
              <a:off x="1115002" y="3298194"/>
              <a:ext cx="577850" cy="261610"/>
            </a:xfrm>
            <a:prstGeom prst="rect">
              <a:avLst/>
            </a:prstGeom>
            <a:grpFill/>
          </p:spPr>
          <p:txBody>
            <a:bodyPr wrap="square" rtlCol="0">
              <a:spAutoFit/>
            </a:bodyPr>
            <a:lstStyle/>
            <a:p>
              <a:pPr algn="ctr"/>
              <a:r>
                <a:rPr lang="en-US" altLang="zh-CN" sz="1100" dirty="0" smtClean="0">
                  <a:solidFill>
                    <a:schemeClr val="bg1"/>
                  </a:solidFill>
                  <a:latin typeface="微软雅黑" panose="020B0503020204020204" pitchFamily="34" charset="-122"/>
                  <a:ea typeface="微软雅黑" panose="020B0503020204020204" pitchFamily="34" charset="-122"/>
                </a:rPr>
                <a:t>9</a:t>
              </a:r>
              <a:r>
                <a:rPr lang="zh-CN" altLang="en-US" sz="1100" dirty="0" smtClean="0">
                  <a:solidFill>
                    <a:schemeClr val="bg1"/>
                  </a:solidFill>
                  <a:latin typeface="微软雅黑" panose="020B0503020204020204" pitchFamily="34" charset="-122"/>
                  <a:ea typeface="微软雅黑" panose="020B0503020204020204" pitchFamily="34" charset="-122"/>
                </a:rPr>
                <a:t>月份</a:t>
              </a:r>
              <a:endParaRPr lang="zh-CN" altLang="en-US" sz="1100" dirty="0">
                <a:solidFill>
                  <a:schemeClr val="bg1"/>
                </a:solidFill>
                <a:latin typeface="微软雅黑" panose="020B0503020204020204" pitchFamily="34" charset="-122"/>
                <a:ea typeface="微软雅黑" panose="020B0503020204020204" pitchFamily="34" charset="-122"/>
              </a:endParaRPr>
            </a:p>
          </p:txBody>
        </p:sp>
      </p:grpSp>
      <p:grpSp>
        <p:nvGrpSpPr>
          <p:cNvPr id="90" name="组合 89"/>
          <p:cNvGrpSpPr/>
          <p:nvPr/>
        </p:nvGrpSpPr>
        <p:grpSpPr>
          <a:xfrm>
            <a:off x="7908607" y="4735857"/>
            <a:ext cx="1757259" cy="1430241"/>
            <a:chOff x="1853741" y="1952625"/>
            <a:chExt cx="1413335" cy="1430241"/>
          </a:xfrm>
          <a:solidFill>
            <a:schemeClr val="bg1">
              <a:lumMod val="75000"/>
            </a:schemeClr>
          </a:solidFill>
        </p:grpSpPr>
        <p:sp>
          <p:nvSpPr>
            <p:cNvPr id="91" name="矩形 90"/>
            <p:cNvSpPr/>
            <p:nvPr/>
          </p:nvSpPr>
          <p:spPr>
            <a:xfrm>
              <a:off x="1853741" y="1952625"/>
              <a:ext cx="1413334" cy="876262"/>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800">
                <a:solidFill>
                  <a:schemeClr val="tx1">
                    <a:lumMod val="85000"/>
                    <a:lumOff val="15000"/>
                  </a:schemeClr>
                </a:solidFill>
              </a:endParaRPr>
            </a:p>
          </p:txBody>
        </p:sp>
        <p:sp>
          <p:nvSpPr>
            <p:cNvPr id="92" name="文本框 111"/>
            <p:cNvSpPr txBox="1"/>
            <p:nvPr/>
          </p:nvSpPr>
          <p:spPr>
            <a:xfrm>
              <a:off x="1853742" y="1997871"/>
              <a:ext cx="1413334" cy="1384995"/>
            </a:xfrm>
            <a:prstGeom prst="rect">
              <a:avLst/>
            </a:prstGeom>
            <a:grpFill/>
          </p:spPr>
          <p:txBody>
            <a:bodyPr wrap="square" rtlCol="0">
              <a:spAutoFit/>
            </a:bodyPr>
            <a:lstStyle>
              <a:defPPr>
                <a:defRPr lang="zh-CN"/>
              </a:defPPr>
              <a:lvl1pPr algn="just">
                <a:defRPr sz="1200">
                  <a:gradFill>
                    <a:gsLst>
                      <a:gs pos="0">
                        <a:schemeClr val="bg1">
                          <a:shade val="30000"/>
                          <a:satMod val="115000"/>
                        </a:schemeClr>
                      </a:gs>
                      <a:gs pos="50000">
                        <a:schemeClr val="bg1">
                          <a:shade val="67500"/>
                          <a:satMod val="115000"/>
                        </a:schemeClr>
                      </a:gs>
                      <a:gs pos="100000">
                        <a:schemeClr val="bg1">
                          <a:shade val="100000"/>
                          <a:satMod val="115000"/>
                        </a:schemeClr>
                      </a:gs>
                    </a:gsLst>
                    <a:lin ang="16200000" scaled="1"/>
                  </a:gradFill>
                  <a:latin typeface="微软雅黑" panose="020B0503020204020204" pitchFamily="34" charset="-122"/>
                  <a:ea typeface="微软雅黑" panose="020B0503020204020204" pitchFamily="34" charset="-122"/>
                </a:defRPr>
              </a:lvl1pPr>
            </a:lstStyle>
            <a:p>
              <a:r>
                <a:rPr lang="zh-CN" altLang="en-US" sz="1400" dirty="0">
                  <a:solidFill>
                    <a:schemeClr val="tx1">
                      <a:lumMod val="75000"/>
                      <a:lumOff val="25000"/>
                    </a:schemeClr>
                  </a:solidFill>
                </a:rPr>
                <a:t>单击此处添加方法阐述，添加简短问题说明文字，方法与措施的具体说明文字添加此处</a:t>
              </a:r>
              <a:r>
                <a:rPr lang="zh-CN" altLang="en-US" sz="1400" dirty="0" smtClean="0">
                  <a:solidFill>
                    <a:schemeClr val="tx1">
                      <a:lumMod val="75000"/>
                      <a:lumOff val="25000"/>
                    </a:schemeClr>
                  </a:solidFill>
                </a:rPr>
                <a:t>。</a:t>
              </a:r>
              <a:endParaRPr lang="en-US" altLang="zh-CN" sz="1400" dirty="0">
                <a:solidFill>
                  <a:schemeClr val="tx1">
                    <a:lumMod val="85000"/>
                    <a:lumOff val="15000"/>
                  </a:schemeClr>
                </a:solidFill>
              </a:endParaRPr>
            </a:p>
            <a:p>
              <a:endParaRPr lang="zh-CN" altLang="en-US" sz="1400" dirty="0">
                <a:solidFill>
                  <a:schemeClr val="tx1">
                    <a:lumMod val="85000"/>
                    <a:lumOff val="15000"/>
                  </a:schemeClr>
                </a:solidFill>
              </a:endParaRPr>
            </a:p>
          </p:txBody>
        </p:sp>
      </p:grpSp>
      <p:grpSp>
        <p:nvGrpSpPr>
          <p:cNvPr id="93" name="组合 92"/>
          <p:cNvGrpSpPr/>
          <p:nvPr/>
        </p:nvGrpSpPr>
        <p:grpSpPr>
          <a:xfrm>
            <a:off x="9987607" y="3817129"/>
            <a:ext cx="682162" cy="676392"/>
            <a:chOff x="1045689" y="3090803"/>
            <a:chExt cx="682162" cy="676392"/>
          </a:xfrm>
          <a:solidFill>
            <a:schemeClr val="accent1"/>
          </a:solidFill>
        </p:grpSpPr>
        <p:sp>
          <p:nvSpPr>
            <p:cNvPr id="94" name="六边形 93"/>
            <p:cNvSpPr/>
            <p:nvPr/>
          </p:nvSpPr>
          <p:spPr>
            <a:xfrm rot="5400000">
              <a:off x="1063108" y="3137451"/>
              <a:ext cx="676392" cy="583096"/>
            </a:xfrm>
            <a:prstGeom prst="hexagon">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600" dirty="0">
                <a:solidFill>
                  <a:schemeClr val="bg1"/>
                </a:solidFill>
              </a:endParaRPr>
            </a:p>
          </p:txBody>
        </p:sp>
        <p:sp>
          <p:nvSpPr>
            <p:cNvPr id="95" name="文本框 114"/>
            <p:cNvSpPr txBox="1"/>
            <p:nvPr/>
          </p:nvSpPr>
          <p:spPr>
            <a:xfrm>
              <a:off x="1045689" y="3298194"/>
              <a:ext cx="682162" cy="261610"/>
            </a:xfrm>
            <a:prstGeom prst="rect">
              <a:avLst/>
            </a:prstGeom>
            <a:noFill/>
          </p:spPr>
          <p:txBody>
            <a:bodyPr wrap="square" rtlCol="0">
              <a:spAutoFit/>
            </a:bodyPr>
            <a:lstStyle/>
            <a:p>
              <a:pPr algn="ctr"/>
              <a:r>
                <a:rPr lang="en-US" altLang="zh-CN" sz="1100" dirty="0" smtClean="0">
                  <a:solidFill>
                    <a:schemeClr val="bg1"/>
                  </a:solidFill>
                  <a:latin typeface="微软雅黑" panose="020B0503020204020204" pitchFamily="34" charset="-122"/>
                  <a:ea typeface="微软雅黑" panose="020B0503020204020204" pitchFamily="34" charset="-122"/>
                </a:rPr>
                <a:t>11</a:t>
              </a:r>
              <a:r>
                <a:rPr lang="zh-CN" altLang="en-US" sz="1100" dirty="0" smtClean="0">
                  <a:solidFill>
                    <a:schemeClr val="bg1"/>
                  </a:solidFill>
                  <a:latin typeface="微软雅黑" panose="020B0503020204020204" pitchFamily="34" charset="-122"/>
                  <a:ea typeface="微软雅黑" panose="020B0503020204020204" pitchFamily="34" charset="-122"/>
                </a:rPr>
                <a:t>月份</a:t>
              </a:r>
              <a:endParaRPr lang="zh-CN" altLang="en-US" sz="1100" dirty="0">
                <a:solidFill>
                  <a:schemeClr val="bg1"/>
                </a:solidFill>
                <a:latin typeface="微软雅黑" panose="020B0503020204020204" pitchFamily="34" charset="-122"/>
                <a:ea typeface="微软雅黑" panose="020B0503020204020204" pitchFamily="34" charset="-122"/>
              </a:endParaRPr>
            </a:p>
          </p:txBody>
        </p:sp>
      </p:grpSp>
      <p:sp>
        <p:nvSpPr>
          <p:cNvPr id="96" name="矩形 95"/>
          <p:cNvSpPr/>
          <p:nvPr/>
        </p:nvSpPr>
        <p:spPr>
          <a:xfrm>
            <a:off x="4154959" y="1269554"/>
            <a:ext cx="3842401" cy="463658"/>
          </a:xfrm>
          <a:prstGeom prst="rect">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lIns="91472" tIns="45736" rIns="91472" bIns="45736" rtlCol="0" anchor="ctr"/>
          <a:lstStyle/>
          <a:p>
            <a:pPr algn="ctr"/>
            <a:r>
              <a:rPr lang="zh-CN" altLang="en-US" dirty="0" smtClean="0">
                <a:latin typeface="微软雅黑" panose="020B0503020204020204" pitchFamily="34" charset="-122"/>
                <a:ea typeface="微软雅黑" panose="020B0503020204020204" pitchFamily="34" charset="-122"/>
              </a:rPr>
              <a:t>点击添加小标题</a:t>
            </a:r>
            <a:endParaRPr lang="zh-CN" altLang="en-US" dirty="0">
              <a:latin typeface="微软雅黑" panose="020B0503020204020204" pitchFamily="34" charset="-122"/>
              <a:ea typeface="微软雅黑" panose="020B0503020204020204" pitchFamily="34" charset="-122"/>
            </a:endParaRPr>
          </a:p>
        </p:txBody>
      </p:sp>
    </p:spTree>
  </p:cSld>
  <p:clrMapOvr>
    <a:masterClrMapping/>
  </p:clrMapOvr>
  <p:transition spd="slow" advClick="0" advTm="0">
    <p:wipe/>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6" presetClass="entr" presetSubtype="37" fill="hold" grpId="0" nodeType="afterEffect">
                                  <p:stCondLst>
                                    <p:cond delay="0"/>
                                  </p:stCondLst>
                                  <p:childTnLst>
                                    <p:set>
                                      <p:cBhvr>
                                        <p:cTn id="6" dur="1" fill="hold">
                                          <p:stCondLst>
                                            <p:cond delay="0"/>
                                          </p:stCondLst>
                                        </p:cTn>
                                        <p:tgtEl>
                                          <p:spTgt spid="96"/>
                                        </p:tgtEl>
                                        <p:attrNameLst>
                                          <p:attrName>style.visibility</p:attrName>
                                        </p:attrNameLst>
                                      </p:cBhvr>
                                      <p:to>
                                        <p:strVal val="visible"/>
                                      </p:to>
                                    </p:set>
                                    <p:animEffect transition="in" filter="barn(outVertical)">
                                      <p:cBhvr>
                                        <p:cTn id="7" dur="500"/>
                                        <p:tgtEl>
                                          <p:spTgt spid="96"/>
                                        </p:tgtEl>
                                      </p:cBhvr>
                                    </p:animEffect>
                                  </p:childTnLst>
                                </p:cTn>
                              </p:par>
                            </p:childTnLst>
                          </p:cTn>
                        </p:par>
                        <p:par>
                          <p:cTn id="8" fill="hold">
                            <p:stCondLst>
                              <p:cond delay="500"/>
                            </p:stCondLst>
                            <p:childTnLst>
                              <p:par>
                                <p:cTn id="9" presetID="22" presetClass="entr" presetSubtype="8" fill="hold" nodeType="afterEffect">
                                  <p:stCondLst>
                                    <p:cond delay="0"/>
                                  </p:stCondLst>
                                  <p:childTnLst>
                                    <p:set>
                                      <p:cBhvr>
                                        <p:cTn id="10" dur="1" fill="hold">
                                          <p:stCondLst>
                                            <p:cond delay="0"/>
                                          </p:stCondLst>
                                        </p:cTn>
                                        <p:tgtEl>
                                          <p:spTgt spid="18"/>
                                        </p:tgtEl>
                                        <p:attrNameLst>
                                          <p:attrName>style.visibility</p:attrName>
                                        </p:attrNameLst>
                                      </p:cBhvr>
                                      <p:to>
                                        <p:strVal val="visible"/>
                                      </p:to>
                                    </p:set>
                                    <p:animEffect transition="in" filter="wipe(left)">
                                      <p:cBhvr>
                                        <p:cTn id="11" dur="500"/>
                                        <p:tgtEl>
                                          <p:spTgt spid="18"/>
                                        </p:tgtEl>
                                      </p:cBhvr>
                                    </p:animEffect>
                                  </p:childTnLst>
                                </p:cTn>
                              </p:par>
                            </p:childTnLst>
                          </p:cTn>
                        </p:par>
                        <p:par>
                          <p:cTn id="12" fill="hold">
                            <p:stCondLst>
                              <p:cond delay="1000"/>
                            </p:stCondLst>
                            <p:childTnLst>
                              <p:par>
                                <p:cTn id="13" presetID="10" presetClass="entr" presetSubtype="0" fill="hold" nodeType="afterEffect">
                                  <p:stCondLst>
                                    <p:cond delay="0"/>
                                  </p:stCondLst>
                                  <p:childTnLst>
                                    <p:set>
                                      <p:cBhvr>
                                        <p:cTn id="14" dur="1" fill="hold">
                                          <p:stCondLst>
                                            <p:cond delay="0"/>
                                          </p:stCondLst>
                                        </p:cTn>
                                        <p:tgtEl>
                                          <p:spTgt spid="29"/>
                                        </p:tgtEl>
                                        <p:attrNameLst>
                                          <p:attrName>style.visibility</p:attrName>
                                        </p:attrNameLst>
                                      </p:cBhvr>
                                      <p:to>
                                        <p:strVal val="visible"/>
                                      </p:to>
                                    </p:set>
                                    <p:animEffect transition="in" filter="fade">
                                      <p:cBhvr>
                                        <p:cTn id="15" dur="500"/>
                                        <p:tgtEl>
                                          <p:spTgt spid="29"/>
                                        </p:tgtEl>
                                      </p:cBhvr>
                                    </p:animEffect>
                                  </p:childTnLst>
                                </p:cTn>
                              </p:par>
                            </p:childTnLst>
                          </p:cTn>
                        </p:par>
                        <p:par>
                          <p:cTn id="16" fill="hold">
                            <p:stCondLst>
                              <p:cond delay="1500"/>
                            </p:stCondLst>
                            <p:childTnLst>
                              <p:par>
                                <p:cTn id="17" presetID="22" presetClass="entr" presetSubtype="4" fill="hold" nodeType="afterEffect">
                                  <p:stCondLst>
                                    <p:cond delay="0"/>
                                  </p:stCondLst>
                                  <p:childTnLst>
                                    <p:set>
                                      <p:cBhvr>
                                        <p:cTn id="18" dur="1" fill="hold">
                                          <p:stCondLst>
                                            <p:cond delay="0"/>
                                          </p:stCondLst>
                                        </p:cTn>
                                        <p:tgtEl>
                                          <p:spTgt spid="28"/>
                                        </p:tgtEl>
                                        <p:attrNameLst>
                                          <p:attrName>style.visibility</p:attrName>
                                        </p:attrNameLst>
                                      </p:cBhvr>
                                      <p:to>
                                        <p:strVal val="visible"/>
                                      </p:to>
                                    </p:set>
                                    <p:animEffect transition="in" filter="wipe(down)">
                                      <p:cBhvr>
                                        <p:cTn id="19" dur="500"/>
                                        <p:tgtEl>
                                          <p:spTgt spid="28"/>
                                        </p:tgtEl>
                                      </p:cBhvr>
                                    </p:animEffect>
                                  </p:childTnLst>
                                </p:cTn>
                              </p:par>
                            </p:childTnLst>
                          </p:cTn>
                        </p:par>
                        <p:par>
                          <p:cTn id="20" fill="hold">
                            <p:stCondLst>
                              <p:cond delay="2000"/>
                            </p:stCondLst>
                            <p:childTnLst>
                              <p:par>
                                <p:cTn id="21" presetID="22" presetClass="entr" presetSubtype="8" fill="hold" nodeType="afterEffect">
                                  <p:stCondLst>
                                    <p:cond delay="0"/>
                                  </p:stCondLst>
                                  <p:childTnLst>
                                    <p:set>
                                      <p:cBhvr>
                                        <p:cTn id="22" dur="1" fill="hold">
                                          <p:stCondLst>
                                            <p:cond delay="0"/>
                                          </p:stCondLst>
                                        </p:cTn>
                                        <p:tgtEl>
                                          <p:spTgt spid="48"/>
                                        </p:tgtEl>
                                        <p:attrNameLst>
                                          <p:attrName>style.visibility</p:attrName>
                                        </p:attrNameLst>
                                      </p:cBhvr>
                                      <p:to>
                                        <p:strVal val="visible"/>
                                      </p:to>
                                    </p:set>
                                    <p:animEffect transition="in" filter="wipe(left)">
                                      <p:cBhvr>
                                        <p:cTn id="23" dur="500"/>
                                        <p:tgtEl>
                                          <p:spTgt spid="48"/>
                                        </p:tgtEl>
                                      </p:cBhvr>
                                    </p:animEffect>
                                  </p:childTnLst>
                                </p:cTn>
                              </p:par>
                            </p:childTnLst>
                          </p:cTn>
                        </p:par>
                        <p:par>
                          <p:cTn id="24" fill="hold">
                            <p:stCondLst>
                              <p:cond delay="2500"/>
                            </p:stCondLst>
                            <p:childTnLst>
                              <p:par>
                                <p:cTn id="25" presetID="10" presetClass="entr" presetSubtype="0" fill="hold" nodeType="afterEffect">
                                  <p:stCondLst>
                                    <p:cond delay="0"/>
                                  </p:stCondLst>
                                  <p:childTnLst>
                                    <p:set>
                                      <p:cBhvr>
                                        <p:cTn id="26" dur="1" fill="hold">
                                          <p:stCondLst>
                                            <p:cond delay="0"/>
                                          </p:stCondLst>
                                        </p:cTn>
                                        <p:tgtEl>
                                          <p:spTgt spid="73"/>
                                        </p:tgtEl>
                                        <p:attrNameLst>
                                          <p:attrName>style.visibility</p:attrName>
                                        </p:attrNameLst>
                                      </p:cBhvr>
                                      <p:to>
                                        <p:strVal val="visible"/>
                                      </p:to>
                                    </p:set>
                                    <p:animEffect transition="in" filter="fade">
                                      <p:cBhvr>
                                        <p:cTn id="27" dur="500"/>
                                        <p:tgtEl>
                                          <p:spTgt spid="73"/>
                                        </p:tgtEl>
                                      </p:cBhvr>
                                    </p:animEffect>
                                  </p:childTnLst>
                                </p:cTn>
                              </p:par>
                            </p:childTnLst>
                          </p:cTn>
                        </p:par>
                        <p:par>
                          <p:cTn id="28" fill="hold">
                            <p:stCondLst>
                              <p:cond delay="3000"/>
                            </p:stCondLst>
                            <p:childTnLst>
                              <p:par>
                                <p:cTn id="29" presetID="22" presetClass="entr" presetSubtype="1" fill="hold" nodeType="afterEffect">
                                  <p:stCondLst>
                                    <p:cond delay="0"/>
                                  </p:stCondLst>
                                  <p:childTnLst>
                                    <p:set>
                                      <p:cBhvr>
                                        <p:cTn id="30" dur="1" fill="hold">
                                          <p:stCondLst>
                                            <p:cond delay="0"/>
                                          </p:stCondLst>
                                        </p:cTn>
                                        <p:tgtEl>
                                          <p:spTgt spid="72"/>
                                        </p:tgtEl>
                                        <p:attrNameLst>
                                          <p:attrName>style.visibility</p:attrName>
                                        </p:attrNameLst>
                                      </p:cBhvr>
                                      <p:to>
                                        <p:strVal val="visible"/>
                                      </p:to>
                                    </p:set>
                                    <p:animEffect transition="in" filter="wipe(up)">
                                      <p:cBhvr>
                                        <p:cTn id="31" dur="500"/>
                                        <p:tgtEl>
                                          <p:spTgt spid="72"/>
                                        </p:tgtEl>
                                      </p:cBhvr>
                                    </p:animEffect>
                                  </p:childTnLst>
                                </p:cTn>
                              </p:par>
                            </p:childTnLst>
                          </p:cTn>
                        </p:par>
                        <p:par>
                          <p:cTn id="32" fill="hold">
                            <p:stCondLst>
                              <p:cond delay="3500"/>
                            </p:stCondLst>
                            <p:childTnLst>
                              <p:par>
                                <p:cTn id="33" presetID="22" presetClass="entr" presetSubtype="8" fill="hold" nodeType="afterEffect">
                                  <p:stCondLst>
                                    <p:cond delay="0"/>
                                  </p:stCondLst>
                                  <p:childTnLst>
                                    <p:set>
                                      <p:cBhvr>
                                        <p:cTn id="34" dur="1" fill="hold">
                                          <p:stCondLst>
                                            <p:cond delay="0"/>
                                          </p:stCondLst>
                                        </p:cTn>
                                        <p:tgtEl>
                                          <p:spTgt spid="76"/>
                                        </p:tgtEl>
                                        <p:attrNameLst>
                                          <p:attrName>style.visibility</p:attrName>
                                        </p:attrNameLst>
                                      </p:cBhvr>
                                      <p:to>
                                        <p:strVal val="visible"/>
                                      </p:to>
                                    </p:set>
                                    <p:animEffect transition="in" filter="wipe(left)">
                                      <p:cBhvr>
                                        <p:cTn id="35" dur="500"/>
                                        <p:tgtEl>
                                          <p:spTgt spid="76"/>
                                        </p:tgtEl>
                                      </p:cBhvr>
                                    </p:animEffect>
                                  </p:childTnLst>
                                </p:cTn>
                              </p:par>
                            </p:childTnLst>
                          </p:cTn>
                        </p:par>
                        <p:par>
                          <p:cTn id="36" fill="hold">
                            <p:stCondLst>
                              <p:cond delay="4000"/>
                            </p:stCondLst>
                            <p:childTnLst>
                              <p:par>
                                <p:cTn id="37" presetID="10" presetClass="entr" presetSubtype="0" fill="hold" nodeType="afterEffect">
                                  <p:stCondLst>
                                    <p:cond delay="0"/>
                                  </p:stCondLst>
                                  <p:childTnLst>
                                    <p:set>
                                      <p:cBhvr>
                                        <p:cTn id="38" dur="1" fill="hold">
                                          <p:stCondLst>
                                            <p:cond delay="0"/>
                                          </p:stCondLst>
                                        </p:cTn>
                                        <p:tgtEl>
                                          <p:spTgt spid="52"/>
                                        </p:tgtEl>
                                        <p:attrNameLst>
                                          <p:attrName>style.visibility</p:attrName>
                                        </p:attrNameLst>
                                      </p:cBhvr>
                                      <p:to>
                                        <p:strVal val="visible"/>
                                      </p:to>
                                    </p:set>
                                    <p:animEffect transition="in" filter="fade">
                                      <p:cBhvr>
                                        <p:cTn id="39" dur="500"/>
                                        <p:tgtEl>
                                          <p:spTgt spid="52"/>
                                        </p:tgtEl>
                                      </p:cBhvr>
                                    </p:animEffect>
                                  </p:childTnLst>
                                </p:cTn>
                              </p:par>
                            </p:childTnLst>
                          </p:cTn>
                        </p:par>
                        <p:par>
                          <p:cTn id="40" fill="hold">
                            <p:stCondLst>
                              <p:cond delay="4500"/>
                            </p:stCondLst>
                            <p:childTnLst>
                              <p:par>
                                <p:cTn id="41" presetID="22" presetClass="entr" presetSubtype="4" fill="hold" nodeType="afterEffect">
                                  <p:stCondLst>
                                    <p:cond delay="0"/>
                                  </p:stCondLst>
                                  <p:childTnLst>
                                    <p:set>
                                      <p:cBhvr>
                                        <p:cTn id="42" dur="1" fill="hold">
                                          <p:stCondLst>
                                            <p:cond delay="0"/>
                                          </p:stCondLst>
                                        </p:cTn>
                                        <p:tgtEl>
                                          <p:spTgt spid="51"/>
                                        </p:tgtEl>
                                        <p:attrNameLst>
                                          <p:attrName>style.visibility</p:attrName>
                                        </p:attrNameLst>
                                      </p:cBhvr>
                                      <p:to>
                                        <p:strVal val="visible"/>
                                      </p:to>
                                    </p:set>
                                    <p:animEffect transition="in" filter="wipe(down)">
                                      <p:cBhvr>
                                        <p:cTn id="43" dur="500"/>
                                        <p:tgtEl>
                                          <p:spTgt spid="51"/>
                                        </p:tgtEl>
                                      </p:cBhvr>
                                    </p:animEffect>
                                  </p:childTnLst>
                                </p:cTn>
                              </p:par>
                            </p:childTnLst>
                          </p:cTn>
                        </p:par>
                        <p:par>
                          <p:cTn id="44" fill="hold">
                            <p:stCondLst>
                              <p:cond delay="5000"/>
                            </p:stCondLst>
                            <p:childTnLst>
                              <p:par>
                                <p:cTn id="45" presetID="22" presetClass="entr" presetSubtype="8" fill="hold" nodeType="afterEffect">
                                  <p:stCondLst>
                                    <p:cond delay="0"/>
                                  </p:stCondLst>
                                  <p:childTnLst>
                                    <p:set>
                                      <p:cBhvr>
                                        <p:cTn id="46" dur="1" fill="hold">
                                          <p:stCondLst>
                                            <p:cond delay="0"/>
                                          </p:stCondLst>
                                        </p:cTn>
                                        <p:tgtEl>
                                          <p:spTgt spid="55"/>
                                        </p:tgtEl>
                                        <p:attrNameLst>
                                          <p:attrName>style.visibility</p:attrName>
                                        </p:attrNameLst>
                                      </p:cBhvr>
                                      <p:to>
                                        <p:strVal val="visible"/>
                                      </p:to>
                                    </p:set>
                                    <p:animEffect transition="in" filter="wipe(left)">
                                      <p:cBhvr>
                                        <p:cTn id="47" dur="500"/>
                                        <p:tgtEl>
                                          <p:spTgt spid="55"/>
                                        </p:tgtEl>
                                      </p:cBhvr>
                                    </p:animEffect>
                                  </p:childTnLst>
                                </p:cTn>
                              </p:par>
                            </p:childTnLst>
                          </p:cTn>
                        </p:par>
                        <p:par>
                          <p:cTn id="48" fill="hold">
                            <p:stCondLst>
                              <p:cond delay="5500"/>
                            </p:stCondLst>
                            <p:childTnLst>
                              <p:par>
                                <p:cTn id="49" presetID="10" presetClass="entr" presetSubtype="0" fill="hold" nodeType="afterEffect">
                                  <p:stCondLst>
                                    <p:cond delay="0"/>
                                  </p:stCondLst>
                                  <p:childTnLst>
                                    <p:set>
                                      <p:cBhvr>
                                        <p:cTn id="50" dur="1" fill="hold">
                                          <p:stCondLst>
                                            <p:cond delay="0"/>
                                          </p:stCondLst>
                                        </p:cTn>
                                        <p:tgtEl>
                                          <p:spTgt spid="80"/>
                                        </p:tgtEl>
                                        <p:attrNameLst>
                                          <p:attrName>style.visibility</p:attrName>
                                        </p:attrNameLst>
                                      </p:cBhvr>
                                      <p:to>
                                        <p:strVal val="visible"/>
                                      </p:to>
                                    </p:set>
                                    <p:animEffect transition="in" filter="fade">
                                      <p:cBhvr>
                                        <p:cTn id="51" dur="500"/>
                                        <p:tgtEl>
                                          <p:spTgt spid="80"/>
                                        </p:tgtEl>
                                      </p:cBhvr>
                                    </p:animEffect>
                                  </p:childTnLst>
                                </p:cTn>
                              </p:par>
                            </p:childTnLst>
                          </p:cTn>
                        </p:par>
                        <p:par>
                          <p:cTn id="52" fill="hold">
                            <p:stCondLst>
                              <p:cond delay="6000"/>
                            </p:stCondLst>
                            <p:childTnLst>
                              <p:par>
                                <p:cTn id="53" presetID="22" presetClass="entr" presetSubtype="1" fill="hold" nodeType="afterEffect">
                                  <p:stCondLst>
                                    <p:cond delay="0"/>
                                  </p:stCondLst>
                                  <p:childTnLst>
                                    <p:set>
                                      <p:cBhvr>
                                        <p:cTn id="54" dur="1" fill="hold">
                                          <p:stCondLst>
                                            <p:cond delay="0"/>
                                          </p:stCondLst>
                                        </p:cTn>
                                        <p:tgtEl>
                                          <p:spTgt spid="79"/>
                                        </p:tgtEl>
                                        <p:attrNameLst>
                                          <p:attrName>style.visibility</p:attrName>
                                        </p:attrNameLst>
                                      </p:cBhvr>
                                      <p:to>
                                        <p:strVal val="visible"/>
                                      </p:to>
                                    </p:set>
                                    <p:animEffect transition="in" filter="wipe(up)">
                                      <p:cBhvr>
                                        <p:cTn id="55" dur="500"/>
                                        <p:tgtEl>
                                          <p:spTgt spid="79"/>
                                        </p:tgtEl>
                                      </p:cBhvr>
                                    </p:animEffect>
                                  </p:childTnLst>
                                </p:cTn>
                              </p:par>
                            </p:childTnLst>
                          </p:cTn>
                        </p:par>
                        <p:par>
                          <p:cTn id="56" fill="hold">
                            <p:stCondLst>
                              <p:cond delay="6500"/>
                            </p:stCondLst>
                            <p:childTnLst>
                              <p:par>
                                <p:cTn id="57" presetID="22" presetClass="entr" presetSubtype="8" fill="hold" nodeType="afterEffect">
                                  <p:stCondLst>
                                    <p:cond delay="0"/>
                                  </p:stCondLst>
                                  <p:childTnLst>
                                    <p:set>
                                      <p:cBhvr>
                                        <p:cTn id="58" dur="1" fill="hold">
                                          <p:stCondLst>
                                            <p:cond delay="0"/>
                                          </p:stCondLst>
                                        </p:cTn>
                                        <p:tgtEl>
                                          <p:spTgt spid="83"/>
                                        </p:tgtEl>
                                        <p:attrNameLst>
                                          <p:attrName>style.visibility</p:attrName>
                                        </p:attrNameLst>
                                      </p:cBhvr>
                                      <p:to>
                                        <p:strVal val="visible"/>
                                      </p:to>
                                    </p:set>
                                    <p:animEffect transition="in" filter="wipe(left)">
                                      <p:cBhvr>
                                        <p:cTn id="59" dur="500"/>
                                        <p:tgtEl>
                                          <p:spTgt spid="83"/>
                                        </p:tgtEl>
                                      </p:cBhvr>
                                    </p:animEffect>
                                  </p:childTnLst>
                                </p:cTn>
                              </p:par>
                            </p:childTnLst>
                          </p:cTn>
                        </p:par>
                        <p:par>
                          <p:cTn id="60" fill="hold">
                            <p:stCondLst>
                              <p:cond delay="7000"/>
                            </p:stCondLst>
                            <p:childTnLst>
                              <p:par>
                                <p:cTn id="61" presetID="10" presetClass="entr" presetSubtype="0" fill="hold" nodeType="afterEffect">
                                  <p:stCondLst>
                                    <p:cond delay="0"/>
                                  </p:stCondLst>
                                  <p:childTnLst>
                                    <p:set>
                                      <p:cBhvr>
                                        <p:cTn id="62" dur="1" fill="hold">
                                          <p:stCondLst>
                                            <p:cond delay="0"/>
                                          </p:stCondLst>
                                        </p:cTn>
                                        <p:tgtEl>
                                          <p:spTgt spid="59"/>
                                        </p:tgtEl>
                                        <p:attrNameLst>
                                          <p:attrName>style.visibility</p:attrName>
                                        </p:attrNameLst>
                                      </p:cBhvr>
                                      <p:to>
                                        <p:strVal val="visible"/>
                                      </p:to>
                                    </p:set>
                                    <p:animEffect transition="in" filter="fade">
                                      <p:cBhvr>
                                        <p:cTn id="63" dur="500"/>
                                        <p:tgtEl>
                                          <p:spTgt spid="59"/>
                                        </p:tgtEl>
                                      </p:cBhvr>
                                    </p:animEffect>
                                  </p:childTnLst>
                                </p:cTn>
                              </p:par>
                            </p:childTnLst>
                          </p:cTn>
                        </p:par>
                        <p:par>
                          <p:cTn id="64" fill="hold">
                            <p:stCondLst>
                              <p:cond delay="7500"/>
                            </p:stCondLst>
                            <p:childTnLst>
                              <p:par>
                                <p:cTn id="65" presetID="22" presetClass="entr" presetSubtype="4" fill="hold" nodeType="afterEffect">
                                  <p:stCondLst>
                                    <p:cond delay="0"/>
                                  </p:stCondLst>
                                  <p:childTnLst>
                                    <p:set>
                                      <p:cBhvr>
                                        <p:cTn id="66" dur="1" fill="hold">
                                          <p:stCondLst>
                                            <p:cond delay="0"/>
                                          </p:stCondLst>
                                        </p:cTn>
                                        <p:tgtEl>
                                          <p:spTgt spid="58"/>
                                        </p:tgtEl>
                                        <p:attrNameLst>
                                          <p:attrName>style.visibility</p:attrName>
                                        </p:attrNameLst>
                                      </p:cBhvr>
                                      <p:to>
                                        <p:strVal val="visible"/>
                                      </p:to>
                                    </p:set>
                                    <p:animEffect transition="in" filter="wipe(down)">
                                      <p:cBhvr>
                                        <p:cTn id="67" dur="500"/>
                                        <p:tgtEl>
                                          <p:spTgt spid="58"/>
                                        </p:tgtEl>
                                      </p:cBhvr>
                                    </p:animEffect>
                                  </p:childTnLst>
                                </p:cTn>
                              </p:par>
                            </p:childTnLst>
                          </p:cTn>
                        </p:par>
                        <p:par>
                          <p:cTn id="68" fill="hold">
                            <p:stCondLst>
                              <p:cond delay="8000"/>
                            </p:stCondLst>
                            <p:childTnLst>
                              <p:par>
                                <p:cTn id="69" presetID="22" presetClass="entr" presetSubtype="8" fill="hold" nodeType="afterEffect">
                                  <p:stCondLst>
                                    <p:cond delay="0"/>
                                  </p:stCondLst>
                                  <p:childTnLst>
                                    <p:set>
                                      <p:cBhvr>
                                        <p:cTn id="70" dur="1" fill="hold">
                                          <p:stCondLst>
                                            <p:cond delay="0"/>
                                          </p:stCondLst>
                                        </p:cTn>
                                        <p:tgtEl>
                                          <p:spTgt spid="62"/>
                                        </p:tgtEl>
                                        <p:attrNameLst>
                                          <p:attrName>style.visibility</p:attrName>
                                        </p:attrNameLst>
                                      </p:cBhvr>
                                      <p:to>
                                        <p:strVal val="visible"/>
                                      </p:to>
                                    </p:set>
                                    <p:animEffect transition="in" filter="wipe(left)">
                                      <p:cBhvr>
                                        <p:cTn id="71" dur="500"/>
                                        <p:tgtEl>
                                          <p:spTgt spid="62"/>
                                        </p:tgtEl>
                                      </p:cBhvr>
                                    </p:animEffect>
                                  </p:childTnLst>
                                </p:cTn>
                              </p:par>
                            </p:childTnLst>
                          </p:cTn>
                        </p:par>
                        <p:par>
                          <p:cTn id="72" fill="hold">
                            <p:stCondLst>
                              <p:cond delay="8500"/>
                            </p:stCondLst>
                            <p:childTnLst>
                              <p:par>
                                <p:cTn id="73" presetID="10" presetClass="entr" presetSubtype="0" fill="hold" nodeType="afterEffect">
                                  <p:stCondLst>
                                    <p:cond delay="0"/>
                                  </p:stCondLst>
                                  <p:childTnLst>
                                    <p:set>
                                      <p:cBhvr>
                                        <p:cTn id="74" dur="1" fill="hold">
                                          <p:stCondLst>
                                            <p:cond delay="0"/>
                                          </p:stCondLst>
                                        </p:cTn>
                                        <p:tgtEl>
                                          <p:spTgt spid="87"/>
                                        </p:tgtEl>
                                        <p:attrNameLst>
                                          <p:attrName>style.visibility</p:attrName>
                                        </p:attrNameLst>
                                      </p:cBhvr>
                                      <p:to>
                                        <p:strVal val="visible"/>
                                      </p:to>
                                    </p:set>
                                    <p:animEffect transition="in" filter="fade">
                                      <p:cBhvr>
                                        <p:cTn id="75" dur="500"/>
                                        <p:tgtEl>
                                          <p:spTgt spid="87"/>
                                        </p:tgtEl>
                                      </p:cBhvr>
                                    </p:animEffect>
                                  </p:childTnLst>
                                </p:cTn>
                              </p:par>
                            </p:childTnLst>
                          </p:cTn>
                        </p:par>
                        <p:par>
                          <p:cTn id="76" fill="hold">
                            <p:stCondLst>
                              <p:cond delay="9000"/>
                            </p:stCondLst>
                            <p:childTnLst>
                              <p:par>
                                <p:cTn id="77" presetID="22" presetClass="entr" presetSubtype="1" fill="hold" nodeType="afterEffect">
                                  <p:stCondLst>
                                    <p:cond delay="0"/>
                                  </p:stCondLst>
                                  <p:childTnLst>
                                    <p:set>
                                      <p:cBhvr>
                                        <p:cTn id="78" dur="1" fill="hold">
                                          <p:stCondLst>
                                            <p:cond delay="0"/>
                                          </p:stCondLst>
                                        </p:cTn>
                                        <p:tgtEl>
                                          <p:spTgt spid="86"/>
                                        </p:tgtEl>
                                        <p:attrNameLst>
                                          <p:attrName>style.visibility</p:attrName>
                                        </p:attrNameLst>
                                      </p:cBhvr>
                                      <p:to>
                                        <p:strVal val="visible"/>
                                      </p:to>
                                    </p:set>
                                    <p:animEffect transition="in" filter="wipe(up)">
                                      <p:cBhvr>
                                        <p:cTn id="79" dur="500"/>
                                        <p:tgtEl>
                                          <p:spTgt spid="86"/>
                                        </p:tgtEl>
                                      </p:cBhvr>
                                    </p:animEffect>
                                  </p:childTnLst>
                                </p:cTn>
                              </p:par>
                            </p:childTnLst>
                          </p:cTn>
                        </p:par>
                        <p:par>
                          <p:cTn id="80" fill="hold">
                            <p:stCondLst>
                              <p:cond delay="9500"/>
                            </p:stCondLst>
                            <p:childTnLst>
                              <p:par>
                                <p:cTn id="81" presetID="22" presetClass="entr" presetSubtype="8" fill="hold" nodeType="afterEffect">
                                  <p:stCondLst>
                                    <p:cond delay="0"/>
                                  </p:stCondLst>
                                  <p:childTnLst>
                                    <p:set>
                                      <p:cBhvr>
                                        <p:cTn id="82" dur="1" fill="hold">
                                          <p:stCondLst>
                                            <p:cond delay="0"/>
                                          </p:stCondLst>
                                        </p:cTn>
                                        <p:tgtEl>
                                          <p:spTgt spid="90"/>
                                        </p:tgtEl>
                                        <p:attrNameLst>
                                          <p:attrName>style.visibility</p:attrName>
                                        </p:attrNameLst>
                                      </p:cBhvr>
                                      <p:to>
                                        <p:strVal val="visible"/>
                                      </p:to>
                                    </p:set>
                                    <p:animEffect transition="in" filter="wipe(left)">
                                      <p:cBhvr>
                                        <p:cTn id="83" dur="500"/>
                                        <p:tgtEl>
                                          <p:spTgt spid="90"/>
                                        </p:tgtEl>
                                      </p:cBhvr>
                                    </p:animEffect>
                                  </p:childTnLst>
                                </p:cTn>
                              </p:par>
                            </p:childTnLst>
                          </p:cTn>
                        </p:par>
                        <p:par>
                          <p:cTn id="84" fill="hold">
                            <p:stCondLst>
                              <p:cond delay="10000"/>
                            </p:stCondLst>
                            <p:childTnLst>
                              <p:par>
                                <p:cTn id="85" presetID="10" presetClass="entr" presetSubtype="0" fill="hold" nodeType="afterEffect">
                                  <p:stCondLst>
                                    <p:cond delay="0"/>
                                  </p:stCondLst>
                                  <p:childTnLst>
                                    <p:set>
                                      <p:cBhvr>
                                        <p:cTn id="86" dur="1" fill="hold">
                                          <p:stCondLst>
                                            <p:cond delay="0"/>
                                          </p:stCondLst>
                                        </p:cTn>
                                        <p:tgtEl>
                                          <p:spTgt spid="66"/>
                                        </p:tgtEl>
                                        <p:attrNameLst>
                                          <p:attrName>style.visibility</p:attrName>
                                        </p:attrNameLst>
                                      </p:cBhvr>
                                      <p:to>
                                        <p:strVal val="visible"/>
                                      </p:to>
                                    </p:set>
                                    <p:animEffect transition="in" filter="fade">
                                      <p:cBhvr>
                                        <p:cTn id="87" dur="500"/>
                                        <p:tgtEl>
                                          <p:spTgt spid="66"/>
                                        </p:tgtEl>
                                      </p:cBhvr>
                                    </p:animEffect>
                                  </p:childTnLst>
                                </p:cTn>
                              </p:par>
                            </p:childTnLst>
                          </p:cTn>
                        </p:par>
                        <p:par>
                          <p:cTn id="88" fill="hold">
                            <p:stCondLst>
                              <p:cond delay="10500"/>
                            </p:stCondLst>
                            <p:childTnLst>
                              <p:par>
                                <p:cTn id="89" presetID="22" presetClass="entr" presetSubtype="4" fill="hold" nodeType="afterEffect">
                                  <p:stCondLst>
                                    <p:cond delay="0"/>
                                  </p:stCondLst>
                                  <p:childTnLst>
                                    <p:set>
                                      <p:cBhvr>
                                        <p:cTn id="90" dur="1" fill="hold">
                                          <p:stCondLst>
                                            <p:cond delay="0"/>
                                          </p:stCondLst>
                                        </p:cTn>
                                        <p:tgtEl>
                                          <p:spTgt spid="65"/>
                                        </p:tgtEl>
                                        <p:attrNameLst>
                                          <p:attrName>style.visibility</p:attrName>
                                        </p:attrNameLst>
                                      </p:cBhvr>
                                      <p:to>
                                        <p:strVal val="visible"/>
                                      </p:to>
                                    </p:set>
                                    <p:animEffect transition="in" filter="wipe(down)">
                                      <p:cBhvr>
                                        <p:cTn id="91" dur="500"/>
                                        <p:tgtEl>
                                          <p:spTgt spid="65"/>
                                        </p:tgtEl>
                                      </p:cBhvr>
                                    </p:animEffect>
                                  </p:childTnLst>
                                </p:cTn>
                              </p:par>
                            </p:childTnLst>
                          </p:cTn>
                        </p:par>
                        <p:par>
                          <p:cTn id="92" fill="hold">
                            <p:stCondLst>
                              <p:cond delay="11000"/>
                            </p:stCondLst>
                            <p:childTnLst>
                              <p:par>
                                <p:cTn id="93" presetID="22" presetClass="entr" presetSubtype="8" fill="hold" nodeType="afterEffect">
                                  <p:stCondLst>
                                    <p:cond delay="0"/>
                                  </p:stCondLst>
                                  <p:childTnLst>
                                    <p:set>
                                      <p:cBhvr>
                                        <p:cTn id="94" dur="1" fill="hold">
                                          <p:stCondLst>
                                            <p:cond delay="0"/>
                                          </p:stCondLst>
                                        </p:cTn>
                                        <p:tgtEl>
                                          <p:spTgt spid="69"/>
                                        </p:tgtEl>
                                        <p:attrNameLst>
                                          <p:attrName>style.visibility</p:attrName>
                                        </p:attrNameLst>
                                      </p:cBhvr>
                                      <p:to>
                                        <p:strVal val="visible"/>
                                      </p:to>
                                    </p:set>
                                    <p:animEffect transition="in" filter="wipe(left)">
                                      <p:cBhvr>
                                        <p:cTn id="95" dur="500"/>
                                        <p:tgtEl>
                                          <p:spTgt spid="69"/>
                                        </p:tgtEl>
                                      </p:cBhvr>
                                    </p:animEffect>
                                  </p:childTnLst>
                                </p:cTn>
                              </p:par>
                            </p:childTnLst>
                          </p:cTn>
                        </p:par>
                        <p:par>
                          <p:cTn id="96" fill="hold">
                            <p:stCondLst>
                              <p:cond delay="11500"/>
                            </p:stCondLst>
                            <p:childTnLst>
                              <p:par>
                                <p:cTn id="97" presetID="10" presetClass="entr" presetSubtype="0" fill="hold" nodeType="afterEffect">
                                  <p:stCondLst>
                                    <p:cond delay="0"/>
                                  </p:stCondLst>
                                  <p:childTnLst>
                                    <p:set>
                                      <p:cBhvr>
                                        <p:cTn id="98" dur="1" fill="hold">
                                          <p:stCondLst>
                                            <p:cond delay="0"/>
                                          </p:stCondLst>
                                        </p:cTn>
                                        <p:tgtEl>
                                          <p:spTgt spid="93"/>
                                        </p:tgtEl>
                                        <p:attrNameLst>
                                          <p:attrName>style.visibility</p:attrName>
                                        </p:attrNameLst>
                                      </p:cBhvr>
                                      <p:to>
                                        <p:strVal val="visible"/>
                                      </p:to>
                                    </p:set>
                                    <p:animEffect transition="in" filter="fade">
                                      <p:cBhvr>
                                        <p:cTn id="99" dur="500"/>
                                        <p:tgtEl>
                                          <p:spTgt spid="93"/>
                                        </p:tgtEl>
                                      </p:cBhvr>
                                    </p:animEffect>
                                  </p:childTnLst>
                                </p:cTn>
                              </p:par>
                            </p:childTnLst>
                          </p:cTn>
                        </p:par>
                        <p:par>
                          <p:cTn id="100" fill="hold">
                            <p:stCondLst>
                              <p:cond delay="12000"/>
                            </p:stCondLst>
                            <p:childTnLst>
                              <p:par>
                                <p:cTn id="101" presetID="26" presetClass="emph" presetSubtype="0" fill="hold" nodeType="afterEffect">
                                  <p:stCondLst>
                                    <p:cond delay="0"/>
                                  </p:stCondLst>
                                  <p:childTnLst>
                                    <p:animEffect transition="out" filter="fade">
                                      <p:cBhvr>
                                        <p:cTn id="102" dur="500" tmFilter="0, 0; .2, .5; .8, .5; 1, 0"/>
                                        <p:tgtEl>
                                          <p:spTgt spid="93"/>
                                        </p:tgtEl>
                                      </p:cBhvr>
                                    </p:animEffect>
                                    <p:animScale>
                                      <p:cBhvr>
                                        <p:cTn id="103" dur="250" autoRev="1" fill="hold"/>
                                        <p:tgtEl>
                                          <p:spTgt spid="93"/>
                                        </p:tgtEl>
                                      </p:cBhvr>
                                      <p:by x="105000" y="105000"/>
                                    </p:animScale>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96" grpId="0" animBg="1"/>
    </p:bldLst>
  </p:timing>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extBox 1"/>
          <p:cNvSpPr txBox="1"/>
          <p:nvPr/>
        </p:nvSpPr>
        <p:spPr>
          <a:xfrm>
            <a:off x="4446580" y="1602943"/>
            <a:ext cx="6689186" cy="1154162"/>
          </a:xfrm>
          <a:prstGeom prst="rect">
            <a:avLst/>
          </a:prstGeom>
          <a:noFill/>
        </p:spPr>
        <p:txBody>
          <a:bodyPr wrap="square" rtlCol="0">
            <a:spAutoFit/>
          </a:bodyPr>
          <a:lstStyle/>
          <a:p>
            <a:r>
              <a:rPr lang="zh-CN" altLang="en-US" b="1" dirty="0" smtClean="0">
                <a:solidFill>
                  <a:schemeClr val="tx1">
                    <a:lumMod val="75000"/>
                    <a:lumOff val="25000"/>
                  </a:schemeClr>
                </a:solidFill>
                <a:latin typeface="微软雅黑" panose="020B0503020204020204" pitchFamily="34" charset="-122"/>
                <a:ea typeface="微软雅黑" panose="020B0503020204020204" pitchFamily="34" charset="-122"/>
              </a:rPr>
              <a:t>点击输入标题内容</a:t>
            </a:r>
            <a:endParaRPr lang="en-US" altLang="zh-CN" b="1" dirty="0" smtClean="0">
              <a:solidFill>
                <a:schemeClr val="tx1">
                  <a:lumMod val="75000"/>
                  <a:lumOff val="25000"/>
                </a:schemeClr>
              </a:solidFill>
              <a:latin typeface="微软雅黑" panose="020B0503020204020204" pitchFamily="34" charset="-122"/>
              <a:ea typeface="微软雅黑" panose="020B0503020204020204" pitchFamily="34" charset="-122"/>
            </a:endParaRPr>
          </a:p>
          <a:p>
            <a:r>
              <a:rPr lang="zh-CN" altLang="en-US" sz="1600" dirty="0" smtClean="0">
                <a:solidFill>
                  <a:schemeClr val="tx1">
                    <a:lumMod val="75000"/>
                    <a:lumOff val="25000"/>
                  </a:schemeClr>
                </a:solidFill>
                <a:latin typeface="微软雅黑" panose="020B0503020204020204" pitchFamily="34" charset="-122"/>
                <a:ea typeface="微软雅黑" panose="020B0503020204020204" pitchFamily="34" charset="-122"/>
              </a:rPr>
              <a:t>本模板所有颜色、图标均符合中国移动推出</a:t>
            </a:r>
            <a:r>
              <a:rPr lang="en-US" altLang="zh-CN" sz="1600" dirty="0" smtClean="0">
                <a:solidFill>
                  <a:schemeClr val="tx1">
                    <a:lumMod val="75000"/>
                    <a:lumOff val="25000"/>
                  </a:schemeClr>
                </a:solidFill>
                <a:latin typeface="微软雅黑" panose="020B0503020204020204" pitchFamily="34" charset="-122"/>
                <a:ea typeface="微软雅黑" panose="020B0503020204020204" pitchFamily="34" charset="-122"/>
              </a:rPr>
              <a:t>4G</a:t>
            </a:r>
            <a:r>
              <a:rPr lang="zh-CN" altLang="en-US" sz="1600" dirty="0" smtClean="0">
                <a:solidFill>
                  <a:schemeClr val="tx1">
                    <a:lumMod val="75000"/>
                    <a:lumOff val="25000"/>
                  </a:schemeClr>
                </a:solidFill>
                <a:latin typeface="微软雅黑" panose="020B0503020204020204" pitchFamily="34" charset="-122"/>
                <a:ea typeface="微软雅黑" panose="020B0503020204020204" pitchFamily="34" charset="-122"/>
              </a:rPr>
              <a:t>业务以后的</a:t>
            </a:r>
            <a:r>
              <a:rPr lang="en-US" altLang="zh-CN" sz="1600" dirty="0" smtClean="0">
                <a:solidFill>
                  <a:schemeClr val="tx1">
                    <a:lumMod val="75000"/>
                    <a:lumOff val="25000"/>
                  </a:schemeClr>
                </a:solidFill>
                <a:latin typeface="微软雅黑" panose="020B0503020204020204" pitchFamily="34" charset="-122"/>
                <a:ea typeface="微软雅黑" panose="020B0503020204020204" pitchFamily="34" charset="-122"/>
              </a:rPr>
              <a:t>VIS</a:t>
            </a:r>
            <a:r>
              <a:rPr lang="zh-CN" altLang="en-US" sz="1600" dirty="0" smtClean="0">
                <a:solidFill>
                  <a:schemeClr val="tx1">
                    <a:lumMod val="75000"/>
                    <a:lumOff val="25000"/>
                  </a:schemeClr>
                </a:solidFill>
                <a:latin typeface="微软雅黑" panose="020B0503020204020204" pitchFamily="34" charset="-122"/>
                <a:ea typeface="微软雅黑" panose="020B0503020204020204" pitchFamily="34" charset="-122"/>
              </a:rPr>
              <a:t>规范，所有图标均非图片格式，因此可以编辑、换色、放大。版式设计简约、实用，所有页面均有动画效果。</a:t>
            </a:r>
            <a:endParaRPr lang="zh-CN" altLang="en-US" sz="16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3" name="TextBox 2"/>
          <p:cNvSpPr txBox="1"/>
          <p:nvPr/>
        </p:nvSpPr>
        <p:spPr>
          <a:xfrm>
            <a:off x="4446580" y="3282934"/>
            <a:ext cx="6689186" cy="907941"/>
          </a:xfrm>
          <a:prstGeom prst="rect">
            <a:avLst/>
          </a:prstGeom>
          <a:noFill/>
        </p:spPr>
        <p:txBody>
          <a:bodyPr wrap="square" rtlCol="0">
            <a:spAutoFit/>
          </a:bodyPr>
          <a:lstStyle/>
          <a:p>
            <a:r>
              <a:rPr lang="zh-CN" altLang="en-US" b="1" dirty="0">
                <a:solidFill>
                  <a:schemeClr val="tx1">
                    <a:lumMod val="75000"/>
                    <a:lumOff val="25000"/>
                  </a:schemeClr>
                </a:solidFill>
                <a:latin typeface="微软雅黑" panose="020B0503020204020204" pitchFamily="34" charset="-122"/>
                <a:ea typeface="微软雅黑" panose="020B0503020204020204" pitchFamily="34" charset="-122"/>
              </a:rPr>
              <a:t>点击输入标题内容</a:t>
            </a:r>
            <a:endParaRPr lang="en-US" altLang="zh-CN" b="1" dirty="0">
              <a:solidFill>
                <a:schemeClr val="tx1">
                  <a:lumMod val="75000"/>
                  <a:lumOff val="25000"/>
                </a:schemeClr>
              </a:solidFill>
              <a:latin typeface="微软雅黑" panose="020B0503020204020204" pitchFamily="34" charset="-122"/>
              <a:ea typeface="微软雅黑" panose="020B0503020204020204" pitchFamily="34" charset="-122"/>
            </a:endParaRPr>
          </a:p>
          <a:p>
            <a:r>
              <a:rPr lang="zh-CN" altLang="en-US" sz="1600" dirty="0" smtClean="0">
                <a:solidFill>
                  <a:schemeClr val="tx1">
                    <a:lumMod val="75000"/>
                    <a:lumOff val="25000"/>
                  </a:schemeClr>
                </a:solidFill>
                <a:latin typeface="微软雅黑" panose="020B0503020204020204" pitchFamily="34" charset="-122"/>
                <a:ea typeface="微软雅黑" panose="020B0503020204020204" pitchFamily="34" charset="-122"/>
              </a:rPr>
              <a:t>漂亮的动态封面，各种精制的动态图形，包含各种逻辑关系图、图表、图文混排，让您制作</a:t>
            </a:r>
            <a:r>
              <a:rPr lang="en-US" altLang="zh-CN" sz="1600" dirty="0" smtClean="0">
                <a:solidFill>
                  <a:schemeClr val="tx1">
                    <a:lumMod val="75000"/>
                    <a:lumOff val="25000"/>
                  </a:schemeClr>
                </a:solidFill>
                <a:latin typeface="微软雅黑" panose="020B0503020204020204" pitchFamily="34" charset="-122"/>
                <a:ea typeface="微软雅黑" panose="020B0503020204020204" pitchFamily="34" charset="-122"/>
              </a:rPr>
              <a:t>PPT</a:t>
            </a:r>
            <a:r>
              <a:rPr lang="zh-CN" altLang="en-US" sz="1600" dirty="0" smtClean="0">
                <a:solidFill>
                  <a:schemeClr val="tx1">
                    <a:lumMod val="75000"/>
                    <a:lumOff val="25000"/>
                  </a:schemeClr>
                </a:solidFill>
                <a:latin typeface="微软雅黑" panose="020B0503020204020204" pitchFamily="34" charset="-122"/>
                <a:ea typeface="微软雅黑" panose="020B0503020204020204" pitchFamily="34" charset="-122"/>
              </a:rPr>
              <a:t>省时省力。所有图型均根据不同类型设有动画效果。</a:t>
            </a:r>
            <a:endParaRPr lang="en-US" altLang="zh-CN" sz="16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4" name="TextBox 3"/>
          <p:cNvSpPr txBox="1"/>
          <p:nvPr/>
        </p:nvSpPr>
        <p:spPr>
          <a:xfrm>
            <a:off x="4511030" y="4715196"/>
            <a:ext cx="6624736" cy="907941"/>
          </a:xfrm>
          <a:prstGeom prst="rect">
            <a:avLst/>
          </a:prstGeom>
          <a:noFill/>
        </p:spPr>
        <p:txBody>
          <a:bodyPr wrap="square" rtlCol="0">
            <a:spAutoFit/>
          </a:bodyPr>
          <a:lstStyle/>
          <a:p>
            <a:r>
              <a:rPr lang="zh-CN" altLang="en-US" b="1" dirty="0">
                <a:solidFill>
                  <a:schemeClr val="tx1">
                    <a:lumMod val="75000"/>
                    <a:lumOff val="25000"/>
                  </a:schemeClr>
                </a:solidFill>
                <a:latin typeface="微软雅黑" panose="020B0503020204020204" pitchFamily="34" charset="-122"/>
                <a:ea typeface="微软雅黑" panose="020B0503020204020204" pitchFamily="34" charset="-122"/>
              </a:rPr>
              <a:t>点击输入标题内容</a:t>
            </a:r>
            <a:endParaRPr lang="en-US" altLang="zh-CN" b="1" dirty="0">
              <a:solidFill>
                <a:schemeClr val="tx1">
                  <a:lumMod val="75000"/>
                  <a:lumOff val="25000"/>
                </a:schemeClr>
              </a:solidFill>
              <a:latin typeface="微软雅黑" panose="020B0503020204020204" pitchFamily="34" charset="-122"/>
              <a:ea typeface="微软雅黑" panose="020B0503020204020204" pitchFamily="34" charset="-122"/>
            </a:endParaRPr>
          </a:p>
          <a:p>
            <a:pPr algn="just"/>
            <a:r>
              <a:rPr lang="zh-CN" altLang="en-US" sz="1600" dirty="0" smtClean="0">
                <a:solidFill>
                  <a:schemeClr val="tx1">
                    <a:lumMod val="75000"/>
                    <a:lumOff val="25000"/>
                  </a:schemeClr>
                </a:solidFill>
                <a:latin typeface="微软雅黑" panose="020B0503020204020204" pitchFamily="34" charset="-122"/>
                <a:ea typeface="微软雅黑" panose="020B0503020204020204" pitchFamily="34" charset="-122"/>
              </a:rPr>
              <a:t>模板</a:t>
            </a:r>
            <a:r>
              <a:rPr lang="zh-CN" altLang="en-US" sz="1600" dirty="0">
                <a:solidFill>
                  <a:schemeClr val="tx1">
                    <a:lumMod val="75000"/>
                    <a:lumOff val="25000"/>
                  </a:schemeClr>
                </a:solidFill>
                <a:latin typeface="微软雅黑" panose="020B0503020204020204" pitchFamily="34" charset="-122"/>
                <a:ea typeface="微软雅黑" panose="020B0503020204020204" pitchFamily="34" charset="-122"/>
              </a:rPr>
              <a:t>规划出了封面</a:t>
            </a:r>
            <a:r>
              <a:rPr lang="zh-CN" altLang="en-US" sz="1600" dirty="0" smtClean="0">
                <a:solidFill>
                  <a:schemeClr val="tx1">
                    <a:lumMod val="75000"/>
                    <a:lumOff val="25000"/>
                  </a:schemeClr>
                </a:solidFill>
                <a:latin typeface="微软雅黑" panose="020B0503020204020204" pitchFamily="34" charset="-122"/>
                <a:ea typeface="微软雅黑" panose="020B0503020204020204" pitchFamily="34" charset="-122"/>
              </a:rPr>
              <a:t>、前言、目录</a:t>
            </a:r>
            <a:r>
              <a:rPr lang="zh-CN" altLang="en-US" sz="1600" dirty="0">
                <a:solidFill>
                  <a:schemeClr val="tx1">
                    <a:lumMod val="75000"/>
                    <a:lumOff val="25000"/>
                  </a:schemeClr>
                </a:solidFill>
                <a:latin typeface="微软雅黑" panose="020B0503020204020204" pitchFamily="34" charset="-122"/>
                <a:ea typeface="微软雅黑" panose="020B0503020204020204" pitchFamily="34" charset="-122"/>
              </a:rPr>
              <a:t>页、过渡页、内容页，让您制起</a:t>
            </a:r>
            <a:r>
              <a:rPr lang="en-US" altLang="zh-CN" sz="1600" dirty="0">
                <a:solidFill>
                  <a:schemeClr val="tx1">
                    <a:lumMod val="75000"/>
                    <a:lumOff val="25000"/>
                  </a:schemeClr>
                </a:solidFill>
                <a:latin typeface="微软雅黑" panose="020B0503020204020204" pitchFamily="34" charset="-122"/>
                <a:ea typeface="微软雅黑" panose="020B0503020204020204" pitchFamily="34" charset="-122"/>
              </a:rPr>
              <a:t>PPT</a:t>
            </a:r>
            <a:r>
              <a:rPr lang="zh-CN" altLang="en-US" sz="1600" dirty="0">
                <a:solidFill>
                  <a:schemeClr val="tx1">
                    <a:lumMod val="75000"/>
                    <a:lumOff val="25000"/>
                  </a:schemeClr>
                </a:solidFill>
                <a:latin typeface="微软雅黑" panose="020B0503020204020204" pitchFamily="34" charset="-122"/>
                <a:ea typeface="微软雅黑" panose="020B0503020204020204" pitchFamily="34" charset="-122"/>
              </a:rPr>
              <a:t>条理清楚，节省时间。</a:t>
            </a:r>
            <a:endParaRPr lang="en-US" altLang="zh-CN" sz="16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cxnSp>
        <p:nvCxnSpPr>
          <p:cNvPr id="5" name="直接连接符 4"/>
          <p:cNvCxnSpPr/>
          <p:nvPr/>
        </p:nvCxnSpPr>
        <p:spPr>
          <a:xfrm flipV="1">
            <a:off x="4446580" y="2886504"/>
            <a:ext cx="6689186" cy="26216"/>
          </a:xfrm>
          <a:prstGeom prst="line">
            <a:avLst/>
          </a:prstGeom>
          <a:noFill/>
          <a:ln w="9525" cap="flat" cmpd="sng" algn="ctr">
            <a:solidFill>
              <a:schemeClr val="tx1"/>
            </a:solidFill>
            <a:prstDash val="dash"/>
          </a:ln>
          <a:effectLst/>
        </p:spPr>
      </p:cxnSp>
      <p:cxnSp>
        <p:nvCxnSpPr>
          <p:cNvPr id="6" name="直接连接符 5"/>
          <p:cNvCxnSpPr/>
          <p:nvPr/>
        </p:nvCxnSpPr>
        <p:spPr>
          <a:xfrm>
            <a:off x="4446580" y="4627279"/>
            <a:ext cx="6833202" cy="0"/>
          </a:xfrm>
          <a:prstGeom prst="line">
            <a:avLst/>
          </a:prstGeom>
          <a:noFill/>
          <a:ln w="9525" cap="flat" cmpd="sng" algn="ctr">
            <a:solidFill>
              <a:schemeClr val="tx1"/>
            </a:solidFill>
            <a:prstDash val="dash"/>
          </a:ln>
          <a:effectLst/>
        </p:spPr>
      </p:cxnSp>
      <p:grpSp>
        <p:nvGrpSpPr>
          <p:cNvPr id="7" name="组合 6"/>
          <p:cNvGrpSpPr/>
          <p:nvPr/>
        </p:nvGrpSpPr>
        <p:grpSpPr>
          <a:xfrm>
            <a:off x="3358902" y="1765866"/>
            <a:ext cx="874557" cy="874557"/>
            <a:chOff x="5068579" y="1163938"/>
            <a:chExt cx="555066" cy="555066"/>
          </a:xfrm>
        </p:grpSpPr>
        <p:sp>
          <p:nvSpPr>
            <p:cNvPr id="8" name="椭圆 7"/>
            <p:cNvSpPr/>
            <p:nvPr/>
          </p:nvSpPr>
          <p:spPr>
            <a:xfrm>
              <a:off x="5068579" y="1163938"/>
              <a:ext cx="555066" cy="555066"/>
            </a:xfrm>
            <a:prstGeom prst="ellipse">
              <a:avLst/>
            </a:prstGeom>
            <a:solidFill>
              <a:schemeClr val="accent1"/>
            </a:solidFill>
            <a:ln w="25400" cap="flat" cmpd="sng" algn="ctr">
              <a:noFill/>
              <a:prstDash val="solid"/>
            </a:ln>
            <a:effectLst/>
          </p:spPr>
          <p:txBody>
            <a:bodyPr rtlCol="0" anchor="ctr"/>
            <a:lstStyle/>
            <a:p>
              <a:pPr marL="0" marR="0" lvl="0" indent="0" algn="ctr" defTabSz="914400" eaLnBrk="1" fontAlgn="auto" latinLnBrk="0" hangingPunct="1">
                <a:lnSpc>
                  <a:spcPct val="100000"/>
                </a:lnSpc>
                <a:spcBef>
                  <a:spcPts val="0"/>
                </a:spcBef>
                <a:spcAft>
                  <a:spcPts val="0"/>
                </a:spcAft>
                <a:buClrTx/>
                <a:buSzTx/>
                <a:buFontTx/>
                <a:buNone/>
                <a:defRPr/>
              </a:pPr>
              <a:endParaRPr kumimoji="0" lang="zh-CN" altLang="en-US" sz="1800" i="0" u="none" strike="noStrike" kern="0" cap="none" spc="0" normalizeH="0" baseline="0" noProof="0" smtClean="0">
                <a:ln>
                  <a:noFill/>
                </a:ln>
                <a:solidFill>
                  <a:prstClr val="white"/>
                </a:solidFill>
                <a:effectLst/>
                <a:uLnTx/>
                <a:uFillTx/>
                <a:latin typeface="微软雅黑" panose="020B0503020204020204" pitchFamily="34" charset="-122"/>
                <a:ea typeface="微软雅黑" panose="020B0503020204020204" pitchFamily="34" charset="-122"/>
              </a:endParaRPr>
            </a:p>
          </p:txBody>
        </p:sp>
        <p:sp>
          <p:nvSpPr>
            <p:cNvPr id="9" name="Freeform 70"/>
            <p:cNvSpPr>
              <a:spLocks noEditPoints="1"/>
            </p:cNvSpPr>
            <p:nvPr/>
          </p:nvSpPr>
          <p:spPr bwMode="auto">
            <a:xfrm>
              <a:off x="5235099" y="1295926"/>
              <a:ext cx="242524" cy="290241"/>
            </a:xfrm>
            <a:custGeom>
              <a:avLst/>
              <a:gdLst>
                <a:gd name="T0" fmla="*/ 346 w 346"/>
                <a:gd name="T1" fmla="*/ 77 h 414"/>
                <a:gd name="T2" fmla="*/ 345 w 346"/>
                <a:gd name="T3" fmla="*/ 75 h 414"/>
                <a:gd name="T4" fmla="*/ 345 w 346"/>
                <a:gd name="T5" fmla="*/ 74 h 414"/>
                <a:gd name="T6" fmla="*/ 343 w 346"/>
                <a:gd name="T7" fmla="*/ 72 h 414"/>
                <a:gd name="T8" fmla="*/ 273 w 346"/>
                <a:gd name="T9" fmla="*/ 2 h 414"/>
                <a:gd name="T10" fmla="*/ 271 w 346"/>
                <a:gd name="T11" fmla="*/ 0 h 414"/>
                <a:gd name="T12" fmla="*/ 270 w 346"/>
                <a:gd name="T13" fmla="*/ 0 h 414"/>
                <a:gd name="T14" fmla="*/ 268 w 346"/>
                <a:gd name="T15" fmla="*/ 0 h 414"/>
                <a:gd name="T16" fmla="*/ 268 w 346"/>
                <a:gd name="T17" fmla="*/ 0 h 414"/>
                <a:gd name="T18" fmla="*/ 7 w 346"/>
                <a:gd name="T19" fmla="*/ 0 h 414"/>
                <a:gd name="T20" fmla="*/ 0 w 346"/>
                <a:gd name="T21" fmla="*/ 7 h 414"/>
                <a:gd name="T22" fmla="*/ 0 w 346"/>
                <a:gd name="T23" fmla="*/ 407 h 414"/>
                <a:gd name="T24" fmla="*/ 7 w 346"/>
                <a:gd name="T25" fmla="*/ 414 h 414"/>
                <a:gd name="T26" fmla="*/ 338 w 346"/>
                <a:gd name="T27" fmla="*/ 414 h 414"/>
                <a:gd name="T28" fmla="*/ 346 w 346"/>
                <a:gd name="T29" fmla="*/ 407 h 414"/>
                <a:gd name="T30" fmla="*/ 346 w 346"/>
                <a:gd name="T31" fmla="*/ 77 h 414"/>
                <a:gd name="T32" fmla="*/ 346 w 346"/>
                <a:gd name="T33" fmla="*/ 77 h 414"/>
                <a:gd name="T34" fmla="*/ 275 w 346"/>
                <a:gd name="T35" fmla="*/ 25 h 414"/>
                <a:gd name="T36" fmla="*/ 320 w 346"/>
                <a:gd name="T37" fmla="*/ 70 h 414"/>
                <a:gd name="T38" fmla="*/ 275 w 346"/>
                <a:gd name="T39" fmla="*/ 70 h 414"/>
                <a:gd name="T40" fmla="*/ 275 w 346"/>
                <a:gd name="T41" fmla="*/ 25 h 414"/>
                <a:gd name="T42" fmla="*/ 14 w 346"/>
                <a:gd name="T43" fmla="*/ 400 h 414"/>
                <a:gd name="T44" fmla="*/ 14 w 346"/>
                <a:gd name="T45" fmla="*/ 14 h 414"/>
                <a:gd name="T46" fmla="*/ 260 w 346"/>
                <a:gd name="T47" fmla="*/ 14 h 414"/>
                <a:gd name="T48" fmla="*/ 260 w 346"/>
                <a:gd name="T49" fmla="*/ 77 h 414"/>
                <a:gd name="T50" fmla="*/ 268 w 346"/>
                <a:gd name="T51" fmla="*/ 85 h 414"/>
                <a:gd name="T52" fmla="*/ 331 w 346"/>
                <a:gd name="T53" fmla="*/ 85 h 414"/>
                <a:gd name="T54" fmla="*/ 331 w 346"/>
                <a:gd name="T55" fmla="*/ 400 h 414"/>
                <a:gd name="T56" fmla="*/ 14 w 346"/>
                <a:gd name="T57" fmla="*/ 400 h 41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Lst>
              <a:rect l="0" t="0" r="r" b="b"/>
              <a:pathLst>
                <a:path w="346" h="414">
                  <a:moveTo>
                    <a:pt x="346" y="77"/>
                  </a:moveTo>
                  <a:cubicBezTo>
                    <a:pt x="345" y="76"/>
                    <a:pt x="345" y="76"/>
                    <a:pt x="345" y="75"/>
                  </a:cubicBezTo>
                  <a:cubicBezTo>
                    <a:pt x="345" y="75"/>
                    <a:pt x="345" y="75"/>
                    <a:pt x="345" y="74"/>
                  </a:cubicBezTo>
                  <a:cubicBezTo>
                    <a:pt x="345" y="74"/>
                    <a:pt x="344" y="73"/>
                    <a:pt x="343" y="72"/>
                  </a:cubicBezTo>
                  <a:cubicBezTo>
                    <a:pt x="273" y="2"/>
                    <a:pt x="273" y="2"/>
                    <a:pt x="273" y="2"/>
                  </a:cubicBezTo>
                  <a:cubicBezTo>
                    <a:pt x="272" y="1"/>
                    <a:pt x="272" y="1"/>
                    <a:pt x="271" y="0"/>
                  </a:cubicBezTo>
                  <a:cubicBezTo>
                    <a:pt x="271" y="0"/>
                    <a:pt x="270" y="0"/>
                    <a:pt x="270" y="0"/>
                  </a:cubicBezTo>
                  <a:cubicBezTo>
                    <a:pt x="270" y="0"/>
                    <a:pt x="269" y="0"/>
                    <a:pt x="268" y="0"/>
                  </a:cubicBezTo>
                  <a:cubicBezTo>
                    <a:pt x="268" y="0"/>
                    <a:pt x="268" y="0"/>
                    <a:pt x="268" y="0"/>
                  </a:cubicBezTo>
                  <a:cubicBezTo>
                    <a:pt x="7" y="0"/>
                    <a:pt x="7" y="0"/>
                    <a:pt x="7" y="0"/>
                  </a:cubicBezTo>
                  <a:cubicBezTo>
                    <a:pt x="3" y="0"/>
                    <a:pt x="0" y="3"/>
                    <a:pt x="0" y="7"/>
                  </a:cubicBezTo>
                  <a:cubicBezTo>
                    <a:pt x="0" y="407"/>
                    <a:pt x="0" y="407"/>
                    <a:pt x="0" y="407"/>
                  </a:cubicBezTo>
                  <a:cubicBezTo>
                    <a:pt x="0" y="411"/>
                    <a:pt x="3" y="414"/>
                    <a:pt x="7" y="414"/>
                  </a:cubicBezTo>
                  <a:cubicBezTo>
                    <a:pt x="338" y="414"/>
                    <a:pt x="338" y="414"/>
                    <a:pt x="338" y="414"/>
                  </a:cubicBezTo>
                  <a:cubicBezTo>
                    <a:pt x="342" y="414"/>
                    <a:pt x="346" y="411"/>
                    <a:pt x="346" y="407"/>
                  </a:cubicBezTo>
                  <a:cubicBezTo>
                    <a:pt x="346" y="77"/>
                    <a:pt x="346" y="77"/>
                    <a:pt x="346" y="77"/>
                  </a:cubicBezTo>
                  <a:cubicBezTo>
                    <a:pt x="346" y="77"/>
                    <a:pt x="346" y="77"/>
                    <a:pt x="346" y="77"/>
                  </a:cubicBezTo>
                  <a:close/>
                  <a:moveTo>
                    <a:pt x="275" y="25"/>
                  </a:moveTo>
                  <a:cubicBezTo>
                    <a:pt x="320" y="70"/>
                    <a:pt x="320" y="70"/>
                    <a:pt x="320" y="70"/>
                  </a:cubicBezTo>
                  <a:cubicBezTo>
                    <a:pt x="275" y="70"/>
                    <a:pt x="275" y="70"/>
                    <a:pt x="275" y="70"/>
                  </a:cubicBezTo>
                  <a:lnTo>
                    <a:pt x="275" y="25"/>
                  </a:lnTo>
                  <a:close/>
                  <a:moveTo>
                    <a:pt x="14" y="400"/>
                  </a:moveTo>
                  <a:cubicBezTo>
                    <a:pt x="14" y="14"/>
                    <a:pt x="14" y="14"/>
                    <a:pt x="14" y="14"/>
                  </a:cubicBezTo>
                  <a:cubicBezTo>
                    <a:pt x="260" y="14"/>
                    <a:pt x="260" y="14"/>
                    <a:pt x="260" y="14"/>
                  </a:cubicBezTo>
                  <a:cubicBezTo>
                    <a:pt x="260" y="77"/>
                    <a:pt x="260" y="77"/>
                    <a:pt x="260" y="77"/>
                  </a:cubicBezTo>
                  <a:cubicBezTo>
                    <a:pt x="260" y="81"/>
                    <a:pt x="264" y="85"/>
                    <a:pt x="268" y="85"/>
                  </a:cubicBezTo>
                  <a:cubicBezTo>
                    <a:pt x="331" y="85"/>
                    <a:pt x="331" y="85"/>
                    <a:pt x="331" y="85"/>
                  </a:cubicBezTo>
                  <a:cubicBezTo>
                    <a:pt x="331" y="400"/>
                    <a:pt x="331" y="400"/>
                    <a:pt x="331" y="400"/>
                  </a:cubicBezTo>
                  <a:lnTo>
                    <a:pt x="14" y="400"/>
                  </a:lnTo>
                  <a:close/>
                </a:path>
              </a:pathLst>
            </a:custGeom>
            <a:solidFill>
              <a:srgbClr val="FFFFFF"/>
            </a:solidFill>
            <a:ln>
              <a:noFill/>
            </a:ln>
          </p:spPr>
          <p:txBody>
            <a:bodyPr vert="horz" wrap="square" lIns="68571" tIns="34286" rIns="68571" bIns="34286" numCol="1" anchor="t" anchorCtr="0" compatLnSpc="1"/>
            <a:lstStyle/>
            <a:p>
              <a:endParaRPr lang="en-US">
                <a:latin typeface="微软雅黑" panose="020B0503020204020204" pitchFamily="34" charset="-122"/>
                <a:ea typeface="微软雅黑" panose="020B0503020204020204" pitchFamily="34" charset="-122"/>
              </a:endParaRPr>
            </a:p>
          </p:txBody>
        </p:sp>
      </p:grpSp>
      <p:grpSp>
        <p:nvGrpSpPr>
          <p:cNvPr id="10" name="组合 9"/>
          <p:cNvGrpSpPr/>
          <p:nvPr/>
        </p:nvGrpSpPr>
        <p:grpSpPr>
          <a:xfrm>
            <a:off x="3358956" y="3362007"/>
            <a:ext cx="873509" cy="873509"/>
            <a:chOff x="5068633" y="2251819"/>
            <a:chExt cx="554400" cy="554400"/>
          </a:xfrm>
        </p:grpSpPr>
        <p:sp>
          <p:nvSpPr>
            <p:cNvPr id="11" name="椭圆 10"/>
            <p:cNvSpPr/>
            <p:nvPr/>
          </p:nvSpPr>
          <p:spPr>
            <a:xfrm>
              <a:off x="5068633" y="2251819"/>
              <a:ext cx="554400" cy="554400"/>
            </a:xfrm>
            <a:prstGeom prst="ellipse">
              <a:avLst/>
            </a:prstGeom>
            <a:solidFill>
              <a:schemeClr val="accent2"/>
            </a:solidFill>
            <a:ln w="25400" cap="flat" cmpd="sng" algn="ctr">
              <a:noFill/>
              <a:prstDash val="solid"/>
            </a:ln>
            <a:effectLst/>
          </p:spPr>
          <p:txBody>
            <a:bodyPr rtlCol="0" anchor="ctr"/>
            <a:lstStyle/>
            <a:p>
              <a:pPr marL="0" marR="0" lvl="0" indent="0" algn="ctr" defTabSz="914400" eaLnBrk="1" fontAlgn="auto" latinLnBrk="0" hangingPunct="1">
                <a:lnSpc>
                  <a:spcPct val="100000"/>
                </a:lnSpc>
                <a:spcBef>
                  <a:spcPts val="0"/>
                </a:spcBef>
                <a:spcAft>
                  <a:spcPts val="0"/>
                </a:spcAft>
                <a:buClrTx/>
                <a:buSzTx/>
                <a:buFontTx/>
                <a:buNone/>
                <a:defRPr/>
              </a:pPr>
              <a:endParaRPr kumimoji="0" lang="zh-CN" altLang="en-US" sz="1800" i="0" u="none" strike="noStrike" kern="0" cap="none" spc="0" normalizeH="0" baseline="0" noProof="0" smtClean="0">
                <a:ln>
                  <a:noFill/>
                </a:ln>
                <a:solidFill>
                  <a:prstClr val="white"/>
                </a:solidFill>
                <a:effectLst/>
                <a:uLnTx/>
                <a:uFillTx/>
                <a:latin typeface="微软雅黑" panose="020B0503020204020204" pitchFamily="34" charset="-122"/>
                <a:ea typeface="微软雅黑" panose="020B0503020204020204" pitchFamily="34" charset="-122"/>
              </a:endParaRPr>
            </a:p>
          </p:txBody>
        </p:sp>
        <p:sp>
          <p:nvSpPr>
            <p:cNvPr id="12" name="Freeform 72"/>
            <p:cNvSpPr>
              <a:spLocks noEditPoints="1"/>
            </p:cNvSpPr>
            <p:nvPr/>
          </p:nvSpPr>
          <p:spPr bwMode="auto">
            <a:xfrm>
              <a:off x="5180447" y="2343925"/>
              <a:ext cx="369521" cy="370187"/>
            </a:xfrm>
            <a:custGeom>
              <a:avLst/>
              <a:gdLst>
                <a:gd name="T0" fmla="*/ 337 w 411"/>
                <a:gd name="T1" fmla="*/ 198 h 412"/>
                <a:gd name="T2" fmla="*/ 284 w 411"/>
                <a:gd name="T3" fmla="*/ 220 h 412"/>
                <a:gd name="T4" fmla="*/ 249 w 411"/>
                <a:gd name="T5" fmla="*/ 185 h 412"/>
                <a:gd name="T6" fmla="*/ 283 w 411"/>
                <a:gd name="T7" fmla="*/ 107 h 412"/>
                <a:gd name="T8" fmla="*/ 176 w 411"/>
                <a:gd name="T9" fmla="*/ 0 h 412"/>
                <a:gd name="T10" fmla="*/ 68 w 411"/>
                <a:gd name="T11" fmla="*/ 107 h 412"/>
                <a:gd name="T12" fmla="*/ 116 w 411"/>
                <a:gd name="T13" fmla="*/ 196 h 412"/>
                <a:gd name="T14" fmla="*/ 96 w 411"/>
                <a:gd name="T15" fmla="*/ 266 h 412"/>
                <a:gd name="T16" fmla="*/ 74 w 411"/>
                <a:gd name="T17" fmla="*/ 263 h 412"/>
                <a:gd name="T18" fmla="*/ 0 w 411"/>
                <a:gd name="T19" fmla="*/ 337 h 412"/>
                <a:gd name="T20" fmla="*/ 74 w 411"/>
                <a:gd name="T21" fmla="*/ 412 h 412"/>
                <a:gd name="T22" fmla="*/ 149 w 411"/>
                <a:gd name="T23" fmla="*/ 337 h 412"/>
                <a:gd name="T24" fmla="*/ 110 w 411"/>
                <a:gd name="T25" fmla="*/ 272 h 412"/>
                <a:gd name="T26" fmla="*/ 130 w 411"/>
                <a:gd name="T27" fmla="*/ 204 h 412"/>
                <a:gd name="T28" fmla="*/ 176 w 411"/>
                <a:gd name="T29" fmla="*/ 214 h 412"/>
                <a:gd name="T30" fmla="*/ 238 w 411"/>
                <a:gd name="T31" fmla="*/ 195 h 412"/>
                <a:gd name="T32" fmla="*/ 275 w 411"/>
                <a:gd name="T33" fmla="*/ 232 h 412"/>
                <a:gd name="T34" fmla="*/ 262 w 411"/>
                <a:gd name="T35" fmla="*/ 273 h 412"/>
                <a:gd name="T36" fmla="*/ 337 w 411"/>
                <a:gd name="T37" fmla="*/ 347 h 412"/>
                <a:gd name="T38" fmla="*/ 411 w 411"/>
                <a:gd name="T39" fmla="*/ 273 h 412"/>
                <a:gd name="T40" fmla="*/ 337 w 411"/>
                <a:gd name="T41" fmla="*/ 198 h 412"/>
                <a:gd name="T42" fmla="*/ 134 w 411"/>
                <a:gd name="T43" fmla="*/ 337 h 412"/>
                <a:gd name="T44" fmla="*/ 74 w 411"/>
                <a:gd name="T45" fmla="*/ 397 h 412"/>
                <a:gd name="T46" fmla="*/ 14 w 411"/>
                <a:gd name="T47" fmla="*/ 337 h 412"/>
                <a:gd name="T48" fmla="*/ 74 w 411"/>
                <a:gd name="T49" fmla="*/ 278 h 412"/>
                <a:gd name="T50" fmla="*/ 134 w 411"/>
                <a:gd name="T51" fmla="*/ 337 h 412"/>
                <a:gd name="T52" fmla="*/ 83 w 411"/>
                <a:gd name="T53" fmla="*/ 107 h 412"/>
                <a:gd name="T54" fmla="*/ 176 w 411"/>
                <a:gd name="T55" fmla="*/ 14 h 412"/>
                <a:gd name="T56" fmla="*/ 268 w 411"/>
                <a:gd name="T57" fmla="*/ 107 h 412"/>
                <a:gd name="T58" fmla="*/ 176 w 411"/>
                <a:gd name="T59" fmla="*/ 200 h 412"/>
                <a:gd name="T60" fmla="*/ 83 w 411"/>
                <a:gd name="T61" fmla="*/ 107 h 412"/>
                <a:gd name="T62" fmla="*/ 337 w 411"/>
                <a:gd name="T63" fmla="*/ 332 h 412"/>
                <a:gd name="T64" fmla="*/ 277 w 411"/>
                <a:gd name="T65" fmla="*/ 273 h 412"/>
                <a:gd name="T66" fmla="*/ 337 w 411"/>
                <a:gd name="T67" fmla="*/ 213 h 412"/>
                <a:gd name="T68" fmla="*/ 397 w 411"/>
                <a:gd name="T69" fmla="*/ 273 h 412"/>
                <a:gd name="T70" fmla="*/ 337 w 411"/>
                <a:gd name="T71" fmla="*/ 332 h 41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Lst>
              <a:rect l="0" t="0" r="r" b="b"/>
              <a:pathLst>
                <a:path w="411" h="412">
                  <a:moveTo>
                    <a:pt x="337" y="198"/>
                  </a:moveTo>
                  <a:cubicBezTo>
                    <a:pt x="316" y="198"/>
                    <a:pt x="298" y="206"/>
                    <a:pt x="284" y="220"/>
                  </a:cubicBezTo>
                  <a:cubicBezTo>
                    <a:pt x="249" y="185"/>
                    <a:pt x="249" y="185"/>
                    <a:pt x="249" y="185"/>
                  </a:cubicBezTo>
                  <a:cubicBezTo>
                    <a:pt x="270" y="166"/>
                    <a:pt x="283" y="138"/>
                    <a:pt x="283" y="107"/>
                  </a:cubicBezTo>
                  <a:cubicBezTo>
                    <a:pt x="283" y="48"/>
                    <a:pt x="235" y="0"/>
                    <a:pt x="176" y="0"/>
                  </a:cubicBezTo>
                  <a:cubicBezTo>
                    <a:pt x="117" y="0"/>
                    <a:pt x="68" y="48"/>
                    <a:pt x="68" y="107"/>
                  </a:cubicBezTo>
                  <a:cubicBezTo>
                    <a:pt x="68" y="144"/>
                    <a:pt x="88" y="177"/>
                    <a:pt x="116" y="196"/>
                  </a:cubicBezTo>
                  <a:cubicBezTo>
                    <a:pt x="96" y="266"/>
                    <a:pt x="96" y="266"/>
                    <a:pt x="96" y="266"/>
                  </a:cubicBezTo>
                  <a:cubicBezTo>
                    <a:pt x="89" y="264"/>
                    <a:pt x="82" y="263"/>
                    <a:pt x="74" y="263"/>
                  </a:cubicBezTo>
                  <a:cubicBezTo>
                    <a:pt x="33" y="263"/>
                    <a:pt x="0" y="296"/>
                    <a:pt x="0" y="337"/>
                  </a:cubicBezTo>
                  <a:cubicBezTo>
                    <a:pt x="0" y="378"/>
                    <a:pt x="33" y="412"/>
                    <a:pt x="74" y="412"/>
                  </a:cubicBezTo>
                  <a:cubicBezTo>
                    <a:pt x="115" y="412"/>
                    <a:pt x="149" y="378"/>
                    <a:pt x="149" y="337"/>
                  </a:cubicBezTo>
                  <a:cubicBezTo>
                    <a:pt x="149" y="309"/>
                    <a:pt x="133" y="284"/>
                    <a:pt x="110" y="272"/>
                  </a:cubicBezTo>
                  <a:cubicBezTo>
                    <a:pt x="130" y="204"/>
                    <a:pt x="130" y="204"/>
                    <a:pt x="130" y="204"/>
                  </a:cubicBezTo>
                  <a:cubicBezTo>
                    <a:pt x="144" y="210"/>
                    <a:pt x="159" y="214"/>
                    <a:pt x="176" y="214"/>
                  </a:cubicBezTo>
                  <a:cubicBezTo>
                    <a:pt x="199" y="214"/>
                    <a:pt x="220" y="207"/>
                    <a:pt x="238" y="195"/>
                  </a:cubicBezTo>
                  <a:cubicBezTo>
                    <a:pt x="275" y="232"/>
                    <a:pt x="275" y="232"/>
                    <a:pt x="275" y="232"/>
                  </a:cubicBezTo>
                  <a:cubicBezTo>
                    <a:pt x="267" y="243"/>
                    <a:pt x="262" y="257"/>
                    <a:pt x="262" y="273"/>
                  </a:cubicBezTo>
                  <a:cubicBezTo>
                    <a:pt x="262" y="314"/>
                    <a:pt x="296" y="347"/>
                    <a:pt x="337" y="347"/>
                  </a:cubicBezTo>
                  <a:cubicBezTo>
                    <a:pt x="378" y="347"/>
                    <a:pt x="411" y="314"/>
                    <a:pt x="411" y="273"/>
                  </a:cubicBezTo>
                  <a:cubicBezTo>
                    <a:pt x="411" y="231"/>
                    <a:pt x="378" y="198"/>
                    <a:pt x="337" y="198"/>
                  </a:cubicBezTo>
                  <a:close/>
                  <a:moveTo>
                    <a:pt x="134" y="337"/>
                  </a:moveTo>
                  <a:cubicBezTo>
                    <a:pt x="134" y="370"/>
                    <a:pt x="107" y="397"/>
                    <a:pt x="74" y="397"/>
                  </a:cubicBezTo>
                  <a:cubicBezTo>
                    <a:pt x="41" y="397"/>
                    <a:pt x="14" y="370"/>
                    <a:pt x="14" y="337"/>
                  </a:cubicBezTo>
                  <a:cubicBezTo>
                    <a:pt x="14" y="304"/>
                    <a:pt x="41" y="278"/>
                    <a:pt x="74" y="278"/>
                  </a:cubicBezTo>
                  <a:cubicBezTo>
                    <a:pt x="107" y="278"/>
                    <a:pt x="134" y="304"/>
                    <a:pt x="134" y="337"/>
                  </a:cubicBezTo>
                  <a:close/>
                  <a:moveTo>
                    <a:pt x="83" y="107"/>
                  </a:moveTo>
                  <a:cubicBezTo>
                    <a:pt x="83" y="56"/>
                    <a:pt x="125" y="14"/>
                    <a:pt x="176" y="14"/>
                  </a:cubicBezTo>
                  <a:cubicBezTo>
                    <a:pt x="227" y="14"/>
                    <a:pt x="268" y="56"/>
                    <a:pt x="268" y="107"/>
                  </a:cubicBezTo>
                  <a:cubicBezTo>
                    <a:pt x="268" y="158"/>
                    <a:pt x="227" y="200"/>
                    <a:pt x="176" y="200"/>
                  </a:cubicBezTo>
                  <a:cubicBezTo>
                    <a:pt x="125" y="200"/>
                    <a:pt x="83" y="158"/>
                    <a:pt x="83" y="107"/>
                  </a:cubicBezTo>
                  <a:close/>
                  <a:moveTo>
                    <a:pt x="337" y="332"/>
                  </a:moveTo>
                  <a:cubicBezTo>
                    <a:pt x="304" y="332"/>
                    <a:pt x="277" y="306"/>
                    <a:pt x="277" y="273"/>
                  </a:cubicBezTo>
                  <a:cubicBezTo>
                    <a:pt x="277" y="240"/>
                    <a:pt x="304" y="213"/>
                    <a:pt x="337" y="213"/>
                  </a:cubicBezTo>
                  <a:cubicBezTo>
                    <a:pt x="370" y="213"/>
                    <a:pt x="397" y="240"/>
                    <a:pt x="397" y="273"/>
                  </a:cubicBezTo>
                  <a:cubicBezTo>
                    <a:pt x="397" y="306"/>
                    <a:pt x="370" y="332"/>
                    <a:pt x="337" y="332"/>
                  </a:cubicBezTo>
                  <a:close/>
                </a:path>
              </a:pathLst>
            </a:custGeom>
            <a:solidFill>
              <a:srgbClr val="FFFFFF"/>
            </a:solidFill>
            <a:ln>
              <a:noFill/>
            </a:ln>
          </p:spPr>
          <p:txBody>
            <a:bodyPr vert="horz" wrap="square" lIns="68571" tIns="34286" rIns="68571" bIns="34286" numCol="1" anchor="t" anchorCtr="0" compatLnSpc="1"/>
            <a:lstStyle/>
            <a:p>
              <a:endParaRPr lang="en-US">
                <a:latin typeface="微软雅黑" panose="020B0503020204020204" pitchFamily="34" charset="-122"/>
                <a:ea typeface="微软雅黑" panose="020B0503020204020204" pitchFamily="34" charset="-122"/>
              </a:endParaRPr>
            </a:p>
          </p:txBody>
        </p:sp>
      </p:grpSp>
      <p:grpSp>
        <p:nvGrpSpPr>
          <p:cNvPr id="13" name="组合 12"/>
          <p:cNvGrpSpPr/>
          <p:nvPr/>
        </p:nvGrpSpPr>
        <p:grpSpPr>
          <a:xfrm>
            <a:off x="3359567" y="4761882"/>
            <a:ext cx="873509" cy="873509"/>
            <a:chOff x="5069244" y="3295756"/>
            <a:chExt cx="554400" cy="554400"/>
          </a:xfrm>
        </p:grpSpPr>
        <p:sp>
          <p:nvSpPr>
            <p:cNvPr id="14" name="椭圆 13"/>
            <p:cNvSpPr/>
            <p:nvPr/>
          </p:nvSpPr>
          <p:spPr>
            <a:xfrm>
              <a:off x="5069244" y="3295756"/>
              <a:ext cx="554400" cy="554400"/>
            </a:xfrm>
            <a:prstGeom prst="ellipse">
              <a:avLst/>
            </a:prstGeom>
            <a:solidFill>
              <a:schemeClr val="accent3"/>
            </a:solidFill>
            <a:ln w="25400" cap="flat" cmpd="sng" algn="ctr">
              <a:noFill/>
              <a:prstDash val="solid"/>
            </a:ln>
            <a:effectLst/>
          </p:spPr>
          <p:txBody>
            <a:bodyPr rtlCol="0" anchor="ctr"/>
            <a:lstStyle/>
            <a:p>
              <a:pPr marL="0" marR="0" lvl="0" indent="0" algn="ctr" defTabSz="914400" eaLnBrk="1" fontAlgn="auto" latinLnBrk="0" hangingPunct="1">
                <a:lnSpc>
                  <a:spcPct val="100000"/>
                </a:lnSpc>
                <a:spcBef>
                  <a:spcPts val="0"/>
                </a:spcBef>
                <a:spcAft>
                  <a:spcPts val="0"/>
                </a:spcAft>
                <a:buClrTx/>
                <a:buSzTx/>
                <a:buFontTx/>
                <a:buNone/>
                <a:defRPr/>
              </a:pPr>
              <a:endParaRPr kumimoji="0" lang="zh-CN" altLang="en-US" sz="1800" i="0" u="none" strike="noStrike" kern="0" cap="none" spc="0" normalizeH="0" baseline="0" noProof="0" smtClean="0">
                <a:ln>
                  <a:noFill/>
                </a:ln>
                <a:solidFill>
                  <a:prstClr val="white"/>
                </a:solidFill>
                <a:effectLst/>
                <a:uLnTx/>
                <a:uFillTx/>
                <a:latin typeface="微软雅黑" panose="020B0503020204020204" pitchFamily="34" charset="-122"/>
                <a:ea typeface="微软雅黑" panose="020B0503020204020204" pitchFamily="34" charset="-122"/>
              </a:endParaRPr>
            </a:p>
          </p:txBody>
        </p:sp>
        <p:sp>
          <p:nvSpPr>
            <p:cNvPr id="15" name="Freeform 13"/>
            <p:cNvSpPr>
              <a:spLocks noEditPoints="1"/>
            </p:cNvSpPr>
            <p:nvPr/>
          </p:nvSpPr>
          <p:spPr bwMode="auto">
            <a:xfrm>
              <a:off x="5230120" y="3374754"/>
              <a:ext cx="217568" cy="401036"/>
            </a:xfrm>
            <a:custGeom>
              <a:avLst/>
              <a:gdLst>
                <a:gd name="T0" fmla="*/ 2 w 122"/>
                <a:gd name="T1" fmla="*/ 65 h 225"/>
                <a:gd name="T2" fmla="*/ 14 w 122"/>
                <a:gd name="T3" fmla="*/ 77 h 225"/>
                <a:gd name="T4" fmla="*/ 17 w 122"/>
                <a:gd name="T5" fmla="*/ 76 h 225"/>
                <a:gd name="T6" fmla="*/ 119 w 122"/>
                <a:gd name="T7" fmla="*/ 42 h 225"/>
                <a:gd name="T8" fmla="*/ 119 w 122"/>
                <a:gd name="T9" fmla="*/ 30 h 225"/>
                <a:gd name="T10" fmla="*/ 105 w 122"/>
                <a:gd name="T11" fmla="*/ 23 h 225"/>
                <a:gd name="T12" fmla="*/ 3 w 122"/>
                <a:gd name="T13" fmla="*/ 57 h 225"/>
                <a:gd name="T14" fmla="*/ 108 w 122"/>
                <a:gd name="T15" fmla="*/ 28 h 225"/>
                <a:gd name="T16" fmla="*/ 114 w 122"/>
                <a:gd name="T17" fmla="*/ 35 h 225"/>
                <a:gd name="T18" fmla="*/ 111 w 122"/>
                <a:gd name="T19" fmla="*/ 42 h 225"/>
                <a:gd name="T20" fmla="*/ 14 w 122"/>
                <a:gd name="T21" fmla="*/ 71 h 225"/>
                <a:gd name="T22" fmla="*/ 9 w 122"/>
                <a:gd name="T23" fmla="*/ 67 h 225"/>
                <a:gd name="T24" fmla="*/ 8 w 122"/>
                <a:gd name="T25" fmla="*/ 59 h 225"/>
                <a:gd name="T26" fmla="*/ 106 w 122"/>
                <a:gd name="T27" fmla="*/ 28 h 225"/>
                <a:gd name="T28" fmla="*/ 14 w 122"/>
                <a:gd name="T29" fmla="*/ 43 h 225"/>
                <a:gd name="T30" fmla="*/ 66 w 122"/>
                <a:gd name="T31" fmla="*/ 28 h 225"/>
                <a:gd name="T32" fmla="*/ 73 w 122"/>
                <a:gd name="T33" fmla="*/ 10 h 225"/>
                <a:gd name="T34" fmla="*/ 9 w 122"/>
                <a:gd name="T35" fmla="*/ 17 h 225"/>
                <a:gd name="T36" fmla="*/ 3 w 122"/>
                <a:gd name="T37" fmla="*/ 35 h 225"/>
                <a:gd name="T38" fmla="*/ 61 w 122"/>
                <a:gd name="T39" fmla="*/ 8 h 225"/>
                <a:gd name="T40" fmla="*/ 67 w 122"/>
                <a:gd name="T41" fmla="*/ 12 h 225"/>
                <a:gd name="T42" fmla="*/ 65 w 122"/>
                <a:gd name="T43" fmla="*/ 22 h 225"/>
                <a:gd name="T44" fmla="*/ 14 w 122"/>
                <a:gd name="T45" fmla="*/ 37 h 225"/>
                <a:gd name="T46" fmla="*/ 8 w 122"/>
                <a:gd name="T47" fmla="*/ 30 h 225"/>
                <a:gd name="T48" fmla="*/ 120 w 122"/>
                <a:gd name="T49" fmla="*/ 101 h 225"/>
                <a:gd name="T50" fmla="*/ 105 w 122"/>
                <a:gd name="T51" fmla="*/ 90 h 225"/>
                <a:gd name="T52" fmla="*/ 72 w 122"/>
                <a:gd name="T53" fmla="*/ 110 h 225"/>
                <a:gd name="T54" fmla="*/ 55 w 122"/>
                <a:gd name="T55" fmla="*/ 138 h 225"/>
                <a:gd name="T56" fmla="*/ 53 w 122"/>
                <a:gd name="T57" fmla="*/ 99 h 225"/>
                <a:gd name="T58" fmla="*/ 119 w 122"/>
                <a:gd name="T59" fmla="*/ 76 h 225"/>
                <a:gd name="T60" fmla="*/ 119 w 122"/>
                <a:gd name="T61" fmla="*/ 64 h 225"/>
                <a:gd name="T62" fmla="*/ 9 w 122"/>
                <a:gd name="T63" fmla="*/ 85 h 225"/>
                <a:gd name="T64" fmla="*/ 1 w 122"/>
                <a:gd name="T65" fmla="*/ 97 h 225"/>
                <a:gd name="T66" fmla="*/ 3 w 122"/>
                <a:gd name="T67" fmla="*/ 102 h 225"/>
                <a:gd name="T68" fmla="*/ 11 w 122"/>
                <a:gd name="T69" fmla="*/ 110 h 225"/>
                <a:gd name="T70" fmla="*/ 28 w 122"/>
                <a:gd name="T71" fmla="*/ 121 h 225"/>
                <a:gd name="T72" fmla="*/ 17 w 122"/>
                <a:gd name="T73" fmla="*/ 138 h 225"/>
                <a:gd name="T74" fmla="*/ 40 w 122"/>
                <a:gd name="T75" fmla="*/ 209 h 225"/>
                <a:gd name="T76" fmla="*/ 53 w 122"/>
                <a:gd name="T77" fmla="*/ 225 h 225"/>
                <a:gd name="T78" fmla="*/ 87 w 122"/>
                <a:gd name="T79" fmla="*/ 214 h 225"/>
                <a:gd name="T80" fmla="*/ 110 w 122"/>
                <a:gd name="T81" fmla="*/ 187 h 225"/>
                <a:gd name="T82" fmla="*/ 99 w 122"/>
                <a:gd name="T83" fmla="*/ 138 h 225"/>
                <a:gd name="T84" fmla="*/ 104 w 122"/>
                <a:gd name="T85" fmla="*/ 117 h 225"/>
                <a:gd name="T86" fmla="*/ 120 w 122"/>
                <a:gd name="T87" fmla="*/ 101 h 225"/>
                <a:gd name="T88" fmla="*/ 47 w 122"/>
                <a:gd name="T89" fmla="*/ 101 h 225"/>
                <a:gd name="T90" fmla="*/ 49 w 122"/>
                <a:gd name="T91" fmla="*/ 138 h 225"/>
                <a:gd name="T92" fmla="*/ 35 w 122"/>
                <a:gd name="T93" fmla="*/ 121 h 225"/>
                <a:gd name="T94" fmla="*/ 24 w 122"/>
                <a:gd name="T95" fmla="*/ 108 h 225"/>
                <a:gd name="T96" fmla="*/ 12 w 122"/>
                <a:gd name="T97" fmla="*/ 104 h 225"/>
                <a:gd name="T98" fmla="*/ 8 w 122"/>
                <a:gd name="T99" fmla="*/ 97 h 225"/>
                <a:gd name="T100" fmla="*/ 8 w 122"/>
                <a:gd name="T101" fmla="*/ 93 h 225"/>
                <a:gd name="T102" fmla="*/ 12 w 122"/>
                <a:gd name="T103" fmla="*/ 90 h 225"/>
                <a:gd name="T104" fmla="*/ 24 w 122"/>
                <a:gd name="T105" fmla="*/ 86 h 225"/>
                <a:gd name="T106" fmla="*/ 108 w 122"/>
                <a:gd name="T107" fmla="*/ 62 h 225"/>
                <a:gd name="T108" fmla="*/ 114 w 122"/>
                <a:gd name="T109" fmla="*/ 69 h 225"/>
                <a:gd name="T110" fmla="*/ 111 w 122"/>
                <a:gd name="T111" fmla="*/ 76 h 225"/>
                <a:gd name="T112" fmla="*/ 43 w 122"/>
                <a:gd name="T113" fmla="*/ 98 h 225"/>
                <a:gd name="T114" fmla="*/ 103 w 122"/>
                <a:gd name="T115" fmla="*/ 111 h 225"/>
                <a:gd name="T116" fmla="*/ 92 w 122"/>
                <a:gd name="T117" fmla="*/ 138 h 225"/>
                <a:gd name="T118" fmla="*/ 78 w 122"/>
                <a:gd name="T119" fmla="*/ 110 h 225"/>
                <a:gd name="T120" fmla="*/ 106 w 122"/>
                <a:gd name="T121" fmla="*/ 96 h 225"/>
                <a:gd name="T122" fmla="*/ 114 w 122"/>
                <a:gd name="T123" fmla="*/ 103 h 22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Lst>
              <a:rect l="0" t="0" r="r" b="b"/>
              <a:pathLst>
                <a:path w="122" h="225">
                  <a:moveTo>
                    <a:pt x="3" y="57"/>
                  </a:moveTo>
                  <a:cubicBezTo>
                    <a:pt x="1" y="59"/>
                    <a:pt x="1" y="62"/>
                    <a:pt x="2" y="65"/>
                  </a:cubicBezTo>
                  <a:cubicBezTo>
                    <a:pt x="3" y="69"/>
                    <a:pt x="3" y="69"/>
                    <a:pt x="3" y="69"/>
                  </a:cubicBezTo>
                  <a:cubicBezTo>
                    <a:pt x="4" y="74"/>
                    <a:pt x="9" y="77"/>
                    <a:pt x="14" y="77"/>
                  </a:cubicBezTo>
                  <a:cubicBezTo>
                    <a:pt x="14" y="77"/>
                    <a:pt x="14" y="77"/>
                    <a:pt x="14" y="77"/>
                  </a:cubicBezTo>
                  <a:cubicBezTo>
                    <a:pt x="15" y="77"/>
                    <a:pt x="16" y="77"/>
                    <a:pt x="17" y="76"/>
                  </a:cubicBezTo>
                  <a:cubicBezTo>
                    <a:pt x="112" y="48"/>
                    <a:pt x="112" y="48"/>
                    <a:pt x="112" y="48"/>
                  </a:cubicBezTo>
                  <a:cubicBezTo>
                    <a:pt x="115" y="47"/>
                    <a:pt x="118" y="45"/>
                    <a:pt x="119" y="42"/>
                  </a:cubicBezTo>
                  <a:cubicBezTo>
                    <a:pt x="120" y="40"/>
                    <a:pt x="121" y="37"/>
                    <a:pt x="120" y="34"/>
                  </a:cubicBezTo>
                  <a:cubicBezTo>
                    <a:pt x="119" y="30"/>
                    <a:pt x="119" y="30"/>
                    <a:pt x="119" y="30"/>
                  </a:cubicBezTo>
                  <a:cubicBezTo>
                    <a:pt x="117" y="25"/>
                    <a:pt x="113" y="22"/>
                    <a:pt x="108" y="22"/>
                  </a:cubicBezTo>
                  <a:cubicBezTo>
                    <a:pt x="107" y="22"/>
                    <a:pt x="106" y="22"/>
                    <a:pt x="105" y="23"/>
                  </a:cubicBezTo>
                  <a:cubicBezTo>
                    <a:pt x="9" y="51"/>
                    <a:pt x="9" y="51"/>
                    <a:pt x="9" y="51"/>
                  </a:cubicBezTo>
                  <a:cubicBezTo>
                    <a:pt x="6" y="52"/>
                    <a:pt x="4" y="54"/>
                    <a:pt x="3" y="57"/>
                  </a:cubicBezTo>
                  <a:close/>
                  <a:moveTo>
                    <a:pt x="106" y="28"/>
                  </a:moveTo>
                  <a:cubicBezTo>
                    <a:pt x="107" y="28"/>
                    <a:pt x="107" y="28"/>
                    <a:pt x="108" y="28"/>
                  </a:cubicBezTo>
                  <a:cubicBezTo>
                    <a:pt x="110" y="28"/>
                    <a:pt x="112" y="30"/>
                    <a:pt x="113" y="32"/>
                  </a:cubicBezTo>
                  <a:cubicBezTo>
                    <a:pt x="114" y="35"/>
                    <a:pt x="114" y="35"/>
                    <a:pt x="114" y="35"/>
                  </a:cubicBezTo>
                  <a:cubicBezTo>
                    <a:pt x="115" y="37"/>
                    <a:pt x="114" y="38"/>
                    <a:pt x="114" y="40"/>
                  </a:cubicBezTo>
                  <a:cubicBezTo>
                    <a:pt x="113" y="41"/>
                    <a:pt x="112" y="42"/>
                    <a:pt x="111" y="42"/>
                  </a:cubicBezTo>
                  <a:cubicBezTo>
                    <a:pt x="15" y="71"/>
                    <a:pt x="15" y="71"/>
                    <a:pt x="15" y="71"/>
                  </a:cubicBezTo>
                  <a:cubicBezTo>
                    <a:pt x="15" y="71"/>
                    <a:pt x="14" y="71"/>
                    <a:pt x="14" y="71"/>
                  </a:cubicBezTo>
                  <a:cubicBezTo>
                    <a:pt x="14" y="71"/>
                    <a:pt x="14" y="71"/>
                    <a:pt x="14" y="71"/>
                  </a:cubicBezTo>
                  <a:cubicBezTo>
                    <a:pt x="11" y="71"/>
                    <a:pt x="9" y="69"/>
                    <a:pt x="9" y="67"/>
                  </a:cubicBezTo>
                  <a:cubicBezTo>
                    <a:pt x="8" y="63"/>
                    <a:pt x="8" y="63"/>
                    <a:pt x="8" y="63"/>
                  </a:cubicBezTo>
                  <a:cubicBezTo>
                    <a:pt x="7" y="62"/>
                    <a:pt x="7" y="61"/>
                    <a:pt x="8" y="59"/>
                  </a:cubicBezTo>
                  <a:cubicBezTo>
                    <a:pt x="9" y="58"/>
                    <a:pt x="10" y="57"/>
                    <a:pt x="11" y="57"/>
                  </a:cubicBezTo>
                  <a:lnTo>
                    <a:pt x="106" y="28"/>
                  </a:lnTo>
                  <a:close/>
                  <a:moveTo>
                    <a:pt x="3" y="35"/>
                  </a:moveTo>
                  <a:cubicBezTo>
                    <a:pt x="4" y="40"/>
                    <a:pt x="9" y="43"/>
                    <a:pt x="14" y="43"/>
                  </a:cubicBezTo>
                  <a:cubicBezTo>
                    <a:pt x="15" y="43"/>
                    <a:pt x="16" y="43"/>
                    <a:pt x="17" y="43"/>
                  </a:cubicBezTo>
                  <a:cubicBezTo>
                    <a:pt x="66" y="28"/>
                    <a:pt x="66" y="28"/>
                    <a:pt x="66" y="28"/>
                  </a:cubicBezTo>
                  <a:cubicBezTo>
                    <a:pt x="72" y="26"/>
                    <a:pt x="76" y="19"/>
                    <a:pt x="74" y="13"/>
                  </a:cubicBezTo>
                  <a:cubicBezTo>
                    <a:pt x="73" y="10"/>
                    <a:pt x="73" y="10"/>
                    <a:pt x="73" y="10"/>
                  </a:cubicBezTo>
                  <a:cubicBezTo>
                    <a:pt x="71" y="4"/>
                    <a:pt x="65" y="0"/>
                    <a:pt x="59" y="2"/>
                  </a:cubicBezTo>
                  <a:cubicBezTo>
                    <a:pt x="9" y="17"/>
                    <a:pt x="9" y="17"/>
                    <a:pt x="9" y="17"/>
                  </a:cubicBezTo>
                  <a:cubicBezTo>
                    <a:pt x="3" y="19"/>
                    <a:pt x="0" y="25"/>
                    <a:pt x="2" y="31"/>
                  </a:cubicBezTo>
                  <a:lnTo>
                    <a:pt x="3" y="35"/>
                  </a:lnTo>
                  <a:close/>
                  <a:moveTo>
                    <a:pt x="11" y="23"/>
                  </a:moveTo>
                  <a:cubicBezTo>
                    <a:pt x="61" y="8"/>
                    <a:pt x="61" y="8"/>
                    <a:pt x="61" y="8"/>
                  </a:cubicBezTo>
                  <a:cubicBezTo>
                    <a:pt x="61" y="8"/>
                    <a:pt x="62" y="8"/>
                    <a:pt x="62" y="8"/>
                  </a:cubicBezTo>
                  <a:cubicBezTo>
                    <a:pt x="64" y="8"/>
                    <a:pt x="67" y="9"/>
                    <a:pt x="67" y="12"/>
                  </a:cubicBezTo>
                  <a:cubicBezTo>
                    <a:pt x="68" y="15"/>
                    <a:pt x="68" y="15"/>
                    <a:pt x="68" y="15"/>
                  </a:cubicBezTo>
                  <a:cubicBezTo>
                    <a:pt x="69" y="18"/>
                    <a:pt x="68" y="21"/>
                    <a:pt x="65" y="22"/>
                  </a:cubicBezTo>
                  <a:cubicBezTo>
                    <a:pt x="15" y="37"/>
                    <a:pt x="15" y="37"/>
                    <a:pt x="15" y="37"/>
                  </a:cubicBezTo>
                  <a:cubicBezTo>
                    <a:pt x="15" y="37"/>
                    <a:pt x="14" y="37"/>
                    <a:pt x="14" y="37"/>
                  </a:cubicBezTo>
                  <a:cubicBezTo>
                    <a:pt x="11" y="37"/>
                    <a:pt x="9" y="36"/>
                    <a:pt x="9" y="33"/>
                  </a:cubicBezTo>
                  <a:cubicBezTo>
                    <a:pt x="8" y="30"/>
                    <a:pt x="8" y="30"/>
                    <a:pt x="8" y="30"/>
                  </a:cubicBezTo>
                  <a:cubicBezTo>
                    <a:pt x="7" y="27"/>
                    <a:pt x="8" y="24"/>
                    <a:pt x="11" y="23"/>
                  </a:cubicBezTo>
                  <a:close/>
                  <a:moveTo>
                    <a:pt x="120" y="101"/>
                  </a:moveTo>
                  <a:cubicBezTo>
                    <a:pt x="119" y="97"/>
                    <a:pt x="119" y="97"/>
                    <a:pt x="119" y="97"/>
                  </a:cubicBezTo>
                  <a:cubicBezTo>
                    <a:pt x="117" y="92"/>
                    <a:pt x="110" y="88"/>
                    <a:pt x="105" y="90"/>
                  </a:cubicBezTo>
                  <a:cubicBezTo>
                    <a:pt x="82" y="96"/>
                    <a:pt x="82" y="96"/>
                    <a:pt x="82" y="96"/>
                  </a:cubicBezTo>
                  <a:cubicBezTo>
                    <a:pt x="76" y="98"/>
                    <a:pt x="72" y="104"/>
                    <a:pt x="72" y="110"/>
                  </a:cubicBezTo>
                  <a:cubicBezTo>
                    <a:pt x="72" y="138"/>
                    <a:pt x="72" y="138"/>
                    <a:pt x="72" y="138"/>
                  </a:cubicBezTo>
                  <a:cubicBezTo>
                    <a:pt x="55" y="138"/>
                    <a:pt x="55" y="138"/>
                    <a:pt x="55" y="138"/>
                  </a:cubicBezTo>
                  <a:cubicBezTo>
                    <a:pt x="55" y="106"/>
                    <a:pt x="55" y="106"/>
                    <a:pt x="55" y="106"/>
                  </a:cubicBezTo>
                  <a:cubicBezTo>
                    <a:pt x="55" y="104"/>
                    <a:pt x="54" y="101"/>
                    <a:pt x="53" y="99"/>
                  </a:cubicBezTo>
                  <a:cubicBezTo>
                    <a:pt x="112" y="82"/>
                    <a:pt x="112" y="82"/>
                    <a:pt x="112" y="82"/>
                  </a:cubicBezTo>
                  <a:cubicBezTo>
                    <a:pt x="115" y="81"/>
                    <a:pt x="118" y="79"/>
                    <a:pt x="119" y="76"/>
                  </a:cubicBezTo>
                  <a:cubicBezTo>
                    <a:pt x="120" y="73"/>
                    <a:pt x="121" y="70"/>
                    <a:pt x="120" y="67"/>
                  </a:cubicBezTo>
                  <a:cubicBezTo>
                    <a:pt x="119" y="64"/>
                    <a:pt x="119" y="64"/>
                    <a:pt x="119" y="64"/>
                  </a:cubicBezTo>
                  <a:cubicBezTo>
                    <a:pt x="117" y="58"/>
                    <a:pt x="110" y="54"/>
                    <a:pt x="105" y="56"/>
                  </a:cubicBezTo>
                  <a:cubicBezTo>
                    <a:pt x="9" y="85"/>
                    <a:pt x="9" y="85"/>
                    <a:pt x="9" y="85"/>
                  </a:cubicBezTo>
                  <a:cubicBezTo>
                    <a:pt x="6" y="86"/>
                    <a:pt x="4" y="88"/>
                    <a:pt x="3" y="90"/>
                  </a:cubicBezTo>
                  <a:cubicBezTo>
                    <a:pt x="1" y="92"/>
                    <a:pt x="1" y="95"/>
                    <a:pt x="1" y="97"/>
                  </a:cubicBezTo>
                  <a:cubicBezTo>
                    <a:pt x="2" y="98"/>
                    <a:pt x="2" y="98"/>
                    <a:pt x="2" y="99"/>
                  </a:cubicBezTo>
                  <a:cubicBezTo>
                    <a:pt x="3" y="102"/>
                    <a:pt x="3" y="102"/>
                    <a:pt x="3" y="102"/>
                  </a:cubicBezTo>
                  <a:cubicBezTo>
                    <a:pt x="4" y="106"/>
                    <a:pt x="7" y="109"/>
                    <a:pt x="10" y="110"/>
                  </a:cubicBezTo>
                  <a:cubicBezTo>
                    <a:pt x="11" y="110"/>
                    <a:pt x="11" y="110"/>
                    <a:pt x="11" y="110"/>
                  </a:cubicBezTo>
                  <a:cubicBezTo>
                    <a:pt x="23" y="113"/>
                    <a:pt x="23" y="113"/>
                    <a:pt x="23" y="113"/>
                  </a:cubicBezTo>
                  <a:cubicBezTo>
                    <a:pt x="26" y="114"/>
                    <a:pt x="28" y="118"/>
                    <a:pt x="28" y="121"/>
                  </a:cubicBezTo>
                  <a:cubicBezTo>
                    <a:pt x="28" y="138"/>
                    <a:pt x="28" y="138"/>
                    <a:pt x="28" y="138"/>
                  </a:cubicBezTo>
                  <a:cubicBezTo>
                    <a:pt x="17" y="138"/>
                    <a:pt x="17" y="138"/>
                    <a:pt x="17" y="138"/>
                  </a:cubicBezTo>
                  <a:cubicBezTo>
                    <a:pt x="17" y="187"/>
                    <a:pt x="17" y="187"/>
                    <a:pt x="17" y="187"/>
                  </a:cubicBezTo>
                  <a:cubicBezTo>
                    <a:pt x="17" y="199"/>
                    <a:pt x="28" y="208"/>
                    <a:pt x="40" y="209"/>
                  </a:cubicBezTo>
                  <a:cubicBezTo>
                    <a:pt x="40" y="214"/>
                    <a:pt x="40" y="214"/>
                    <a:pt x="40" y="214"/>
                  </a:cubicBezTo>
                  <a:cubicBezTo>
                    <a:pt x="40" y="220"/>
                    <a:pt x="46" y="225"/>
                    <a:pt x="53" y="225"/>
                  </a:cubicBezTo>
                  <a:cubicBezTo>
                    <a:pt x="74" y="225"/>
                    <a:pt x="74" y="225"/>
                    <a:pt x="74" y="225"/>
                  </a:cubicBezTo>
                  <a:cubicBezTo>
                    <a:pt x="81" y="225"/>
                    <a:pt x="87" y="220"/>
                    <a:pt x="87" y="214"/>
                  </a:cubicBezTo>
                  <a:cubicBezTo>
                    <a:pt x="87" y="209"/>
                    <a:pt x="87" y="209"/>
                    <a:pt x="87" y="209"/>
                  </a:cubicBezTo>
                  <a:cubicBezTo>
                    <a:pt x="99" y="208"/>
                    <a:pt x="110" y="199"/>
                    <a:pt x="110" y="187"/>
                  </a:cubicBezTo>
                  <a:cubicBezTo>
                    <a:pt x="110" y="138"/>
                    <a:pt x="110" y="138"/>
                    <a:pt x="110" y="138"/>
                  </a:cubicBezTo>
                  <a:cubicBezTo>
                    <a:pt x="99" y="138"/>
                    <a:pt x="99" y="138"/>
                    <a:pt x="99" y="138"/>
                  </a:cubicBezTo>
                  <a:cubicBezTo>
                    <a:pt x="99" y="125"/>
                    <a:pt x="99" y="125"/>
                    <a:pt x="99" y="125"/>
                  </a:cubicBezTo>
                  <a:cubicBezTo>
                    <a:pt x="99" y="122"/>
                    <a:pt x="101" y="118"/>
                    <a:pt x="104" y="117"/>
                  </a:cubicBezTo>
                  <a:cubicBezTo>
                    <a:pt x="112" y="115"/>
                    <a:pt x="112" y="115"/>
                    <a:pt x="112" y="115"/>
                  </a:cubicBezTo>
                  <a:cubicBezTo>
                    <a:pt x="118" y="113"/>
                    <a:pt x="122" y="107"/>
                    <a:pt x="120" y="101"/>
                  </a:cubicBezTo>
                  <a:close/>
                  <a:moveTo>
                    <a:pt x="43" y="98"/>
                  </a:moveTo>
                  <a:cubicBezTo>
                    <a:pt x="45" y="99"/>
                    <a:pt x="46" y="100"/>
                    <a:pt x="47" y="101"/>
                  </a:cubicBezTo>
                  <a:cubicBezTo>
                    <a:pt x="48" y="103"/>
                    <a:pt x="49" y="104"/>
                    <a:pt x="49" y="106"/>
                  </a:cubicBezTo>
                  <a:cubicBezTo>
                    <a:pt x="49" y="138"/>
                    <a:pt x="49" y="138"/>
                    <a:pt x="49" y="138"/>
                  </a:cubicBezTo>
                  <a:cubicBezTo>
                    <a:pt x="35" y="138"/>
                    <a:pt x="35" y="138"/>
                    <a:pt x="35" y="138"/>
                  </a:cubicBezTo>
                  <a:cubicBezTo>
                    <a:pt x="35" y="121"/>
                    <a:pt x="35" y="121"/>
                    <a:pt x="35" y="121"/>
                  </a:cubicBezTo>
                  <a:cubicBezTo>
                    <a:pt x="35" y="116"/>
                    <a:pt x="30" y="110"/>
                    <a:pt x="25" y="108"/>
                  </a:cubicBezTo>
                  <a:cubicBezTo>
                    <a:pt x="25" y="108"/>
                    <a:pt x="24" y="108"/>
                    <a:pt x="24" y="108"/>
                  </a:cubicBezTo>
                  <a:cubicBezTo>
                    <a:pt x="13" y="104"/>
                    <a:pt x="13" y="104"/>
                    <a:pt x="13" y="104"/>
                  </a:cubicBezTo>
                  <a:cubicBezTo>
                    <a:pt x="12" y="104"/>
                    <a:pt x="12" y="104"/>
                    <a:pt x="12" y="104"/>
                  </a:cubicBezTo>
                  <a:cubicBezTo>
                    <a:pt x="10" y="104"/>
                    <a:pt x="9" y="102"/>
                    <a:pt x="9" y="101"/>
                  </a:cubicBezTo>
                  <a:cubicBezTo>
                    <a:pt x="8" y="97"/>
                    <a:pt x="8" y="97"/>
                    <a:pt x="8" y="97"/>
                  </a:cubicBezTo>
                  <a:cubicBezTo>
                    <a:pt x="8" y="97"/>
                    <a:pt x="8" y="97"/>
                    <a:pt x="8" y="97"/>
                  </a:cubicBezTo>
                  <a:cubicBezTo>
                    <a:pt x="7" y="96"/>
                    <a:pt x="7" y="94"/>
                    <a:pt x="8" y="93"/>
                  </a:cubicBezTo>
                  <a:cubicBezTo>
                    <a:pt x="9" y="92"/>
                    <a:pt x="10" y="91"/>
                    <a:pt x="11" y="90"/>
                  </a:cubicBezTo>
                  <a:cubicBezTo>
                    <a:pt x="12" y="90"/>
                    <a:pt x="12" y="90"/>
                    <a:pt x="12" y="90"/>
                  </a:cubicBezTo>
                  <a:cubicBezTo>
                    <a:pt x="13" y="90"/>
                    <a:pt x="13" y="90"/>
                    <a:pt x="13" y="90"/>
                  </a:cubicBezTo>
                  <a:cubicBezTo>
                    <a:pt x="24" y="86"/>
                    <a:pt x="24" y="86"/>
                    <a:pt x="24" y="86"/>
                  </a:cubicBezTo>
                  <a:cubicBezTo>
                    <a:pt x="106" y="62"/>
                    <a:pt x="106" y="62"/>
                    <a:pt x="106" y="62"/>
                  </a:cubicBezTo>
                  <a:cubicBezTo>
                    <a:pt x="107" y="62"/>
                    <a:pt x="107" y="62"/>
                    <a:pt x="108" y="62"/>
                  </a:cubicBezTo>
                  <a:cubicBezTo>
                    <a:pt x="110" y="62"/>
                    <a:pt x="112" y="63"/>
                    <a:pt x="113" y="66"/>
                  </a:cubicBezTo>
                  <a:cubicBezTo>
                    <a:pt x="114" y="69"/>
                    <a:pt x="114" y="69"/>
                    <a:pt x="114" y="69"/>
                  </a:cubicBezTo>
                  <a:cubicBezTo>
                    <a:pt x="115" y="71"/>
                    <a:pt x="114" y="72"/>
                    <a:pt x="114" y="73"/>
                  </a:cubicBezTo>
                  <a:cubicBezTo>
                    <a:pt x="113" y="74"/>
                    <a:pt x="112" y="75"/>
                    <a:pt x="111" y="76"/>
                  </a:cubicBezTo>
                  <a:cubicBezTo>
                    <a:pt x="49" y="94"/>
                    <a:pt x="49" y="94"/>
                    <a:pt x="49" y="94"/>
                  </a:cubicBezTo>
                  <a:cubicBezTo>
                    <a:pt x="39" y="97"/>
                    <a:pt x="43" y="98"/>
                    <a:pt x="43" y="98"/>
                  </a:cubicBezTo>
                  <a:close/>
                  <a:moveTo>
                    <a:pt x="111" y="109"/>
                  </a:moveTo>
                  <a:cubicBezTo>
                    <a:pt x="103" y="111"/>
                    <a:pt x="103" y="111"/>
                    <a:pt x="103" y="111"/>
                  </a:cubicBezTo>
                  <a:cubicBezTo>
                    <a:pt x="97" y="113"/>
                    <a:pt x="92" y="119"/>
                    <a:pt x="92" y="125"/>
                  </a:cubicBezTo>
                  <a:cubicBezTo>
                    <a:pt x="92" y="138"/>
                    <a:pt x="92" y="138"/>
                    <a:pt x="92" y="138"/>
                  </a:cubicBezTo>
                  <a:cubicBezTo>
                    <a:pt x="78" y="138"/>
                    <a:pt x="78" y="138"/>
                    <a:pt x="78" y="138"/>
                  </a:cubicBezTo>
                  <a:cubicBezTo>
                    <a:pt x="78" y="110"/>
                    <a:pt x="78" y="110"/>
                    <a:pt x="78" y="110"/>
                  </a:cubicBezTo>
                  <a:cubicBezTo>
                    <a:pt x="78" y="107"/>
                    <a:pt x="81" y="103"/>
                    <a:pt x="84" y="102"/>
                  </a:cubicBezTo>
                  <a:cubicBezTo>
                    <a:pt x="106" y="96"/>
                    <a:pt x="106" y="96"/>
                    <a:pt x="106" y="96"/>
                  </a:cubicBezTo>
                  <a:cubicBezTo>
                    <a:pt x="109" y="95"/>
                    <a:pt x="112" y="96"/>
                    <a:pt x="113" y="99"/>
                  </a:cubicBezTo>
                  <a:cubicBezTo>
                    <a:pt x="114" y="103"/>
                    <a:pt x="114" y="103"/>
                    <a:pt x="114" y="103"/>
                  </a:cubicBezTo>
                  <a:cubicBezTo>
                    <a:pt x="115" y="106"/>
                    <a:pt x="113" y="109"/>
                    <a:pt x="111" y="109"/>
                  </a:cubicBezTo>
                  <a:close/>
                </a:path>
              </a:pathLst>
            </a:custGeom>
            <a:solidFill>
              <a:srgbClr val="FFFFFF"/>
            </a:solidFill>
            <a:ln>
              <a:noFill/>
            </a:ln>
          </p:spPr>
          <p:txBody>
            <a:bodyPr vert="horz" wrap="square" lIns="68571" tIns="34286" rIns="68571" bIns="34286" numCol="1" anchor="t" anchorCtr="0" compatLnSpc="1"/>
            <a:lstStyle/>
            <a:p>
              <a:endParaRPr lang="en-US">
                <a:latin typeface="微软雅黑" panose="020B0503020204020204" pitchFamily="34" charset="-122"/>
                <a:ea typeface="微软雅黑" panose="020B0503020204020204" pitchFamily="34" charset="-122"/>
              </a:endParaRPr>
            </a:p>
          </p:txBody>
        </p:sp>
      </p:grpSp>
      <p:cxnSp>
        <p:nvCxnSpPr>
          <p:cNvPr id="16" name="直接连接符 15"/>
          <p:cNvCxnSpPr/>
          <p:nvPr/>
        </p:nvCxnSpPr>
        <p:spPr>
          <a:xfrm>
            <a:off x="4446580" y="5828096"/>
            <a:ext cx="6833202" cy="0"/>
          </a:xfrm>
          <a:prstGeom prst="line">
            <a:avLst/>
          </a:prstGeom>
          <a:noFill/>
          <a:ln w="9525" cap="flat" cmpd="sng" algn="ctr">
            <a:solidFill>
              <a:schemeClr val="tx1"/>
            </a:solidFill>
            <a:prstDash val="dash"/>
          </a:ln>
          <a:effectLst/>
        </p:spPr>
      </p:cxnSp>
      <p:grpSp>
        <p:nvGrpSpPr>
          <p:cNvPr id="17" name="组合 16"/>
          <p:cNvGrpSpPr/>
          <p:nvPr/>
        </p:nvGrpSpPr>
        <p:grpSpPr>
          <a:xfrm>
            <a:off x="1201837" y="1664190"/>
            <a:ext cx="1865711" cy="4573916"/>
            <a:chOff x="10256838" y="1484313"/>
            <a:chExt cx="1163638" cy="2852737"/>
          </a:xfrm>
        </p:grpSpPr>
        <p:sp>
          <p:nvSpPr>
            <p:cNvPr id="18" name="Freeform 33"/>
            <p:cNvSpPr/>
            <p:nvPr/>
          </p:nvSpPr>
          <p:spPr bwMode="auto">
            <a:xfrm>
              <a:off x="10591801" y="1736725"/>
              <a:ext cx="188913" cy="273050"/>
            </a:xfrm>
            <a:custGeom>
              <a:avLst/>
              <a:gdLst>
                <a:gd name="T0" fmla="*/ 0 w 132"/>
                <a:gd name="T1" fmla="*/ 83 h 190"/>
                <a:gd name="T2" fmla="*/ 5 w 132"/>
                <a:gd name="T3" fmla="*/ 7 h 190"/>
                <a:gd name="T4" fmla="*/ 90 w 132"/>
                <a:gd name="T5" fmla="*/ 44 h 190"/>
                <a:gd name="T6" fmla="*/ 124 w 132"/>
                <a:gd name="T7" fmla="*/ 131 h 190"/>
                <a:gd name="T8" fmla="*/ 62 w 132"/>
                <a:gd name="T9" fmla="*/ 190 h 190"/>
                <a:gd name="T10" fmla="*/ 0 w 132"/>
                <a:gd name="T11" fmla="*/ 83 h 190"/>
              </a:gdLst>
              <a:ahLst/>
              <a:cxnLst>
                <a:cxn ang="0">
                  <a:pos x="T0" y="T1"/>
                </a:cxn>
                <a:cxn ang="0">
                  <a:pos x="T2" y="T3"/>
                </a:cxn>
                <a:cxn ang="0">
                  <a:pos x="T4" y="T5"/>
                </a:cxn>
                <a:cxn ang="0">
                  <a:pos x="T6" y="T7"/>
                </a:cxn>
                <a:cxn ang="0">
                  <a:pos x="T8" y="T9"/>
                </a:cxn>
                <a:cxn ang="0">
                  <a:pos x="T10" y="T11"/>
                </a:cxn>
              </a:cxnLst>
              <a:rect l="0" t="0" r="r" b="b"/>
              <a:pathLst>
                <a:path w="132" h="190">
                  <a:moveTo>
                    <a:pt x="0" y="83"/>
                  </a:moveTo>
                  <a:cubicBezTo>
                    <a:pt x="0" y="83"/>
                    <a:pt x="5" y="15"/>
                    <a:pt x="5" y="7"/>
                  </a:cubicBezTo>
                  <a:cubicBezTo>
                    <a:pt x="5" y="0"/>
                    <a:pt x="90" y="44"/>
                    <a:pt x="90" y="44"/>
                  </a:cubicBezTo>
                  <a:cubicBezTo>
                    <a:pt x="90" y="44"/>
                    <a:pt x="116" y="103"/>
                    <a:pt x="124" y="131"/>
                  </a:cubicBezTo>
                  <a:cubicBezTo>
                    <a:pt x="132" y="159"/>
                    <a:pt x="62" y="190"/>
                    <a:pt x="62" y="190"/>
                  </a:cubicBezTo>
                  <a:lnTo>
                    <a:pt x="0" y="83"/>
                  </a:lnTo>
                  <a:close/>
                </a:path>
              </a:pathLst>
            </a:custGeom>
            <a:solidFill>
              <a:srgbClr val="C68C5E"/>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9" name="Freeform 34"/>
            <p:cNvSpPr/>
            <p:nvPr/>
          </p:nvSpPr>
          <p:spPr bwMode="auto">
            <a:xfrm>
              <a:off x="10456863" y="4075113"/>
              <a:ext cx="282575" cy="261937"/>
            </a:xfrm>
            <a:custGeom>
              <a:avLst/>
              <a:gdLst>
                <a:gd name="T0" fmla="*/ 27 w 196"/>
                <a:gd name="T1" fmla="*/ 16 h 182"/>
                <a:gd name="T2" fmla="*/ 16 w 196"/>
                <a:gd name="T3" fmla="*/ 102 h 182"/>
                <a:gd name="T4" fmla="*/ 11 w 196"/>
                <a:gd name="T5" fmla="*/ 126 h 182"/>
                <a:gd name="T6" fmla="*/ 38 w 196"/>
                <a:gd name="T7" fmla="*/ 126 h 182"/>
                <a:gd name="T8" fmla="*/ 129 w 196"/>
                <a:gd name="T9" fmla="*/ 174 h 182"/>
                <a:gd name="T10" fmla="*/ 196 w 196"/>
                <a:gd name="T11" fmla="*/ 153 h 182"/>
                <a:gd name="T12" fmla="*/ 161 w 196"/>
                <a:gd name="T13" fmla="*/ 96 h 182"/>
                <a:gd name="T14" fmla="*/ 121 w 196"/>
                <a:gd name="T15" fmla="*/ 16 h 182"/>
                <a:gd name="T16" fmla="*/ 27 w 196"/>
                <a:gd name="T17" fmla="*/ 16 h 18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196" h="182">
                  <a:moveTo>
                    <a:pt x="27" y="16"/>
                  </a:moveTo>
                  <a:cubicBezTo>
                    <a:pt x="27" y="16"/>
                    <a:pt x="0" y="81"/>
                    <a:pt x="16" y="102"/>
                  </a:cubicBezTo>
                  <a:lnTo>
                    <a:pt x="11" y="126"/>
                  </a:lnTo>
                  <a:lnTo>
                    <a:pt x="38" y="126"/>
                  </a:lnTo>
                  <a:cubicBezTo>
                    <a:pt x="38" y="126"/>
                    <a:pt x="46" y="182"/>
                    <a:pt x="129" y="174"/>
                  </a:cubicBezTo>
                  <a:lnTo>
                    <a:pt x="196" y="153"/>
                  </a:lnTo>
                  <a:cubicBezTo>
                    <a:pt x="196" y="153"/>
                    <a:pt x="166" y="103"/>
                    <a:pt x="161" y="96"/>
                  </a:cubicBezTo>
                  <a:cubicBezTo>
                    <a:pt x="156" y="89"/>
                    <a:pt x="124" y="33"/>
                    <a:pt x="121" y="16"/>
                  </a:cubicBezTo>
                  <a:cubicBezTo>
                    <a:pt x="118" y="0"/>
                    <a:pt x="27" y="16"/>
                    <a:pt x="27" y="16"/>
                  </a:cubicBezTo>
                  <a:close/>
                </a:path>
              </a:pathLst>
            </a:custGeom>
            <a:solidFill>
              <a:srgbClr val="2E2C2C"/>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0" name="Freeform 35"/>
            <p:cNvSpPr/>
            <p:nvPr/>
          </p:nvSpPr>
          <p:spPr bwMode="auto">
            <a:xfrm>
              <a:off x="11185526" y="2214563"/>
              <a:ext cx="234950" cy="152400"/>
            </a:xfrm>
            <a:custGeom>
              <a:avLst/>
              <a:gdLst>
                <a:gd name="T0" fmla="*/ 29 w 163"/>
                <a:gd name="T1" fmla="*/ 101 h 106"/>
                <a:gd name="T2" fmla="*/ 91 w 163"/>
                <a:gd name="T3" fmla="*/ 101 h 106"/>
                <a:gd name="T4" fmla="*/ 163 w 163"/>
                <a:gd name="T5" fmla="*/ 61 h 106"/>
                <a:gd name="T6" fmla="*/ 163 w 163"/>
                <a:gd name="T7" fmla="*/ 40 h 106"/>
                <a:gd name="T8" fmla="*/ 120 w 163"/>
                <a:gd name="T9" fmla="*/ 40 h 106"/>
                <a:gd name="T10" fmla="*/ 62 w 163"/>
                <a:gd name="T11" fmla="*/ 48 h 106"/>
                <a:gd name="T12" fmla="*/ 48 w 163"/>
                <a:gd name="T13" fmla="*/ 35 h 106"/>
                <a:gd name="T14" fmla="*/ 56 w 163"/>
                <a:gd name="T15" fmla="*/ 7 h 106"/>
                <a:gd name="T16" fmla="*/ 29 w 163"/>
                <a:gd name="T17" fmla="*/ 42 h 106"/>
                <a:gd name="T18" fmla="*/ 0 w 163"/>
                <a:gd name="T19" fmla="*/ 69 h 106"/>
                <a:gd name="T20" fmla="*/ 29 w 163"/>
                <a:gd name="T21" fmla="*/ 101 h 10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163" h="106">
                  <a:moveTo>
                    <a:pt x="29" y="101"/>
                  </a:moveTo>
                  <a:cubicBezTo>
                    <a:pt x="29" y="101"/>
                    <a:pt x="80" y="106"/>
                    <a:pt x="91" y="101"/>
                  </a:cubicBezTo>
                  <a:cubicBezTo>
                    <a:pt x="102" y="96"/>
                    <a:pt x="163" y="61"/>
                    <a:pt x="163" y="61"/>
                  </a:cubicBezTo>
                  <a:lnTo>
                    <a:pt x="163" y="40"/>
                  </a:lnTo>
                  <a:cubicBezTo>
                    <a:pt x="163" y="40"/>
                    <a:pt x="131" y="29"/>
                    <a:pt x="120" y="40"/>
                  </a:cubicBezTo>
                  <a:cubicBezTo>
                    <a:pt x="120" y="40"/>
                    <a:pt x="72" y="48"/>
                    <a:pt x="62" y="48"/>
                  </a:cubicBezTo>
                  <a:lnTo>
                    <a:pt x="48" y="35"/>
                  </a:lnTo>
                  <a:cubicBezTo>
                    <a:pt x="48" y="35"/>
                    <a:pt x="64" y="16"/>
                    <a:pt x="56" y="7"/>
                  </a:cubicBezTo>
                  <a:cubicBezTo>
                    <a:pt x="48" y="0"/>
                    <a:pt x="29" y="42"/>
                    <a:pt x="29" y="42"/>
                  </a:cubicBezTo>
                  <a:lnTo>
                    <a:pt x="0" y="69"/>
                  </a:lnTo>
                  <a:lnTo>
                    <a:pt x="29" y="101"/>
                  </a:lnTo>
                  <a:close/>
                </a:path>
              </a:pathLst>
            </a:custGeom>
            <a:solidFill>
              <a:srgbClr val="EAAD6A"/>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1" name="Freeform 36"/>
            <p:cNvSpPr/>
            <p:nvPr/>
          </p:nvSpPr>
          <p:spPr bwMode="auto">
            <a:xfrm>
              <a:off x="10599738" y="4027488"/>
              <a:ext cx="347663" cy="182562"/>
            </a:xfrm>
            <a:custGeom>
              <a:avLst/>
              <a:gdLst>
                <a:gd name="T0" fmla="*/ 22 w 241"/>
                <a:gd name="T1" fmla="*/ 99 h 127"/>
                <a:gd name="T2" fmla="*/ 118 w 241"/>
                <a:gd name="T3" fmla="*/ 126 h 127"/>
                <a:gd name="T4" fmla="*/ 228 w 241"/>
                <a:gd name="T5" fmla="*/ 126 h 127"/>
                <a:gd name="T6" fmla="*/ 201 w 241"/>
                <a:gd name="T7" fmla="*/ 99 h 127"/>
                <a:gd name="T8" fmla="*/ 126 w 241"/>
                <a:gd name="T9" fmla="*/ 72 h 127"/>
                <a:gd name="T10" fmla="*/ 57 w 241"/>
                <a:gd name="T11" fmla="*/ 0 h 127"/>
                <a:gd name="T12" fmla="*/ 5 w 241"/>
                <a:gd name="T13" fmla="*/ 10 h 127"/>
                <a:gd name="T14" fmla="*/ 22 w 241"/>
                <a:gd name="T15" fmla="*/ 99 h 127"/>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241" h="127">
                  <a:moveTo>
                    <a:pt x="22" y="99"/>
                  </a:moveTo>
                  <a:cubicBezTo>
                    <a:pt x="22" y="99"/>
                    <a:pt x="75" y="127"/>
                    <a:pt x="118" y="126"/>
                  </a:cubicBezTo>
                  <a:lnTo>
                    <a:pt x="228" y="126"/>
                  </a:lnTo>
                  <a:cubicBezTo>
                    <a:pt x="228" y="126"/>
                    <a:pt x="241" y="99"/>
                    <a:pt x="201" y="99"/>
                  </a:cubicBezTo>
                  <a:cubicBezTo>
                    <a:pt x="201" y="99"/>
                    <a:pt x="168" y="99"/>
                    <a:pt x="126" y="72"/>
                  </a:cubicBezTo>
                  <a:cubicBezTo>
                    <a:pt x="83" y="45"/>
                    <a:pt x="57" y="0"/>
                    <a:pt x="57" y="0"/>
                  </a:cubicBezTo>
                  <a:lnTo>
                    <a:pt x="5" y="10"/>
                  </a:lnTo>
                  <a:cubicBezTo>
                    <a:pt x="5" y="10"/>
                    <a:pt x="0" y="69"/>
                    <a:pt x="22" y="99"/>
                  </a:cubicBezTo>
                  <a:close/>
                </a:path>
              </a:pathLst>
            </a:custGeom>
            <a:solidFill>
              <a:srgbClr val="2E2C2C"/>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2" name="Freeform 37"/>
            <p:cNvSpPr/>
            <p:nvPr/>
          </p:nvSpPr>
          <p:spPr bwMode="auto">
            <a:xfrm>
              <a:off x="10563226" y="2703513"/>
              <a:ext cx="322263" cy="1371600"/>
            </a:xfrm>
            <a:custGeom>
              <a:avLst/>
              <a:gdLst>
                <a:gd name="T0" fmla="*/ 20 w 224"/>
                <a:gd name="T1" fmla="*/ 954 h 954"/>
                <a:gd name="T2" fmla="*/ 91 w 224"/>
                <a:gd name="T3" fmla="*/ 933 h 954"/>
                <a:gd name="T4" fmla="*/ 91 w 224"/>
                <a:gd name="T5" fmla="*/ 901 h 954"/>
                <a:gd name="T6" fmla="*/ 75 w 224"/>
                <a:gd name="T7" fmla="*/ 873 h 954"/>
                <a:gd name="T8" fmla="*/ 84 w 224"/>
                <a:gd name="T9" fmla="*/ 842 h 954"/>
                <a:gd name="T10" fmla="*/ 70 w 224"/>
                <a:gd name="T11" fmla="*/ 816 h 954"/>
                <a:gd name="T12" fmla="*/ 94 w 224"/>
                <a:gd name="T13" fmla="*/ 796 h 954"/>
                <a:gd name="T14" fmla="*/ 81 w 224"/>
                <a:gd name="T15" fmla="*/ 750 h 954"/>
                <a:gd name="T16" fmla="*/ 94 w 224"/>
                <a:gd name="T17" fmla="*/ 668 h 954"/>
                <a:gd name="T18" fmla="*/ 103 w 224"/>
                <a:gd name="T19" fmla="*/ 613 h 954"/>
                <a:gd name="T20" fmla="*/ 101 w 224"/>
                <a:gd name="T21" fmla="*/ 605 h 954"/>
                <a:gd name="T22" fmla="*/ 132 w 224"/>
                <a:gd name="T23" fmla="*/ 580 h 954"/>
                <a:gd name="T24" fmla="*/ 123 w 224"/>
                <a:gd name="T25" fmla="*/ 545 h 954"/>
                <a:gd name="T26" fmla="*/ 143 w 224"/>
                <a:gd name="T27" fmla="*/ 503 h 954"/>
                <a:gd name="T28" fmla="*/ 213 w 224"/>
                <a:gd name="T29" fmla="*/ 156 h 954"/>
                <a:gd name="T30" fmla="*/ 214 w 224"/>
                <a:gd name="T31" fmla="*/ 0 h 954"/>
                <a:gd name="T32" fmla="*/ 143 w 224"/>
                <a:gd name="T33" fmla="*/ 18 h 954"/>
                <a:gd name="T34" fmla="*/ 101 w 224"/>
                <a:gd name="T35" fmla="*/ 66 h 954"/>
                <a:gd name="T36" fmla="*/ 31 w 224"/>
                <a:gd name="T37" fmla="*/ 279 h 954"/>
                <a:gd name="T38" fmla="*/ 40 w 224"/>
                <a:gd name="T39" fmla="*/ 477 h 954"/>
                <a:gd name="T40" fmla="*/ 7 w 224"/>
                <a:gd name="T41" fmla="*/ 640 h 954"/>
                <a:gd name="T42" fmla="*/ 7 w 224"/>
                <a:gd name="T43" fmla="*/ 879 h 954"/>
                <a:gd name="T44" fmla="*/ 20 w 224"/>
                <a:gd name="T45" fmla="*/ 954 h 95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Lst>
              <a:rect l="0" t="0" r="r" b="b"/>
              <a:pathLst>
                <a:path w="224" h="954">
                  <a:moveTo>
                    <a:pt x="20" y="954"/>
                  </a:moveTo>
                  <a:lnTo>
                    <a:pt x="91" y="933"/>
                  </a:lnTo>
                  <a:cubicBezTo>
                    <a:pt x="91" y="933"/>
                    <a:pt x="97" y="908"/>
                    <a:pt x="91" y="901"/>
                  </a:cubicBezTo>
                  <a:cubicBezTo>
                    <a:pt x="86" y="895"/>
                    <a:pt x="75" y="873"/>
                    <a:pt x="75" y="873"/>
                  </a:cubicBezTo>
                  <a:cubicBezTo>
                    <a:pt x="75" y="873"/>
                    <a:pt x="90" y="855"/>
                    <a:pt x="84" y="842"/>
                  </a:cubicBezTo>
                  <a:cubicBezTo>
                    <a:pt x="77" y="829"/>
                    <a:pt x="70" y="816"/>
                    <a:pt x="70" y="816"/>
                  </a:cubicBezTo>
                  <a:lnTo>
                    <a:pt x="94" y="796"/>
                  </a:lnTo>
                  <a:cubicBezTo>
                    <a:pt x="94" y="796"/>
                    <a:pt x="79" y="761"/>
                    <a:pt x="81" y="750"/>
                  </a:cubicBezTo>
                  <a:cubicBezTo>
                    <a:pt x="84" y="739"/>
                    <a:pt x="94" y="668"/>
                    <a:pt x="94" y="668"/>
                  </a:cubicBezTo>
                  <a:cubicBezTo>
                    <a:pt x="94" y="668"/>
                    <a:pt x="106" y="622"/>
                    <a:pt x="103" y="613"/>
                  </a:cubicBezTo>
                  <a:lnTo>
                    <a:pt x="101" y="605"/>
                  </a:lnTo>
                  <a:lnTo>
                    <a:pt x="132" y="580"/>
                  </a:lnTo>
                  <a:lnTo>
                    <a:pt x="123" y="545"/>
                  </a:lnTo>
                  <a:lnTo>
                    <a:pt x="143" y="503"/>
                  </a:lnTo>
                  <a:cubicBezTo>
                    <a:pt x="143" y="503"/>
                    <a:pt x="224" y="174"/>
                    <a:pt x="213" y="156"/>
                  </a:cubicBezTo>
                  <a:cubicBezTo>
                    <a:pt x="202" y="139"/>
                    <a:pt x="214" y="0"/>
                    <a:pt x="214" y="0"/>
                  </a:cubicBezTo>
                  <a:lnTo>
                    <a:pt x="143" y="18"/>
                  </a:lnTo>
                  <a:cubicBezTo>
                    <a:pt x="143" y="18"/>
                    <a:pt x="103" y="53"/>
                    <a:pt x="101" y="66"/>
                  </a:cubicBezTo>
                  <a:cubicBezTo>
                    <a:pt x="99" y="79"/>
                    <a:pt x="31" y="279"/>
                    <a:pt x="31" y="279"/>
                  </a:cubicBezTo>
                  <a:lnTo>
                    <a:pt x="40" y="477"/>
                  </a:lnTo>
                  <a:lnTo>
                    <a:pt x="7" y="640"/>
                  </a:lnTo>
                  <a:cubicBezTo>
                    <a:pt x="7" y="640"/>
                    <a:pt x="13" y="873"/>
                    <a:pt x="7" y="879"/>
                  </a:cubicBezTo>
                  <a:cubicBezTo>
                    <a:pt x="0" y="886"/>
                    <a:pt x="20" y="954"/>
                    <a:pt x="20" y="954"/>
                  </a:cubicBezTo>
                  <a:close/>
                </a:path>
              </a:pathLst>
            </a:custGeom>
            <a:solidFill>
              <a:srgbClr val="383837"/>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3" name="Freeform 38"/>
            <p:cNvSpPr/>
            <p:nvPr/>
          </p:nvSpPr>
          <p:spPr bwMode="auto">
            <a:xfrm>
              <a:off x="10563226" y="2703513"/>
              <a:ext cx="307975" cy="1371600"/>
            </a:xfrm>
            <a:custGeom>
              <a:avLst/>
              <a:gdLst>
                <a:gd name="T0" fmla="*/ 214 w 214"/>
                <a:gd name="T1" fmla="*/ 0 h 954"/>
                <a:gd name="T2" fmla="*/ 143 w 214"/>
                <a:gd name="T3" fmla="*/ 18 h 954"/>
                <a:gd name="T4" fmla="*/ 101 w 214"/>
                <a:gd name="T5" fmla="*/ 66 h 954"/>
                <a:gd name="T6" fmla="*/ 31 w 214"/>
                <a:gd name="T7" fmla="*/ 279 h 954"/>
                <a:gd name="T8" fmla="*/ 40 w 214"/>
                <a:gd name="T9" fmla="*/ 477 h 954"/>
                <a:gd name="T10" fmla="*/ 7 w 214"/>
                <a:gd name="T11" fmla="*/ 640 h 954"/>
                <a:gd name="T12" fmla="*/ 7 w 214"/>
                <a:gd name="T13" fmla="*/ 879 h 954"/>
                <a:gd name="T14" fmla="*/ 20 w 214"/>
                <a:gd name="T15" fmla="*/ 954 h 954"/>
                <a:gd name="T16" fmla="*/ 91 w 214"/>
                <a:gd name="T17" fmla="*/ 933 h 954"/>
                <a:gd name="T18" fmla="*/ 93 w 214"/>
                <a:gd name="T19" fmla="*/ 919 h 954"/>
                <a:gd name="T20" fmla="*/ 62 w 214"/>
                <a:gd name="T21" fmla="*/ 887 h 954"/>
                <a:gd name="T22" fmla="*/ 76 w 214"/>
                <a:gd name="T23" fmla="*/ 875 h 954"/>
                <a:gd name="T24" fmla="*/ 75 w 214"/>
                <a:gd name="T25" fmla="*/ 873 h 954"/>
                <a:gd name="T26" fmla="*/ 85 w 214"/>
                <a:gd name="T27" fmla="*/ 854 h 954"/>
                <a:gd name="T28" fmla="*/ 55 w 214"/>
                <a:gd name="T29" fmla="*/ 810 h 954"/>
                <a:gd name="T30" fmla="*/ 73 w 214"/>
                <a:gd name="T31" fmla="*/ 814 h 954"/>
                <a:gd name="T32" fmla="*/ 94 w 214"/>
                <a:gd name="T33" fmla="*/ 796 h 954"/>
                <a:gd name="T34" fmla="*/ 93 w 214"/>
                <a:gd name="T35" fmla="*/ 794 h 954"/>
                <a:gd name="T36" fmla="*/ 55 w 214"/>
                <a:gd name="T37" fmla="*/ 773 h 954"/>
                <a:gd name="T38" fmla="*/ 40 w 214"/>
                <a:gd name="T39" fmla="*/ 716 h 954"/>
                <a:gd name="T40" fmla="*/ 82 w 214"/>
                <a:gd name="T41" fmla="*/ 757 h 954"/>
                <a:gd name="T42" fmla="*/ 66 w 214"/>
                <a:gd name="T43" fmla="*/ 675 h 954"/>
                <a:gd name="T44" fmla="*/ 87 w 214"/>
                <a:gd name="T45" fmla="*/ 714 h 954"/>
                <a:gd name="T46" fmla="*/ 93 w 214"/>
                <a:gd name="T47" fmla="*/ 671 h 954"/>
                <a:gd name="T48" fmla="*/ 66 w 214"/>
                <a:gd name="T49" fmla="*/ 608 h 954"/>
                <a:gd name="T50" fmla="*/ 78 w 214"/>
                <a:gd name="T51" fmla="*/ 558 h 954"/>
                <a:gd name="T52" fmla="*/ 106 w 214"/>
                <a:gd name="T53" fmla="*/ 600 h 954"/>
                <a:gd name="T54" fmla="*/ 132 w 214"/>
                <a:gd name="T55" fmla="*/ 580 h 954"/>
                <a:gd name="T56" fmla="*/ 78 w 214"/>
                <a:gd name="T57" fmla="*/ 519 h 954"/>
                <a:gd name="T58" fmla="*/ 93 w 214"/>
                <a:gd name="T59" fmla="*/ 491 h 954"/>
                <a:gd name="T60" fmla="*/ 140 w 214"/>
                <a:gd name="T61" fmla="*/ 510 h 954"/>
                <a:gd name="T62" fmla="*/ 143 w 214"/>
                <a:gd name="T63" fmla="*/ 504 h 954"/>
                <a:gd name="T64" fmla="*/ 94 w 214"/>
                <a:gd name="T65" fmla="*/ 448 h 954"/>
                <a:gd name="T66" fmla="*/ 143 w 214"/>
                <a:gd name="T67" fmla="*/ 295 h 954"/>
                <a:gd name="T68" fmla="*/ 212 w 214"/>
                <a:gd name="T69" fmla="*/ 153 h 954"/>
                <a:gd name="T70" fmla="*/ 214 w 214"/>
                <a:gd name="T71" fmla="*/ 0 h 95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Lst>
              <a:rect l="0" t="0" r="r" b="b"/>
              <a:pathLst>
                <a:path w="214" h="954">
                  <a:moveTo>
                    <a:pt x="214" y="0"/>
                  </a:moveTo>
                  <a:lnTo>
                    <a:pt x="143" y="18"/>
                  </a:lnTo>
                  <a:cubicBezTo>
                    <a:pt x="143" y="18"/>
                    <a:pt x="103" y="53"/>
                    <a:pt x="101" y="66"/>
                  </a:cubicBezTo>
                  <a:cubicBezTo>
                    <a:pt x="99" y="79"/>
                    <a:pt x="31" y="279"/>
                    <a:pt x="31" y="279"/>
                  </a:cubicBezTo>
                  <a:lnTo>
                    <a:pt x="40" y="477"/>
                  </a:lnTo>
                  <a:lnTo>
                    <a:pt x="7" y="640"/>
                  </a:lnTo>
                  <a:cubicBezTo>
                    <a:pt x="7" y="640"/>
                    <a:pt x="13" y="873"/>
                    <a:pt x="7" y="879"/>
                  </a:cubicBezTo>
                  <a:cubicBezTo>
                    <a:pt x="0" y="886"/>
                    <a:pt x="20" y="954"/>
                    <a:pt x="20" y="954"/>
                  </a:cubicBezTo>
                  <a:lnTo>
                    <a:pt x="91" y="933"/>
                  </a:lnTo>
                  <a:cubicBezTo>
                    <a:pt x="91" y="933"/>
                    <a:pt x="93" y="926"/>
                    <a:pt x="93" y="919"/>
                  </a:cubicBezTo>
                  <a:cubicBezTo>
                    <a:pt x="72" y="906"/>
                    <a:pt x="54" y="893"/>
                    <a:pt x="62" y="887"/>
                  </a:cubicBezTo>
                  <a:cubicBezTo>
                    <a:pt x="66" y="884"/>
                    <a:pt x="71" y="880"/>
                    <a:pt x="76" y="875"/>
                  </a:cubicBezTo>
                  <a:cubicBezTo>
                    <a:pt x="75" y="874"/>
                    <a:pt x="75" y="873"/>
                    <a:pt x="75" y="873"/>
                  </a:cubicBezTo>
                  <a:cubicBezTo>
                    <a:pt x="75" y="873"/>
                    <a:pt x="83" y="864"/>
                    <a:pt x="85" y="854"/>
                  </a:cubicBezTo>
                  <a:cubicBezTo>
                    <a:pt x="29" y="866"/>
                    <a:pt x="55" y="810"/>
                    <a:pt x="55" y="810"/>
                  </a:cubicBezTo>
                  <a:cubicBezTo>
                    <a:pt x="58" y="811"/>
                    <a:pt x="65" y="813"/>
                    <a:pt x="73" y="814"/>
                  </a:cubicBezTo>
                  <a:lnTo>
                    <a:pt x="94" y="796"/>
                  </a:lnTo>
                  <a:cubicBezTo>
                    <a:pt x="94" y="796"/>
                    <a:pt x="93" y="795"/>
                    <a:pt x="93" y="794"/>
                  </a:cubicBezTo>
                  <a:cubicBezTo>
                    <a:pt x="78" y="788"/>
                    <a:pt x="62" y="781"/>
                    <a:pt x="55" y="773"/>
                  </a:cubicBezTo>
                  <a:cubicBezTo>
                    <a:pt x="39" y="757"/>
                    <a:pt x="40" y="716"/>
                    <a:pt x="40" y="716"/>
                  </a:cubicBezTo>
                  <a:cubicBezTo>
                    <a:pt x="49" y="739"/>
                    <a:pt x="82" y="757"/>
                    <a:pt x="82" y="757"/>
                  </a:cubicBezTo>
                  <a:lnTo>
                    <a:pt x="66" y="675"/>
                  </a:lnTo>
                  <a:lnTo>
                    <a:pt x="87" y="714"/>
                  </a:lnTo>
                  <a:cubicBezTo>
                    <a:pt x="90" y="696"/>
                    <a:pt x="92" y="677"/>
                    <a:pt x="93" y="671"/>
                  </a:cubicBezTo>
                  <a:cubicBezTo>
                    <a:pt x="81" y="645"/>
                    <a:pt x="69" y="618"/>
                    <a:pt x="66" y="608"/>
                  </a:cubicBezTo>
                  <a:cubicBezTo>
                    <a:pt x="62" y="588"/>
                    <a:pt x="78" y="558"/>
                    <a:pt x="78" y="558"/>
                  </a:cubicBezTo>
                  <a:cubicBezTo>
                    <a:pt x="85" y="576"/>
                    <a:pt x="96" y="590"/>
                    <a:pt x="106" y="600"/>
                  </a:cubicBezTo>
                  <a:lnTo>
                    <a:pt x="132" y="580"/>
                  </a:lnTo>
                  <a:lnTo>
                    <a:pt x="78" y="519"/>
                  </a:lnTo>
                  <a:lnTo>
                    <a:pt x="93" y="491"/>
                  </a:lnTo>
                  <a:cubicBezTo>
                    <a:pt x="102" y="488"/>
                    <a:pt x="125" y="500"/>
                    <a:pt x="140" y="510"/>
                  </a:cubicBezTo>
                  <a:lnTo>
                    <a:pt x="143" y="504"/>
                  </a:lnTo>
                  <a:lnTo>
                    <a:pt x="94" y="448"/>
                  </a:lnTo>
                  <a:cubicBezTo>
                    <a:pt x="85" y="416"/>
                    <a:pt x="133" y="318"/>
                    <a:pt x="143" y="295"/>
                  </a:cubicBezTo>
                  <a:cubicBezTo>
                    <a:pt x="149" y="282"/>
                    <a:pt x="183" y="213"/>
                    <a:pt x="212" y="153"/>
                  </a:cubicBezTo>
                  <a:cubicBezTo>
                    <a:pt x="203" y="125"/>
                    <a:pt x="214" y="0"/>
                    <a:pt x="214" y="0"/>
                  </a:cubicBezTo>
                  <a:close/>
                </a:path>
              </a:pathLst>
            </a:custGeom>
            <a:solidFill>
              <a:srgbClr val="2E2C2C"/>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4" name="Freeform 39"/>
            <p:cNvSpPr/>
            <p:nvPr/>
          </p:nvSpPr>
          <p:spPr bwMode="auto">
            <a:xfrm>
              <a:off x="10394951" y="2676525"/>
              <a:ext cx="438150" cy="1462087"/>
            </a:xfrm>
            <a:custGeom>
              <a:avLst/>
              <a:gdLst>
                <a:gd name="T0" fmla="*/ 35 w 304"/>
                <a:gd name="T1" fmla="*/ 865 h 1016"/>
                <a:gd name="T2" fmla="*/ 61 w 304"/>
                <a:gd name="T3" fmla="*/ 1016 h 1016"/>
                <a:gd name="T4" fmla="*/ 121 w 304"/>
                <a:gd name="T5" fmla="*/ 1016 h 1016"/>
                <a:gd name="T6" fmla="*/ 164 w 304"/>
                <a:gd name="T7" fmla="*/ 988 h 1016"/>
                <a:gd name="T8" fmla="*/ 164 w 304"/>
                <a:gd name="T9" fmla="*/ 915 h 1016"/>
                <a:gd name="T10" fmla="*/ 147 w 304"/>
                <a:gd name="T11" fmla="*/ 856 h 1016"/>
                <a:gd name="T12" fmla="*/ 147 w 304"/>
                <a:gd name="T13" fmla="*/ 755 h 1016"/>
                <a:gd name="T14" fmla="*/ 160 w 304"/>
                <a:gd name="T15" fmla="*/ 587 h 1016"/>
                <a:gd name="T16" fmla="*/ 184 w 304"/>
                <a:gd name="T17" fmla="*/ 495 h 1016"/>
                <a:gd name="T18" fmla="*/ 184 w 304"/>
                <a:gd name="T19" fmla="*/ 385 h 1016"/>
                <a:gd name="T20" fmla="*/ 226 w 304"/>
                <a:gd name="T21" fmla="*/ 291 h 1016"/>
                <a:gd name="T22" fmla="*/ 283 w 304"/>
                <a:gd name="T23" fmla="*/ 108 h 1016"/>
                <a:gd name="T24" fmla="*/ 304 w 304"/>
                <a:gd name="T25" fmla="*/ 25 h 1016"/>
                <a:gd name="T26" fmla="*/ 177 w 304"/>
                <a:gd name="T27" fmla="*/ 5 h 1016"/>
                <a:gd name="T28" fmla="*/ 50 w 304"/>
                <a:gd name="T29" fmla="*/ 5 h 1016"/>
                <a:gd name="T30" fmla="*/ 13 w 304"/>
                <a:gd name="T31" fmla="*/ 162 h 1016"/>
                <a:gd name="T32" fmla="*/ 26 w 304"/>
                <a:gd name="T33" fmla="*/ 282 h 1016"/>
                <a:gd name="T34" fmla="*/ 30 w 304"/>
                <a:gd name="T35" fmla="*/ 346 h 1016"/>
                <a:gd name="T36" fmla="*/ 39 w 304"/>
                <a:gd name="T37" fmla="*/ 449 h 1016"/>
                <a:gd name="T38" fmla="*/ 12 w 304"/>
                <a:gd name="T39" fmla="*/ 521 h 1016"/>
                <a:gd name="T40" fmla="*/ 10 w 304"/>
                <a:gd name="T41" fmla="*/ 737 h 1016"/>
                <a:gd name="T42" fmla="*/ 35 w 304"/>
                <a:gd name="T43" fmla="*/ 865 h 101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304" h="1016">
                  <a:moveTo>
                    <a:pt x="35" y="865"/>
                  </a:moveTo>
                  <a:cubicBezTo>
                    <a:pt x="35" y="865"/>
                    <a:pt x="17" y="989"/>
                    <a:pt x="61" y="1016"/>
                  </a:cubicBezTo>
                  <a:lnTo>
                    <a:pt x="121" y="1016"/>
                  </a:lnTo>
                  <a:lnTo>
                    <a:pt x="164" y="988"/>
                  </a:lnTo>
                  <a:cubicBezTo>
                    <a:pt x="164" y="988"/>
                    <a:pt x="183" y="937"/>
                    <a:pt x="164" y="915"/>
                  </a:cubicBezTo>
                  <a:cubicBezTo>
                    <a:pt x="145" y="893"/>
                    <a:pt x="147" y="856"/>
                    <a:pt x="147" y="856"/>
                  </a:cubicBezTo>
                  <a:lnTo>
                    <a:pt x="147" y="755"/>
                  </a:lnTo>
                  <a:cubicBezTo>
                    <a:pt x="147" y="755"/>
                    <a:pt x="145" y="645"/>
                    <a:pt x="160" y="587"/>
                  </a:cubicBezTo>
                  <a:cubicBezTo>
                    <a:pt x="175" y="530"/>
                    <a:pt x="184" y="495"/>
                    <a:pt x="184" y="495"/>
                  </a:cubicBezTo>
                  <a:cubicBezTo>
                    <a:pt x="184" y="495"/>
                    <a:pt x="180" y="398"/>
                    <a:pt x="184" y="385"/>
                  </a:cubicBezTo>
                  <a:cubicBezTo>
                    <a:pt x="189" y="372"/>
                    <a:pt x="226" y="302"/>
                    <a:pt x="226" y="291"/>
                  </a:cubicBezTo>
                  <a:cubicBezTo>
                    <a:pt x="226" y="280"/>
                    <a:pt x="274" y="119"/>
                    <a:pt x="283" y="108"/>
                  </a:cubicBezTo>
                  <a:cubicBezTo>
                    <a:pt x="292" y="97"/>
                    <a:pt x="304" y="25"/>
                    <a:pt x="304" y="25"/>
                  </a:cubicBezTo>
                  <a:cubicBezTo>
                    <a:pt x="304" y="25"/>
                    <a:pt x="185" y="9"/>
                    <a:pt x="177" y="5"/>
                  </a:cubicBezTo>
                  <a:cubicBezTo>
                    <a:pt x="169" y="0"/>
                    <a:pt x="50" y="5"/>
                    <a:pt x="50" y="5"/>
                  </a:cubicBezTo>
                  <a:cubicBezTo>
                    <a:pt x="50" y="5"/>
                    <a:pt x="6" y="135"/>
                    <a:pt x="13" y="162"/>
                  </a:cubicBezTo>
                  <a:cubicBezTo>
                    <a:pt x="19" y="189"/>
                    <a:pt x="33" y="264"/>
                    <a:pt x="26" y="282"/>
                  </a:cubicBezTo>
                  <a:cubicBezTo>
                    <a:pt x="19" y="299"/>
                    <a:pt x="30" y="346"/>
                    <a:pt x="30" y="346"/>
                  </a:cubicBezTo>
                  <a:cubicBezTo>
                    <a:pt x="30" y="346"/>
                    <a:pt x="37" y="436"/>
                    <a:pt x="39" y="449"/>
                  </a:cubicBezTo>
                  <a:cubicBezTo>
                    <a:pt x="41" y="462"/>
                    <a:pt x="0" y="497"/>
                    <a:pt x="12" y="521"/>
                  </a:cubicBezTo>
                  <a:cubicBezTo>
                    <a:pt x="24" y="546"/>
                    <a:pt x="3" y="719"/>
                    <a:pt x="10" y="737"/>
                  </a:cubicBezTo>
                  <a:cubicBezTo>
                    <a:pt x="17" y="755"/>
                    <a:pt x="35" y="865"/>
                    <a:pt x="35" y="865"/>
                  </a:cubicBezTo>
                  <a:close/>
                </a:path>
              </a:pathLst>
            </a:custGeom>
            <a:solidFill>
              <a:srgbClr val="383837"/>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5" name="Freeform 40"/>
            <p:cNvSpPr/>
            <p:nvPr/>
          </p:nvSpPr>
          <p:spPr bwMode="auto">
            <a:xfrm>
              <a:off x="10396538" y="3327400"/>
              <a:ext cx="238125" cy="811212"/>
            </a:xfrm>
            <a:custGeom>
              <a:avLst/>
              <a:gdLst>
                <a:gd name="T0" fmla="*/ 165 w 165"/>
                <a:gd name="T1" fmla="*/ 57 h 564"/>
                <a:gd name="T2" fmla="*/ 38 w 165"/>
                <a:gd name="T3" fmla="*/ 0 h 564"/>
                <a:gd name="T4" fmla="*/ 11 w 165"/>
                <a:gd name="T5" fmla="*/ 69 h 564"/>
                <a:gd name="T6" fmla="*/ 8 w 165"/>
                <a:gd name="T7" fmla="*/ 279 h 564"/>
                <a:gd name="T8" fmla="*/ 8 w 165"/>
                <a:gd name="T9" fmla="*/ 281 h 564"/>
                <a:gd name="T10" fmla="*/ 8 w 165"/>
                <a:gd name="T11" fmla="*/ 282 h 564"/>
                <a:gd name="T12" fmla="*/ 8 w 165"/>
                <a:gd name="T13" fmla="*/ 283 h 564"/>
                <a:gd name="T14" fmla="*/ 9 w 165"/>
                <a:gd name="T15" fmla="*/ 285 h 564"/>
                <a:gd name="T16" fmla="*/ 34 w 165"/>
                <a:gd name="T17" fmla="*/ 413 h 564"/>
                <a:gd name="T18" fmla="*/ 56 w 165"/>
                <a:gd name="T19" fmla="*/ 561 h 564"/>
                <a:gd name="T20" fmla="*/ 57 w 165"/>
                <a:gd name="T21" fmla="*/ 560 h 564"/>
                <a:gd name="T22" fmla="*/ 60 w 165"/>
                <a:gd name="T23" fmla="*/ 564 h 564"/>
                <a:gd name="T24" fmla="*/ 120 w 165"/>
                <a:gd name="T25" fmla="*/ 564 h 564"/>
                <a:gd name="T26" fmla="*/ 159 w 165"/>
                <a:gd name="T27" fmla="*/ 539 h 564"/>
                <a:gd name="T28" fmla="*/ 138 w 165"/>
                <a:gd name="T29" fmla="*/ 504 h 564"/>
                <a:gd name="T30" fmla="*/ 74 w 165"/>
                <a:gd name="T31" fmla="*/ 504 h 564"/>
                <a:gd name="T32" fmla="*/ 163 w 165"/>
                <a:gd name="T33" fmla="*/ 463 h 564"/>
                <a:gd name="T34" fmla="*/ 50 w 165"/>
                <a:gd name="T35" fmla="*/ 479 h 564"/>
                <a:gd name="T36" fmla="*/ 51 w 165"/>
                <a:gd name="T37" fmla="*/ 414 h 564"/>
                <a:gd name="T38" fmla="*/ 93 w 165"/>
                <a:gd name="T39" fmla="*/ 440 h 564"/>
                <a:gd name="T40" fmla="*/ 53 w 165"/>
                <a:gd name="T41" fmla="*/ 371 h 564"/>
                <a:gd name="T42" fmla="*/ 93 w 165"/>
                <a:gd name="T43" fmla="*/ 380 h 564"/>
                <a:gd name="T44" fmla="*/ 51 w 165"/>
                <a:gd name="T45" fmla="*/ 339 h 564"/>
                <a:gd name="T46" fmla="*/ 93 w 165"/>
                <a:gd name="T47" fmla="*/ 296 h 564"/>
                <a:gd name="T48" fmla="*/ 79 w 165"/>
                <a:gd name="T49" fmla="*/ 243 h 564"/>
                <a:gd name="T50" fmla="*/ 40 w 165"/>
                <a:gd name="T51" fmla="*/ 234 h 564"/>
                <a:gd name="T52" fmla="*/ 42 w 165"/>
                <a:gd name="T53" fmla="*/ 225 h 564"/>
                <a:gd name="T54" fmla="*/ 93 w 165"/>
                <a:gd name="T55" fmla="*/ 154 h 564"/>
                <a:gd name="T56" fmla="*/ 37 w 165"/>
                <a:gd name="T57" fmla="*/ 154 h 564"/>
                <a:gd name="T58" fmla="*/ 108 w 165"/>
                <a:gd name="T59" fmla="*/ 110 h 564"/>
                <a:gd name="T60" fmla="*/ 90 w 165"/>
                <a:gd name="T61" fmla="*/ 99 h 564"/>
                <a:gd name="T62" fmla="*/ 37 w 165"/>
                <a:gd name="T63" fmla="*/ 90 h 564"/>
                <a:gd name="T64" fmla="*/ 74 w 165"/>
                <a:gd name="T65" fmla="*/ 81 h 564"/>
                <a:gd name="T66" fmla="*/ 40 w 165"/>
                <a:gd name="T67" fmla="*/ 57 h 564"/>
                <a:gd name="T68" fmla="*/ 165 w 165"/>
                <a:gd name="T69" fmla="*/ 57 h 56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Lst>
              <a:rect l="0" t="0" r="r" b="b"/>
              <a:pathLst>
                <a:path w="165" h="564">
                  <a:moveTo>
                    <a:pt x="165" y="57"/>
                  </a:moveTo>
                  <a:cubicBezTo>
                    <a:pt x="148" y="40"/>
                    <a:pt x="82" y="15"/>
                    <a:pt x="38" y="0"/>
                  </a:cubicBezTo>
                  <a:cubicBezTo>
                    <a:pt x="34" y="15"/>
                    <a:pt x="0" y="47"/>
                    <a:pt x="11" y="69"/>
                  </a:cubicBezTo>
                  <a:cubicBezTo>
                    <a:pt x="22" y="92"/>
                    <a:pt x="5" y="243"/>
                    <a:pt x="8" y="279"/>
                  </a:cubicBezTo>
                  <a:cubicBezTo>
                    <a:pt x="8" y="279"/>
                    <a:pt x="8" y="280"/>
                    <a:pt x="8" y="281"/>
                  </a:cubicBezTo>
                  <a:cubicBezTo>
                    <a:pt x="8" y="281"/>
                    <a:pt x="8" y="282"/>
                    <a:pt x="8" y="282"/>
                  </a:cubicBezTo>
                  <a:cubicBezTo>
                    <a:pt x="8" y="283"/>
                    <a:pt x="8" y="283"/>
                    <a:pt x="8" y="283"/>
                  </a:cubicBezTo>
                  <a:cubicBezTo>
                    <a:pt x="9" y="284"/>
                    <a:pt x="9" y="284"/>
                    <a:pt x="9" y="285"/>
                  </a:cubicBezTo>
                  <a:cubicBezTo>
                    <a:pt x="16" y="303"/>
                    <a:pt x="34" y="413"/>
                    <a:pt x="34" y="413"/>
                  </a:cubicBezTo>
                  <a:cubicBezTo>
                    <a:pt x="34" y="413"/>
                    <a:pt x="17" y="530"/>
                    <a:pt x="56" y="561"/>
                  </a:cubicBezTo>
                  <a:lnTo>
                    <a:pt x="57" y="560"/>
                  </a:lnTo>
                  <a:cubicBezTo>
                    <a:pt x="58" y="561"/>
                    <a:pt x="59" y="563"/>
                    <a:pt x="60" y="564"/>
                  </a:cubicBezTo>
                  <a:lnTo>
                    <a:pt x="120" y="564"/>
                  </a:lnTo>
                  <a:lnTo>
                    <a:pt x="159" y="539"/>
                  </a:lnTo>
                  <a:cubicBezTo>
                    <a:pt x="148" y="521"/>
                    <a:pt x="138" y="504"/>
                    <a:pt x="138" y="504"/>
                  </a:cubicBezTo>
                  <a:lnTo>
                    <a:pt x="74" y="504"/>
                  </a:lnTo>
                  <a:cubicBezTo>
                    <a:pt x="79" y="471"/>
                    <a:pt x="163" y="463"/>
                    <a:pt x="163" y="463"/>
                  </a:cubicBezTo>
                  <a:cubicBezTo>
                    <a:pt x="150" y="443"/>
                    <a:pt x="81" y="467"/>
                    <a:pt x="50" y="479"/>
                  </a:cubicBezTo>
                  <a:cubicBezTo>
                    <a:pt x="41" y="463"/>
                    <a:pt x="48" y="429"/>
                    <a:pt x="51" y="414"/>
                  </a:cubicBezTo>
                  <a:cubicBezTo>
                    <a:pt x="71" y="417"/>
                    <a:pt x="93" y="440"/>
                    <a:pt x="93" y="440"/>
                  </a:cubicBezTo>
                  <a:lnTo>
                    <a:pt x="53" y="371"/>
                  </a:lnTo>
                  <a:cubicBezTo>
                    <a:pt x="49" y="357"/>
                    <a:pt x="93" y="380"/>
                    <a:pt x="93" y="380"/>
                  </a:cubicBezTo>
                  <a:lnTo>
                    <a:pt x="51" y="339"/>
                  </a:lnTo>
                  <a:cubicBezTo>
                    <a:pt x="51" y="339"/>
                    <a:pt x="76" y="325"/>
                    <a:pt x="93" y="296"/>
                  </a:cubicBezTo>
                  <a:cubicBezTo>
                    <a:pt x="110" y="266"/>
                    <a:pt x="79" y="243"/>
                    <a:pt x="79" y="243"/>
                  </a:cubicBezTo>
                  <a:cubicBezTo>
                    <a:pt x="79" y="243"/>
                    <a:pt x="30" y="277"/>
                    <a:pt x="40" y="234"/>
                  </a:cubicBezTo>
                  <a:cubicBezTo>
                    <a:pt x="40" y="231"/>
                    <a:pt x="41" y="228"/>
                    <a:pt x="42" y="225"/>
                  </a:cubicBezTo>
                  <a:cubicBezTo>
                    <a:pt x="54" y="186"/>
                    <a:pt x="93" y="154"/>
                    <a:pt x="93" y="154"/>
                  </a:cubicBezTo>
                  <a:lnTo>
                    <a:pt x="37" y="154"/>
                  </a:lnTo>
                  <a:cubicBezTo>
                    <a:pt x="49" y="122"/>
                    <a:pt x="124" y="129"/>
                    <a:pt x="108" y="110"/>
                  </a:cubicBezTo>
                  <a:cubicBezTo>
                    <a:pt x="104" y="106"/>
                    <a:pt x="98" y="102"/>
                    <a:pt x="90" y="99"/>
                  </a:cubicBezTo>
                  <a:cubicBezTo>
                    <a:pt x="68" y="91"/>
                    <a:pt x="37" y="90"/>
                    <a:pt x="37" y="90"/>
                  </a:cubicBezTo>
                  <a:lnTo>
                    <a:pt x="74" y="81"/>
                  </a:lnTo>
                  <a:lnTo>
                    <a:pt x="40" y="57"/>
                  </a:lnTo>
                  <a:cubicBezTo>
                    <a:pt x="68" y="45"/>
                    <a:pt x="165" y="57"/>
                    <a:pt x="165" y="57"/>
                  </a:cubicBezTo>
                  <a:close/>
                </a:path>
              </a:pathLst>
            </a:custGeom>
            <a:solidFill>
              <a:srgbClr val="2E2C2C"/>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6" name="Freeform 41"/>
            <p:cNvSpPr/>
            <p:nvPr/>
          </p:nvSpPr>
          <p:spPr bwMode="auto">
            <a:xfrm>
              <a:off x="10380663" y="2678113"/>
              <a:ext cx="452438" cy="608012"/>
            </a:xfrm>
            <a:custGeom>
              <a:avLst/>
              <a:gdLst>
                <a:gd name="T0" fmla="*/ 187 w 314"/>
                <a:gd name="T1" fmla="*/ 4 h 422"/>
                <a:gd name="T2" fmla="*/ 60 w 314"/>
                <a:gd name="T3" fmla="*/ 4 h 422"/>
                <a:gd name="T4" fmla="*/ 7 w 314"/>
                <a:gd name="T5" fmla="*/ 146 h 422"/>
                <a:gd name="T6" fmla="*/ 9 w 314"/>
                <a:gd name="T7" fmla="*/ 267 h 422"/>
                <a:gd name="T8" fmla="*/ 18 w 314"/>
                <a:gd name="T9" fmla="*/ 349 h 422"/>
                <a:gd name="T10" fmla="*/ 46 w 314"/>
                <a:gd name="T11" fmla="*/ 422 h 422"/>
                <a:gd name="T12" fmla="*/ 104 w 314"/>
                <a:gd name="T13" fmla="*/ 337 h 422"/>
                <a:gd name="T14" fmla="*/ 62 w 314"/>
                <a:gd name="T15" fmla="*/ 353 h 422"/>
                <a:gd name="T16" fmla="*/ 89 w 314"/>
                <a:gd name="T17" fmla="*/ 209 h 422"/>
                <a:gd name="T18" fmla="*/ 104 w 314"/>
                <a:gd name="T19" fmla="*/ 99 h 422"/>
                <a:gd name="T20" fmla="*/ 236 w 314"/>
                <a:gd name="T21" fmla="*/ 99 h 422"/>
                <a:gd name="T22" fmla="*/ 288 w 314"/>
                <a:gd name="T23" fmla="*/ 119 h 422"/>
                <a:gd name="T24" fmla="*/ 293 w 314"/>
                <a:gd name="T25" fmla="*/ 107 h 422"/>
                <a:gd name="T26" fmla="*/ 314 w 314"/>
                <a:gd name="T27" fmla="*/ 24 h 422"/>
                <a:gd name="T28" fmla="*/ 187 w 314"/>
                <a:gd name="T29" fmla="*/ 4 h 42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314" h="422">
                  <a:moveTo>
                    <a:pt x="187" y="4"/>
                  </a:moveTo>
                  <a:cubicBezTo>
                    <a:pt x="179" y="0"/>
                    <a:pt x="60" y="4"/>
                    <a:pt x="60" y="4"/>
                  </a:cubicBezTo>
                  <a:cubicBezTo>
                    <a:pt x="60" y="4"/>
                    <a:pt x="0" y="119"/>
                    <a:pt x="7" y="146"/>
                  </a:cubicBezTo>
                  <a:cubicBezTo>
                    <a:pt x="13" y="173"/>
                    <a:pt x="15" y="250"/>
                    <a:pt x="9" y="267"/>
                  </a:cubicBezTo>
                  <a:cubicBezTo>
                    <a:pt x="2" y="285"/>
                    <a:pt x="18" y="349"/>
                    <a:pt x="18" y="349"/>
                  </a:cubicBezTo>
                  <a:cubicBezTo>
                    <a:pt x="18" y="349"/>
                    <a:pt x="44" y="391"/>
                    <a:pt x="46" y="422"/>
                  </a:cubicBezTo>
                  <a:cubicBezTo>
                    <a:pt x="79" y="388"/>
                    <a:pt x="104" y="337"/>
                    <a:pt x="104" y="337"/>
                  </a:cubicBezTo>
                  <a:cubicBezTo>
                    <a:pt x="91" y="346"/>
                    <a:pt x="62" y="353"/>
                    <a:pt x="62" y="353"/>
                  </a:cubicBezTo>
                  <a:cubicBezTo>
                    <a:pt x="65" y="321"/>
                    <a:pt x="89" y="209"/>
                    <a:pt x="89" y="209"/>
                  </a:cubicBezTo>
                  <a:cubicBezTo>
                    <a:pt x="89" y="209"/>
                    <a:pt x="202" y="129"/>
                    <a:pt x="104" y="99"/>
                  </a:cubicBezTo>
                  <a:cubicBezTo>
                    <a:pt x="114" y="60"/>
                    <a:pt x="236" y="99"/>
                    <a:pt x="236" y="99"/>
                  </a:cubicBezTo>
                  <a:lnTo>
                    <a:pt x="288" y="119"/>
                  </a:lnTo>
                  <a:cubicBezTo>
                    <a:pt x="290" y="113"/>
                    <a:pt x="292" y="109"/>
                    <a:pt x="293" y="107"/>
                  </a:cubicBezTo>
                  <a:cubicBezTo>
                    <a:pt x="302" y="96"/>
                    <a:pt x="314" y="24"/>
                    <a:pt x="314" y="24"/>
                  </a:cubicBezTo>
                  <a:cubicBezTo>
                    <a:pt x="314" y="24"/>
                    <a:pt x="195" y="8"/>
                    <a:pt x="187" y="4"/>
                  </a:cubicBezTo>
                  <a:close/>
                </a:path>
              </a:pathLst>
            </a:custGeom>
            <a:solidFill>
              <a:srgbClr val="2E2C2C"/>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7" name="Freeform 42"/>
            <p:cNvSpPr/>
            <p:nvPr/>
          </p:nvSpPr>
          <p:spPr bwMode="auto">
            <a:xfrm>
              <a:off x="10531476" y="2614613"/>
              <a:ext cx="339725" cy="120650"/>
            </a:xfrm>
            <a:custGeom>
              <a:avLst/>
              <a:gdLst>
                <a:gd name="T0" fmla="*/ 0 w 236"/>
                <a:gd name="T1" fmla="*/ 39 h 83"/>
                <a:gd name="T2" fmla="*/ 191 w 236"/>
                <a:gd name="T3" fmla="*/ 81 h 83"/>
                <a:gd name="T4" fmla="*/ 236 w 236"/>
                <a:gd name="T5" fmla="*/ 61 h 83"/>
                <a:gd name="T6" fmla="*/ 230 w 236"/>
                <a:gd name="T7" fmla="*/ 17 h 83"/>
                <a:gd name="T8" fmla="*/ 9 w 236"/>
                <a:gd name="T9" fmla="*/ 0 h 83"/>
                <a:gd name="T10" fmla="*/ 0 w 236"/>
                <a:gd name="T11" fmla="*/ 39 h 83"/>
              </a:gdLst>
              <a:ahLst/>
              <a:cxnLst>
                <a:cxn ang="0">
                  <a:pos x="T0" y="T1"/>
                </a:cxn>
                <a:cxn ang="0">
                  <a:pos x="T2" y="T3"/>
                </a:cxn>
                <a:cxn ang="0">
                  <a:pos x="T4" y="T5"/>
                </a:cxn>
                <a:cxn ang="0">
                  <a:pos x="T6" y="T7"/>
                </a:cxn>
                <a:cxn ang="0">
                  <a:pos x="T8" y="T9"/>
                </a:cxn>
                <a:cxn ang="0">
                  <a:pos x="T10" y="T11"/>
                </a:cxn>
              </a:cxnLst>
              <a:rect l="0" t="0" r="r" b="b"/>
              <a:pathLst>
                <a:path w="236" h="83">
                  <a:moveTo>
                    <a:pt x="0" y="39"/>
                  </a:moveTo>
                  <a:cubicBezTo>
                    <a:pt x="0" y="39"/>
                    <a:pt x="136" y="83"/>
                    <a:pt x="191" y="81"/>
                  </a:cubicBezTo>
                  <a:lnTo>
                    <a:pt x="236" y="61"/>
                  </a:lnTo>
                  <a:lnTo>
                    <a:pt x="230" y="17"/>
                  </a:lnTo>
                  <a:lnTo>
                    <a:pt x="9" y="0"/>
                  </a:lnTo>
                  <a:lnTo>
                    <a:pt x="0" y="39"/>
                  </a:lnTo>
                  <a:close/>
                </a:path>
              </a:pathLst>
            </a:custGeom>
            <a:solidFill>
              <a:srgbClr val="2E2C2C"/>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8" name="Freeform 43"/>
            <p:cNvSpPr/>
            <p:nvPr/>
          </p:nvSpPr>
          <p:spPr bwMode="auto">
            <a:xfrm>
              <a:off x="10555288" y="1828800"/>
              <a:ext cx="309563" cy="857250"/>
            </a:xfrm>
            <a:custGeom>
              <a:avLst/>
              <a:gdLst>
                <a:gd name="T0" fmla="*/ 2 w 215"/>
                <a:gd name="T1" fmla="*/ 534 h 596"/>
                <a:gd name="T2" fmla="*/ 71 w 215"/>
                <a:gd name="T3" fmla="*/ 586 h 596"/>
                <a:gd name="T4" fmla="*/ 215 w 215"/>
                <a:gd name="T5" fmla="*/ 576 h 596"/>
                <a:gd name="T6" fmla="*/ 193 w 215"/>
                <a:gd name="T7" fmla="*/ 388 h 596"/>
                <a:gd name="T8" fmla="*/ 204 w 215"/>
                <a:gd name="T9" fmla="*/ 267 h 596"/>
                <a:gd name="T10" fmla="*/ 149 w 215"/>
                <a:gd name="T11" fmla="*/ 111 h 596"/>
                <a:gd name="T12" fmla="*/ 141 w 215"/>
                <a:gd name="T13" fmla="*/ 32 h 596"/>
                <a:gd name="T14" fmla="*/ 123 w 215"/>
                <a:gd name="T15" fmla="*/ 79 h 596"/>
                <a:gd name="T16" fmla="*/ 25 w 215"/>
                <a:gd name="T17" fmla="*/ 0 h 596"/>
                <a:gd name="T18" fmla="*/ 2 w 215"/>
                <a:gd name="T19" fmla="*/ 28 h 596"/>
                <a:gd name="T20" fmla="*/ 2 w 215"/>
                <a:gd name="T21" fmla="*/ 534 h 59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215" h="596">
                  <a:moveTo>
                    <a:pt x="2" y="534"/>
                  </a:moveTo>
                  <a:cubicBezTo>
                    <a:pt x="2" y="534"/>
                    <a:pt x="0" y="576"/>
                    <a:pt x="71" y="586"/>
                  </a:cubicBezTo>
                  <a:cubicBezTo>
                    <a:pt x="141" y="596"/>
                    <a:pt x="200" y="596"/>
                    <a:pt x="215" y="576"/>
                  </a:cubicBezTo>
                  <a:lnTo>
                    <a:pt x="193" y="388"/>
                  </a:lnTo>
                  <a:cubicBezTo>
                    <a:pt x="193" y="388"/>
                    <a:pt x="208" y="305"/>
                    <a:pt x="204" y="267"/>
                  </a:cubicBezTo>
                  <a:cubicBezTo>
                    <a:pt x="200" y="228"/>
                    <a:pt x="149" y="111"/>
                    <a:pt x="149" y="111"/>
                  </a:cubicBezTo>
                  <a:cubicBezTo>
                    <a:pt x="149" y="111"/>
                    <a:pt x="161" y="54"/>
                    <a:pt x="141" y="32"/>
                  </a:cubicBezTo>
                  <a:lnTo>
                    <a:pt x="123" y="79"/>
                  </a:lnTo>
                  <a:cubicBezTo>
                    <a:pt x="123" y="79"/>
                    <a:pt x="103" y="79"/>
                    <a:pt x="25" y="0"/>
                  </a:cubicBezTo>
                  <a:cubicBezTo>
                    <a:pt x="25" y="0"/>
                    <a:pt x="9" y="18"/>
                    <a:pt x="2" y="28"/>
                  </a:cubicBezTo>
                  <a:lnTo>
                    <a:pt x="2" y="534"/>
                  </a:lnTo>
                  <a:close/>
                </a:path>
              </a:pathLst>
            </a:custGeom>
            <a:solidFill>
              <a:srgbClr val="D8DCE8"/>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9" name="Freeform 44"/>
            <p:cNvSpPr/>
            <p:nvPr/>
          </p:nvSpPr>
          <p:spPr bwMode="auto">
            <a:xfrm>
              <a:off x="10555288" y="1828800"/>
              <a:ext cx="309563" cy="857250"/>
            </a:xfrm>
            <a:custGeom>
              <a:avLst/>
              <a:gdLst>
                <a:gd name="T0" fmla="*/ 149 w 215"/>
                <a:gd name="T1" fmla="*/ 578 h 596"/>
                <a:gd name="T2" fmla="*/ 39 w 215"/>
                <a:gd name="T3" fmla="*/ 509 h 596"/>
                <a:gd name="T4" fmla="*/ 45 w 215"/>
                <a:gd name="T5" fmla="*/ 470 h 596"/>
                <a:gd name="T6" fmla="*/ 149 w 215"/>
                <a:gd name="T7" fmla="*/ 530 h 596"/>
                <a:gd name="T8" fmla="*/ 47 w 215"/>
                <a:gd name="T9" fmla="*/ 372 h 596"/>
                <a:gd name="T10" fmla="*/ 32 w 215"/>
                <a:gd name="T11" fmla="*/ 79 h 596"/>
                <a:gd name="T12" fmla="*/ 78 w 215"/>
                <a:gd name="T13" fmla="*/ 121 h 596"/>
                <a:gd name="T14" fmla="*/ 47 w 215"/>
                <a:gd name="T15" fmla="*/ 69 h 596"/>
                <a:gd name="T16" fmla="*/ 96 w 215"/>
                <a:gd name="T17" fmla="*/ 63 h 596"/>
                <a:gd name="T18" fmla="*/ 25 w 215"/>
                <a:gd name="T19" fmla="*/ 0 h 596"/>
                <a:gd name="T20" fmla="*/ 2 w 215"/>
                <a:gd name="T21" fmla="*/ 28 h 596"/>
                <a:gd name="T22" fmla="*/ 2 w 215"/>
                <a:gd name="T23" fmla="*/ 534 h 596"/>
                <a:gd name="T24" fmla="*/ 71 w 215"/>
                <a:gd name="T25" fmla="*/ 586 h 596"/>
                <a:gd name="T26" fmla="*/ 215 w 215"/>
                <a:gd name="T27" fmla="*/ 576 h 596"/>
                <a:gd name="T28" fmla="*/ 215 w 215"/>
                <a:gd name="T29" fmla="*/ 575 h 596"/>
                <a:gd name="T30" fmla="*/ 149 w 215"/>
                <a:gd name="T31" fmla="*/ 578 h 59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Lst>
              <a:rect l="0" t="0" r="r" b="b"/>
              <a:pathLst>
                <a:path w="215" h="596">
                  <a:moveTo>
                    <a:pt x="149" y="578"/>
                  </a:moveTo>
                  <a:cubicBezTo>
                    <a:pt x="66" y="574"/>
                    <a:pt x="39" y="509"/>
                    <a:pt x="39" y="509"/>
                  </a:cubicBezTo>
                  <a:cubicBezTo>
                    <a:pt x="39" y="509"/>
                    <a:pt x="17" y="470"/>
                    <a:pt x="45" y="470"/>
                  </a:cubicBezTo>
                  <a:cubicBezTo>
                    <a:pt x="73" y="471"/>
                    <a:pt x="149" y="530"/>
                    <a:pt x="149" y="530"/>
                  </a:cubicBezTo>
                  <a:cubicBezTo>
                    <a:pt x="130" y="485"/>
                    <a:pt x="83" y="428"/>
                    <a:pt x="47" y="372"/>
                  </a:cubicBezTo>
                  <a:cubicBezTo>
                    <a:pt x="11" y="315"/>
                    <a:pt x="32" y="79"/>
                    <a:pt x="32" y="79"/>
                  </a:cubicBezTo>
                  <a:lnTo>
                    <a:pt x="78" y="121"/>
                  </a:lnTo>
                  <a:lnTo>
                    <a:pt x="47" y="69"/>
                  </a:lnTo>
                  <a:cubicBezTo>
                    <a:pt x="72" y="84"/>
                    <a:pt x="87" y="77"/>
                    <a:pt x="96" y="63"/>
                  </a:cubicBezTo>
                  <a:cubicBezTo>
                    <a:pt x="80" y="52"/>
                    <a:pt x="58" y="33"/>
                    <a:pt x="25" y="0"/>
                  </a:cubicBezTo>
                  <a:cubicBezTo>
                    <a:pt x="25" y="0"/>
                    <a:pt x="9" y="18"/>
                    <a:pt x="2" y="28"/>
                  </a:cubicBezTo>
                  <a:lnTo>
                    <a:pt x="2" y="534"/>
                  </a:lnTo>
                  <a:cubicBezTo>
                    <a:pt x="2" y="534"/>
                    <a:pt x="0" y="576"/>
                    <a:pt x="71" y="586"/>
                  </a:cubicBezTo>
                  <a:cubicBezTo>
                    <a:pt x="141" y="596"/>
                    <a:pt x="200" y="596"/>
                    <a:pt x="215" y="576"/>
                  </a:cubicBezTo>
                  <a:lnTo>
                    <a:pt x="215" y="575"/>
                  </a:lnTo>
                  <a:cubicBezTo>
                    <a:pt x="192" y="577"/>
                    <a:pt x="169" y="578"/>
                    <a:pt x="149" y="578"/>
                  </a:cubicBezTo>
                  <a:close/>
                </a:path>
              </a:pathLst>
            </a:custGeom>
            <a:solidFill>
              <a:srgbClr val="AFB0B2"/>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30" name="Freeform 45"/>
            <p:cNvSpPr/>
            <p:nvPr/>
          </p:nvSpPr>
          <p:spPr bwMode="auto">
            <a:xfrm>
              <a:off x="10256838" y="1855788"/>
              <a:ext cx="457200" cy="1096962"/>
            </a:xfrm>
            <a:custGeom>
              <a:avLst/>
              <a:gdLst>
                <a:gd name="T0" fmla="*/ 0 w 318"/>
                <a:gd name="T1" fmla="*/ 730 h 763"/>
                <a:gd name="T2" fmla="*/ 116 w 318"/>
                <a:gd name="T3" fmla="*/ 763 h 763"/>
                <a:gd name="T4" fmla="*/ 263 w 318"/>
                <a:gd name="T5" fmla="*/ 490 h 763"/>
                <a:gd name="T6" fmla="*/ 309 w 318"/>
                <a:gd name="T7" fmla="*/ 362 h 763"/>
                <a:gd name="T8" fmla="*/ 203 w 318"/>
                <a:gd name="T9" fmla="*/ 0 h 763"/>
                <a:gd name="T10" fmla="*/ 116 w 318"/>
                <a:gd name="T11" fmla="*/ 48 h 763"/>
                <a:gd name="T12" fmla="*/ 118 w 318"/>
                <a:gd name="T13" fmla="*/ 238 h 763"/>
                <a:gd name="T14" fmla="*/ 0 w 318"/>
                <a:gd name="T15" fmla="*/ 730 h 763"/>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318" h="763">
                  <a:moveTo>
                    <a:pt x="0" y="730"/>
                  </a:moveTo>
                  <a:lnTo>
                    <a:pt x="116" y="763"/>
                  </a:lnTo>
                  <a:cubicBezTo>
                    <a:pt x="116" y="763"/>
                    <a:pt x="251" y="503"/>
                    <a:pt x="263" y="490"/>
                  </a:cubicBezTo>
                  <a:cubicBezTo>
                    <a:pt x="275" y="476"/>
                    <a:pt x="318" y="439"/>
                    <a:pt x="309" y="362"/>
                  </a:cubicBezTo>
                  <a:cubicBezTo>
                    <a:pt x="301" y="285"/>
                    <a:pt x="292" y="104"/>
                    <a:pt x="203" y="0"/>
                  </a:cubicBezTo>
                  <a:cubicBezTo>
                    <a:pt x="203" y="0"/>
                    <a:pt x="166" y="51"/>
                    <a:pt x="116" y="48"/>
                  </a:cubicBezTo>
                  <a:lnTo>
                    <a:pt x="118" y="238"/>
                  </a:lnTo>
                  <a:cubicBezTo>
                    <a:pt x="118" y="238"/>
                    <a:pt x="92" y="554"/>
                    <a:pt x="0" y="730"/>
                  </a:cubicBezTo>
                  <a:close/>
                </a:path>
              </a:pathLst>
            </a:custGeom>
            <a:solidFill>
              <a:srgbClr val="383837"/>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31" name="Freeform 46"/>
            <p:cNvSpPr/>
            <p:nvPr/>
          </p:nvSpPr>
          <p:spPr bwMode="auto">
            <a:xfrm>
              <a:off x="10687051" y="1941513"/>
              <a:ext cx="184150" cy="730250"/>
            </a:xfrm>
            <a:custGeom>
              <a:avLst/>
              <a:gdLst>
                <a:gd name="T0" fmla="*/ 68 w 127"/>
                <a:gd name="T1" fmla="*/ 472 h 507"/>
                <a:gd name="T2" fmla="*/ 101 w 127"/>
                <a:gd name="T3" fmla="*/ 507 h 507"/>
                <a:gd name="T4" fmla="*/ 127 w 127"/>
                <a:gd name="T5" fmla="*/ 478 h 507"/>
                <a:gd name="T6" fmla="*/ 98 w 127"/>
                <a:gd name="T7" fmla="*/ 218 h 507"/>
                <a:gd name="T8" fmla="*/ 43 w 127"/>
                <a:gd name="T9" fmla="*/ 53 h 507"/>
                <a:gd name="T10" fmla="*/ 31 w 127"/>
                <a:gd name="T11" fmla="*/ 0 h 507"/>
                <a:gd name="T12" fmla="*/ 0 w 127"/>
                <a:gd name="T13" fmla="*/ 32 h 507"/>
                <a:gd name="T14" fmla="*/ 14 w 127"/>
                <a:gd name="T15" fmla="*/ 59 h 507"/>
                <a:gd name="T16" fmla="*/ 41 w 127"/>
                <a:gd name="T17" fmla="*/ 184 h 507"/>
                <a:gd name="T18" fmla="*/ 68 w 127"/>
                <a:gd name="T19" fmla="*/ 472 h 50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127" h="507">
                  <a:moveTo>
                    <a:pt x="68" y="472"/>
                  </a:moveTo>
                  <a:lnTo>
                    <a:pt x="101" y="507"/>
                  </a:lnTo>
                  <a:lnTo>
                    <a:pt x="127" y="478"/>
                  </a:lnTo>
                  <a:cubicBezTo>
                    <a:pt x="127" y="478"/>
                    <a:pt x="107" y="272"/>
                    <a:pt x="98" y="218"/>
                  </a:cubicBezTo>
                  <a:cubicBezTo>
                    <a:pt x="88" y="164"/>
                    <a:pt x="43" y="53"/>
                    <a:pt x="43" y="53"/>
                  </a:cubicBezTo>
                  <a:cubicBezTo>
                    <a:pt x="43" y="53"/>
                    <a:pt x="61" y="22"/>
                    <a:pt x="31" y="0"/>
                  </a:cubicBezTo>
                  <a:cubicBezTo>
                    <a:pt x="31" y="0"/>
                    <a:pt x="6" y="5"/>
                    <a:pt x="0" y="32"/>
                  </a:cubicBezTo>
                  <a:lnTo>
                    <a:pt x="14" y="59"/>
                  </a:lnTo>
                  <a:cubicBezTo>
                    <a:pt x="14" y="59"/>
                    <a:pt x="36" y="146"/>
                    <a:pt x="41" y="184"/>
                  </a:cubicBezTo>
                  <a:cubicBezTo>
                    <a:pt x="46" y="223"/>
                    <a:pt x="48" y="451"/>
                    <a:pt x="68" y="472"/>
                  </a:cubicBezTo>
                  <a:close/>
                </a:path>
              </a:pathLst>
            </a:custGeom>
            <a:solidFill>
              <a:srgbClr val="9D3D25"/>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32" name="Freeform 47"/>
            <p:cNvSpPr/>
            <p:nvPr/>
          </p:nvSpPr>
          <p:spPr bwMode="auto">
            <a:xfrm>
              <a:off x="10871201" y="2209800"/>
              <a:ext cx="412750" cy="296862"/>
            </a:xfrm>
            <a:custGeom>
              <a:avLst/>
              <a:gdLst>
                <a:gd name="T0" fmla="*/ 277 w 287"/>
                <a:gd name="T1" fmla="*/ 151 h 206"/>
                <a:gd name="T2" fmla="*/ 239 w 287"/>
                <a:gd name="T3" fmla="*/ 54 h 206"/>
                <a:gd name="T4" fmla="*/ 154 w 287"/>
                <a:gd name="T5" fmla="*/ 76 h 206"/>
                <a:gd name="T6" fmla="*/ 127 w 287"/>
                <a:gd name="T7" fmla="*/ 90 h 206"/>
                <a:gd name="T8" fmla="*/ 87 w 287"/>
                <a:gd name="T9" fmla="*/ 90 h 206"/>
                <a:gd name="T10" fmla="*/ 50 w 287"/>
                <a:gd name="T11" fmla="*/ 90 h 206"/>
                <a:gd name="T12" fmla="*/ 37 w 287"/>
                <a:gd name="T13" fmla="*/ 77 h 206"/>
                <a:gd name="T14" fmla="*/ 12 w 287"/>
                <a:gd name="T15" fmla="*/ 0 h 206"/>
                <a:gd name="T16" fmla="*/ 0 w 287"/>
                <a:gd name="T17" fmla="*/ 175 h 206"/>
                <a:gd name="T18" fmla="*/ 6 w 287"/>
                <a:gd name="T19" fmla="*/ 205 h 206"/>
                <a:gd name="T20" fmla="*/ 122 w 287"/>
                <a:gd name="T21" fmla="*/ 192 h 206"/>
                <a:gd name="T22" fmla="*/ 277 w 287"/>
                <a:gd name="T23" fmla="*/ 151 h 20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287" h="206">
                  <a:moveTo>
                    <a:pt x="277" y="151"/>
                  </a:moveTo>
                  <a:cubicBezTo>
                    <a:pt x="277" y="151"/>
                    <a:pt x="287" y="89"/>
                    <a:pt x="239" y="54"/>
                  </a:cubicBezTo>
                  <a:cubicBezTo>
                    <a:pt x="239" y="54"/>
                    <a:pt x="158" y="69"/>
                    <a:pt x="154" y="76"/>
                  </a:cubicBezTo>
                  <a:cubicBezTo>
                    <a:pt x="151" y="82"/>
                    <a:pt x="127" y="90"/>
                    <a:pt x="127" y="90"/>
                  </a:cubicBezTo>
                  <a:cubicBezTo>
                    <a:pt x="127" y="90"/>
                    <a:pt x="92" y="88"/>
                    <a:pt x="87" y="90"/>
                  </a:cubicBezTo>
                  <a:cubicBezTo>
                    <a:pt x="82" y="92"/>
                    <a:pt x="58" y="76"/>
                    <a:pt x="50" y="90"/>
                  </a:cubicBezTo>
                  <a:lnTo>
                    <a:pt x="37" y="77"/>
                  </a:lnTo>
                  <a:cubicBezTo>
                    <a:pt x="37" y="77"/>
                    <a:pt x="42" y="34"/>
                    <a:pt x="12" y="0"/>
                  </a:cubicBezTo>
                  <a:lnTo>
                    <a:pt x="0" y="175"/>
                  </a:lnTo>
                  <a:lnTo>
                    <a:pt x="6" y="205"/>
                  </a:lnTo>
                  <a:cubicBezTo>
                    <a:pt x="6" y="205"/>
                    <a:pt x="95" y="206"/>
                    <a:pt x="122" y="192"/>
                  </a:cubicBezTo>
                  <a:cubicBezTo>
                    <a:pt x="149" y="178"/>
                    <a:pt x="260" y="165"/>
                    <a:pt x="277" y="151"/>
                  </a:cubicBezTo>
                  <a:close/>
                </a:path>
              </a:pathLst>
            </a:custGeom>
            <a:solidFill>
              <a:srgbClr val="383837"/>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33" name="Freeform 48"/>
            <p:cNvSpPr/>
            <p:nvPr/>
          </p:nvSpPr>
          <p:spPr bwMode="auto">
            <a:xfrm>
              <a:off x="10910888" y="2284413"/>
              <a:ext cx="357188" cy="190500"/>
            </a:xfrm>
            <a:custGeom>
              <a:avLst/>
              <a:gdLst>
                <a:gd name="T0" fmla="*/ 211 w 248"/>
                <a:gd name="T1" fmla="*/ 2 h 133"/>
                <a:gd name="T2" fmla="*/ 126 w 248"/>
                <a:gd name="T3" fmla="*/ 24 h 133"/>
                <a:gd name="T4" fmla="*/ 99 w 248"/>
                <a:gd name="T5" fmla="*/ 38 h 133"/>
                <a:gd name="T6" fmla="*/ 59 w 248"/>
                <a:gd name="T7" fmla="*/ 38 h 133"/>
                <a:gd name="T8" fmla="*/ 31 w 248"/>
                <a:gd name="T9" fmla="*/ 33 h 133"/>
                <a:gd name="T10" fmla="*/ 14 w 248"/>
                <a:gd name="T11" fmla="*/ 69 h 133"/>
                <a:gd name="T12" fmla="*/ 37 w 248"/>
                <a:gd name="T13" fmla="*/ 64 h 133"/>
                <a:gd name="T14" fmla="*/ 0 w 248"/>
                <a:gd name="T15" fmla="*/ 133 h 133"/>
                <a:gd name="T16" fmla="*/ 59 w 248"/>
                <a:gd name="T17" fmla="*/ 67 h 133"/>
                <a:gd name="T18" fmla="*/ 111 w 248"/>
                <a:gd name="T19" fmla="*/ 51 h 133"/>
                <a:gd name="T20" fmla="*/ 83 w 248"/>
                <a:gd name="T21" fmla="*/ 114 h 133"/>
                <a:gd name="T22" fmla="*/ 162 w 248"/>
                <a:gd name="T23" fmla="*/ 38 h 133"/>
                <a:gd name="T24" fmla="*/ 199 w 248"/>
                <a:gd name="T25" fmla="*/ 51 h 133"/>
                <a:gd name="T26" fmla="*/ 242 w 248"/>
                <a:gd name="T27" fmla="*/ 67 h 133"/>
                <a:gd name="T28" fmla="*/ 248 w 248"/>
                <a:gd name="T29" fmla="*/ 66 h 133"/>
                <a:gd name="T30" fmla="*/ 211 w 248"/>
                <a:gd name="T31" fmla="*/ 2 h 13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Lst>
              <a:rect l="0" t="0" r="r" b="b"/>
              <a:pathLst>
                <a:path w="248" h="133">
                  <a:moveTo>
                    <a:pt x="211" y="2"/>
                  </a:moveTo>
                  <a:cubicBezTo>
                    <a:pt x="211" y="2"/>
                    <a:pt x="130" y="17"/>
                    <a:pt x="126" y="24"/>
                  </a:cubicBezTo>
                  <a:cubicBezTo>
                    <a:pt x="123" y="30"/>
                    <a:pt x="99" y="38"/>
                    <a:pt x="99" y="38"/>
                  </a:cubicBezTo>
                  <a:cubicBezTo>
                    <a:pt x="99" y="38"/>
                    <a:pt x="64" y="36"/>
                    <a:pt x="59" y="38"/>
                  </a:cubicBezTo>
                  <a:cubicBezTo>
                    <a:pt x="55" y="40"/>
                    <a:pt x="42" y="31"/>
                    <a:pt x="31" y="33"/>
                  </a:cubicBezTo>
                  <a:cubicBezTo>
                    <a:pt x="27" y="47"/>
                    <a:pt x="22" y="63"/>
                    <a:pt x="14" y="69"/>
                  </a:cubicBezTo>
                  <a:lnTo>
                    <a:pt x="37" y="64"/>
                  </a:lnTo>
                  <a:cubicBezTo>
                    <a:pt x="37" y="64"/>
                    <a:pt x="11" y="123"/>
                    <a:pt x="0" y="133"/>
                  </a:cubicBezTo>
                  <a:cubicBezTo>
                    <a:pt x="0" y="133"/>
                    <a:pt x="59" y="96"/>
                    <a:pt x="59" y="67"/>
                  </a:cubicBezTo>
                  <a:cubicBezTo>
                    <a:pt x="59" y="38"/>
                    <a:pt x="111" y="51"/>
                    <a:pt x="111" y="51"/>
                  </a:cubicBezTo>
                  <a:cubicBezTo>
                    <a:pt x="111" y="51"/>
                    <a:pt x="142" y="77"/>
                    <a:pt x="83" y="114"/>
                  </a:cubicBezTo>
                  <a:cubicBezTo>
                    <a:pt x="83" y="114"/>
                    <a:pt x="146" y="76"/>
                    <a:pt x="162" y="38"/>
                  </a:cubicBezTo>
                  <a:cubicBezTo>
                    <a:pt x="177" y="0"/>
                    <a:pt x="199" y="51"/>
                    <a:pt x="199" y="51"/>
                  </a:cubicBezTo>
                  <a:cubicBezTo>
                    <a:pt x="199" y="51"/>
                    <a:pt x="242" y="67"/>
                    <a:pt x="242" y="67"/>
                  </a:cubicBezTo>
                  <a:lnTo>
                    <a:pt x="248" y="66"/>
                  </a:lnTo>
                  <a:cubicBezTo>
                    <a:pt x="245" y="46"/>
                    <a:pt x="236" y="20"/>
                    <a:pt x="211" y="2"/>
                  </a:cubicBezTo>
                  <a:close/>
                </a:path>
              </a:pathLst>
            </a:custGeom>
            <a:solidFill>
              <a:srgbClr val="2E2C2C"/>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34" name="Freeform 49"/>
            <p:cNvSpPr/>
            <p:nvPr/>
          </p:nvSpPr>
          <p:spPr bwMode="auto">
            <a:xfrm>
              <a:off x="10520363" y="1876425"/>
              <a:ext cx="173038" cy="774700"/>
            </a:xfrm>
            <a:custGeom>
              <a:avLst/>
              <a:gdLst>
                <a:gd name="T0" fmla="*/ 43 w 120"/>
                <a:gd name="T1" fmla="*/ 538 h 538"/>
                <a:gd name="T2" fmla="*/ 79 w 120"/>
                <a:gd name="T3" fmla="*/ 475 h 538"/>
                <a:gd name="T4" fmla="*/ 114 w 120"/>
                <a:gd name="T5" fmla="*/ 427 h 538"/>
                <a:gd name="T6" fmla="*/ 116 w 120"/>
                <a:gd name="T7" fmla="*/ 334 h 538"/>
                <a:gd name="T8" fmla="*/ 16 w 120"/>
                <a:gd name="T9" fmla="*/ 77 h 538"/>
                <a:gd name="T10" fmla="*/ 26 w 120"/>
                <a:gd name="T11" fmla="*/ 60 h 538"/>
                <a:gd name="T12" fmla="*/ 6 w 120"/>
                <a:gd name="T13" fmla="*/ 0 h 538"/>
                <a:gd name="T14" fmla="*/ 0 w 120"/>
                <a:gd name="T15" fmla="*/ 5 h 538"/>
                <a:gd name="T16" fmla="*/ 7 w 120"/>
                <a:gd name="T17" fmla="*/ 55 h 538"/>
                <a:gd name="T18" fmla="*/ 7 w 120"/>
                <a:gd name="T19" fmla="*/ 77 h 538"/>
                <a:gd name="T20" fmla="*/ 103 w 120"/>
                <a:gd name="T21" fmla="*/ 338 h 538"/>
                <a:gd name="T22" fmla="*/ 63 w 120"/>
                <a:gd name="T23" fmla="*/ 461 h 538"/>
                <a:gd name="T24" fmla="*/ 43 w 120"/>
                <a:gd name="T25" fmla="*/ 538 h 53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120" h="538">
                  <a:moveTo>
                    <a:pt x="43" y="538"/>
                  </a:moveTo>
                  <a:cubicBezTo>
                    <a:pt x="61" y="504"/>
                    <a:pt x="76" y="479"/>
                    <a:pt x="79" y="475"/>
                  </a:cubicBezTo>
                  <a:cubicBezTo>
                    <a:pt x="86" y="467"/>
                    <a:pt x="102" y="452"/>
                    <a:pt x="114" y="427"/>
                  </a:cubicBezTo>
                  <a:cubicBezTo>
                    <a:pt x="118" y="389"/>
                    <a:pt x="120" y="350"/>
                    <a:pt x="116" y="334"/>
                  </a:cubicBezTo>
                  <a:cubicBezTo>
                    <a:pt x="106" y="297"/>
                    <a:pt x="16" y="77"/>
                    <a:pt x="16" y="77"/>
                  </a:cubicBezTo>
                  <a:lnTo>
                    <a:pt x="26" y="60"/>
                  </a:lnTo>
                  <a:lnTo>
                    <a:pt x="6" y="0"/>
                  </a:lnTo>
                  <a:cubicBezTo>
                    <a:pt x="4" y="2"/>
                    <a:pt x="2" y="3"/>
                    <a:pt x="0" y="5"/>
                  </a:cubicBezTo>
                  <a:lnTo>
                    <a:pt x="7" y="55"/>
                  </a:lnTo>
                  <a:lnTo>
                    <a:pt x="7" y="77"/>
                  </a:lnTo>
                  <a:cubicBezTo>
                    <a:pt x="7" y="77"/>
                    <a:pt x="95" y="313"/>
                    <a:pt x="103" y="338"/>
                  </a:cubicBezTo>
                  <a:cubicBezTo>
                    <a:pt x="112" y="362"/>
                    <a:pt x="76" y="437"/>
                    <a:pt x="63" y="461"/>
                  </a:cubicBezTo>
                  <a:cubicBezTo>
                    <a:pt x="56" y="474"/>
                    <a:pt x="49" y="509"/>
                    <a:pt x="43" y="538"/>
                  </a:cubicBezTo>
                  <a:close/>
                </a:path>
              </a:pathLst>
            </a:custGeom>
            <a:solidFill>
              <a:srgbClr val="2E2C2C"/>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35" name="Freeform 50"/>
            <p:cNvSpPr/>
            <p:nvPr/>
          </p:nvSpPr>
          <p:spPr bwMode="auto">
            <a:xfrm>
              <a:off x="10379076" y="1941513"/>
              <a:ext cx="198438" cy="841375"/>
            </a:xfrm>
            <a:custGeom>
              <a:avLst/>
              <a:gdLst>
                <a:gd name="T0" fmla="*/ 99 w 138"/>
                <a:gd name="T1" fmla="*/ 122 h 585"/>
                <a:gd name="T2" fmla="*/ 138 w 138"/>
                <a:gd name="T3" fmla="*/ 154 h 585"/>
                <a:gd name="T4" fmla="*/ 58 w 138"/>
                <a:gd name="T5" fmla="*/ 42 h 585"/>
                <a:gd name="T6" fmla="*/ 31 w 138"/>
                <a:gd name="T7" fmla="*/ 0 h 585"/>
                <a:gd name="T8" fmla="*/ 32 w 138"/>
                <a:gd name="T9" fmla="*/ 178 h 585"/>
                <a:gd name="T10" fmla="*/ 0 w 138"/>
                <a:gd name="T11" fmla="*/ 402 h 585"/>
                <a:gd name="T12" fmla="*/ 29 w 138"/>
                <a:gd name="T13" fmla="*/ 462 h 585"/>
                <a:gd name="T14" fmla="*/ 93 w 138"/>
                <a:gd name="T15" fmla="*/ 585 h 585"/>
                <a:gd name="T16" fmla="*/ 127 w 138"/>
                <a:gd name="T17" fmla="*/ 522 h 585"/>
                <a:gd name="T18" fmla="*/ 85 w 138"/>
                <a:gd name="T19" fmla="*/ 391 h 585"/>
                <a:gd name="T20" fmla="*/ 118 w 138"/>
                <a:gd name="T21" fmla="*/ 391 h 585"/>
                <a:gd name="T22" fmla="*/ 85 w 138"/>
                <a:gd name="T23" fmla="*/ 371 h 585"/>
                <a:gd name="T24" fmla="*/ 78 w 138"/>
                <a:gd name="T25" fmla="*/ 289 h 585"/>
                <a:gd name="T26" fmla="*/ 88 w 138"/>
                <a:gd name="T27" fmla="*/ 240 h 585"/>
                <a:gd name="T28" fmla="*/ 99 w 138"/>
                <a:gd name="T29" fmla="*/ 186 h 585"/>
                <a:gd name="T30" fmla="*/ 99 w 138"/>
                <a:gd name="T31" fmla="*/ 122 h 58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Lst>
              <a:rect l="0" t="0" r="r" b="b"/>
              <a:pathLst>
                <a:path w="138" h="585">
                  <a:moveTo>
                    <a:pt x="99" y="122"/>
                  </a:moveTo>
                  <a:lnTo>
                    <a:pt x="138" y="154"/>
                  </a:lnTo>
                  <a:cubicBezTo>
                    <a:pt x="138" y="154"/>
                    <a:pt x="67" y="65"/>
                    <a:pt x="58" y="42"/>
                  </a:cubicBezTo>
                  <a:cubicBezTo>
                    <a:pt x="53" y="30"/>
                    <a:pt x="42" y="14"/>
                    <a:pt x="31" y="0"/>
                  </a:cubicBezTo>
                  <a:lnTo>
                    <a:pt x="32" y="178"/>
                  </a:lnTo>
                  <a:cubicBezTo>
                    <a:pt x="32" y="178"/>
                    <a:pt x="24" y="281"/>
                    <a:pt x="0" y="402"/>
                  </a:cubicBezTo>
                  <a:lnTo>
                    <a:pt x="29" y="462"/>
                  </a:lnTo>
                  <a:lnTo>
                    <a:pt x="93" y="585"/>
                  </a:lnTo>
                  <a:cubicBezTo>
                    <a:pt x="104" y="564"/>
                    <a:pt x="116" y="542"/>
                    <a:pt x="127" y="522"/>
                  </a:cubicBezTo>
                  <a:cubicBezTo>
                    <a:pt x="111" y="475"/>
                    <a:pt x="85" y="398"/>
                    <a:pt x="85" y="391"/>
                  </a:cubicBezTo>
                  <a:cubicBezTo>
                    <a:pt x="85" y="383"/>
                    <a:pt x="105" y="383"/>
                    <a:pt x="118" y="391"/>
                  </a:cubicBezTo>
                  <a:lnTo>
                    <a:pt x="85" y="371"/>
                  </a:lnTo>
                  <a:lnTo>
                    <a:pt x="78" y="289"/>
                  </a:lnTo>
                  <a:cubicBezTo>
                    <a:pt x="78" y="289"/>
                    <a:pt x="90" y="261"/>
                    <a:pt x="88" y="240"/>
                  </a:cubicBezTo>
                  <a:cubicBezTo>
                    <a:pt x="86" y="218"/>
                    <a:pt x="99" y="186"/>
                    <a:pt x="99" y="186"/>
                  </a:cubicBezTo>
                  <a:lnTo>
                    <a:pt x="99" y="122"/>
                  </a:lnTo>
                  <a:close/>
                </a:path>
              </a:pathLst>
            </a:custGeom>
            <a:solidFill>
              <a:srgbClr val="2E2C2C"/>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36" name="Freeform 51"/>
            <p:cNvSpPr/>
            <p:nvPr/>
          </p:nvSpPr>
          <p:spPr bwMode="auto">
            <a:xfrm>
              <a:off x="10453688" y="1912938"/>
              <a:ext cx="77788" cy="134937"/>
            </a:xfrm>
            <a:custGeom>
              <a:avLst/>
              <a:gdLst>
                <a:gd name="T0" fmla="*/ 54 w 54"/>
                <a:gd name="T1" fmla="*/ 94 h 94"/>
                <a:gd name="T2" fmla="*/ 18 w 54"/>
                <a:gd name="T3" fmla="*/ 0 h 94"/>
                <a:gd name="T4" fmla="*/ 0 w 54"/>
                <a:gd name="T5" fmla="*/ 6 h 94"/>
                <a:gd name="T6" fmla="*/ 54 w 54"/>
                <a:gd name="T7" fmla="*/ 94 h 94"/>
              </a:gdLst>
              <a:ahLst/>
              <a:cxnLst>
                <a:cxn ang="0">
                  <a:pos x="T0" y="T1"/>
                </a:cxn>
                <a:cxn ang="0">
                  <a:pos x="T2" y="T3"/>
                </a:cxn>
                <a:cxn ang="0">
                  <a:pos x="T4" y="T5"/>
                </a:cxn>
                <a:cxn ang="0">
                  <a:pos x="T6" y="T7"/>
                </a:cxn>
              </a:cxnLst>
              <a:rect l="0" t="0" r="r" b="b"/>
              <a:pathLst>
                <a:path w="54" h="94">
                  <a:moveTo>
                    <a:pt x="54" y="94"/>
                  </a:moveTo>
                  <a:lnTo>
                    <a:pt x="18" y="0"/>
                  </a:lnTo>
                  <a:cubicBezTo>
                    <a:pt x="12" y="3"/>
                    <a:pt x="6" y="5"/>
                    <a:pt x="0" y="6"/>
                  </a:cubicBezTo>
                  <a:cubicBezTo>
                    <a:pt x="14" y="21"/>
                    <a:pt x="32" y="48"/>
                    <a:pt x="54" y="94"/>
                  </a:cubicBezTo>
                  <a:close/>
                </a:path>
              </a:pathLst>
            </a:custGeom>
            <a:solidFill>
              <a:srgbClr val="2E2C2C"/>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37" name="Freeform 52"/>
            <p:cNvSpPr/>
            <p:nvPr/>
          </p:nvSpPr>
          <p:spPr bwMode="auto">
            <a:xfrm>
              <a:off x="10467976" y="2744788"/>
              <a:ext cx="123825" cy="214312"/>
            </a:xfrm>
            <a:custGeom>
              <a:avLst/>
              <a:gdLst>
                <a:gd name="T0" fmla="*/ 4 w 86"/>
                <a:gd name="T1" fmla="*/ 46 h 149"/>
                <a:gd name="T2" fmla="*/ 15 w 86"/>
                <a:gd name="T3" fmla="*/ 115 h 149"/>
                <a:gd name="T4" fmla="*/ 15 w 86"/>
                <a:gd name="T5" fmla="*/ 149 h 149"/>
                <a:gd name="T6" fmla="*/ 86 w 86"/>
                <a:gd name="T7" fmla="*/ 88 h 149"/>
                <a:gd name="T8" fmla="*/ 59 w 86"/>
                <a:gd name="T9" fmla="*/ 24 h 149"/>
                <a:gd name="T10" fmla="*/ 4 w 86"/>
                <a:gd name="T11" fmla="*/ 46 h 149"/>
              </a:gdLst>
              <a:ahLst/>
              <a:cxnLst>
                <a:cxn ang="0">
                  <a:pos x="T0" y="T1"/>
                </a:cxn>
                <a:cxn ang="0">
                  <a:pos x="T2" y="T3"/>
                </a:cxn>
                <a:cxn ang="0">
                  <a:pos x="T4" y="T5"/>
                </a:cxn>
                <a:cxn ang="0">
                  <a:pos x="T6" y="T7"/>
                </a:cxn>
                <a:cxn ang="0">
                  <a:pos x="T8" y="T9"/>
                </a:cxn>
                <a:cxn ang="0">
                  <a:pos x="T10" y="T11"/>
                </a:cxn>
              </a:cxnLst>
              <a:rect l="0" t="0" r="r" b="b"/>
              <a:pathLst>
                <a:path w="86" h="149">
                  <a:moveTo>
                    <a:pt x="4" y="46"/>
                  </a:moveTo>
                  <a:cubicBezTo>
                    <a:pt x="0" y="52"/>
                    <a:pt x="2" y="110"/>
                    <a:pt x="15" y="115"/>
                  </a:cubicBezTo>
                  <a:lnTo>
                    <a:pt x="15" y="149"/>
                  </a:lnTo>
                  <a:lnTo>
                    <a:pt x="86" y="88"/>
                  </a:lnTo>
                  <a:cubicBezTo>
                    <a:pt x="86" y="88"/>
                    <a:pt x="77" y="48"/>
                    <a:pt x="59" y="24"/>
                  </a:cubicBezTo>
                  <a:cubicBezTo>
                    <a:pt x="42" y="0"/>
                    <a:pt x="4" y="46"/>
                    <a:pt x="4" y="46"/>
                  </a:cubicBezTo>
                  <a:close/>
                </a:path>
              </a:pathLst>
            </a:custGeom>
            <a:solidFill>
              <a:srgbClr val="EAAD6A"/>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38" name="Freeform 53"/>
            <p:cNvSpPr/>
            <p:nvPr/>
          </p:nvSpPr>
          <p:spPr bwMode="auto">
            <a:xfrm>
              <a:off x="10277476" y="1924050"/>
              <a:ext cx="280988" cy="928687"/>
            </a:xfrm>
            <a:custGeom>
              <a:avLst/>
              <a:gdLst>
                <a:gd name="T0" fmla="*/ 109 w 195"/>
                <a:gd name="T1" fmla="*/ 645 h 645"/>
                <a:gd name="T2" fmla="*/ 195 w 195"/>
                <a:gd name="T3" fmla="*/ 587 h 645"/>
                <a:gd name="T4" fmla="*/ 134 w 195"/>
                <a:gd name="T5" fmla="*/ 383 h 645"/>
                <a:gd name="T6" fmla="*/ 140 w 195"/>
                <a:gd name="T7" fmla="*/ 243 h 645"/>
                <a:gd name="T8" fmla="*/ 169 w 195"/>
                <a:gd name="T9" fmla="*/ 134 h 645"/>
                <a:gd name="T10" fmla="*/ 101 w 195"/>
                <a:gd name="T11" fmla="*/ 0 h 645"/>
                <a:gd name="T12" fmla="*/ 50 w 195"/>
                <a:gd name="T13" fmla="*/ 25 h 645"/>
                <a:gd name="T14" fmla="*/ 40 w 195"/>
                <a:gd name="T15" fmla="*/ 39 h 645"/>
                <a:gd name="T16" fmla="*/ 19 w 195"/>
                <a:gd name="T17" fmla="*/ 92 h 645"/>
                <a:gd name="T18" fmla="*/ 19 w 195"/>
                <a:gd name="T19" fmla="*/ 157 h 645"/>
                <a:gd name="T20" fmla="*/ 5 w 195"/>
                <a:gd name="T21" fmla="*/ 173 h 645"/>
                <a:gd name="T22" fmla="*/ 5 w 195"/>
                <a:gd name="T23" fmla="*/ 213 h 645"/>
                <a:gd name="T24" fmla="*/ 22 w 195"/>
                <a:gd name="T25" fmla="*/ 229 h 645"/>
                <a:gd name="T26" fmla="*/ 12 w 195"/>
                <a:gd name="T27" fmla="*/ 288 h 645"/>
                <a:gd name="T28" fmla="*/ 10 w 195"/>
                <a:gd name="T29" fmla="*/ 361 h 645"/>
                <a:gd name="T30" fmla="*/ 27 w 195"/>
                <a:gd name="T31" fmla="*/ 430 h 645"/>
                <a:gd name="T32" fmla="*/ 109 w 195"/>
                <a:gd name="T33" fmla="*/ 645 h 64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195" h="645">
                  <a:moveTo>
                    <a:pt x="109" y="645"/>
                  </a:moveTo>
                  <a:cubicBezTo>
                    <a:pt x="109" y="645"/>
                    <a:pt x="170" y="592"/>
                    <a:pt x="195" y="587"/>
                  </a:cubicBezTo>
                  <a:cubicBezTo>
                    <a:pt x="195" y="587"/>
                    <a:pt x="144" y="410"/>
                    <a:pt x="134" y="383"/>
                  </a:cubicBezTo>
                  <a:lnTo>
                    <a:pt x="140" y="243"/>
                  </a:lnTo>
                  <a:cubicBezTo>
                    <a:pt x="140" y="243"/>
                    <a:pt x="171" y="159"/>
                    <a:pt x="169" y="134"/>
                  </a:cubicBezTo>
                  <a:cubicBezTo>
                    <a:pt x="168" y="109"/>
                    <a:pt x="101" y="0"/>
                    <a:pt x="101" y="0"/>
                  </a:cubicBezTo>
                  <a:cubicBezTo>
                    <a:pt x="101" y="0"/>
                    <a:pt x="64" y="13"/>
                    <a:pt x="50" y="25"/>
                  </a:cubicBezTo>
                  <a:cubicBezTo>
                    <a:pt x="37" y="37"/>
                    <a:pt x="40" y="39"/>
                    <a:pt x="40" y="39"/>
                  </a:cubicBezTo>
                  <a:cubicBezTo>
                    <a:pt x="40" y="39"/>
                    <a:pt x="22" y="87"/>
                    <a:pt x="19" y="92"/>
                  </a:cubicBezTo>
                  <a:cubicBezTo>
                    <a:pt x="15" y="97"/>
                    <a:pt x="19" y="157"/>
                    <a:pt x="19" y="157"/>
                  </a:cubicBezTo>
                  <a:cubicBezTo>
                    <a:pt x="19" y="157"/>
                    <a:pt x="3" y="161"/>
                    <a:pt x="5" y="173"/>
                  </a:cubicBezTo>
                  <a:cubicBezTo>
                    <a:pt x="7" y="185"/>
                    <a:pt x="0" y="205"/>
                    <a:pt x="5" y="213"/>
                  </a:cubicBezTo>
                  <a:cubicBezTo>
                    <a:pt x="10" y="222"/>
                    <a:pt x="22" y="229"/>
                    <a:pt x="22" y="229"/>
                  </a:cubicBezTo>
                  <a:cubicBezTo>
                    <a:pt x="22" y="229"/>
                    <a:pt x="13" y="279"/>
                    <a:pt x="12" y="288"/>
                  </a:cubicBezTo>
                  <a:cubicBezTo>
                    <a:pt x="10" y="297"/>
                    <a:pt x="7" y="349"/>
                    <a:pt x="10" y="361"/>
                  </a:cubicBezTo>
                  <a:cubicBezTo>
                    <a:pt x="13" y="373"/>
                    <a:pt x="27" y="430"/>
                    <a:pt x="27" y="430"/>
                  </a:cubicBezTo>
                  <a:cubicBezTo>
                    <a:pt x="27" y="430"/>
                    <a:pt x="88" y="632"/>
                    <a:pt x="109" y="645"/>
                  </a:cubicBezTo>
                  <a:close/>
                </a:path>
              </a:pathLst>
            </a:custGeom>
            <a:solidFill>
              <a:srgbClr val="383837"/>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39" name="Freeform 54"/>
            <p:cNvSpPr>
              <a:spLocks noEditPoints="1"/>
            </p:cNvSpPr>
            <p:nvPr/>
          </p:nvSpPr>
          <p:spPr bwMode="auto">
            <a:xfrm>
              <a:off x="10277476" y="1955800"/>
              <a:ext cx="214313" cy="896937"/>
            </a:xfrm>
            <a:custGeom>
              <a:avLst/>
              <a:gdLst>
                <a:gd name="T0" fmla="*/ 31 w 149"/>
                <a:gd name="T1" fmla="*/ 109 h 623"/>
                <a:gd name="T2" fmla="*/ 30 w 149"/>
                <a:gd name="T3" fmla="*/ 108 h 623"/>
                <a:gd name="T4" fmla="*/ 31 w 149"/>
                <a:gd name="T5" fmla="*/ 109 h 623"/>
                <a:gd name="T6" fmla="*/ 70 w 149"/>
                <a:gd name="T7" fmla="*/ 483 h 623"/>
                <a:gd name="T8" fmla="*/ 26 w 149"/>
                <a:gd name="T9" fmla="*/ 333 h 623"/>
                <a:gd name="T10" fmla="*/ 44 w 149"/>
                <a:gd name="T11" fmla="*/ 332 h 623"/>
                <a:gd name="T12" fmla="*/ 111 w 149"/>
                <a:gd name="T13" fmla="*/ 295 h 623"/>
                <a:gd name="T14" fmla="*/ 57 w 149"/>
                <a:gd name="T15" fmla="*/ 319 h 623"/>
                <a:gd name="T16" fmla="*/ 27 w 149"/>
                <a:gd name="T17" fmla="*/ 295 h 623"/>
                <a:gd name="T18" fmla="*/ 47 w 149"/>
                <a:gd name="T19" fmla="*/ 242 h 623"/>
                <a:gd name="T20" fmla="*/ 54 w 149"/>
                <a:gd name="T21" fmla="*/ 197 h 623"/>
                <a:gd name="T22" fmla="*/ 134 w 149"/>
                <a:gd name="T23" fmla="*/ 234 h 623"/>
                <a:gd name="T24" fmla="*/ 100 w 149"/>
                <a:gd name="T25" fmla="*/ 191 h 623"/>
                <a:gd name="T26" fmla="*/ 61 w 149"/>
                <a:gd name="T27" fmla="*/ 169 h 623"/>
                <a:gd name="T28" fmla="*/ 125 w 149"/>
                <a:gd name="T29" fmla="*/ 170 h 623"/>
                <a:gd name="T30" fmla="*/ 70 w 149"/>
                <a:gd name="T31" fmla="*/ 139 h 623"/>
                <a:gd name="T32" fmla="*/ 102 w 149"/>
                <a:gd name="T33" fmla="*/ 129 h 623"/>
                <a:gd name="T34" fmla="*/ 27 w 149"/>
                <a:gd name="T35" fmla="*/ 129 h 623"/>
                <a:gd name="T36" fmla="*/ 57 w 149"/>
                <a:gd name="T37" fmla="*/ 89 h 623"/>
                <a:gd name="T38" fmla="*/ 29 w 149"/>
                <a:gd name="T39" fmla="*/ 100 h 623"/>
                <a:gd name="T40" fmla="*/ 30 w 149"/>
                <a:gd name="T41" fmla="*/ 83 h 623"/>
                <a:gd name="T42" fmla="*/ 57 w 149"/>
                <a:gd name="T43" fmla="*/ 32 h 623"/>
                <a:gd name="T44" fmla="*/ 57 w 149"/>
                <a:gd name="T45" fmla="*/ 0 h 623"/>
                <a:gd name="T46" fmla="*/ 50 w 149"/>
                <a:gd name="T47" fmla="*/ 3 h 623"/>
                <a:gd name="T48" fmla="*/ 43 w 149"/>
                <a:gd name="T49" fmla="*/ 6 h 623"/>
                <a:gd name="T50" fmla="*/ 19 w 149"/>
                <a:gd name="T51" fmla="*/ 70 h 623"/>
                <a:gd name="T52" fmla="*/ 19 w 149"/>
                <a:gd name="T53" fmla="*/ 135 h 623"/>
                <a:gd name="T54" fmla="*/ 5 w 149"/>
                <a:gd name="T55" fmla="*/ 151 h 623"/>
                <a:gd name="T56" fmla="*/ 5 w 149"/>
                <a:gd name="T57" fmla="*/ 191 h 623"/>
                <a:gd name="T58" fmla="*/ 22 w 149"/>
                <a:gd name="T59" fmla="*/ 207 h 623"/>
                <a:gd name="T60" fmla="*/ 12 w 149"/>
                <a:gd name="T61" fmla="*/ 266 h 623"/>
                <a:gd name="T62" fmla="*/ 10 w 149"/>
                <a:gd name="T63" fmla="*/ 339 h 623"/>
                <a:gd name="T64" fmla="*/ 27 w 149"/>
                <a:gd name="T65" fmla="*/ 408 h 623"/>
                <a:gd name="T66" fmla="*/ 109 w 149"/>
                <a:gd name="T67" fmla="*/ 623 h 623"/>
                <a:gd name="T68" fmla="*/ 149 w 149"/>
                <a:gd name="T69" fmla="*/ 591 h 623"/>
                <a:gd name="T70" fmla="*/ 111 w 149"/>
                <a:gd name="T71" fmla="*/ 575 h 623"/>
                <a:gd name="T72" fmla="*/ 70 w 149"/>
                <a:gd name="T73" fmla="*/ 483 h 62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Lst>
              <a:rect l="0" t="0" r="r" b="b"/>
              <a:pathLst>
                <a:path w="149" h="623">
                  <a:moveTo>
                    <a:pt x="31" y="109"/>
                  </a:moveTo>
                  <a:cubicBezTo>
                    <a:pt x="31" y="108"/>
                    <a:pt x="31" y="108"/>
                    <a:pt x="30" y="108"/>
                  </a:cubicBezTo>
                  <a:cubicBezTo>
                    <a:pt x="31" y="108"/>
                    <a:pt x="31" y="108"/>
                    <a:pt x="31" y="109"/>
                  </a:cubicBezTo>
                  <a:close/>
                  <a:moveTo>
                    <a:pt x="70" y="483"/>
                  </a:moveTo>
                  <a:cubicBezTo>
                    <a:pt x="58" y="475"/>
                    <a:pt x="26" y="333"/>
                    <a:pt x="26" y="333"/>
                  </a:cubicBezTo>
                  <a:cubicBezTo>
                    <a:pt x="26" y="333"/>
                    <a:pt x="9" y="326"/>
                    <a:pt x="44" y="332"/>
                  </a:cubicBezTo>
                  <a:cubicBezTo>
                    <a:pt x="79" y="339"/>
                    <a:pt x="111" y="295"/>
                    <a:pt x="111" y="295"/>
                  </a:cubicBezTo>
                  <a:cubicBezTo>
                    <a:pt x="111" y="295"/>
                    <a:pt x="67" y="314"/>
                    <a:pt x="57" y="319"/>
                  </a:cubicBezTo>
                  <a:cubicBezTo>
                    <a:pt x="47" y="324"/>
                    <a:pt x="22" y="304"/>
                    <a:pt x="27" y="295"/>
                  </a:cubicBezTo>
                  <a:cubicBezTo>
                    <a:pt x="32" y="287"/>
                    <a:pt x="37" y="253"/>
                    <a:pt x="47" y="242"/>
                  </a:cubicBezTo>
                  <a:cubicBezTo>
                    <a:pt x="54" y="234"/>
                    <a:pt x="55" y="212"/>
                    <a:pt x="54" y="197"/>
                  </a:cubicBezTo>
                  <a:cubicBezTo>
                    <a:pt x="100" y="186"/>
                    <a:pt x="134" y="234"/>
                    <a:pt x="134" y="234"/>
                  </a:cubicBezTo>
                  <a:cubicBezTo>
                    <a:pt x="134" y="234"/>
                    <a:pt x="121" y="206"/>
                    <a:pt x="100" y="191"/>
                  </a:cubicBezTo>
                  <a:cubicBezTo>
                    <a:pt x="80" y="175"/>
                    <a:pt x="61" y="169"/>
                    <a:pt x="61" y="169"/>
                  </a:cubicBezTo>
                  <a:cubicBezTo>
                    <a:pt x="78" y="162"/>
                    <a:pt x="105" y="165"/>
                    <a:pt x="125" y="170"/>
                  </a:cubicBezTo>
                  <a:cubicBezTo>
                    <a:pt x="106" y="160"/>
                    <a:pt x="82" y="146"/>
                    <a:pt x="70" y="139"/>
                  </a:cubicBezTo>
                  <a:cubicBezTo>
                    <a:pt x="74" y="117"/>
                    <a:pt x="102" y="129"/>
                    <a:pt x="102" y="129"/>
                  </a:cubicBezTo>
                  <a:cubicBezTo>
                    <a:pt x="78" y="95"/>
                    <a:pt x="27" y="129"/>
                    <a:pt x="27" y="129"/>
                  </a:cubicBezTo>
                  <a:cubicBezTo>
                    <a:pt x="25" y="119"/>
                    <a:pt x="57" y="89"/>
                    <a:pt x="57" y="89"/>
                  </a:cubicBezTo>
                  <a:lnTo>
                    <a:pt x="29" y="100"/>
                  </a:lnTo>
                  <a:cubicBezTo>
                    <a:pt x="28" y="92"/>
                    <a:pt x="30" y="83"/>
                    <a:pt x="30" y="83"/>
                  </a:cubicBezTo>
                  <a:lnTo>
                    <a:pt x="57" y="32"/>
                  </a:lnTo>
                  <a:lnTo>
                    <a:pt x="57" y="0"/>
                  </a:lnTo>
                  <a:cubicBezTo>
                    <a:pt x="55" y="1"/>
                    <a:pt x="52" y="2"/>
                    <a:pt x="50" y="3"/>
                  </a:cubicBezTo>
                  <a:cubicBezTo>
                    <a:pt x="47" y="5"/>
                    <a:pt x="43" y="6"/>
                    <a:pt x="43" y="6"/>
                  </a:cubicBezTo>
                  <a:cubicBezTo>
                    <a:pt x="43" y="6"/>
                    <a:pt x="22" y="65"/>
                    <a:pt x="19" y="70"/>
                  </a:cubicBezTo>
                  <a:cubicBezTo>
                    <a:pt x="15" y="75"/>
                    <a:pt x="19" y="135"/>
                    <a:pt x="19" y="135"/>
                  </a:cubicBezTo>
                  <a:cubicBezTo>
                    <a:pt x="19" y="135"/>
                    <a:pt x="3" y="139"/>
                    <a:pt x="5" y="151"/>
                  </a:cubicBezTo>
                  <a:cubicBezTo>
                    <a:pt x="7" y="163"/>
                    <a:pt x="0" y="183"/>
                    <a:pt x="5" y="191"/>
                  </a:cubicBezTo>
                  <a:cubicBezTo>
                    <a:pt x="10" y="200"/>
                    <a:pt x="22" y="207"/>
                    <a:pt x="22" y="207"/>
                  </a:cubicBezTo>
                  <a:cubicBezTo>
                    <a:pt x="22" y="207"/>
                    <a:pt x="13" y="257"/>
                    <a:pt x="12" y="266"/>
                  </a:cubicBezTo>
                  <a:cubicBezTo>
                    <a:pt x="10" y="275"/>
                    <a:pt x="7" y="327"/>
                    <a:pt x="10" y="339"/>
                  </a:cubicBezTo>
                  <a:cubicBezTo>
                    <a:pt x="13" y="351"/>
                    <a:pt x="27" y="408"/>
                    <a:pt x="27" y="408"/>
                  </a:cubicBezTo>
                  <a:cubicBezTo>
                    <a:pt x="27" y="408"/>
                    <a:pt x="88" y="610"/>
                    <a:pt x="109" y="623"/>
                  </a:cubicBezTo>
                  <a:cubicBezTo>
                    <a:pt x="109" y="623"/>
                    <a:pt x="128" y="607"/>
                    <a:pt x="149" y="591"/>
                  </a:cubicBezTo>
                  <a:lnTo>
                    <a:pt x="111" y="575"/>
                  </a:lnTo>
                  <a:cubicBezTo>
                    <a:pt x="111" y="575"/>
                    <a:pt x="82" y="492"/>
                    <a:pt x="70" y="483"/>
                  </a:cubicBezTo>
                  <a:close/>
                </a:path>
              </a:pathLst>
            </a:custGeom>
            <a:solidFill>
              <a:srgbClr val="2E2C2C"/>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40" name="Freeform 55"/>
            <p:cNvSpPr/>
            <p:nvPr/>
          </p:nvSpPr>
          <p:spPr bwMode="auto">
            <a:xfrm>
              <a:off x="10467976" y="2203450"/>
              <a:ext cx="23813" cy="12700"/>
            </a:xfrm>
            <a:custGeom>
              <a:avLst/>
              <a:gdLst>
                <a:gd name="T0" fmla="*/ 17 w 17"/>
                <a:gd name="T1" fmla="*/ 4 h 9"/>
                <a:gd name="T2" fmla="*/ 0 w 17"/>
                <a:gd name="T3" fmla="*/ 0 h 9"/>
                <a:gd name="T4" fmla="*/ 17 w 17"/>
                <a:gd name="T5" fmla="*/ 4 h 9"/>
              </a:gdLst>
              <a:ahLst/>
              <a:cxnLst>
                <a:cxn ang="0">
                  <a:pos x="T0" y="T1"/>
                </a:cxn>
                <a:cxn ang="0">
                  <a:pos x="T2" y="T3"/>
                </a:cxn>
                <a:cxn ang="0">
                  <a:pos x="T4" y="T5"/>
                </a:cxn>
              </a:cxnLst>
              <a:rect l="0" t="0" r="r" b="b"/>
              <a:pathLst>
                <a:path w="17" h="9">
                  <a:moveTo>
                    <a:pt x="17" y="4"/>
                  </a:moveTo>
                  <a:cubicBezTo>
                    <a:pt x="17" y="4"/>
                    <a:pt x="14" y="3"/>
                    <a:pt x="0" y="0"/>
                  </a:cubicBezTo>
                  <a:cubicBezTo>
                    <a:pt x="14" y="9"/>
                    <a:pt x="14" y="6"/>
                    <a:pt x="17" y="4"/>
                  </a:cubicBezTo>
                  <a:close/>
                </a:path>
              </a:pathLst>
            </a:custGeom>
            <a:solidFill>
              <a:srgbClr val="2E2C2C"/>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41" name="Freeform 56"/>
            <p:cNvSpPr/>
            <p:nvPr/>
          </p:nvSpPr>
          <p:spPr bwMode="auto">
            <a:xfrm>
              <a:off x="10560051" y="1558925"/>
              <a:ext cx="280988" cy="354012"/>
            </a:xfrm>
            <a:custGeom>
              <a:avLst/>
              <a:gdLst>
                <a:gd name="T0" fmla="*/ 107 w 196"/>
                <a:gd name="T1" fmla="*/ 244 h 246"/>
                <a:gd name="T2" fmla="*/ 142 w 196"/>
                <a:gd name="T3" fmla="*/ 219 h 246"/>
                <a:gd name="T4" fmla="*/ 177 w 196"/>
                <a:gd name="T5" fmla="*/ 155 h 246"/>
                <a:gd name="T6" fmla="*/ 186 w 196"/>
                <a:gd name="T7" fmla="*/ 155 h 246"/>
                <a:gd name="T8" fmla="*/ 192 w 196"/>
                <a:gd name="T9" fmla="*/ 121 h 246"/>
                <a:gd name="T10" fmla="*/ 186 w 196"/>
                <a:gd name="T11" fmla="*/ 91 h 246"/>
                <a:gd name="T12" fmla="*/ 192 w 196"/>
                <a:gd name="T13" fmla="*/ 14 h 246"/>
                <a:gd name="T14" fmla="*/ 79 w 196"/>
                <a:gd name="T15" fmla="*/ 0 h 246"/>
                <a:gd name="T16" fmla="*/ 30 w 196"/>
                <a:gd name="T17" fmla="*/ 26 h 246"/>
                <a:gd name="T18" fmla="*/ 30 w 196"/>
                <a:gd name="T19" fmla="*/ 91 h 246"/>
                <a:gd name="T20" fmla="*/ 9 w 196"/>
                <a:gd name="T21" fmla="*/ 91 h 246"/>
                <a:gd name="T22" fmla="*/ 30 w 196"/>
                <a:gd name="T23" fmla="*/ 149 h 246"/>
                <a:gd name="T24" fmla="*/ 49 w 196"/>
                <a:gd name="T25" fmla="*/ 213 h 246"/>
                <a:gd name="T26" fmla="*/ 107 w 196"/>
                <a:gd name="T27" fmla="*/ 244 h 24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196" h="246">
                  <a:moveTo>
                    <a:pt x="107" y="244"/>
                  </a:moveTo>
                  <a:cubicBezTo>
                    <a:pt x="124" y="246"/>
                    <a:pt x="137" y="225"/>
                    <a:pt x="142" y="219"/>
                  </a:cubicBezTo>
                  <a:cubicBezTo>
                    <a:pt x="147" y="213"/>
                    <a:pt x="173" y="171"/>
                    <a:pt x="177" y="155"/>
                  </a:cubicBezTo>
                  <a:cubicBezTo>
                    <a:pt x="177" y="155"/>
                    <a:pt x="185" y="160"/>
                    <a:pt x="186" y="155"/>
                  </a:cubicBezTo>
                  <a:cubicBezTo>
                    <a:pt x="186" y="155"/>
                    <a:pt x="190" y="127"/>
                    <a:pt x="192" y="121"/>
                  </a:cubicBezTo>
                  <a:cubicBezTo>
                    <a:pt x="194" y="115"/>
                    <a:pt x="196" y="92"/>
                    <a:pt x="186" y="91"/>
                  </a:cubicBezTo>
                  <a:lnTo>
                    <a:pt x="192" y="14"/>
                  </a:lnTo>
                  <a:lnTo>
                    <a:pt x="79" y="0"/>
                  </a:lnTo>
                  <a:lnTo>
                    <a:pt x="30" y="26"/>
                  </a:lnTo>
                  <a:lnTo>
                    <a:pt x="30" y="91"/>
                  </a:lnTo>
                  <a:cubicBezTo>
                    <a:pt x="30" y="91"/>
                    <a:pt x="13" y="83"/>
                    <a:pt x="9" y="91"/>
                  </a:cubicBezTo>
                  <a:cubicBezTo>
                    <a:pt x="9" y="91"/>
                    <a:pt x="0" y="150"/>
                    <a:pt x="30" y="149"/>
                  </a:cubicBezTo>
                  <a:cubicBezTo>
                    <a:pt x="30" y="149"/>
                    <a:pt x="36" y="194"/>
                    <a:pt x="49" y="213"/>
                  </a:cubicBezTo>
                  <a:cubicBezTo>
                    <a:pt x="63" y="232"/>
                    <a:pt x="82" y="242"/>
                    <a:pt x="107" y="244"/>
                  </a:cubicBezTo>
                  <a:close/>
                </a:path>
              </a:pathLst>
            </a:custGeom>
            <a:solidFill>
              <a:srgbClr val="EAAD6A"/>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42" name="Freeform 57"/>
            <p:cNvSpPr/>
            <p:nvPr/>
          </p:nvSpPr>
          <p:spPr bwMode="auto">
            <a:xfrm>
              <a:off x="10560051" y="1560513"/>
              <a:ext cx="134938" cy="341312"/>
            </a:xfrm>
            <a:custGeom>
              <a:avLst/>
              <a:gdLst>
                <a:gd name="T0" fmla="*/ 82 w 94"/>
                <a:gd name="T1" fmla="*/ 237 h 237"/>
                <a:gd name="T2" fmla="*/ 55 w 94"/>
                <a:gd name="T3" fmla="*/ 169 h 237"/>
                <a:gd name="T4" fmla="*/ 64 w 94"/>
                <a:gd name="T5" fmla="*/ 134 h 237"/>
                <a:gd name="T6" fmla="*/ 55 w 94"/>
                <a:gd name="T7" fmla="*/ 113 h 237"/>
                <a:gd name="T8" fmla="*/ 73 w 94"/>
                <a:gd name="T9" fmla="*/ 96 h 237"/>
                <a:gd name="T10" fmla="*/ 85 w 94"/>
                <a:gd name="T11" fmla="*/ 59 h 237"/>
                <a:gd name="T12" fmla="*/ 94 w 94"/>
                <a:gd name="T13" fmla="*/ 1 h 237"/>
                <a:gd name="T14" fmla="*/ 79 w 94"/>
                <a:gd name="T15" fmla="*/ 0 h 237"/>
                <a:gd name="T16" fmla="*/ 30 w 94"/>
                <a:gd name="T17" fmla="*/ 25 h 237"/>
                <a:gd name="T18" fmla="*/ 30 w 94"/>
                <a:gd name="T19" fmla="*/ 90 h 237"/>
                <a:gd name="T20" fmla="*/ 9 w 94"/>
                <a:gd name="T21" fmla="*/ 90 h 237"/>
                <a:gd name="T22" fmla="*/ 30 w 94"/>
                <a:gd name="T23" fmla="*/ 148 h 237"/>
                <a:gd name="T24" fmla="*/ 49 w 94"/>
                <a:gd name="T25" fmla="*/ 212 h 237"/>
                <a:gd name="T26" fmla="*/ 82 w 94"/>
                <a:gd name="T27" fmla="*/ 237 h 23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94" h="237">
                  <a:moveTo>
                    <a:pt x="82" y="237"/>
                  </a:moveTo>
                  <a:cubicBezTo>
                    <a:pt x="68" y="217"/>
                    <a:pt x="55" y="169"/>
                    <a:pt x="55" y="169"/>
                  </a:cubicBezTo>
                  <a:cubicBezTo>
                    <a:pt x="53" y="157"/>
                    <a:pt x="64" y="134"/>
                    <a:pt x="64" y="134"/>
                  </a:cubicBezTo>
                  <a:lnTo>
                    <a:pt x="55" y="113"/>
                  </a:lnTo>
                  <a:cubicBezTo>
                    <a:pt x="55" y="106"/>
                    <a:pt x="73" y="96"/>
                    <a:pt x="73" y="96"/>
                  </a:cubicBezTo>
                  <a:cubicBezTo>
                    <a:pt x="73" y="96"/>
                    <a:pt x="84" y="69"/>
                    <a:pt x="85" y="59"/>
                  </a:cubicBezTo>
                  <a:cubicBezTo>
                    <a:pt x="86" y="53"/>
                    <a:pt x="91" y="26"/>
                    <a:pt x="94" y="1"/>
                  </a:cubicBezTo>
                  <a:lnTo>
                    <a:pt x="79" y="0"/>
                  </a:lnTo>
                  <a:lnTo>
                    <a:pt x="30" y="25"/>
                  </a:lnTo>
                  <a:lnTo>
                    <a:pt x="30" y="90"/>
                  </a:lnTo>
                  <a:cubicBezTo>
                    <a:pt x="30" y="90"/>
                    <a:pt x="13" y="82"/>
                    <a:pt x="9" y="90"/>
                  </a:cubicBezTo>
                  <a:cubicBezTo>
                    <a:pt x="9" y="90"/>
                    <a:pt x="0" y="149"/>
                    <a:pt x="30" y="148"/>
                  </a:cubicBezTo>
                  <a:cubicBezTo>
                    <a:pt x="30" y="148"/>
                    <a:pt x="36" y="193"/>
                    <a:pt x="49" y="212"/>
                  </a:cubicBezTo>
                  <a:cubicBezTo>
                    <a:pt x="58" y="224"/>
                    <a:pt x="69" y="232"/>
                    <a:pt x="82" y="237"/>
                  </a:cubicBezTo>
                  <a:close/>
                </a:path>
              </a:pathLst>
            </a:custGeom>
            <a:solidFill>
              <a:srgbClr val="E2A06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43" name="Freeform 58"/>
            <p:cNvSpPr/>
            <p:nvPr/>
          </p:nvSpPr>
          <p:spPr bwMode="auto">
            <a:xfrm>
              <a:off x="10775951" y="1690688"/>
              <a:ext cx="68263" cy="166687"/>
            </a:xfrm>
            <a:custGeom>
              <a:avLst/>
              <a:gdLst>
                <a:gd name="T0" fmla="*/ 27 w 48"/>
                <a:gd name="T1" fmla="*/ 64 h 116"/>
                <a:gd name="T2" fmla="*/ 36 w 48"/>
                <a:gd name="T3" fmla="*/ 64 h 116"/>
                <a:gd name="T4" fmla="*/ 48 w 48"/>
                <a:gd name="T5" fmla="*/ 19 h 116"/>
                <a:gd name="T6" fmla="*/ 36 w 48"/>
                <a:gd name="T7" fmla="*/ 0 h 116"/>
                <a:gd name="T8" fmla="*/ 21 w 48"/>
                <a:gd name="T9" fmla="*/ 56 h 116"/>
                <a:gd name="T10" fmla="*/ 0 w 48"/>
                <a:gd name="T11" fmla="*/ 75 h 116"/>
                <a:gd name="T12" fmla="*/ 0 w 48"/>
                <a:gd name="T13" fmla="*/ 116 h 116"/>
                <a:gd name="T14" fmla="*/ 27 w 48"/>
                <a:gd name="T15" fmla="*/ 64 h 116"/>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48" h="116">
                  <a:moveTo>
                    <a:pt x="27" y="64"/>
                  </a:moveTo>
                  <a:cubicBezTo>
                    <a:pt x="27" y="64"/>
                    <a:pt x="35" y="69"/>
                    <a:pt x="36" y="64"/>
                  </a:cubicBezTo>
                  <a:cubicBezTo>
                    <a:pt x="36" y="64"/>
                    <a:pt x="48" y="35"/>
                    <a:pt x="48" y="19"/>
                  </a:cubicBezTo>
                  <a:cubicBezTo>
                    <a:pt x="47" y="12"/>
                    <a:pt x="46" y="1"/>
                    <a:pt x="36" y="0"/>
                  </a:cubicBezTo>
                  <a:cubicBezTo>
                    <a:pt x="36" y="0"/>
                    <a:pt x="27" y="48"/>
                    <a:pt x="21" y="56"/>
                  </a:cubicBezTo>
                  <a:cubicBezTo>
                    <a:pt x="15" y="65"/>
                    <a:pt x="0" y="75"/>
                    <a:pt x="0" y="75"/>
                  </a:cubicBezTo>
                  <a:cubicBezTo>
                    <a:pt x="3" y="79"/>
                    <a:pt x="4" y="97"/>
                    <a:pt x="0" y="116"/>
                  </a:cubicBezTo>
                  <a:cubicBezTo>
                    <a:pt x="10" y="101"/>
                    <a:pt x="24" y="76"/>
                    <a:pt x="27" y="64"/>
                  </a:cubicBezTo>
                  <a:close/>
                </a:path>
              </a:pathLst>
            </a:custGeom>
            <a:solidFill>
              <a:srgbClr val="E2A06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44" name="Freeform 59"/>
            <p:cNvSpPr/>
            <p:nvPr/>
          </p:nvSpPr>
          <p:spPr bwMode="auto">
            <a:xfrm>
              <a:off x="10583863" y="1484313"/>
              <a:ext cx="268288" cy="255587"/>
            </a:xfrm>
            <a:custGeom>
              <a:avLst/>
              <a:gdLst>
                <a:gd name="T0" fmla="*/ 185 w 186"/>
                <a:gd name="T1" fmla="*/ 76 h 178"/>
                <a:gd name="T2" fmla="*/ 127 w 186"/>
                <a:gd name="T3" fmla="*/ 0 h 178"/>
                <a:gd name="T4" fmla="*/ 93 w 186"/>
                <a:gd name="T5" fmla="*/ 7 h 178"/>
                <a:gd name="T6" fmla="*/ 55 w 186"/>
                <a:gd name="T7" fmla="*/ 11 h 178"/>
                <a:gd name="T8" fmla="*/ 34 w 186"/>
                <a:gd name="T9" fmla="*/ 22 h 178"/>
                <a:gd name="T10" fmla="*/ 0 w 186"/>
                <a:gd name="T11" fmla="*/ 71 h 178"/>
                <a:gd name="T12" fmla="*/ 3 w 186"/>
                <a:gd name="T13" fmla="*/ 140 h 178"/>
                <a:gd name="T14" fmla="*/ 11 w 186"/>
                <a:gd name="T15" fmla="*/ 142 h 178"/>
                <a:gd name="T16" fmla="*/ 15 w 186"/>
                <a:gd name="T17" fmla="*/ 169 h 178"/>
                <a:gd name="T18" fmla="*/ 20 w 186"/>
                <a:gd name="T19" fmla="*/ 165 h 178"/>
                <a:gd name="T20" fmla="*/ 25 w 186"/>
                <a:gd name="T21" fmla="*/ 126 h 178"/>
                <a:gd name="T22" fmla="*/ 25 w 186"/>
                <a:gd name="T23" fmla="*/ 96 h 178"/>
                <a:gd name="T24" fmla="*/ 44 w 186"/>
                <a:gd name="T25" fmla="*/ 79 h 178"/>
                <a:gd name="T26" fmla="*/ 80 w 186"/>
                <a:gd name="T27" fmla="*/ 91 h 178"/>
                <a:gd name="T28" fmla="*/ 107 w 186"/>
                <a:gd name="T29" fmla="*/ 105 h 178"/>
                <a:gd name="T30" fmla="*/ 110 w 186"/>
                <a:gd name="T31" fmla="*/ 105 h 178"/>
                <a:gd name="T32" fmla="*/ 124 w 186"/>
                <a:gd name="T33" fmla="*/ 104 h 178"/>
                <a:gd name="T34" fmla="*/ 150 w 186"/>
                <a:gd name="T35" fmla="*/ 116 h 178"/>
                <a:gd name="T36" fmla="*/ 144 w 186"/>
                <a:gd name="T37" fmla="*/ 97 h 178"/>
                <a:gd name="T38" fmla="*/ 149 w 186"/>
                <a:gd name="T39" fmla="*/ 96 h 178"/>
                <a:gd name="T40" fmla="*/ 157 w 186"/>
                <a:gd name="T41" fmla="*/ 108 h 178"/>
                <a:gd name="T42" fmla="*/ 160 w 186"/>
                <a:gd name="T43" fmla="*/ 143 h 178"/>
                <a:gd name="T44" fmla="*/ 159 w 186"/>
                <a:gd name="T45" fmla="*/ 174 h 178"/>
                <a:gd name="T46" fmla="*/ 161 w 186"/>
                <a:gd name="T47" fmla="*/ 178 h 178"/>
                <a:gd name="T48" fmla="*/ 169 w 186"/>
                <a:gd name="T49" fmla="*/ 143 h 178"/>
                <a:gd name="T50" fmla="*/ 176 w 186"/>
                <a:gd name="T51" fmla="*/ 147 h 178"/>
                <a:gd name="T52" fmla="*/ 184 w 186"/>
                <a:gd name="T53" fmla="*/ 115 h 178"/>
                <a:gd name="T54" fmla="*/ 185 w 186"/>
                <a:gd name="T55" fmla="*/ 76 h 17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Lst>
              <a:rect l="0" t="0" r="r" b="b"/>
              <a:pathLst>
                <a:path w="186" h="178">
                  <a:moveTo>
                    <a:pt x="185" y="76"/>
                  </a:moveTo>
                  <a:cubicBezTo>
                    <a:pt x="185" y="69"/>
                    <a:pt x="181" y="20"/>
                    <a:pt x="127" y="0"/>
                  </a:cubicBezTo>
                  <a:cubicBezTo>
                    <a:pt x="127" y="0"/>
                    <a:pt x="115" y="2"/>
                    <a:pt x="93" y="7"/>
                  </a:cubicBezTo>
                  <a:cubicBezTo>
                    <a:pt x="93" y="7"/>
                    <a:pt x="62" y="6"/>
                    <a:pt x="55" y="11"/>
                  </a:cubicBezTo>
                  <a:cubicBezTo>
                    <a:pt x="49" y="16"/>
                    <a:pt x="34" y="22"/>
                    <a:pt x="34" y="22"/>
                  </a:cubicBezTo>
                  <a:cubicBezTo>
                    <a:pt x="34" y="22"/>
                    <a:pt x="4" y="32"/>
                    <a:pt x="0" y="71"/>
                  </a:cubicBezTo>
                  <a:cubicBezTo>
                    <a:pt x="0" y="71"/>
                    <a:pt x="0" y="121"/>
                    <a:pt x="3" y="140"/>
                  </a:cubicBezTo>
                  <a:cubicBezTo>
                    <a:pt x="3" y="140"/>
                    <a:pt x="7" y="139"/>
                    <a:pt x="11" y="142"/>
                  </a:cubicBezTo>
                  <a:lnTo>
                    <a:pt x="15" y="169"/>
                  </a:lnTo>
                  <a:lnTo>
                    <a:pt x="20" y="165"/>
                  </a:lnTo>
                  <a:cubicBezTo>
                    <a:pt x="20" y="165"/>
                    <a:pt x="17" y="135"/>
                    <a:pt x="25" y="126"/>
                  </a:cubicBezTo>
                  <a:cubicBezTo>
                    <a:pt x="28" y="122"/>
                    <a:pt x="25" y="96"/>
                    <a:pt x="25" y="96"/>
                  </a:cubicBezTo>
                  <a:cubicBezTo>
                    <a:pt x="25" y="96"/>
                    <a:pt x="42" y="80"/>
                    <a:pt x="44" y="79"/>
                  </a:cubicBezTo>
                  <a:cubicBezTo>
                    <a:pt x="44" y="79"/>
                    <a:pt x="68" y="84"/>
                    <a:pt x="80" y="91"/>
                  </a:cubicBezTo>
                  <a:cubicBezTo>
                    <a:pt x="80" y="91"/>
                    <a:pt x="83" y="101"/>
                    <a:pt x="107" y="105"/>
                  </a:cubicBezTo>
                  <a:cubicBezTo>
                    <a:pt x="108" y="105"/>
                    <a:pt x="109" y="105"/>
                    <a:pt x="110" y="105"/>
                  </a:cubicBezTo>
                  <a:cubicBezTo>
                    <a:pt x="114" y="105"/>
                    <a:pt x="119" y="105"/>
                    <a:pt x="124" y="104"/>
                  </a:cubicBezTo>
                  <a:cubicBezTo>
                    <a:pt x="149" y="96"/>
                    <a:pt x="150" y="116"/>
                    <a:pt x="150" y="116"/>
                  </a:cubicBezTo>
                  <a:cubicBezTo>
                    <a:pt x="153" y="107"/>
                    <a:pt x="149" y="101"/>
                    <a:pt x="144" y="97"/>
                  </a:cubicBezTo>
                  <a:lnTo>
                    <a:pt x="149" y="96"/>
                  </a:lnTo>
                  <a:cubicBezTo>
                    <a:pt x="149" y="96"/>
                    <a:pt x="154" y="100"/>
                    <a:pt x="157" y="108"/>
                  </a:cubicBezTo>
                  <a:cubicBezTo>
                    <a:pt x="159" y="119"/>
                    <a:pt x="155" y="132"/>
                    <a:pt x="160" y="143"/>
                  </a:cubicBezTo>
                  <a:cubicBezTo>
                    <a:pt x="164" y="151"/>
                    <a:pt x="159" y="174"/>
                    <a:pt x="159" y="174"/>
                  </a:cubicBezTo>
                  <a:lnTo>
                    <a:pt x="161" y="178"/>
                  </a:lnTo>
                  <a:lnTo>
                    <a:pt x="169" y="143"/>
                  </a:lnTo>
                  <a:cubicBezTo>
                    <a:pt x="169" y="143"/>
                    <a:pt x="175" y="144"/>
                    <a:pt x="176" y="147"/>
                  </a:cubicBezTo>
                  <a:lnTo>
                    <a:pt x="184" y="115"/>
                  </a:lnTo>
                  <a:cubicBezTo>
                    <a:pt x="184" y="115"/>
                    <a:pt x="186" y="82"/>
                    <a:pt x="185" y="76"/>
                  </a:cubicBezTo>
                  <a:close/>
                </a:path>
              </a:pathLst>
            </a:custGeom>
            <a:solidFill>
              <a:srgbClr val="383837"/>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45" name="Freeform 60"/>
            <p:cNvSpPr/>
            <p:nvPr/>
          </p:nvSpPr>
          <p:spPr bwMode="auto">
            <a:xfrm>
              <a:off x="10871201" y="2224088"/>
              <a:ext cx="50800" cy="280987"/>
            </a:xfrm>
            <a:custGeom>
              <a:avLst/>
              <a:gdLst>
                <a:gd name="T0" fmla="*/ 28 w 36"/>
                <a:gd name="T1" fmla="*/ 109 h 195"/>
                <a:gd name="T2" fmla="*/ 11 w 36"/>
                <a:gd name="T3" fmla="*/ 0 h 195"/>
                <a:gd name="T4" fmla="*/ 0 w 36"/>
                <a:gd name="T5" fmla="*/ 165 h 195"/>
                <a:gd name="T6" fmla="*/ 6 w 36"/>
                <a:gd name="T7" fmla="*/ 195 h 195"/>
                <a:gd name="T8" fmla="*/ 34 w 36"/>
                <a:gd name="T9" fmla="*/ 195 h 195"/>
                <a:gd name="T10" fmla="*/ 28 w 36"/>
                <a:gd name="T11" fmla="*/ 109 h 195"/>
              </a:gdLst>
              <a:ahLst/>
              <a:cxnLst>
                <a:cxn ang="0">
                  <a:pos x="T0" y="T1"/>
                </a:cxn>
                <a:cxn ang="0">
                  <a:pos x="T2" y="T3"/>
                </a:cxn>
                <a:cxn ang="0">
                  <a:pos x="T4" y="T5"/>
                </a:cxn>
                <a:cxn ang="0">
                  <a:pos x="T6" y="T7"/>
                </a:cxn>
                <a:cxn ang="0">
                  <a:pos x="T8" y="T9"/>
                </a:cxn>
                <a:cxn ang="0">
                  <a:pos x="T10" y="T11"/>
                </a:cxn>
              </a:cxnLst>
              <a:rect l="0" t="0" r="r" b="b"/>
              <a:pathLst>
                <a:path w="36" h="195">
                  <a:moveTo>
                    <a:pt x="28" y="109"/>
                  </a:moveTo>
                  <a:cubicBezTo>
                    <a:pt x="36" y="79"/>
                    <a:pt x="20" y="16"/>
                    <a:pt x="11" y="0"/>
                  </a:cubicBezTo>
                  <a:lnTo>
                    <a:pt x="0" y="165"/>
                  </a:lnTo>
                  <a:lnTo>
                    <a:pt x="6" y="195"/>
                  </a:lnTo>
                  <a:cubicBezTo>
                    <a:pt x="6" y="195"/>
                    <a:pt x="18" y="195"/>
                    <a:pt x="34" y="195"/>
                  </a:cubicBezTo>
                  <a:cubicBezTo>
                    <a:pt x="29" y="170"/>
                    <a:pt x="23" y="129"/>
                    <a:pt x="28" y="109"/>
                  </a:cubicBezTo>
                  <a:close/>
                </a:path>
              </a:pathLst>
            </a:custGeom>
            <a:solidFill>
              <a:srgbClr val="2E2C2C"/>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46" name="Freeform 61"/>
            <p:cNvSpPr/>
            <p:nvPr/>
          </p:nvSpPr>
          <p:spPr bwMode="auto">
            <a:xfrm>
              <a:off x="10769601" y="1960563"/>
              <a:ext cx="173038" cy="1022350"/>
            </a:xfrm>
            <a:custGeom>
              <a:avLst/>
              <a:gdLst>
                <a:gd name="T0" fmla="*/ 55 w 120"/>
                <a:gd name="T1" fmla="*/ 694 h 711"/>
                <a:gd name="T2" fmla="*/ 108 w 120"/>
                <a:gd name="T3" fmla="*/ 711 h 711"/>
                <a:gd name="T4" fmla="*/ 120 w 120"/>
                <a:gd name="T5" fmla="*/ 703 h 711"/>
                <a:gd name="T6" fmla="*/ 88 w 120"/>
                <a:gd name="T7" fmla="*/ 368 h 711"/>
                <a:gd name="T8" fmla="*/ 88 w 120"/>
                <a:gd name="T9" fmla="*/ 218 h 711"/>
                <a:gd name="T10" fmla="*/ 88 w 120"/>
                <a:gd name="T11" fmla="*/ 126 h 711"/>
                <a:gd name="T12" fmla="*/ 55 w 120"/>
                <a:gd name="T13" fmla="*/ 40 h 711"/>
                <a:gd name="T14" fmla="*/ 1 w 120"/>
                <a:gd name="T15" fmla="*/ 0 h 711"/>
                <a:gd name="T16" fmla="*/ 0 w 120"/>
                <a:gd name="T17" fmla="*/ 40 h 711"/>
                <a:gd name="T18" fmla="*/ 55 w 120"/>
                <a:gd name="T19" fmla="*/ 193 h 711"/>
                <a:gd name="T20" fmla="*/ 44 w 120"/>
                <a:gd name="T21" fmla="*/ 296 h 711"/>
                <a:gd name="T22" fmla="*/ 66 w 120"/>
                <a:gd name="T23" fmla="*/ 509 h 711"/>
                <a:gd name="T24" fmla="*/ 55 w 120"/>
                <a:gd name="T25" fmla="*/ 694 h 71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120" h="711">
                  <a:moveTo>
                    <a:pt x="55" y="694"/>
                  </a:moveTo>
                  <a:lnTo>
                    <a:pt x="108" y="711"/>
                  </a:lnTo>
                  <a:lnTo>
                    <a:pt x="120" y="703"/>
                  </a:lnTo>
                  <a:cubicBezTo>
                    <a:pt x="120" y="703"/>
                    <a:pt x="111" y="437"/>
                    <a:pt x="88" y="368"/>
                  </a:cubicBezTo>
                  <a:cubicBezTo>
                    <a:pt x="88" y="368"/>
                    <a:pt x="87" y="244"/>
                    <a:pt x="88" y="218"/>
                  </a:cubicBezTo>
                  <a:cubicBezTo>
                    <a:pt x="88" y="193"/>
                    <a:pt x="89" y="140"/>
                    <a:pt x="88" y="126"/>
                  </a:cubicBezTo>
                  <a:cubicBezTo>
                    <a:pt x="87" y="113"/>
                    <a:pt x="67" y="57"/>
                    <a:pt x="55" y="40"/>
                  </a:cubicBezTo>
                  <a:lnTo>
                    <a:pt x="1" y="0"/>
                  </a:lnTo>
                  <a:lnTo>
                    <a:pt x="0" y="40"/>
                  </a:lnTo>
                  <a:cubicBezTo>
                    <a:pt x="0" y="40"/>
                    <a:pt x="57" y="160"/>
                    <a:pt x="55" y="193"/>
                  </a:cubicBezTo>
                  <a:cubicBezTo>
                    <a:pt x="55" y="193"/>
                    <a:pt x="43" y="288"/>
                    <a:pt x="44" y="296"/>
                  </a:cubicBezTo>
                  <a:cubicBezTo>
                    <a:pt x="45" y="304"/>
                    <a:pt x="66" y="492"/>
                    <a:pt x="66" y="509"/>
                  </a:cubicBezTo>
                  <a:cubicBezTo>
                    <a:pt x="66" y="526"/>
                    <a:pt x="55" y="694"/>
                    <a:pt x="55" y="694"/>
                  </a:cubicBezTo>
                  <a:close/>
                </a:path>
              </a:pathLst>
            </a:custGeom>
            <a:solidFill>
              <a:srgbClr val="383837"/>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spTree>
  </p:cSld>
  <p:clrMapOvr>
    <a:masterClrMapping/>
  </p:clrMapOvr>
  <p:transition spd="slow" advClick="0" advTm="0">
    <p:wipe/>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42" presetClass="entr" presetSubtype="0" fill="hold" nodeType="afterEffect">
                                  <p:stCondLst>
                                    <p:cond delay="0"/>
                                  </p:stCondLst>
                                  <p:childTnLst>
                                    <p:set>
                                      <p:cBhvr>
                                        <p:cTn id="6" dur="1" fill="hold">
                                          <p:stCondLst>
                                            <p:cond delay="0"/>
                                          </p:stCondLst>
                                        </p:cTn>
                                        <p:tgtEl>
                                          <p:spTgt spid="17"/>
                                        </p:tgtEl>
                                        <p:attrNameLst>
                                          <p:attrName>style.visibility</p:attrName>
                                        </p:attrNameLst>
                                      </p:cBhvr>
                                      <p:to>
                                        <p:strVal val="visible"/>
                                      </p:to>
                                    </p:set>
                                    <p:animEffect transition="in" filter="fade">
                                      <p:cBhvr>
                                        <p:cTn id="7" dur="500"/>
                                        <p:tgtEl>
                                          <p:spTgt spid="17"/>
                                        </p:tgtEl>
                                      </p:cBhvr>
                                    </p:animEffect>
                                    <p:anim calcmode="lin" valueType="num">
                                      <p:cBhvr>
                                        <p:cTn id="8" dur="500" fill="hold"/>
                                        <p:tgtEl>
                                          <p:spTgt spid="17"/>
                                        </p:tgtEl>
                                        <p:attrNameLst>
                                          <p:attrName>ppt_x</p:attrName>
                                        </p:attrNameLst>
                                      </p:cBhvr>
                                      <p:tavLst>
                                        <p:tav tm="0">
                                          <p:val>
                                            <p:strVal val="#ppt_x"/>
                                          </p:val>
                                        </p:tav>
                                        <p:tav tm="100000">
                                          <p:val>
                                            <p:strVal val="#ppt_x"/>
                                          </p:val>
                                        </p:tav>
                                      </p:tavLst>
                                    </p:anim>
                                    <p:anim calcmode="lin" valueType="num">
                                      <p:cBhvr>
                                        <p:cTn id="9" dur="500" fill="hold"/>
                                        <p:tgtEl>
                                          <p:spTgt spid="17"/>
                                        </p:tgtEl>
                                        <p:attrNameLst>
                                          <p:attrName>ppt_y</p:attrName>
                                        </p:attrNameLst>
                                      </p:cBhvr>
                                      <p:tavLst>
                                        <p:tav tm="0">
                                          <p:val>
                                            <p:strVal val="#ppt_y+.1"/>
                                          </p:val>
                                        </p:tav>
                                        <p:tav tm="100000">
                                          <p:val>
                                            <p:strVal val="#ppt_y"/>
                                          </p:val>
                                        </p:tav>
                                      </p:tavLst>
                                    </p:anim>
                                  </p:childTnLst>
                                </p:cTn>
                              </p:par>
                            </p:childTnLst>
                          </p:cTn>
                        </p:par>
                        <p:par>
                          <p:cTn id="10" fill="hold">
                            <p:stCondLst>
                              <p:cond delay="500"/>
                            </p:stCondLst>
                            <p:childTnLst>
                              <p:par>
                                <p:cTn id="11" presetID="10" presetClass="entr" presetSubtype="0" fill="hold" nodeType="afterEffect">
                                  <p:stCondLst>
                                    <p:cond delay="0"/>
                                  </p:stCondLst>
                                  <p:childTnLst>
                                    <p:set>
                                      <p:cBhvr>
                                        <p:cTn id="12" dur="1" fill="hold">
                                          <p:stCondLst>
                                            <p:cond delay="0"/>
                                          </p:stCondLst>
                                        </p:cTn>
                                        <p:tgtEl>
                                          <p:spTgt spid="7"/>
                                        </p:tgtEl>
                                        <p:attrNameLst>
                                          <p:attrName>style.visibility</p:attrName>
                                        </p:attrNameLst>
                                      </p:cBhvr>
                                      <p:to>
                                        <p:strVal val="visible"/>
                                      </p:to>
                                    </p:set>
                                    <p:animEffect transition="in" filter="fade">
                                      <p:cBhvr>
                                        <p:cTn id="13" dur="500"/>
                                        <p:tgtEl>
                                          <p:spTgt spid="7"/>
                                        </p:tgtEl>
                                      </p:cBhvr>
                                    </p:animEffect>
                                  </p:childTnLst>
                                </p:cTn>
                              </p:par>
                            </p:childTnLst>
                          </p:cTn>
                        </p:par>
                        <p:par>
                          <p:cTn id="14" fill="hold">
                            <p:stCondLst>
                              <p:cond delay="1000"/>
                            </p:stCondLst>
                            <p:childTnLst>
                              <p:par>
                                <p:cTn id="15" presetID="10" presetClass="entr" presetSubtype="0" fill="hold" grpId="0" nodeType="afterEffect">
                                  <p:stCondLst>
                                    <p:cond delay="0"/>
                                  </p:stCondLst>
                                  <p:childTnLst>
                                    <p:set>
                                      <p:cBhvr>
                                        <p:cTn id="16" dur="1" fill="hold">
                                          <p:stCondLst>
                                            <p:cond delay="0"/>
                                          </p:stCondLst>
                                        </p:cTn>
                                        <p:tgtEl>
                                          <p:spTgt spid="2"/>
                                        </p:tgtEl>
                                        <p:attrNameLst>
                                          <p:attrName>style.visibility</p:attrName>
                                        </p:attrNameLst>
                                      </p:cBhvr>
                                      <p:to>
                                        <p:strVal val="visible"/>
                                      </p:to>
                                    </p:set>
                                    <p:animEffect transition="in" filter="fade">
                                      <p:cBhvr>
                                        <p:cTn id="17" dur="500"/>
                                        <p:tgtEl>
                                          <p:spTgt spid="2"/>
                                        </p:tgtEl>
                                      </p:cBhvr>
                                    </p:animEffect>
                                  </p:childTnLst>
                                </p:cTn>
                              </p:par>
                            </p:childTnLst>
                          </p:cTn>
                        </p:par>
                        <p:par>
                          <p:cTn id="18" fill="hold">
                            <p:stCondLst>
                              <p:cond delay="1500"/>
                            </p:stCondLst>
                            <p:childTnLst>
                              <p:par>
                                <p:cTn id="19" presetID="22" presetClass="entr" presetSubtype="8" fill="hold" nodeType="afterEffect">
                                  <p:stCondLst>
                                    <p:cond delay="0"/>
                                  </p:stCondLst>
                                  <p:childTnLst>
                                    <p:set>
                                      <p:cBhvr>
                                        <p:cTn id="20" dur="1" fill="hold">
                                          <p:stCondLst>
                                            <p:cond delay="0"/>
                                          </p:stCondLst>
                                        </p:cTn>
                                        <p:tgtEl>
                                          <p:spTgt spid="5"/>
                                        </p:tgtEl>
                                        <p:attrNameLst>
                                          <p:attrName>style.visibility</p:attrName>
                                        </p:attrNameLst>
                                      </p:cBhvr>
                                      <p:to>
                                        <p:strVal val="visible"/>
                                      </p:to>
                                    </p:set>
                                    <p:animEffect transition="in" filter="wipe(left)">
                                      <p:cBhvr>
                                        <p:cTn id="21" dur="500"/>
                                        <p:tgtEl>
                                          <p:spTgt spid="5"/>
                                        </p:tgtEl>
                                      </p:cBhvr>
                                    </p:animEffect>
                                  </p:childTnLst>
                                </p:cTn>
                              </p:par>
                            </p:childTnLst>
                          </p:cTn>
                        </p:par>
                        <p:par>
                          <p:cTn id="22" fill="hold">
                            <p:stCondLst>
                              <p:cond delay="2000"/>
                            </p:stCondLst>
                            <p:childTnLst>
                              <p:par>
                                <p:cTn id="23" presetID="10" presetClass="entr" presetSubtype="0" fill="hold" nodeType="afterEffect">
                                  <p:stCondLst>
                                    <p:cond delay="0"/>
                                  </p:stCondLst>
                                  <p:childTnLst>
                                    <p:set>
                                      <p:cBhvr>
                                        <p:cTn id="24" dur="1" fill="hold">
                                          <p:stCondLst>
                                            <p:cond delay="0"/>
                                          </p:stCondLst>
                                        </p:cTn>
                                        <p:tgtEl>
                                          <p:spTgt spid="10"/>
                                        </p:tgtEl>
                                        <p:attrNameLst>
                                          <p:attrName>style.visibility</p:attrName>
                                        </p:attrNameLst>
                                      </p:cBhvr>
                                      <p:to>
                                        <p:strVal val="visible"/>
                                      </p:to>
                                    </p:set>
                                    <p:animEffect transition="in" filter="fade">
                                      <p:cBhvr>
                                        <p:cTn id="25" dur="500"/>
                                        <p:tgtEl>
                                          <p:spTgt spid="10"/>
                                        </p:tgtEl>
                                      </p:cBhvr>
                                    </p:animEffect>
                                  </p:childTnLst>
                                </p:cTn>
                              </p:par>
                            </p:childTnLst>
                          </p:cTn>
                        </p:par>
                        <p:par>
                          <p:cTn id="26" fill="hold">
                            <p:stCondLst>
                              <p:cond delay="2500"/>
                            </p:stCondLst>
                            <p:childTnLst>
                              <p:par>
                                <p:cTn id="27" presetID="10" presetClass="entr" presetSubtype="0" fill="hold" grpId="0" nodeType="afterEffect">
                                  <p:stCondLst>
                                    <p:cond delay="0"/>
                                  </p:stCondLst>
                                  <p:childTnLst>
                                    <p:set>
                                      <p:cBhvr>
                                        <p:cTn id="28" dur="1" fill="hold">
                                          <p:stCondLst>
                                            <p:cond delay="0"/>
                                          </p:stCondLst>
                                        </p:cTn>
                                        <p:tgtEl>
                                          <p:spTgt spid="3"/>
                                        </p:tgtEl>
                                        <p:attrNameLst>
                                          <p:attrName>style.visibility</p:attrName>
                                        </p:attrNameLst>
                                      </p:cBhvr>
                                      <p:to>
                                        <p:strVal val="visible"/>
                                      </p:to>
                                    </p:set>
                                    <p:animEffect transition="in" filter="fade">
                                      <p:cBhvr>
                                        <p:cTn id="29" dur="500"/>
                                        <p:tgtEl>
                                          <p:spTgt spid="3"/>
                                        </p:tgtEl>
                                      </p:cBhvr>
                                    </p:animEffect>
                                  </p:childTnLst>
                                </p:cTn>
                              </p:par>
                            </p:childTnLst>
                          </p:cTn>
                        </p:par>
                        <p:par>
                          <p:cTn id="30" fill="hold">
                            <p:stCondLst>
                              <p:cond delay="3000"/>
                            </p:stCondLst>
                            <p:childTnLst>
                              <p:par>
                                <p:cTn id="31" presetID="22" presetClass="entr" presetSubtype="8" fill="hold" nodeType="afterEffect">
                                  <p:stCondLst>
                                    <p:cond delay="0"/>
                                  </p:stCondLst>
                                  <p:childTnLst>
                                    <p:set>
                                      <p:cBhvr>
                                        <p:cTn id="32" dur="1" fill="hold">
                                          <p:stCondLst>
                                            <p:cond delay="0"/>
                                          </p:stCondLst>
                                        </p:cTn>
                                        <p:tgtEl>
                                          <p:spTgt spid="6"/>
                                        </p:tgtEl>
                                        <p:attrNameLst>
                                          <p:attrName>style.visibility</p:attrName>
                                        </p:attrNameLst>
                                      </p:cBhvr>
                                      <p:to>
                                        <p:strVal val="visible"/>
                                      </p:to>
                                    </p:set>
                                    <p:animEffect transition="in" filter="wipe(left)">
                                      <p:cBhvr>
                                        <p:cTn id="33" dur="500"/>
                                        <p:tgtEl>
                                          <p:spTgt spid="6"/>
                                        </p:tgtEl>
                                      </p:cBhvr>
                                    </p:animEffect>
                                  </p:childTnLst>
                                </p:cTn>
                              </p:par>
                            </p:childTnLst>
                          </p:cTn>
                        </p:par>
                        <p:par>
                          <p:cTn id="34" fill="hold">
                            <p:stCondLst>
                              <p:cond delay="3500"/>
                            </p:stCondLst>
                            <p:childTnLst>
                              <p:par>
                                <p:cTn id="35" presetID="10" presetClass="entr" presetSubtype="0" fill="hold" nodeType="afterEffect">
                                  <p:stCondLst>
                                    <p:cond delay="0"/>
                                  </p:stCondLst>
                                  <p:childTnLst>
                                    <p:set>
                                      <p:cBhvr>
                                        <p:cTn id="36" dur="1" fill="hold">
                                          <p:stCondLst>
                                            <p:cond delay="0"/>
                                          </p:stCondLst>
                                        </p:cTn>
                                        <p:tgtEl>
                                          <p:spTgt spid="13"/>
                                        </p:tgtEl>
                                        <p:attrNameLst>
                                          <p:attrName>style.visibility</p:attrName>
                                        </p:attrNameLst>
                                      </p:cBhvr>
                                      <p:to>
                                        <p:strVal val="visible"/>
                                      </p:to>
                                    </p:set>
                                    <p:animEffect transition="in" filter="fade">
                                      <p:cBhvr>
                                        <p:cTn id="37" dur="500"/>
                                        <p:tgtEl>
                                          <p:spTgt spid="13"/>
                                        </p:tgtEl>
                                      </p:cBhvr>
                                    </p:animEffect>
                                  </p:childTnLst>
                                </p:cTn>
                              </p:par>
                            </p:childTnLst>
                          </p:cTn>
                        </p:par>
                        <p:par>
                          <p:cTn id="38" fill="hold">
                            <p:stCondLst>
                              <p:cond delay="4000"/>
                            </p:stCondLst>
                            <p:childTnLst>
                              <p:par>
                                <p:cTn id="39" presetID="10" presetClass="entr" presetSubtype="0" fill="hold" grpId="0" nodeType="afterEffect">
                                  <p:stCondLst>
                                    <p:cond delay="0"/>
                                  </p:stCondLst>
                                  <p:childTnLst>
                                    <p:set>
                                      <p:cBhvr>
                                        <p:cTn id="40" dur="1" fill="hold">
                                          <p:stCondLst>
                                            <p:cond delay="0"/>
                                          </p:stCondLst>
                                        </p:cTn>
                                        <p:tgtEl>
                                          <p:spTgt spid="4"/>
                                        </p:tgtEl>
                                        <p:attrNameLst>
                                          <p:attrName>style.visibility</p:attrName>
                                        </p:attrNameLst>
                                      </p:cBhvr>
                                      <p:to>
                                        <p:strVal val="visible"/>
                                      </p:to>
                                    </p:set>
                                    <p:animEffect transition="in" filter="fade">
                                      <p:cBhvr>
                                        <p:cTn id="41" dur="500"/>
                                        <p:tgtEl>
                                          <p:spTgt spid="4"/>
                                        </p:tgtEl>
                                      </p:cBhvr>
                                    </p:animEffect>
                                  </p:childTnLst>
                                </p:cTn>
                              </p:par>
                            </p:childTnLst>
                          </p:cTn>
                        </p:par>
                        <p:par>
                          <p:cTn id="42" fill="hold">
                            <p:stCondLst>
                              <p:cond delay="4500"/>
                            </p:stCondLst>
                            <p:childTnLst>
                              <p:par>
                                <p:cTn id="43" presetID="22" presetClass="entr" presetSubtype="8" fill="hold" nodeType="afterEffect">
                                  <p:stCondLst>
                                    <p:cond delay="0"/>
                                  </p:stCondLst>
                                  <p:childTnLst>
                                    <p:set>
                                      <p:cBhvr>
                                        <p:cTn id="44" dur="1" fill="hold">
                                          <p:stCondLst>
                                            <p:cond delay="0"/>
                                          </p:stCondLst>
                                        </p:cTn>
                                        <p:tgtEl>
                                          <p:spTgt spid="16"/>
                                        </p:tgtEl>
                                        <p:attrNameLst>
                                          <p:attrName>style.visibility</p:attrName>
                                        </p:attrNameLst>
                                      </p:cBhvr>
                                      <p:to>
                                        <p:strVal val="visible"/>
                                      </p:to>
                                    </p:set>
                                    <p:animEffect transition="in" filter="wipe(left)">
                                      <p:cBhvr>
                                        <p:cTn id="45" dur="500"/>
                                        <p:tgtEl>
                                          <p:spTgt spid="16"/>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2" grpId="0"/>
      <p:bldP spid="3" grpId="0"/>
      <p:bldP spid="4" grpId="0"/>
    </p:bldLst>
  </p:timing>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cxnSp>
        <p:nvCxnSpPr>
          <p:cNvPr id="2821" name="直接连接符 2820"/>
          <p:cNvCxnSpPr/>
          <p:nvPr/>
        </p:nvCxnSpPr>
        <p:spPr>
          <a:xfrm rot="5400000">
            <a:off x="2409529" y="3588415"/>
            <a:ext cx="3571189" cy="0"/>
          </a:xfrm>
          <a:prstGeom prst="line">
            <a:avLst/>
          </a:prstGeom>
          <a:ln w="3175">
            <a:solidFill>
              <a:schemeClr val="bg1">
                <a:lumMod val="50000"/>
              </a:schemeClr>
            </a:solidFill>
          </a:ln>
        </p:spPr>
        <p:style>
          <a:lnRef idx="1">
            <a:schemeClr val="accent1"/>
          </a:lnRef>
          <a:fillRef idx="0">
            <a:schemeClr val="accent1"/>
          </a:fillRef>
          <a:effectRef idx="0">
            <a:schemeClr val="accent1"/>
          </a:effectRef>
          <a:fontRef idx="minor">
            <a:schemeClr val="tx1"/>
          </a:fontRef>
        </p:style>
      </p:cxnSp>
      <p:cxnSp>
        <p:nvCxnSpPr>
          <p:cNvPr id="2822" name="直接连接符 2821"/>
          <p:cNvCxnSpPr/>
          <p:nvPr/>
        </p:nvCxnSpPr>
        <p:spPr>
          <a:xfrm rot="5400000">
            <a:off x="6201455" y="3588415"/>
            <a:ext cx="3571189" cy="0"/>
          </a:xfrm>
          <a:prstGeom prst="line">
            <a:avLst/>
          </a:prstGeom>
          <a:ln w="3175">
            <a:solidFill>
              <a:schemeClr val="bg1">
                <a:lumMod val="50000"/>
              </a:schemeClr>
            </a:solidFill>
          </a:ln>
        </p:spPr>
        <p:style>
          <a:lnRef idx="1">
            <a:schemeClr val="accent1"/>
          </a:lnRef>
          <a:fillRef idx="0">
            <a:schemeClr val="accent1"/>
          </a:fillRef>
          <a:effectRef idx="0">
            <a:schemeClr val="accent1"/>
          </a:effectRef>
          <a:fontRef idx="minor">
            <a:schemeClr val="tx1"/>
          </a:fontRef>
        </p:style>
      </p:cxnSp>
      <p:sp>
        <p:nvSpPr>
          <p:cNvPr id="2824" name="11 Rectángulo"/>
          <p:cNvSpPr/>
          <p:nvPr/>
        </p:nvSpPr>
        <p:spPr>
          <a:xfrm>
            <a:off x="690775" y="1802820"/>
            <a:ext cx="3164004" cy="1261824"/>
          </a:xfrm>
          <a:prstGeom prst="rect">
            <a:avLst/>
          </a:prstGeom>
          <a:solidFill>
            <a:schemeClr val="accent1"/>
          </a:solidFill>
          <a:ln>
            <a:noFill/>
          </a:ln>
          <a:effectLst/>
        </p:spPr>
        <p:style>
          <a:lnRef idx="3">
            <a:schemeClr val="lt1"/>
          </a:lnRef>
          <a:fillRef idx="1">
            <a:schemeClr val="accent4"/>
          </a:fillRef>
          <a:effectRef idx="1">
            <a:schemeClr val="accent4"/>
          </a:effectRef>
          <a:fontRef idx="minor">
            <a:schemeClr val="lt1"/>
          </a:fontRef>
        </p:style>
        <p:txBody>
          <a:bodyPr anchor="ctr"/>
          <a:lstStyle>
            <a:lvl1pPr eaLnBrk="0" hangingPunct="0">
              <a:defRPr>
                <a:solidFill>
                  <a:schemeClr val="tx1"/>
                </a:solidFill>
                <a:latin typeface="Arial" panose="020B0604020202020204" pitchFamily="34" charset="0"/>
              </a:defRPr>
            </a:lvl1pPr>
            <a:lvl2pPr marL="742950" indent="-285750" eaLnBrk="0" hangingPunct="0">
              <a:defRPr>
                <a:solidFill>
                  <a:schemeClr val="tx1"/>
                </a:solidFill>
                <a:latin typeface="Arial" panose="020B0604020202020204" pitchFamily="34" charset="0"/>
              </a:defRPr>
            </a:lvl2pPr>
            <a:lvl3pPr marL="1143000" indent="-228600" eaLnBrk="0" hangingPunct="0">
              <a:defRPr>
                <a:solidFill>
                  <a:schemeClr val="tx1"/>
                </a:solidFill>
                <a:latin typeface="Arial" panose="020B0604020202020204" pitchFamily="34" charset="0"/>
              </a:defRPr>
            </a:lvl3pPr>
            <a:lvl4pPr marL="1600200" indent="-228600" eaLnBrk="0" hangingPunct="0">
              <a:defRPr>
                <a:solidFill>
                  <a:schemeClr val="tx1"/>
                </a:solidFill>
                <a:latin typeface="Arial" panose="020B0604020202020204" pitchFamily="34" charset="0"/>
              </a:defRPr>
            </a:lvl4pPr>
            <a:lvl5pPr marL="2057400" indent="-228600" eaLnBrk="0" hangingPunct="0">
              <a:defRPr>
                <a:solidFill>
                  <a:schemeClr val="tx1"/>
                </a:solidFill>
                <a:latin typeface="Arial" panose="020B0604020202020204" pitchFamily="34" charset="0"/>
              </a:defRPr>
            </a:lvl5pPr>
            <a:lvl6pPr marL="2514600" indent="-228600" eaLnBrk="0" fontAlgn="base" hangingPunct="0">
              <a:spcBef>
                <a:spcPct val="0"/>
              </a:spcBef>
              <a:spcAft>
                <a:spcPct val="0"/>
              </a:spcAft>
              <a:defRPr>
                <a:solidFill>
                  <a:schemeClr val="tx1"/>
                </a:solidFill>
                <a:latin typeface="Arial" panose="020B0604020202020204" pitchFamily="34" charset="0"/>
              </a:defRPr>
            </a:lvl6pPr>
            <a:lvl7pPr marL="2971800" indent="-228600" eaLnBrk="0" fontAlgn="base" hangingPunct="0">
              <a:spcBef>
                <a:spcPct val="0"/>
              </a:spcBef>
              <a:spcAft>
                <a:spcPct val="0"/>
              </a:spcAft>
              <a:defRPr>
                <a:solidFill>
                  <a:schemeClr val="tx1"/>
                </a:solidFill>
                <a:latin typeface="Arial" panose="020B0604020202020204" pitchFamily="34" charset="0"/>
              </a:defRPr>
            </a:lvl7pPr>
            <a:lvl8pPr marL="3429000" indent="-228600" eaLnBrk="0" fontAlgn="base" hangingPunct="0">
              <a:spcBef>
                <a:spcPct val="0"/>
              </a:spcBef>
              <a:spcAft>
                <a:spcPct val="0"/>
              </a:spcAft>
              <a:defRPr>
                <a:solidFill>
                  <a:schemeClr val="tx1"/>
                </a:solidFill>
                <a:latin typeface="Arial" panose="020B0604020202020204" pitchFamily="34" charset="0"/>
              </a:defRPr>
            </a:lvl8pPr>
            <a:lvl9pPr marL="3886200" indent="-228600" eaLnBrk="0" fontAlgn="base" hangingPunct="0">
              <a:spcBef>
                <a:spcPct val="0"/>
              </a:spcBef>
              <a:spcAft>
                <a:spcPct val="0"/>
              </a:spcAft>
              <a:defRPr>
                <a:solidFill>
                  <a:schemeClr val="tx1"/>
                </a:solidFill>
                <a:latin typeface="Arial" panose="020B0604020202020204" pitchFamily="34" charset="0"/>
              </a:defRPr>
            </a:lvl9pPr>
          </a:lstStyle>
          <a:p>
            <a:pPr lvl="0" algn="ctr" fontAlgn="base">
              <a:spcBef>
                <a:spcPct val="0"/>
              </a:spcBef>
              <a:spcAft>
                <a:spcPct val="0"/>
              </a:spcAft>
              <a:defRPr/>
            </a:pPr>
            <a:r>
              <a:rPr lang="zh-CN" altLang="en-US" sz="2100" b="1" kern="0" dirty="0">
                <a:solidFill>
                  <a:schemeClr val="bg1"/>
                </a:solidFill>
                <a:latin typeface="微软雅黑" panose="020B0503020204020204" pitchFamily="34" charset="-122"/>
                <a:ea typeface="微软雅黑" panose="020B0503020204020204" pitchFamily="34" charset="-122"/>
              </a:rPr>
              <a:t>添加标题</a:t>
            </a:r>
            <a:endParaRPr lang="en-US" altLang="zh-CN" sz="2100" b="1" kern="0" dirty="0">
              <a:solidFill>
                <a:schemeClr val="bg1"/>
              </a:solidFill>
              <a:latin typeface="微软雅黑" panose="020B0503020204020204" pitchFamily="34" charset="-122"/>
              <a:ea typeface="微软雅黑" panose="020B0503020204020204" pitchFamily="34" charset="-122"/>
            </a:endParaRPr>
          </a:p>
          <a:p>
            <a:pPr algn="ctr" fontAlgn="base">
              <a:spcBef>
                <a:spcPct val="0"/>
              </a:spcBef>
              <a:spcAft>
                <a:spcPct val="0"/>
              </a:spcAft>
              <a:defRPr/>
            </a:pPr>
            <a:r>
              <a:rPr lang="zh-CN" altLang="en-US" sz="1400" kern="0" dirty="0" smtClean="0">
                <a:solidFill>
                  <a:schemeClr val="bg1"/>
                </a:solidFill>
                <a:latin typeface="微软雅黑" panose="020B0503020204020204" pitchFamily="34" charset="-122"/>
                <a:ea typeface="微软雅黑" panose="020B0503020204020204" pitchFamily="34" charset="-122"/>
                <a:cs typeface="Arial" panose="020B0604020202020204" pitchFamily="34" charset="0"/>
              </a:rPr>
              <a:t>点击此处添加文字内容</a:t>
            </a:r>
            <a:endParaRPr lang="en-US" altLang="zh-CN" sz="1400" kern="0" dirty="0">
              <a:solidFill>
                <a:schemeClr val="bg1"/>
              </a:solidFill>
              <a:latin typeface="微软雅黑" panose="020B0503020204020204" pitchFamily="34" charset="-122"/>
              <a:ea typeface="微软雅黑" panose="020B0503020204020204" pitchFamily="34" charset="-122"/>
              <a:cs typeface="Arial" panose="020B0604020202020204" pitchFamily="34" charset="0"/>
            </a:endParaRPr>
          </a:p>
        </p:txBody>
      </p:sp>
      <p:grpSp>
        <p:nvGrpSpPr>
          <p:cNvPr id="2825" name="组合 2824"/>
          <p:cNvGrpSpPr/>
          <p:nvPr/>
        </p:nvGrpSpPr>
        <p:grpSpPr>
          <a:xfrm>
            <a:off x="690775" y="3363493"/>
            <a:ext cx="2921752" cy="1992173"/>
            <a:chOff x="503238" y="2612182"/>
            <a:chExt cx="2191599" cy="1493785"/>
          </a:xfrm>
        </p:grpSpPr>
        <p:sp>
          <p:nvSpPr>
            <p:cNvPr id="2826" name="矩形 2825"/>
            <p:cNvSpPr/>
            <p:nvPr/>
          </p:nvSpPr>
          <p:spPr>
            <a:xfrm>
              <a:off x="503238" y="2612182"/>
              <a:ext cx="946536" cy="311552"/>
            </a:xfrm>
            <a:prstGeom prst="rect">
              <a:avLst/>
            </a:prstGeom>
          </p:spPr>
          <p:txBody>
            <a:bodyPr wrap="none">
              <a:spAutoFit/>
            </a:bodyPr>
            <a:lstStyle/>
            <a:p>
              <a:pPr lvl="0" eaLnBrk="0" fontAlgn="base" hangingPunct="0">
                <a:spcBef>
                  <a:spcPct val="0"/>
                </a:spcBef>
                <a:spcAft>
                  <a:spcPct val="0"/>
                </a:spcAft>
                <a:defRPr/>
              </a:pPr>
              <a:r>
                <a:rPr lang="zh-CN" altLang="en-US" kern="0" dirty="0">
                  <a:solidFill>
                    <a:schemeClr val="tx1">
                      <a:lumMod val="75000"/>
                      <a:lumOff val="25000"/>
                    </a:schemeClr>
                  </a:solidFill>
                  <a:latin typeface="微软雅黑" panose="020B0503020204020204" pitchFamily="34" charset="-122"/>
                  <a:ea typeface="微软雅黑" panose="020B0503020204020204" pitchFamily="34" charset="-122"/>
                </a:rPr>
                <a:t>添加标题</a:t>
              </a:r>
              <a:endParaRPr lang="en-US" altLang="zh-CN" kern="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2827" name="矩形 2826"/>
            <p:cNvSpPr/>
            <p:nvPr/>
          </p:nvSpPr>
          <p:spPr>
            <a:xfrm>
              <a:off x="503238" y="2905916"/>
              <a:ext cx="2191599" cy="1200051"/>
            </a:xfrm>
            <a:prstGeom prst="rect">
              <a:avLst/>
            </a:prstGeom>
          </p:spPr>
          <p:txBody>
            <a:bodyPr wrap="square">
              <a:spAutoFit/>
            </a:bodyPr>
            <a:lstStyle/>
            <a:p>
              <a:r>
                <a:rPr lang="zh-CN" altLang="en-US" sz="1400" dirty="0">
                  <a:solidFill>
                    <a:schemeClr val="tx1">
                      <a:lumMod val="75000"/>
                      <a:lumOff val="25000"/>
                    </a:schemeClr>
                  </a:solidFill>
                  <a:latin typeface="微软雅黑" panose="020B0503020204020204" pitchFamily="34" charset="-122"/>
                  <a:ea typeface="微软雅黑" panose="020B0503020204020204" pitchFamily="34" charset="-122"/>
                </a:rPr>
                <a:t>点击此处添加文字说明内容，可以通过复制您的文本内容，在此文本框粘贴并选择只保留文字</a:t>
              </a:r>
              <a:r>
                <a:rPr lang="zh-CN" altLang="en-US" sz="1400" dirty="0" smtClean="0">
                  <a:solidFill>
                    <a:schemeClr val="tx1">
                      <a:lumMod val="75000"/>
                      <a:lumOff val="25000"/>
                    </a:schemeClr>
                  </a:solidFill>
                  <a:latin typeface="微软雅黑" panose="020B0503020204020204" pitchFamily="34" charset="-122"/>
                  <a:ea typeface="微软雅黑" panose="020B0503020204020204" pitchFamily="34" charset="-122"/>
                </a:rPr>
                <a:t>。</a:t>
              </a:r>
              <a:endParaRPr lang="en-US" altLang="zh-CN" sz="1400" dirty="0" smtClean="0">
                <a:solidFill>
                  <a:schemeClr val="tx1">
                    <a:lumMod val="75000"/>
                    <a:lumOff val="25000"/>
                  </a:schemeClr>
                </a:solidFill>
                <a:latin typeface="微软雅黑" panose="020B0503020204020204" pitchFamily="34" charset="-122"/>
                <a:ea typeface="微软雅黑" panose="020B0503020204020204" pitchFamily="34" charset="-122"/>
              </a:endParaRPr>
            </a:p>
            <a:p>
              <a:endParaRPr lang="en-US" altLang="zh-CN" sz="1400" dirty="0" smtClean="0">
                <a:solidFill>
                  <a:schemeClr val="tx1">
                    <a:lumMod val="75000"/>
                    <a:lumOff val="25000"/>
                  </a:schemeClr>
                </a:solidFill>
                <a:latin typeface="微软雅黑" panose="020B0503020204020204" pitchFamily="34" charset="-122"/>
                <a:ea typeface="微软雅黑" panose="020B0503020204020204" pitchFamily="34" charset="-122"/>
              </a:endParaRPr>
            </a:p>
            <a:p>
              <a:r>
                <a:rPr lang="zh-CN" altLang="en-US" sz="1400" dirty="0" smtClean="0">
                  <a:solidFill>
                    <a:schemeClr val="tx1">
                      <a:lumMod val="75000"/>
                      <a:lumOff val="25000"/>
                    </a:schemeClr>
                  </a:solidFill>
                  <a:latin typeface="微软雅黑" panose="020B0503020204020204" pitchFamily="34" charset="-122"/>
                  <a:ea typeface="微软雅黑" panose="020B0503020204020204" pitchFamily="34" charset="-122"/>
                </a:rPr>
                <a:t>点击</a:t>
              </a:r>
              <a:r>
                <a:rPr lang="zh-CN" altLang="en-US" sz="1400" dirty="0">
                  <a:solidFill>
                    <a:schemeClr val="tx1">
                      <a:lumMod val="75000"/>
                      <a:lumOff val="25000"/>
                    </a:schemeClr>
                  </a:solidFill>
                  <a:latin typeface="微软雅黑" panose="020B0503020204020204" pitchFamily="34" charset="-122"/>
                  <a:ea typeface="微软雅黑" panose="020B0503020204020204" pitchFamily="34" charset="-122"/>
                </a:rPr>
                <a:t>此处添加文字说明内容，可以通过复制您的文本内容，在此文本框粘贴并选择只保留文字。</a:t>
              </a:r>
              <a:endParaRPr lang="zh-CN" altLang="en-US" sz="14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grpSp>
      <p:sp>
        <p:nvSpPr>
          <p:cNvPr id="2829" name="42 Rectángulo"/>
          <p:cNvSpPr/>
          <p:nvPr/>
        </p:nvSpPr>
        <p:spPr>
          <a:xfrm>
            <a:off x="4523606" y="1802821"/>
            <a:ext cx="3164006" cy="1261824"/>
          </a:xfrm>
          <a:prstGeom prst="rect">
            <a:avLst/>
          </a:prstGeom>
          <a:solidFill>
            <a:schemeClr val="accent2"/>
          </a:solidFill>
          <a:ln>
            <a:noFill/>
          </a:ln>
          <a:effectLst/>
        </p:spPr>
        <p:style>
          <a:lnRef idx="3">
            <a:schemeClr val="lt1"/>
          </a:lnRef>
          <a:fillRef idx="1">
            <a:schemeClr val="accent4"/>
          </a:fillRef>
          <a:effectRef idx="1">
            <a:schemeClr val="accent4"/>
          </a:effectRef>
          <a:fontRef idx="minor">
            <a:schemeClr val="lt1"/>
          </a:fontRef>
        </p:style>
        <p:txBody>
          <a:bodyPr anchor="ctr"/>
          <a:lstStyle/>
          <a:p>
            <a:pPr lvl="0" algn="ctr" eaLnBrk="0" fontAlgn="base" hangingPunct="0">
              <a:spcBef>
                <a:spcPct val="0"/>
              </a:spcBef>
              <a:spcAft>
                <a:spcPct val="0"/>
              </a:spcAft>
              <a:defRPr/>
            </a:pPr>
            <a:r>
              <a:rPr lang="zh-CN" altLang="en-US" sz="2100" b="1" kern="0" dirty="0">
                <a:solidFill>
                  <a:schemeClr val="bg1"/>
                </a:solidFill>
                <a:latin typeface="微软雅黑" panose="020B0503020204020204" pitchFamily="34" charset="-122"/>
                <a:ea typeface="微软雅黑" panose="020B0503020204020204" pitchFamily="34" charset="-122"/>
              </a:rPr>
              <a:t>添加标题</a:t>
            </a:r>
            <a:endParaRPr lang="en-US" altLang="zh-CN" sz="2100" b="1" kern="0" dirty="0">
              <a:solidFill>
                <a:schemeClr val="bg1"/>
              </a:solidFill>
              <a:latin typeface="微软雅黑" panose="020B0503020204020204" pitchFamily="34" charset="-122"/>
              <a:ea typeface="微软雅黑" panose="020B0503020204020204" pitchFamily="34" charset="-122"/>
            </a:endParaRPr>
          </a:p>
          <a:p>
            <a:pPr algn="ctr" fontAlgn="base">
              <a:spcBef>
                <a:spcPct val="0"/>
              </a:spcBef>
              <a:spcAft>
                <a:spcPct val="0"/>
              </a:spcAft>
              <a:defRPr/>
            </a:pPr>
            <a:r>
              <a:rPr lang="zh-CN" altLang="en-US" sz="1400" kern="0" dirty="0">
                <a:solidFill>
                  <a:schemeClr val="bg1"/>
                </a:solidFill>
                <a:latin typeface="微软雅黑" panose="020B0503020204020204" pitchFamily="34" charset="-122"/>
                <a:ea typeface="微软雅黑" panose="020B0503020204020204" pitchFamily="34" charset="-122"/>
                <a:cs typeface="Arial" panose="020B0604020202020204" pitchFamily="34" charset="0"/>
              </a:rPr>
              <a:t>点击此处添加文字内容</a:t>
            </a:r>
            <a:endParaRPr lang="en-US" altLang="zh-CN" sz="1400" kern="0" dirty="0">
              <a:solidFill>
                <a:schemeClr val="bg1"/>
              </a:solidFill>
              <a:latin typeface="微软雅黑" panose="020B0503020204020204" pitchFamily="34" charset="-122"/>
              <a:ea typeface="微软雅黑" panose="020B0503020204020204" pitchFamily="34" charset="-122"/>
              <a:cs typeface="Arial" panose="020B0604020202020204" pitchFamily="34" charset="0"/>
            </a:endParaRPr>
          </a:p>
        </p:txBody>
      </p:sp>
      <p:grpSp>
        <p:nvGrpSpPr>
          <p:cNvPr id="2830" name="组合 2829"/>
          <p:cNvGrpSpPr/>
          <p:nvPr/>
        </p:nvGrpSpPr>
        <p:grpSpPr>
          <a:xfrm>
            <a:off x="4523606" y="3363494"/>
            <a:ext cx="2921752" cy="1992173"/>
            <a:chOff x="471218" y="2612182"/>
            <a:chExt cx="2191599" cy="1493785"/>
          </a:xfrm>
        </p:grpSpPr>
        <p:sp>
          <p:nvSpPr>
            <p:cNvPr id="2831" name="矩形 2830"/>
            <p:cNvSpPr/>
            <p:nvPr/>
          </p:nvSpPr>
          <p:spPr>
            <a:xfrm>
              <a:off x="471218" y="2612182"/>
              <a:ext cx="946536" cy="311552"/>
            </a:xfrm>
            <a:prstGeom prst="rect">
              <a:avLst/>
            </a:prstGeom>
          </p:spPr>
          <p:txBody>
            <a:bodyPr wrap="none">
              <a:spAutoFit/>
            </a:bodyPr>
            <a:lstStyle/>
            <a:p>
              <a:pPr lvl="0" eaLnBrk="0" fontAlgn="base" hangingPunct="0">
                <a:spcBef>
                  <a:spcPct val="0"/>
                </a:spcBef>
                <a:spcAft>
                  <a:spcPct val="0"/>
                </a:spcAft>
                <a:defRPr/>
              </a:pPr>
              <a:r>
                <a:rPr lang="zh-CN" altLang="en-US" kern="0" dirty="0">
                  <a:solidFill>
                    <a:schemeClr val="tx1">
                      <a:lumMod val="75000"/>
                      <a:lumOff val="25000"/>
                    </a:schemeClr>
                  </a:solidFill>
                  <a:latin typeface="微软雅黑" panose="020B0503020204020204" pitchFamily="34" charset="-122"/>
                  <a:ea typeface="微软雅黑" panose="020B0503020204020204" pitchFamily="34" charset="-122"/>
                </a:rPr>
                <a:t>添加标题</a:t>
              </a:r>
              <a:endParaRPr lang="en-US" altLang="zh-CN" kern="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2832" name="矩形 2831"/>
            <p:cNvSpPr/>
            <p:nvPr/>
          </p:nvSpPr>
          <p:spPr>
            <a:xfrm>
              <a:off x="471218" y="2905916"/>
              <a:ext cx="2191599" cy="1200051"/>
            </a:xfrm>
            <a:prstGeom prst="rect">
              <a:avLst/>
            </a:prstGeom>
          </p:spPr>
          <p:txBody>
            <a:bodyPr wrap="square">
              <a:spAutoFit/>
            </a:bodyPr>
            <a:lstStyle/>
            <a:p>
              <a:r>
                <a:rPr lang="zh-CN" altLang="en-US" sz="1400" dirty="0">
                  <a:solidFill>
                    <a:schemeClr val="tx1">
                      <a:lumMod val="75000"/>
                      <a:lumOff val="25000"/>
                    </a:schemeClr>
                  </a:solidFill>
                  <a:latin typeface="微软雅黑" panose="020B0503020204020204" pitchFamily="34" charset="-122"/>
                  <a:ea typeface="微软雅黑" panose="020B0503020204020204" pitchFamily="34" charset="-122"/>
                </a:rPr>
                <a:t>点击此处添加文字说明内容，可以通过复制您的文本内容，在此文本框粘贴并选择只保留文字</a:t>
              </a:r>
              <a:r>
                <a:rPr lang="zh-CN" altLang="en-US" sz="1400" dirty="0" smtClean="0">
                  <a:solidFill>
                    <a:schemeClr val="tx1">
                      <a:lumMod val="75000"/>
                      <a:lumOff val="25000"/>
                    </a:schemeClr>
                  </a:solidFill>
                  <a:latin typeface="微软雅黑" panose="020B0503020204020204" pitchFamily="34" charset="-122"/>
                  <a:ea typeface="微软雅黑" panose="020B0503020204020204" pitchFamily="34" charset="-122"/>
                </a:rPr>
                <a:t>。</a:t>
              </a:r>
              <a:endParaRPr lang="en-US" altLang="zh-CN" sz="1400" dirty="0" smtClean="0">
                <a:solidFill>
                  <a:schemeClr val="tx1">
                    <a:lumMod val="75000"/>
                    <a:lumOff val="25000"/>
                  </a:schemeClr>
                </a:solidFill>
                <a:latin typeface="微软雅黑" panose="020B0503020204020204" pitchFamily="34" charset="-122"/>
                <a:ea typeface="微软雅黑" panose="020B0503020204020204" pitchFamily="34" charset="-122"/>
              </a:endParaRPr>
            </a:p>
            <a:p>
              <a:endParaRPr lang="en-US" altLang="zh-CN" sz="1400" dirty="0" smtClean="0">
                <a:solidFill>
                  <a:schemeClr val="tx1">
                    <a:lumMod val="75000"/>
                    <a:lumOff val="25000"/>
                  </a:schemeClr>
                </a:solidFill>
                <a:latin typeface="微软雅黑" panose="020B0503020204020204" pitchFamily="34" charset="-122"/>
                <a:ea typeface="微软雅黑" panose="020B0503020204020204" pitchFamily="34" charset="-122"/>
              </a:endParaRPr>
            </a:p>
            <a:p>
              <a:r>
                <a:rPr lang="zh-CN" altLang="en-US" sz="1400" dirty="0" smtClean="0">
                  <a:solidFill>
                    <a:schemeClr val="tx1">
                      <a:lumMod val="75000"/>
                      <a:lumOff val="25000"/>
                    </a:schemeClr>
                  </a:solidFill>
                  <a:latin typeface="微软雅黑" panose="020B0503020204020204" pitchFamily="34" charset="-122"/>
                  <a:ea typeface="微软雅黑" panose="020B0503020204020204" pitchFamily="34" charset="-122"/>
                </a:rPr>
                <a:t>点击</a:t>
              </a:r>
              <a:r>
                <a:rPr lang="zh-CN" altLang="en-US" sz="1400" dirty="0">
                  <a:solidFill>
                    <a:schemeClr val="tx1">
                      <a:lumMod val="75000"/>
                      <a:lumOff val="25000"/>
                    </a:schemeClr>
                  </a:solidFill>
                  <a:latin typeface="微软雅黑" panose="020B0503020204020204" pitchFamily="34" charset="-122"/>
                  <a:ea typeface="微软雅黑" panose="020B0503020204020204" pitchFamily="34" charset="-122"/>
                </a:rPr>
                <a:t>此处添加文字说明内容，可以通过复制您的文本内容，在此文本框粘贴并选择只保留文字。</a:t>
              </a:r>
              <a:endParaRPr lang="zh-CN" altLang="en-US" sz="14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grpSp>
      <p:sp>
        <p:nvSpPr>
          <p:cNvPr id="2834" name="51 Rectángulo"/>
          <p:cNvSpPr/>
          <p:nvPr/>
        </p:nvSpPr>
        <p:spPr>
          <a:xfrm>
            <a:off x="8326627" y="1802821"/>
            <a:ext cx="3166122" cy="1261824"/>
          </a:xfrm>
          <a:prstGeom prst="rect">
            <a:avLst/>
          </a:prstGeom>
          <a:solidFill>
            <a:schemeClr val="accent3"/>
          </a:solidFill>
          <a:ln>
            <a:noFill/>
          </a:ln>
          <a:effectLst/>
        </p:spPr>
        <p:style>
          <a:lnRef idx="3">
            <a:schemeClr val="lt1"/>
          </a:lnRef>
          <a:fillRef idx="1">
            <a:schemeClr val="accent4"/>
          </a:fillRef>
          <a:effectRef idx="1">
            <a:schemeClr val="accent4"/>
          </a:effectRef>
          <a:fontRef idx="minor">
            <a:schemeClr val="lt1"/>
          </a:fontRef>
        </p:style>
        <p:txBody>
          <a:bodyPr anchor="ctr"/>
          <a:lstStyle/>
          <a:p>
            <a:pPr lvl="0" algn="ctr" eaLnBrk="0" fontAlgn="base" hangingPunct="0">
              <a:spcBef>
                <a:spcPct val="0"/>
              </a:spcBef>
              <a:spcAft>
                <a:spcPct val="0"/>
              </a:spcAft>
              <a:defRPr/>
            </a:pPr>
            <a:r>
              <a:rPr lang="zh-CN" altLang="en-US" sz="2100" b="1" kern="0" dirty="0">
                <a:solidFill>
                  <a:schemeClr val="bg1"/>
                </a:solidFill>
                <a:latin typeface="微软雅黑" panose="020B0503020204020204" pitchFamily="34" charset="-122"/>
                <a:ea typeface="微软雅黑" panose="020B0503020204020204" pitchFamily="34" charset="-122"/>
              </a:rPr>
              <a:t>添加标题</a:t>
            </a:r>
            <a:endParaRPr lang="en-US" altLang="zh-CN" sz="2100" b="1" kern="0" dirty="0">
              <a:solidFill>
                <a:schemeClr val="bg1"/>
              </a:solidFill>
              <a:latin typeface="微软雅黑" panose="020B0503020204020204" pitchFamily="34" charset="-122"/>
              <a:ea typeface="微软雅黑" panose="020B0503020204020204" pitchFamily="34" charset="-122"/>
            </a:endParaRPr>
          </a:p>
          <a:p>
            <a:pPr algn="ctr" fontAlgn="base">
              <a:spcBef>
                <a:spcPct val="0"/>
              </a:spcBef>
              <a:spcAft>
                <a:spcPct val="0"/>
              </a:spcAft>
              <a:defRPr/>
            </a:pPr>
            <a:r>
              <a:rPr lang="zh-CN" altLang="en-US" sz="1400" kern="0" dirty="0">
                <a:solidFill>
                  <a:schemeClr val="bg1"/>
                </a:solidFill>
                <a:latin typeface="微软雅黑" panose="020B0503020204020204" pitchFamily="34" charset="-122"/>
                <a:ea typeface="微软雅黑" panose="020B0503020204020204" pitchFamily="34" charset="-122"/>
                <a:cs typeface="Arial" panose="020B0604020202020204" pitchFamily="34" charset="0"/>
              </a:rPr>
              <a:t>点击此处添加文字内容</a:t>
            </a:r>
            <a:endParaRPr lang="en-US" altLang="zh-CN" sz="1400" kern="0" dirty="0">
              <a:solidFill>
                <a:schemeClr val="bg1"/>
              </a:solidFill>
              <a:latin typeface="微软雅黑" panose="020B0503020204020204" pitchFamily="34" charset="-122"/>
              <a:ea typeface="微软雅黑" panose="020B0503020204020204" pitchFamily="34" charset="-122"/>
              <a:cs typeface="Arial" panose="020B0604020202020204" pitchFamily="34" charset="0"/>
            </a:endParaRPr>
          </a:p>
        </p:txBody>
      </p:sp>
      <p:grpSp>
        <p:nvGrpSpPr>
          <p:cNvPr id="2835" name="组合 2834"/>
          <p:cNvGrpSpPr/>
          <p:nvPr/>
        </p:nvGrpSpPr>
        <p:grpSpPr>
          <a:xfrm>
            <a:off x="8326627" y="3363494"/>
            <a:ext cx="2921752" cy="1992173"/>
            <a:chOff x="467746" y="2612182"/>
            <a:chExt cx="2191599" cy="1493785"/>
          </a:xfrm>
        </p:grpSpPr>
        <p:sp>
          <p:nvSpPr>
            <p:cNvPr id="2836" name="矩形 2835"/>
            <p:cNvSpPr/>
            <p:nvPr/>
          </p:nvSpPr>
          <p:spPr>
            <a:xfrm>
              <a:off x="467746" y="2612182"/>
              <a:ext cx="946536" cy="311552"/>
            </a:xfrm>
            <a:prstGeom prst="rect">
              <a:avLst/>
            </a:prstGeom>
          </p:spPr>
          <p:txBody>
            <a:bodyPr wrap="none">
              <a:spAutoFit/>
            </a:bodyPr>
            <a:lstStyle/>
            <a:p>
              <a:pPr lvl="0" eaLnBrk="0" fontAlgn="base" hangingPunct="0">
                <a:spcBef>
                  <a:spcPct val="0"/>
                </a:spcBef>
                <a:spcAft>
                  <a:spcPct val="0"/>
                </a:spcAft>
                <a:defRPr/>
              </a:pPr>
              <a:r>
                <a:rPr lang="zh-CN" altLang="en-US" kern="0" dirty="0">
                  <a:solidFill>
                    <a:schemeClr val="tx1">
                      <a:lumMod val="75000"/>
                      <a:lumOff val="25000"/>
                    </a:schemeClr>
                  </a:solidFill>
                  <a:latin typeface="微软雅黑" panose="020B0503020204020204" pitchFamily="34" charset="-122"/>
                  <a:ea typeface="微软雅黑" panose="020B0503020204020204" pitchFamily="34" charset="-122"/>
                </a:rPr>
                <a:t>添加标题</a:t>
              </a:r>
              <a:endParaRPr lang="en-US" altLang="zh-CN" kern="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2837" name="矩形 2836"/>
            <p:cNvSpPr/>
            <p:nvPr/>
          </p:nvSpPr>
          <p:spPr>
            <a:xfrm>
              <a:off x="467746" y="2905916"/>
              <a:ext cx="2191599" cy="1200051"/>
            </a:xfrm>
            <a:prstGeom prst="rect">
              <a:avLst/>
            </a:prstGeom>
          </p:spPr>
          <p:txBody>
            <a:bodyPr wrap="square">
              <a:spAutoFit/>
            </a:bodyPr>
            <a:lstStyle/>
            <a:p>
              <a:r>
                <a:rPr lang="zh-CN" altLang="en-US" sz="1400" dirty="0">
                  <a:solidFill>
                    <a:schemeClr val="tx1">
                      <a:lumMod val="75000"/>
                      <a:lumOff val="25000"/>
                    </a:schemeClr>
                  </a:solidFill>
                  <a:latin typeface="微软雅黑" panose="020B0503020204020204" pitchFamily="34" charset="-122"/>
                  <a:ea typeface="微软雅黑" panose="020B0503020204020204" pitchFamily="34" charset="-122"/>
                </a:rPr>
                <a:t>点击此处添加文字说明内容，可以通过复制您的文本内容，在此文本框粘贴并选择只保留文字</a:t>
              </a:r>
              <a:r>
                <a:rPr lang="zh-CN" altLang="en-US" sz="1400" dirty="0" smtClean="0">
                  <a:solidFill>
                    <a:schemeClr val="tx1">
                      <a:lumMod val="75000"/>
                      <a:lumOff val="25000"/>
                    </a:schemeClr>
                  </a:solidFill>
                  <a:latin typeface="微软雅黑" panose="020B0503020204020204" pitchFamily="34" charset="-122"/>
                  <a:ea typeface="微软雅黑" panose="020B0503020204020204" pitchFamily="34" charset="-122"/>
                </a:rPr>
                <a:t>。</a:t>
              </a:r>
              <a:endParaRPr lang="en-US" altLang="zh-CN" sz="1400" dirty="0" smtClean="0">
                <a:solidFill>
                  <a:schemeClr val="tx1">
                    <a:lumMod val="75000"/>
                    <a:lumOff val="25000"/>
                  </a:schemeClr>
                </a:solidFill>
                <a:latin typeface="微软雅黑" panose="020B0503020204020204" pitchFamily="34" charset="-122"/>
                <a:ea typeface="微软雅黑" panose="020B0503020204020204" pitchFamily="34" charset="-122"/>
              </a:endParaRPr>
            </a:p>
            <a:p>
              <a:endParaRPr lang="en-US" altLang="zh-CN" sz="1400" dirty="0" smtClean="0">
                <a:solidFill>
                  <a:schemeClr val="tx1">
                    <a:lumMod val="75000"/>
                    <a:lumOff val="25000"/>
                  </a:schemeClr>
                </a:solidFill>
                <a:latin typeface="微软雅黑" panose="020B0503020204020204" pitchFamily="34" charset="-122"/>
                <a:ea typeface="微软雅黑" panose="020B0503020204020204" pitchFamily="34" charset="-122"/>
              </a:endParaRPr>
            </a:p>
            <a:p>
              <a:r>
                <a:rPr lang="zh-CN" altLang="en-US" sz="1400" dirty="0" smtClean="0">
                  <a:solidFill>
                    <a:schemeClr val="tx1">
                      <a:lumMod val="75000"/>
                      <a:lumOff val="25000"/>
                    </a:schemeClr>
                  </a:solidFill>
                  <a:latin typeface="微软雅黑" panose="020B0503020204020204" pitchFamily="34" charset="-122"/>
                  <a:ea typeface="微软雅黑" panose="020B0503020204020204" pitchFamily="34" charset="-122"/>
                </a:rPr>
                <a:t>点击</a:t>
              </a:r>
              <a:r>
                <a:rPr lang="zh-CN" altLang="en-US" sz="1400" dirty="0">
                  <a:solidFill>
                    <a:schemeClr val="tx1">
                      <a:lumMod val="75000"/>
                      <a:lumOff val="25000"/>
                    </a:schemeClr>
                  </a:solidFill>
                  <a:latin typeface="微软雅黑" panose="020B0503020204020204" pitchFamily="34" charset="-122"/>
                  <a:ea typeface="微软雅黑" panose="020B0503020204020204" pitchFamily="34" charset="-122"/>
                </a:rPr>
                <a:t>此处添加文字说明内容，可以通过复制您的文本内容，在此文本框粘贴并选择只保留文字。</a:t>
              </a:r>
              <a:endParaRPr lang="zh-CN" altLang="en-US" sz="14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grpSp>
    </p:spTree>
  </p:cSld>
  <p:clrMapOvr>
    <a:masterClrMapping/>
  </p:clrMapOvr>
  <p:transition spd="slow" advClick="0" advTm="0">
    <p:wipe/>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4" presetClass="entr" presetSubtype="10" fill="hold" grpId="0" nodeType="afterEffect">
                                  <p:stCondLst>
                                    <p:cond delay="0"/>
                                  </p:stCondLst>
                                  <p:childTnLst>
                                    <p:set>
                                      <p:cBhvr>
                                        <p:cTn id="6" dur="1" fill="hold">
                                          <p:stCondLst>
                                            <p:cond delay="0"/>
                                          </p:stCondLst>
                                        </p:cTn>
                                        <p:tgtEl>
                                          <p:spTgt spid="2824"/>
                                        </p:tgtEl>
                                        <p:attrNameLst>
                                          <p:attrName>style.visibility</p:attrName>
                                        </p:attrNameLst>
                                      </p:cBhvr>
                                      <p:to>
                                        <p:strVal val="visible"/>
                                      </p:to>
                                    </p:set>
                                    <p:animEffect transition="in" filter="randombar(horizontal)">
                                      <p:cBhvr>
                                        <p:cTn id="7" dur="500"/>
                                        <p:tgtEl>
                                          <p:spTgt spid="2824"/>
                                        </p:tgtEl>
                                      </p:cBhvr>
                                    </p:animEffect>
                                  </p:childTnLst>
                                </p:cTn>
                              </p:par>
                            </p:childTnLst>
                          </p:cTn>
                        </p:par>
                        <p:par>
                          <p:cTn id="8" fill="hold">
                            <p:stCondLst>
                              <p:cond delay="500"/>
                            </p:stCondLst>
                            <p:childTnLst>
                              <p:par>
                                <p:cTn id="9" presetID="2" presetClass="entr" presetSubtype="4" fill="hold" nodeType="afterEffect">
                                  <p:stCondLst>
                                    <p:cond delay="0"/>
                                  </p:stCondLst>
                                  <p:childTnLst>
                                    <p:set>
                                      <p:cBhvr>
                                        <p:cTn id="10" dur="1" fill="hold">
                                          <p:stCondLst>
                                            <p:cond delay="0"/>
                                          </p:stCondLst>
                                        </p:cTn>
                                        <p:tgtEl>
                                          <p:spTgt spid="2825"/>
                                        </p:tgtEl>
                                        <p:attrNameLst>
                                          <p:attrName>style.visibility</p:attrName>
                                        </p:attrNameLst>
                                      </p:cBhvr>
                                      <p:to>
                                        <p:strVal val="visible"/>
                                      </p:to>
                                    </p:set>
                                    <p:anim calcmode="lin" valueType="num">
                                      <p:cBhvr additive="base">
                                        <p:cTn id="11" dur="500" fill="hold"/>
                                        <p:tgtEl>
                                          <p:spTgt spid="2825"/>
                                        </p:tgtEl>
                                        <p:attrNameLst>
                                          <p:attrName>ppt_x</p:attrName>
                                        </p:attrNameLst>
                                      </p:cBhvr>
                                      <p:tavLst>
                                        <p:tav tm="0">
                                          <p:val>
                                            <p:strVal val="#ppt_x"/>
                                          </p:val>
                                        </p:tav>
                                        <p:tav tm="100000">
                                          <p:val>
                                            <p:strVal val="#ppt_x"/>
                                          </p:val>
                                        </p:tav>
                                      </p:tavLst>
                                    </p:anim>
                                    <p:anim calcmode="lin" valueType="num">
                                      <p:cBhvr additive="base">
                                        <p:cTn id="12" dur="500" fill="hold"/>
                                        <p:tgtEl>
                                          <p:spTgt spid="2825"/>
                                        </p:tgtEl>
                                        <p:attrNameLst>
                                          <p:attrName>ppt_y</p:attrName>
                                        </p:attrNameLst>
                                      </p:cBhvr>
                                      <p:tavLst>
                                        <p:tav tm="0">
                                          <p:val>
                                            <p:strVal val="1+#ppt_h/2"/>
                                          </p:val>
                                        </p:tav>
                                        <p:tav tm="100000">
                                          <p:val>
                                            <p:strVal val="#ppt_y"/>
                                          </p:val>
                                        </p:tav>
                                      </p:tavLst>
                                    </p:anim>
                                  </p:childTnLst>
                                </p:cTn>
                              </p:par>
                            </p:childTnLst>
                          </p:cTn>
                        </p:par>
                        <p:par>
                          <p:cTn id="13" fill="hold">
                            <p:stCondLst>
                              <p:cond delay="1000"/>
                            </p:stCondLst>
                            <p:childTnLst>
                              <p:par>
                                <p:cTn id="14" presetID="22" presetClass="entr" presetSubtype="1" fill="hold" nodeType="afterEffect">
                                  <p:stCondLst>
                                    <p:cond delay="0"/>
                                  </p:stCondLst>
                                  <p:childTnLst>
                                    <p:set>
                                      <p:cBhvr>
                                        <p:cTn id="15" dur="1" fill="hold">
                                          <p:stCondLst>
                                            <p:cond delay="0"/>
                                          </p:stCondLst>
                                        </p:cTn>
                                        <p:tgtEl>
                                          <p:spTgt spid="2821"/>
                                        </p:tgtEl>
                                        <p:attrNameLst>
                                          <p:attrName>style.visibility</p:attrName>
                                        </p:attrNameLst>
                                      </p:cBhvr>
                                      <p:to>
                                        <p:strVal val="visible"/>
                                      </p:to>
                                    </p:set>
                                    <p:animEffect transition="in" filter="wipe(up)">
                                      <p:cBhvr>
                                        <p:cTn id="16" dur="500"/>
                                        <p:tgtEl>
                                          <p:spTgt spid="2821"/>
                                        </p:tgtEl>
                                      </p:cBhvr>
                                    </p:animEffect>
                                  </p:childTnLst>
                                </p:cTn>
                              </p:par>
                            </p:childTnLst>
                          </p:cTn>
                        </p:par>
                        <p:par>
                          <p:cTn id="17" fill="hold">
                            <p:stCondLst>
                              <p:cond delay="1500"/>
                            </p:stCondLst>
                            <p:childTnLst>
                              <p:par>
                                <p:cTn id="18" presetID="14" presetClass="entr" presetSubtype="10" fill="hold" grpId="0" nodeType="afterEffect">
                                  <p:stCondLst>
                                    <p:cond delay="0"/>
                                  </p:stCondLst>
                                  <p:childTnLst>
                                    <p:set>
                                      <p:cBhvr>
                                        <p:cTn id="19" dur="1" fill="hold">
                                          <p:stCondLst>
                                            <p:cond delay="0"/>
                                          </p:stCondLst>
                                        </p:cTn>
                                        <p:tgtEl>
                                          <p:spTgt spid="2829"/>
                                        </p:tgtEl>
                                        <p:attrNameLst>
                                          <p:attrName>style.visibility</p:attrName>
                                        </p:attrNameLst>
                                      </p:cBhvr>
                                      <p:to>
                                        <p:strVal val="visible"/>
                                      </p:to>
                                    </p:set>
                                    <p:animEffect transition="in" filter="randombar(horizontal)">
                                      <p:cBhvr>
                                        <p:cTn id="20" dur="500"/>
                                        <p:tgtEl>
                                          <p:spTgt spid="2829"/>
                                        </p:tgtEl>
                                      </p:cBhvr>
                                    </p:animEffect>
                                  </p:childTnLst>
                                </p:cTn>
                              </p:par>
                            </p:childTnLst>
                          </p:cTn>
                        </p:par>
                        <p:par>
                          <p:cTn id="21" fill="hold">
                            <p:stCondLst>
                              <p:cond delay="2000"/>
                            </p:stCondLst>
                            <p:childTnLst>
                              <p:par>
                                <p:cTn id="22" presetID="2" presetClass="entr" presetSubtype="4" fill="hold" nodeType="afterEffect">
                                  <p:stCondLst>
                                    <p:cond delay="0"/>
                                  </p:stCondLst>
                                  <p:childTnLst>
                                    <p:set>
                                      <p:cBhvr>
                                        <p:cTn id="23" dur="1" fill="hold">
                                          <p:stCondLst>
                                            <p:cond delay="0"/>
                                          </p:stCondLst>
                                        </p:cTn>
                                        <p:tgtEl>
                                          <p:spTgt spid="2830"/>
                                        </p:tgtEl>
                                        <p:attrNameLst>
                                          <p:attrName>style.visibility</p:attrName>
                                        </p:attrNameLst>
                                      </p:cBhvr>
                                      <p:to>
                                        <p:strVal val="visible"/>
                                      </p:to>
                                    </p:set>
                                    <p:anim calcmode="lin" valueType="num">
                                      <p:cBhvr additive="base">
                                        <p:cTn id="24" dur="500" fill="hold"/>
                                        <p:tgtEl>
                                          <p:spTgt spid="2830"/>
                                        </p:tgtEl>
                                        <p:attrNameLst>
                                          <p:attrName>ppt_x</p:attrName>
                                        </p:attrNameLst>
                                      </p:cBhvr>
                                      <p:tavLst>
                                        <p:tav tm="0">
                                          <p:val>
                                            <p:strVal val="#ppt_x"/>
                                          </p:val>
                                        </p:tav>
                                        <p:tav tm="100000">
                                          <p:val>
                                            <p:strVal val="#ppt_x"/>
                                          </p:val>
                                        </p:tav>
                                      </p:tavLst>
                                    </p:anim>
                                    <p:anim calcmode="lin" valueType="num">
                                      <p:cBhvr additive="base">
                                        <p:cTn id="25" dur="500" fill="hold"/>
                                        <p:tgtEl>
                                          <p:spTgt spid="2830"/>
                                        </p:tgtEl>
                                        <p:attrNameLst>
                                          <p:attrName>ppt_y</p:attrName>
                                        </p:attrNameLst>
                                      </p:cBhvr>
                                      <p:tavLst>
                                        <p:tav tm="0">
                                          <p:val>
                                            <p:strVal val="1+#ppt_h/2"/>
                                          </p:val>
                                        </p:tav>
                                        <p:tav tm="100000">
                                          <p:val>
                                            <p:strVal val="#ppt_y"/>
                                          </p:val>
                                        </p:tav>
                                      </p:tavLst>
                                    </p:anim>
                                  </p:childTnLst>
                                </p:cTn>
                              </p:par>
                            </p:childTnLst>
                          </p:cTn>
                        </p:par>
                        <p:par>
                          <p:cTn id="26" fill="hold">
                            <p:stCondLst>
                              <p:cond delay="2500"/>
                            </p:stCondLst>
                            <p:childTnLst>
                              <p:par>
                                <p:cTn id="27" presetID="22" presetClass="entr" presetSubtype="1" fill="hold" nodeType="afterEffect">
                                  <p:stCondLst>
                                    <p:cond delay="0"/>
                                  </p:stCondLst>
                                  <p:childTnLst>
                                    <p:set>
                                      <p:cBhvr>
                                        <p:cTn id="28" dur="1" fill="hold">
                                          <p:stCondLst>
                                            <p:cond delay="0"/>
                                          </p:stCondLst>
                                        </p:cTn>
                                        <p:tgtEl>
                                          <p:spTgt spid="2822"/>
                                        </p:tgtEl>
                                        <p:attrNameLst>
                                          <p:attrName>style.visibility</p:attrName>
                                        </p:attrNameLst>
                                      </p:cBhvr>
                                      <p:to>
                                        <p:strVal val="visible"/>
                                      </p:to>
                                    </p:set>
                                    <p:animEffect transition="in" filter="wipe(up)">
                                      <p:cBhvr>
                                        <p:cTn id="29" dur="500"/>
                                        <p:tgtEl>
                                          <p:spTgt spid="2822"/>
                                        </p:tgtEl>
                                      </p:cBhvr>
                                    </p:animEffect>
                                  </p:childTnLst>
                                </p:cTn>
                              </p:par>
                            </p:childTnLst>
                          </p:cTn>
                        </p:par>
                        <p:par>
                          <p:cTn id="30" fill="hold">
                            <p:stCondLst>
                              <p:cond delay="3000"/>
                            </p:stCondLst>
                            <p:childTnLst>
                              <p:par>
                                <p:cTn id="31" presetID="14" presetClass="entr" presetSubtype="10" fill="hold" grpId="0" nodeType="afterEffect">
                                  <p:stCondLst>
                                    <p:cond delay="0"/>
                                  </p:stCondLst>
                                  <p:childTnLst>
                                    <p:set>
                                      <p:cBhvr>
                                        <p:cTn id="32" dur="1" fill="hold">
                                          <p:stCondLst>
                                            <p:cond delay="0"/>
                                          </p:stCondLst>
                                        </p:cTn>
                                        <p:tgtEl>
                                          <p:spTgt spid="2834"/>
                                        </p:tgtEl>
                                        <p:attrNameLst>
                                          <p:attrName>style.visibility</p:attrName>
                                        </p:attrNameLst>
                                      </p:cBhvr>
                                      <p:to>
                                        <p:strVal val="visible"/>
                                      </p:to>
                                    </p:set>
                                    <p:animEffect transition="in" filter="randombar(horizontal)">
                                      <p:cBhvr>
                                        <p:cTn id="33" dur="500"/>
                                        <p:tgtEl>
                                          <p:spTgt spid="2834"/>
                                        </p:tgtEl>
                                      </p:cBhvr>
                                    </p:animEffect>
                                  </p:childTnLst>
                                </p:cTn>
                              </p:par>
                            </p:childTnLst>
                          </p:cTn>
                        </p:par>
                        <p:par>
                          <p:cTn id="34" fill="hold">
                            <p:stCondLst>
                              <p:cond delay="3500"/>
                            </p:stCondLst>
                            <p:childTnLst>
                              <p:par>
                                <p:cTn id="35" presetID="2" presetClass="entr" presetSubtype="4" fill="hold" nodeType="afterEffect">
                                  <p:stCondLst>
                                    <p:cond delay="0"/>
                                  </p:stCondLst>
                                  <p:childTnLst>
                                    <p:set>
                                      <p:cBhvr>
                                        <p:cTn id="36" dur="1" fill="hold">
                                          <p:stCondLst>
                                            <p:cond delay="0"/>
                                          </p:stCondLst>
                                        </p:cTn>
                                        <p:tgtEl>
                                          <p:spTgt spid="2835"/>
                                        </p:tgtEl>
                                        <p:attrNameLst>
                                          <p:attrName>style.visibility</p:attrName>
                                        </p:attrNameLst>
                                      </p:cBhvr>
                                      <p:to>
                                        <p:strVal val="visible"/>
                                      </p:to>
                                    </p:set>
                                    <p:anim calcmode="lin" valueType="num">
                                      <p:cBhvr additive="base">
                                        <p:cTn id="37" dur="500" fill="hold"/>
                                        <p:tgtEl>
                                          <p:spTgt spid="2835"/>
                                        </p:tgtEl>
                                        <p:attrNameLst>
                                          <p:attrName>ppt_x</p:attrName>
                                        </p:attrNameLst>
                                      </p:cBhvr>
                                      <p:tavLst>
                                        <p:tav tm="0">
                                          <p:val>
                                            <p:strVal val="#ppt_x"/>
                                          </p:val>
                                        </p:tav>
                                        <p:tav tm="100000">
                                          <p:val>
                                            <p:strVal val="#ppt_x"/>
                                          </p:val>
                                        </p:tav>
                                      </p:tavLst>
                                    </p:anim>
                                    <p:anim calcmode="lin" valueType="num">
                                      <p:cBhvr additive="base">
                                        <p:cTn id="38" dur="500" fill="hold"/>
                                        <p:tgtEl>
                                          <p:spTgt spid="2835"/>
                                        </p:tgtEl>
                                        <p:attrNameLst>
                                          <p:attrName>ppt_y</p:attrName>
                                        </p:attrNameLst>
                                      </p:cBhvr>
                                      <p:tavLst>
                                        <p:tav tm="0">
                                          <p:val>
                                            <p:strVal val="1+#ppt_h/2"/>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2824" grpId="0" animBg="1"/>
      <p:bldP spid="2829" grpId="0" animBg="1"/>
      <p:bldP spid="2834" grpId="0" animBg="1"/>
    </p:bldLst>
  </p:timing>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4" name="圆角矩形 13"/>
          <p:cNvSpPr/>
          <p:nvPr/>
        </p:nvSpPr>
        <p:spPr>
          <a:xfrm>
            <a:off x="5457006" y="1573726"/>
            <a:ext cx="513261" cy="511504"/>
          </a:xfrm>
          <a:prstGeom prst="roundRect">
            <a:avLst/>
          </a:prstGeom>
          <a:solidFill>
            <a:schemeClr val="accent1"/>
          </a:soli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lIns="121960" tIns="60980" rIns="121960" bIns="60980" anchor="ctr"/>
          <a:lstStyle/>
          <a:p>
            <a:pPr algn="ctr">
              <a:defRPr/>
            </a:pPr>
            <a:r>
              <a:rPr lang="en-US" altLang="zh-CN" sz="3600" dirty="0">
                <a:latin typeface="+mj-lt"/>
                <a:ea typeface="Arial Unicode MS" panose="020B0604020202020204" pitchFamily="34" charset="-122"/>
                <a:cs typeface="Arial Unicode MS" panose="020B0604020202020204" pitchFamily="34" charset="-122"/>
              </a:rPr>
              <a:t>1</a:t>
            </a:r>
            <a:endParaRPr lang="zh-CN" altLang="en-US" sz="3600" dirty="0">
              <a:latin typeface="+mj-lt"/>
              <a:ea typeface="Arial Unicode MS" panose="020B0604020202020204" pitchFamily="34" charset="-122"/>
              <a:cs typeface="Arial Unicode MS" panose="020B0604020202020204" pitchFamily="34" charset="-122"/>
            </a:endParaRPr>
          </a:p>
        </p:txBody>
      </p:sp>
      <p:grpSp>
        <p:nvGrpSpPr>
          <p:cNvPr id="15" name="组合 14"/>
          <p:cNvGrpSpPr/>
          <p:nvPr/>
        </p:nvGrpSpPr>
        <p:grpSpPr>
          <a:xfrm>
            <a:off x="6339097" y="1573726"/>
            <a:ext cx="3744416" cy="511504"/>
            <a:chOff x="6339097" y="1573726"/>
            <a:chExt cx="3744416" cy="511504"/>
          </a:xfrm>
        </p:grpSpPr>
        <p:sp>
          <p:nvSpPr>
            <p:cNvPr id="16" name="圆角矩形 15"/>
            <p:cNvSpPr/>
            <p:nvPr/>
          </p:nvSpPr>
          <p:spPr>
            <a:xfrm>
              <a:off x="6339097" y="1573726"/>
              <a:ext cx="3744416" cy="511504"/>
            </a:xfrm>
            <a:prstGeom prst="roundRect">
              <a:avLst/>
            </a:prstGeom>
            <a:solidFill>
              <a:schemeClr val="accent1"/>
            </a:soli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lIns="121960" tIns="60980" rIns="121960" bIns="60980" anchor="ctr"/>
            <a:lstStyle/>
            <a:p>
              <a:pPr algn="ctr">
                <a:defRPr/>
              </a:pPr>
              <a:endParaRPr lang="zh-CN" altLang="en-US" sz="3600" dirty="0">
                <a:latin typeface="+mj-lt"/>
                <a:ea typeface="Arial Unicode MS" panose="020B0604020202020204" pitchFamily="34" charset="-122"/>
                <a:cs typeface="Arial Unicode MS" panose="020B0604020202020204" pitchFamily="34" charset="-122"/>
              </a:endParaRPr>
            </a:p>
          </p:txBody>
        </p:sp>
        <p:sp>
          <p:nvSpPr>
            <p:cNvPr id="17" name="矩形 16"/>
            <p:cNvSpPr/>
            <p:nvPr/>
          </p:nvSpPr>
          <p:spPr>
            <a:xfrm>
              <a:off x="6723350" y="1614014"/>
              <a:ext cx="2653074" cy="430928"/>
            </a:xfrm>
            <a:prstGeom prst="rect">
              <a:avLst/>
            </a:prstGeom>
          </p:spPr>
          <p:txBody>
            <a:bodyPr wrap="square" lIns="121960" tIns="60980" rIns="121960" bIns="60980">
              <a:spAutoFit/>
            </a:bodyPr>
            <a:lstStyle/>
            <a:p>
              <a:pPr>
                <a:defRPr/>
              </a:pPr>
              <a:r>
                <a:rPr lang="zh-CN" altLang="en-US" sz="2000" b="1" kern="100" dirty="0" smtClean="0">
                  <a:solidFill>
                    <a:schemeClr val="bg1"/>
                  </a:solidFill>
                  <a:latin typeface="微软雅黑" panose="020B0503020204020204" pitchFamily="34" charset="-122"/>
                  <a:ea typeface="微软雅黑" panose="020B0503020204020204" pitchFamily="34" charset="-122"/>
                  <a:cs typeface="Times New Roman" panose="02020603050405020304" pitchFamily="18" charset="0"/>
                </a:rPr>
                <a:t>年度工作概述</a:t>
              </a:r>
              <a:endParaRPr lang="zh-CN" altLang="zh-CN" sz="2000" b="1" kern="100" dirty="0">
                <a:solidFill>
                  <a:schemeClr val="bg1"/>
                </a:solidFill>
                <a:latin typeface="微软雅黑" panose="020B0503020204020204" pitchFamily="34" charset="-122"/>
                <a:ea typeface="微软雅黑" panose="020B0503020204020204" pitchFamily="34" charset="-122"/>
                <a:cs typeface="Times New Roman" panose="02020603050405020304" pitchFamily="18" charset="0"/>
              </a:endParaRPr>
            </a:p>
          </p:txBody>
        </p:sp>
      </p:grpSp>
      <p:sp>
        <p:nvSpPr>
          <p:cNvPr id="18" name="圆角矩形 17"/>
          <p:cNvSpPr/>
          <p:nvPr/>
        </p:nvSpPr>
        <p:spPr>
          <a:xfrm>
            <a:off x="5457006" y="2410178"/>
            <a:ext cx="513261" cy="511504"/>
          </a:xfrm>
          <a:prstGeom prst="roundRect">
            <a:avLst/>
          </a:prstGeom>
          <a:solidFill>
            <a:schemeClr val="accent1"/>
          </a:soli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lIns="121960" tIns="60980" rIns="121960" bIns="60980" anchor="ctr"/>
          <a:lstStyle/>
          <a:p>
            <a:pPr algn="ctr">
              <a:defRPr/>
            </a:pPr>
            <a:r>
              <a:rPr lang="en-US" altLang="zh-CN" sz="3600" dirty="0">
                <a:latin typeface="+mj-lt"/>
                <a:ea typeface="Arial Unicode MS" panose="020B0604020202020204" pitchFamily="34" charset="-122"/>
                <a:cs typeface="Arial Unicode MS" panose="020B0604020202020204" pitchFamily="34" charset="-122"/>
              </a:rPr>
              <a:t>2</a:t>
            </a:r>
            <a:endParaRPr lang="zh-CN" altLang="en-US" sz="3600" dirty="0">
              <a:latin typeface="+mj-lt"/>
              <a:ea typeface="Arial Unicode MS" panose="020B0604020202020204" pitchFamily="34" charset="-122"/>
              <a:cs typeface="Arial Unicode MS" panose="020B0604020202020204" pitchFamily="34" charset="-122"/>
            </a:endParaRPr>
          </a:p>
        </p:txBody>
      </p:sp>
      <p:grpSp>
        <p:nvGrpSpPr>
          <p:cNvPr id="19" name="组合 18"/>
          <p:cNvGrpSpPr/>
          <p:nvPr/>
        </p:nvGrpSpPr>
        <p:grpSpPr>
          <a:xfrm>
            <a:off x="6315199" y="2410178"/>
            <a:ext cx="3744416" cy="511504"/>
            <a:chOff x="6315199" y="2410178"/>
            <a:chExt cx="3744416" cy="511504"/>
          </a:xfrm>
        </p:grpSpPr>
        <p:sp>
          <p:nvSpPr>
            <p:cNvPr id="20" name="圆角矩形 19"/>
            <p:cNvSpPr/>
            <p:nvPr/>
          </p:nvSpPr>
          <p:spPr>
            <a:xfrm>
              <a:off x="6315199" y="2410178"/>
              <a:ext cx="3744416" cy="511504"/>
            </a:xfrm>
            <a:prstGeom prst="roundRect">
              <a:avLst/>
            </a:prstGeom>
            <a:solidFill>
              <a:schemeClr val="accent1"/>
            </a:soli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lIns="121960" tIns="60980" rIns="121960" bIns="60980" anchor="ctr"/>
            <a:lstStyle/>
            <a:p>
              <a:pPr algn="ctr">
                <a:defRPr/>
              </a:pPr>
              <a:endParaRPr lang="zh-CN" altLang="en-US" sz="3600" dirty="0">
                <a:latin typeface="+mj-lt"/>
                <a:ea typeface="Arial Unicode MS" panose="020B0604020202020204" pitchFamily="34" charset="-122"/>
                <a:cs typeface="Arial Unicode MS" panose="020B0604020202020204" pitchFamily="34" charset="-122"/>
              </a:endParaRPr>
            </a:p>
          </p:txBody>
        </p:sp>
        <p:sp>
          <p:nvSpPr>
            <p:cNvPr id="21" name="矩形 20"/>
            <p:cNvSpPr/>
            <p:nvPr/>
          </p:nvSpPr>
          <p:spPr>
            <a:xfrm>
              <a:off x="6747248" y="2450466"/>
              <a:ext cx="2653074" cy="430928"/>
            </a:xfrm>
            <a:prstGeom prst="rect">
              <a:avLst/>
            </a:prstGeom>
          </p:spPr>
          <p:txBody>
            <a:bodyPr wrap="square" lIns="121960" tIns="60980" rIns="121960" bIns="60980">
              <a:spAutoFit/>
            </a:bodyPr>
            <a:lstStyle/>
            <a:p>
              <a:pPr>
                <a:defRPr/>
              </a:pPr>
              <a:r>
                <a:rPr lang="zh-CN" altLang="en-US" sz="2000" b="1" kern="100" dirty="0" smtClean="0">
                  <a:solidFill>
                    <a:schemeClr val="bg1"/>
                  </a:solidFill>
                  <a:latin typeface="微软雅黑" panose="020B0503020204020204" pitchFamily="34" charset="-122"/>
                  <a:ea typeface="微软雅黑" panose="020B0503020204020204" pitchFamily="34" charset="-122"/>
                  <a:cs typeface="Times New Roman" panose="02020603050405020304" pitchFamily="18" charset="0"/>
                </a:rPr>
                <a:t>工作完成情况</a:t>
              </a:r>
              <a:endParaRPr lang="zh-CN" altLang="zh-CN" sz="2000" b="1" kern="100" dirty="0">
                <a:solidFill>
                  <a:schemeClr val="bg1"/>
                </a:solidFill>
                <a:latin typeface="微软雅黑" panose="020B0503020204020204" pitchFamily="34" charset="-122"/>
                <a:ea typeface="微软雅黑" panose="020B0503020204020204" pitchFamily="34" charset="-122"/>
                <a:cs typeface="Times New Roman" panose="02020603050405020304" pitchFamily="18" charset="0"/>
              </a:endParaRPr>
            </a:p>
          </p:txBody>
        </p:sp>
      </p:grpSp>
      <p:sp>
        <p:nvSpPr>
          <p:cNvPr id="22" name="圆角矩形 21"/>
          <p:cNvSpPr/>
          <p:nvPr/>
        </p:nvSpPr>
        <p:spPr>
          <a:xfrm>
            <a:off x="5457006" y="3296031"/>
            <a:ext cx="513261" cy="511504"/>
          </a:xfrm>
          <a:prstGeom prst="roundRect">
            <a:avLst/>
          </a:prstGeom>
          <a:solidFill>
            <a:schemeClr val="accent1"/>
          </a:soli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lIns="121960" tIns="60980" rIns="121960" bIns="60980" anchor="ctr"/>
          <a:lstStyle/>
          <a:p>
            <a:pPr algn="ctr">
              <a:defRPr/>
            </a:pPr>
            <a:r>
              <a:rPr lang="en-US" altLang="zh-CN" sz="3600" dirty="0">
                <a:latin typeface="+mj-lt"/>
                <a:ea typeface="Arial Unicode MS" panose="020B0604020202020204" pitchFamily="34" charset="-122"/>
                <a:cs typeface="Arial Unicode MS" panose="020B0604020202020204" pitchFamily="34" charset="-122"/>
              </a:rPr>
              <a:t>3</a:t>
            </a:r>
            <a:endParaRPr lang="zh-CN" altLang="en-US" sz="3600" dirty="0">
              <a:latin typeface="+mj-lt"/>
              <a:ea typeface="Arial Unicode MS" panose="020B0604020202020204" pitchFamily="34" charset="-122"/>
              <a:cs typeface="Arial Unicode MS" panose="020B0604020202020204" pitchFamily="34" charset="-122"/>
            </a:endParaRPr>
          </a:p>
        </p:txBody>
      </p:sp>
      <p:grpSp>
        <p:nvGrpSpPr>
          <p:cNvPr id="23" name="组合 22"/>
          <p:cNvGrpSpPr/>
          <p:nvPr/>
        </p:nvGrpSpPr>
        <p:grpSpPr>
          <a:xfrm>
            <a:off x="6339097" y="3296031"/>
            <a:ext cx="3744416" cy="511504"/>
            <a:chOff x="6339097" y="3296031"/>
            <a:chExt cx="3744416" cy="511504"/>
          </a:xfrm>
        </p:grpSpPr>
        <p:sp>
          <p:nvSpPr>
            <p:cNvPr id="24" name="圆角矩形 23"/>
            <p:cNvSpPr/>
            <p:nvPr/>
          </p:nvSpPr>
          <p:spPr>
            <a:xfrm>
              <a:off x="6339097" y="3296031"/>
              <a:ext cx="3744416" cy="511504"/>
            </a:xfrm>
            <a:prstGeom prst="roundRect">
              <a:avLst/>
            </a:prstGeom>
            <a:solidFill>
              <a:schemeClr val="accent1"/>
            </a:soli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lIns="121960" tIns="60980" rIns="121960" bIns="60980" anchor="ctr"/>
            <a:lstStyle/>
            <a:p>
              <a:pPr algn="ctr">
                <a:defRPr/>
              </a:pPr>
              <a:endParaRPr lang="zh-CN" altLang="en-US" sz="3600" dirty="0">
                <a:latin typeface="+mj-lt"/>
                <a:ea typeface="Arial Unicode MS" panose="020B0604020202020204" pitchFamily="34" charset="-122"/>
                <a:cs typeface="Arial Unicode MS" panose="020B0604020202020204" pitchFamily="34" charset="-122"/>
              </a:endParaRPr>
            </a:p>
          </p:txBody>
        </p:sp>
        <p:sp>
          <p:nvSpPr>
            <p:cNvPr id="25" name="矩形 24"/>
            <p:cNvSpPr/>
            <p:nvPr/>
          </p:nvSpPr>
          <p:spPr>
            <a:xfrm>
              <a:off x="6723349" y="3336319"/>
              <a:ext cx="2736304" cy="430928"/>
            </a:xfrm>
            <a:prstGeom prst="rect">
              <a:avLst/>
            </a:prstGeom>
          </p:spPr>
          <p:txBody>
            <a:bodyPr wrap="square" lIns="121960" tIns="60980" rIns="121960" bIns="60980">
              <a:spAutoFit/>
            </a:bodyPr>
            <a:lstStyle/>
            <a:p>
              <a:pPr>
                <a:defRPr/>
              </a:pPr>
              <a:r>
                <a:rPr lang="zh-CN" altLang="en-US" sz="2000" b="1" kern="100" dirty="0" smtClean="0">
                  <a:solidFill>
                    <a:schemeClr val="bg1"/>
                  </a:solidFill>
                  <a:latin typeface="微软雅黑" panose="020B0503020204020204" pitchFamily="34" charset="-122"/>
                  <a:ea typeface="微软雅黑" panose="020B0503020204020204" pitchFamily="34" charset="-122"/>
                  <a:cs typeface="Times New Roman" panose="02020603050405020304" pitchFamily="18" charset="0"/>
                </a:rPr>
                <a:t>成功项目展示</a:t>
              </a:r>
              <a:endParaRPr lang="zh-CN" altLang="zh-CN" sz="2000" b="1" kern="100" dirty="0">
                <a:solidFill>
                  <a:schemeClr val="bg1"/>
                </a:solidFill>
                <a:latin typeface="微软雅黑" panose="020B0503020204020204" pitchFamily="34" charset="-122"/>
                <a:ea typeface="微软雅黑" panose="020B0503020204020204" pitchFamily="34" charset="-122"/>
                <a:cs typeface="Times New Roman" panose="02020603050405020304" pitchFamily="18" charset="0"/>
              </a:endParaRPr>
            </a:p>
          </p:txBody>
        </p:sp>
      </p:grpSp>
      <p:sp>
        <p:nvSpPr>
          <p:cNvPr id="26" name="圆角矩形 25"/>
          <p:cNvSpPr/>
          <p:nvPr/>
        </p:nvSpPr>
        <p:spPr>
          <a:xfrm>
            <a:off x="5457006" y="4180903"/>
            <a:ext cx="513261" cy="511504"/>
          </a:xfrm>
          <a:prstGeom prst="roundRect">
            <a:avLst/>
          </a:prstGeom>
          <a:solidFill>
            <a:schemeClr val="accent1"/>
          </a:soli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lIns="121960" tIns="60980" rIns="121960" bIns="60980" anchor="ctr"/>
          <a:lstStyle/>
          <a:p>
            <a:pPr algn="ctr">
              <a:defRPr/>
            </a:pPr>
            <a:r>
              <a:rPr lang="en-US" altLang="zh-CN" sz="3600" dirty="0">
                <a:latin typeface="+mj-lt"/>
                <a:ea typeface="Arial Unicode MS" panose="020B0604020202020204" pitchFamily="34" charset="-122"/>
                <a:cs typeface="Arial Unicode MS" panose="020B0604020202020204" pitchFamily="34" charset="-122"/>
              </a:rPr>
              <a:t>4</a:t>
            </a:r>
            <a:endParaRPr lang="zh-CN" altLang="en-US" sz="3600" dirty="0">
              <a:latin typeface="+mj-lt"/>
              <a:ea typeface="Arial Unicode MS" panose="020B0604020202020204" pitchFamily="34" charset="-122"/>
              <a:cs typeface="Arial Unicode MS" panose="020B0604020202020204" pitchFamily="34" charset="-122"/>
            </a:endParaRPr>
          </a:p>
        </p:txBody>
      </p:sp>
      <p:grpSp>
        <p:nvGrpSpPr>
          <p:cNvPr id="38" name="组合 37"/>
          <p:cNvGrpSpPr/>
          <p:nvPr/>
        </p:nvGrpSpPr>
        <p:grpSpPr>
          <a:xfrm>
            <a:off x="6339097" y="4180903"/>
            <a:ext cx="3744416" cy="511504"/>
            <a:chOff x="6339097" y="4180903"/>
            <a:chExt cx="3744416" cy="511504"/>
          </a:xfrm>
        </p:grpSpPr>
        <p:sp>
          <p:nvSpPr>
            <p:cNvPr id="39" name="圆角矩形 38"/>
            <p:cNvSpPr/>
            <p:nvPr/>
          </p:nvSpPr>
          <p:spPr>
            <a:xfrm>
              <a:off x="6339097" y="4180903"/>
              <a:ext cx="3744416" cy="511504"/>
            </a:xfrm>
            <a:prstGeom prst="roundRect">
              <a:avLst/>
            </a:prstGeom>
            <a:solidFill>
              <a:schemeClr val="accent1"/>
            </a:soli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lIns="121960" tIns="60980" rIns="121960" bIns="60980" anchor="ctr"/>
            <a:lstStyle/>
            <a:p>
              <a:pPr algn="ctr">
                <a:defRPr/>
              </a:pPr>
              <a:endParaRPr lang="zh-CN" altLang="en-US" sz="3600" dirty="0">
                <a:latin typeface="+mj-lt"/>
                <a:ea typeface="Arial Unicode MS" panose="020B0604020202020204" pitchFamily="34" charset="-122"/>
                <a:cs typeface="Arial Unicode MS" panose="020B0604020202020204" pitchFamily="34" charset="-122"/>
              </a:endParaRPr>
            </a:p>
          </p:txBody>
        </p:sp>
        <p:sp>
          <p:nvSpPr>
            <p:cNvPr id="40" name="矩形 39"/>
            <p:cNvSpPr/>
            <p:nvPr/>
          </p:nvSpPr>
          <p:spPr>
            <a:xfrm>
              <a:off x="6723349" y="4221882"/>
              <a:ext cx="2736304" cy="430928"/>
            </a:xfrm>
            <a:prstGeom prst="rect">
              <a:avLst/>
            </a:prstGeom>
          </p:spPr>
          <p:txBody>
            <a:bodyPr wrap="square" lIns="121960" tIns="60980" rIns="121960" bIns="60980">
              <a:spAutoFit/>
            </a:bodyPr>
            <a:lstStyle/>
            <a:p>
              <a:pPr>
                <a:defRPr/>
              </a:pPr>
              <a:r>
                <a:rPr lang="zh-CN" altLang="en-US" sz="2000" b="1" kern="100" dirty="0" smtClean="0">
                  <a:solidFill>
                    <a:schemeClr val="bg1"/>
                  </a:solidFill>
                  <a:latin typeface="微软雅黑" panose="020B0503020204020204" pitchFamily="34" charset="-122"/>
                  <a:ea typeface="微软雅黑" panose="020B0503020204020204" pitchFamily="34" charset="-122"/>
                  <a:cs typeface="Times New Roman" panose="02020603050405020304" pitchFamily="18" charset="0"/>
                </a:rPr>
                <a:t>工作存在不足</a:t>
              </a:r>
              <a:endParaRPr lang="zh-CN" altLang="zh-CN" sz="2000" b="1" kern="100" dirty="0">
                <a:solidFill>
                  <a:schemeClr val="bg1"/>
                </a:solidFill>
                <a:latin typeface="微软雅黑" panose="020B0503020204020204" pitchFamily="34" charset="-122"/>
                <a:ea typeface="微软雅黑" panose="020B0503020204020204" pitchFamily="34" charset="-122"/>
                <a:cs typeface="Times New Roman" panose="02020603050405020304" pitchFamily="18" charset="0"/>
              </a:endParaRPr>
            </a:p>
          </p:txBody>
        </p:sp>
      </p:grpSp>
      <p:sp>
        <p:nvSpPr>
          <p:cNvPr id="41" name="圆角矩形 40"/>
          <p:cNvSpPr/>
          <p:nvPr/>
        </p:nvSpPr>
        <p:spPr>
          <a:xfrm>
            <a:off x="5457136" y="5057483"/>
            <a:ext cx="513261" cy="511504"/>
          </a:xfrm>
          <a:prstGeom prst="roundRect">
            <a:avLst/>
          </a:prstGeom>
          <a:solidFill>
            <a:schemeClr val="accent1"/>
          </a:soli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lIns="121960" tIns="60980" rIns="121960" bIns="60980" anchor="ctr"/>
          <a:lstStyle/>
          <a:p>
            <a:pPr algn="ctr">
              <a:defRPr/>
            </a:pPr>
            <a:r>
              <a:rPr lang="en-US" altLang="zh-CN" sz="3600" dirty="0" smtClean="0">
                <a:latin typeface="+mj-lt"/>
                <a:ea typeface="Arial Unicode MS" panose="020B0604020202020204" pitchFamily="34" charset="-122"/>
                <a:cs typeface="Arial Unicode MS" panose="020B0604020202020204" pitchFamily="34" charset="-122"/>
              </a:rPr>
              <a:t>5</a:t>
            </a:r>
            <a:endParaRPr lang="zh-CN" altLang="en-US" sz="3600" dirty="0">
              <a:latin typeface="+mj-lt"/>
              <a:ea typeface="Arial Unicode MS" panose="020B0604020202020204" pitchFamily="34" charset="-122"/>
              <a:cs typeface="Arial Unicode MS" panose="020B0604020202020204" pitchFamily="34" charset="-122"/>
            </a:endParaRPr>
          </a:p>
        </p:txBody>
      </p:sp>
      <p:grpSp>
        <p:nvGrpSpPr>
          <p:cNvPr id="42" name="组合 41"/>
          <p:cNvGrpSpPr/>
          <p:nvPr/>
        </p:nvGrpSpPr>
        <p:grpSpPr>
          <a:xfrm>
            <a:off x="6339097" y="5057483"/>
            <a:ext cx="3744416" cy="511504"/>
            <a:chOff x="6339097" y="5057483"/>
            <a:chExt cx="3744416" cy="511504"/>
          </a:xfrm>
        </p:grpSpPr>
        <p:sp>
          <p:nvSpPr>
            <p:cNvPr id="43" name="圆角矩形 42"/>
            <p:cNvSpPr/>
            <p:nvPr/>
          </p:nvSpPr>
          <p:spPr>
            <a:xfrm>
              <a:off x="6339097" y="5057483"/>
              <a:ext cx="3744416" cy="511504"/>
            </a:xfrm>
            <a:prstGeom prst="roundRect">
              <a:avLst/>
            </a:prstGeom>
            <a:solidFill>
              <a:schemeClr val="accent1"/>
            </a:soli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lIns="121960" tIns="60980" rIns="121960" bIns="60980" anchor="ctr"/>
            <a:lstStyle/>
            <a:p>
              <a:pPr algn="ctr">
                <a:defRPr/>
              </a:pPr>
              <a:endParaRPr lang="zh-CN" altLang="en-US" sz="3600" dirty="0">
                <a:latin typeface="+mj-lt"/>
                <a:ea typeface="Arial Unicode MS" panose="020B0604020202020204" pitchFamily="34" charset="-122"/>
                <a:cs typeface="Arial Unicode MS" panose="020B0604020202020204" pitchFamily="34" charset="-122"/>
              </a:endParaRPr>
            </a:p>
          </p:txBody>
        </p:sp>
        <p:sp>
          <p:nvSpPr>
            <p:cNvPr id="44" name="矩形 43"/>
            <p:cNvSpPr/>
            <p:nvPr/>
          </p:nvSpPr>
          <p:spPr>
            <a:xfrm>
              <a:off x="6723479" y="5085978"/>
              <a:ext cx="2736174" cy="430928"/>
            </a:xfrm>
            <a:prstGeom prst="rect">
              <a:avLst/>
            </a:prstGeom>
          </p:spPr>
          <p:txBody>
            <a:bodyPr wrap="square" lIns="121960" tIns="60980" rIns="121960" bIns="60980">
              <a:spAutoFit/>
            </a:bodyPr>
            <a:lstStyle/>
            <a:p>
              <a:pPr>
                <a:defRPr/>
              </a:pPr>
              <a:r>
                <a:rPr lang="zh-CN" altLang="en-US" sz="2000" b="1" kern="100" dirty="0" smtClean="0">
                  <a:solidFill>
                    <a:schemeClr val="bg1"/>
                  </a:solidFill>
                  <a:latin typeface="微软雅黑" panose="020B0503020204020204" pitchFamily="34" charset="-122"/>
                  <a:ea typeface="微软雅黑" panose="020B0503020204020204" pitchFamily="34" charset="-122"/>
                  <a:cs typeface="Times New Roman" panose="02020603050405020304" pitchFamily="18" charset="0"/>
                </a:rPr>
                <a:t>明年工作计划</a:t>
              </a:r>
              <a:endParaRPr lang="zh-CN" altLang="zh-CN" sz="2000" b="1" kern="100" dirty="0">
                <a:solidFill>
                  <a:schemeClr val="bg1"/>
                </a:solidFill>
                <a:latin typeface="微软雅黑" panose="020B0503020204020204" pitchFamily="34" charset="-122"/>
                <a:ea typeface="微软雅黑" panose="020B0503020204020204" pitchFamily="34" charset="-122"/>
                <a:cs typeface="Times New Roman" panose="02020603050405020304" pitchFamily="18" charset="0"/>
              </a:endParaRPr>
            </a:p>
          </p:txBody>
        </p:sp>
      </p:grpSp>
      <p:sp>
        <p:nvSpPr>
          <p:cNvPr id="45" name="矩形 44"/>
          <p:cNvSpPr/>
          <p:nvPr/>
        </p:nvSpPr>
        <p:spPr>
          <a:xfrm>
            <a:off x="-106934" y="0"/>
            <a:ext cx="3469805" cy="6859587"/>
          </a:xfrm>
          <a:prstGeom prst="rect">
            <a:avLst/>
          </a:prstGeom>
          <a:solidFill>
            <a:schemeClr val="accent3"/>
          </a:solidFill>
          <a:ln>
            <a:noFill/>
          </a:ln>
          <a:effectLst>
            <a:outerShdw blurRad="50800" dist="38100" dir="2700000" algn="tl" rotWithShape="0">
              <a:prstClr val="black">
                <a:alpha val="40000"/>
              </a:prstClr>
            </a:outerShdw>
          </a:effectLst>
          <a:scene3d>
            <a:camera prst="orthographicFront"/>
            <a:lightRig rig="threePt" dir="t"/>
          </a:scene3d>
          <a:sp3d/>
        </p:spPr>
        <p:style>
          <a:lnRef idx="1">
            <a:schemeClr val="accent1"/>
          </a:lnRef>
          <a:fillRef idx="0">
            <a:schemeClr val="accent1"/>
          </a:fillRef>
          <a:effectRef idx="0">
            <a:schemeClr val="accent1"/>
          </a:effectRef>
          <a:fontRef idx="minor">
            <a:schemeClr val="tx1"/>
          </a:fontRef>
        </p:style>
        <p:txBody>
          <a:bodyPr rot="0" spcFirstLastPara="0" vertOverflow="overflow" horzOverflow="overflow" vert="horz" wrap="square" lIns="91440" tIns="45720" rIns="91440" bIns="45720" numCol="1" spcCol="0" rtlCol="0" fromWordArt="0" anchor="ctr" anchorCtr="0" forceAA="0" compatLnSpc="1">
            <a:noAutofit/>
          </a:bodyPr>
          <a:lstStyle/>
          <a:p>
            <a:pPr algn="ctr"/>
            <a:endParaRPr lang="zh-CN" altLang="en-US"/>
          </a:p>
        </p:txBody>
      </p:sp>
      <p:sp>
        <p:nvSpPr>
          <p:cNvPr id="46" name="TextBox 45"/>
          <p:cNvSpPr txBox="1"/>
          <p:nvPr/>
        </p:nvSpPr>
        <p:spPr>
          <a:xfrm>
            <a:off x="194519" y="2219567"/>
            <a:ext cx="2808312" cy="1354243"/>
          </a:xfrm>
          <a:prstGeom prst="rect">
            <a:avLst/>
          </a:prstGeom>
          <a:noFill/>
        </p:spPr>
        <p:txBody>
          <a:bodyPr wrap="square" lIns="121948" tIns="60973" rIns="121948" bIns="60973">
            <a:spAutoFit/>
          </a:bodyPr>
          <a:lstStyle/>
          <a:p>
            <a:pPr algn="r">
              <a:defRPr/>
            </a:pPr>
            <a:r>
              <a:rPr lang="zh-CN" altLang="en-US" sz="4800" b="1" spc="200" dirty="0" smtClean="0">
                <a:solidFill>
                  <a:schemeClr val="bg1"/>
                </a:solidFill>
                <a:latin typeface="微软雅黑" panose="020B0503020204020204" pitchFamily="34" charset="-122"/>
                <a:ea typeface="微软雅黑" panose="020B0503020204020204" pitchFamily="34" charset="-122"/>
              </a:rPr>
              <a:t>目录 </a:t>
            </a:r>
            <a:endParaRPr lang="en-US" altLang="zh-CN" sz="4800" b="1" spc="200" dirty="0" smtClean="0">
              <a:solidFill>
                <a:schemeClr val="bg1"/>
              </a:solidFill>
              <a:latin typeface="微软雅黑" panose="020B0503020204020204" pitchFamily="34" charset="-122"/>
              <a:ea typeface="微软雅黑" panose="020B0503020204020204" pitchFamily="34" charset="-122"/>
            </a:endParaRPr>
          </a:p>
          <a:p>
            <a:pPr algn="r">
              <a:defRPr/>
            </a:pPr>
            <a:r>
              <a:rPr lang="en-US" altLang="zh-CN" sz="3200" b="1" dirty="0" smtClean="0">
                <a:solidFill>
                  <a:schemeClr val="bg1"/>
                </a:solidFill>
                <a:latin typeface="微软雅黑" panose="020B0503020204020204" pitchFamily="34" charset="-122"/>
                <a:ea typeface="微软雅黑" panose="020B0503020204020204" pitchFamily="34" charset="-122"/>
              </a:rPr>
              <a:t>CONTENTS</a:t>
            </a:r>
            <a:endParaRPr lang="zh-CN" altLang="en-US" sz="3200" b="1" dirty="0">
              <a:solidFill>
                <a:schemeClr val="bg1"/>
              </a:solidFill>
              <a:latin typeface="微软雅黑" panose="020B0503020204020204" pitchFamily="34" charset="-122"/>
              <a:ea typeface="微软雅黑" panose="020B0503020204020204" pitchFamily="34" charset="-122"/>
            </a:endParaRPr>
          </a:p>
        </p:txBody>
      </p:sp>
      <p:sp>
        <p:nvSpPr>
          <p:cNvPr id="47" name="下箭头 46"/>
          <p:cNvSpPr/>
          <p:nvPr/>
        </p:nvSpPr>
        <p:spPr>
          <a:xfrm rot="16200000">
            <a:off x="4278849" y="2369799"/>
            <a:ext cx="576064" cy="679828"/>
          </a:xfrm>
          <a:prstGeom prst="downArrow">
            <a:avLst/>
          </a:prstGeom>
          <a:solidFill>
            <a:schemeClr val="accent1"/>
          </a:solidFill>
          <a:ln>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Tree>
  </p:cSld>
  <p:clrMapOvr>
    <a:masterClrMapping/>
  </p:clrMapOvr>
  <mc:AlternateContent xmlns:mc="http://schemas.openxmlformats.org/markup-compatibility/2006">
    <mc:Choice xmlns:p14="http://schemas.microsoft.com/office/powerpoint/2010/main" Requires="p14">
      <p:transition spd="slow" p14:dur="1200" advClick="0" advTm="0">
        <p14:prism/>
      </p:transition>
    </mc:Choice>
    <mc:Fallback>
      <p:transition spd="slow" advClick="0" advTm="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8" fill="hold" grpId="0" nodeType="afterEffect">
                                  <p:stCondLst>
                                    <p:cond delay="0"/>
                                  </p:stCondLst>
                                  <p:childTnLst>
                                    <p:set>
                                      <p:cBhvr>
                                        <p:cTn id="6" dur="1" fill="hold">
                                          <p:stCondLst>
                                            <p:cond delay="0"/>
                                          </p:stCondLst>
                                        </p:cTn>
                                        <p:tgtEl>
                                          <p:spTgt spid="47"/>
                                        </p:tgtEl>
                                        <p:attrNameLst>
                                          <p:attrName>style.visibility</p:attrName>
                                        </p:attrNameLst>
                                      </p:cBhvr>
                                      <p:to>
                                        <p:strVal val="visible"/>
                                      </p:to>
                                    </p:set>
                                    <p:anim calcmode="lin" valueType="num">
                                      <p:cBhvr additive="base">
                                        <p:cTn id="7" dur="500" fill="hold"/>
                                        <p:tgtEl>
                                          <p:spTgt spid="47"/>
                                        </p:tgtEl>
                                        <p:attrNameLst>
                                          <p:attrName>ppt_x</p:attrName>
                                        </p:attrNameLst>
                                      </p:cBhvr>
                                      <p:tavLst>
                                        <p:tav tm="0">
                                          <p:val>
                                            <p:strVal val="0-#ppt_w/2"/>
                                          </p:val>
                                        </p:tav>
                                        <p:tav tm="100000">
                                          <p:val>
                                            <p:strVal val="#ppt_x"/>
                                          </p:val>
                                        </p:tav>
                                      </p:tavLst>
                                    </p:anim>
                                    <p:anim calcmode="lin" valueType="num">
                                      <p:cBhvr additive="base">
                                        <p:cTn id="8" dur="500" fill="hold"/>
                                        <p:tgtEl>
                                          <p:spTgt spid="47"/>
                                        </p:tgtEl>
                                        <p:attrNameLst>
                                          <p:attrName>ppt_y</p:attrName>
                                        </p:attrNameLst>
                                      </p:cBhvr>
                                      <p:tavLst>
                                        <p:tav tm="0">
                                          <p:val>
                                            <p:strVal val="#ppt_y"/>
                                          </p:val>
                                        </p:tav>
                                        <p:tav tm="100000">
                                          <p:val>
                                            <p:strVal val="#ppt_y"/>
                                          </p:val>
                                        </p:tav>
                                      </p:tavLst>
                                    </p:anim>
                                  </p:childTnLst>
                                </p:cTn>
                              </p:par>
                            </p:childTnLst>
                          </p:cTn>
                        </p:par>
                        <p:par>
                          <p:cTn id="9" fill="hold">
                            <p:stCondLst>
                              <p:cond delay="500"/>
                            </p:stCondLst>
                            <p:childTnLst>
                              <p:par>
                                <p:cTn id="10" presetID="26" presetClass="emph" presetSubtype="0" fill="hold" grpId="0" nodeType="afterEffect">
                                  <p:stCondLst>
                                    <p:cond delay="0"/>
                                  </p:stCondLst>
                                  <p:childTnLst>
                                    <p:animEffect transition="out" filter="fade">
                                      <p:cBhvr>
                                        <p:cTn id="11" dur="500" tmFilter="0, 0; .2, .5; .8, .5; 1, 0"/>
                                        <p:tgtEl>
                                          <p:spTgt spid="18"/>
                                        </p:tgtEl>
                                      </p:cBhvr>
                                    </p:animEffect>
                                    <p:animScale>
                                      <p:cBhvr>
                                        <p:cTn id="12" dur="250" autoRev="1" fill="hold"/>
                                        <p:tgtEl>
                                          <p:spTgt spid="18"/>
                                        </p:tgtEl>
                                      </p:cBhvr>
                                      <p:by x="105000" y="105000"/>
                                    </p:animScale>
                                  </p:childTnLst>
                                </p:cTn>
                              </p:par>
                              <p:par>
                                <p:cTn id="13" presetID="26" presetClass="emph" presetSubtype="0" fill="hold" nodeType="withEffect">
                                  <p:stCondLst>
                                    <p:cond delay="0"/>
                                  </p:stCondLst>
                                  <p:childTnLst>
                                    <p:animEffect transition="out" filter="fade">
                                      <p:cBhvr>
                                        <p:cTn id="14" dur="500" tmFilter="0, 0; .2, .5; .8, .5; 1, 0"/>
                                        <p:tgtEl>
                                          <p:spTgt spid="19"/>
                                        </p:tgtEl>
                                      </p:cBhvr>
                                    </p:animEffect>
                                    <p:animScale>
                                      <p:cBhvr>
                                        <p:cTn id="15" dur="250" autoRev="1" fill="hold"/>
                                        <p:tgtEl>
                                          <p:spTgt spid="19"/>
                                        </p:tgtEl>
                                      </p:cBhvr>
                                      <p:by x="105000" y="105000"/>
                                    </p:animScale>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8" grpId="0" animBg="1"/>
      <p:bldP spid="47" grpId="0" animBg="1"/>
    </p:bldLst>
  </p:timing>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30" name="组合 29"/>
          <p:cNvGrpSpPr/>
          <p:nvPr/>
        </p:nvGrpSpPr>
        <p:grpSpPr>
          <a:xfrm>
            <a:off x="6791295" y="1845619"/>
            <a:ext cx="4798639" cy="1159395"/>
            <a:chOff x="5161824" y="1994966"/>
            <a:chExt cx="3297964" cy="756804"/>
          </a:xfrm>
        </p:grpSpPr>
        <p:sp>
          <p:nvSpPr>
            <p:cNvPr id="32" name="矩形 31"/>
            <p:cNvSpPr/>
            <p:nvPr/>
          </p:nvSpPr>
          <p:spPr>
            <a:xfrm>
              <a:off x="5161824" y="1994966"/>
              <a:ext cx="3297964" cy="756804"/>
            </a:xfrm>
            <a:prstGeom prst="rec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defRPr/>
              </a:pPr>
              <a:endParaRPr lang="zh-CN" altLang="en-US" sz="1200" dirty="0">
                <a:solidFill>
                  <a:schemeClr val="bg1"/>
                </a:solidFill>
                <a:latin typeface="微软雅黑" panose="020B0503020204020204" pitchFamily="34" charset="-122"/>
                <a:ea typeface="微软雅黑" panose="020B0503020204020204" pitchFamily="34" charset="-122"/>
              </a:endParaRPr>
            </a:p>
          </p:txBody>
        </p:sp>
        <p:grpSp>
          <p:nvGrpSpPr>
            <p:cNvPr id="33" name="组合 32"/>
            <p:cNvGrpSpPr/>
            <p:nvPr/>
          </p:nvGrpSpPr>
          <p:grpSpPr>
            <a:xfrm>
              <a:off x="5284317" y="2032622"/>
              <a:ext cx="3036413" cy="716005"/>
              <a:chOff x="5284317" y="2911032"/>
              <a:chExt cx="3036413" cy="716005"/>
            </a:xfrm>
          </p:grpSpPr>
          <p:sp>
            <p:nvSpPr>
              <p:cNvPr id="34" name="矩形 33"/>
              <p:cNvSpPr/>
              <p:nvPr/>
            </p:nvSpPr>
            <p:spPr>
              <a:xfrm>
                <a:off x="5284317" y="2911032"/>
                <a:ext cx="1396070" cy="241084"/>
              </a:xfrm>
              <a:prstGeom prst="rect">
                <a:avLst/>
              </a:prstGeom>
            </p:spPr>
            <p:txBody>
              <a:bodyPr wrap="none">
                <a:spAutoFit/>
              </a:bodyPr>
              <a:lstStyle/>
              <a:p>
                <a:pPr lvl="0" eaLnBrk="0" fontAlgn="base" hangingPunct="0">
                  <a:spcBef>
                    <a:spcPct val="0"/>
                  </a:spcBef>
                  <a:spcAft>
                    <a:spcPct val="0"/>
                  </a:spcAft>
                  <a:defRPr/>
                </a:pPr>
                <a:r>
                  <a:rPr lang="zh-CN" altLang="en-US" sz="1800" kern="0" dirty="0" smtClean="0">
                    <a:solidFill>
                      <a:schemeClr val="bg1"/>
                    </a:solidFill>
                    <a:latin typeface="微软雅黑" panose="020B0503020204020204" pitchFamily="34" charset="-122"/>
                    <a:ea typeface="微软雅黑" panose="020B0503020204020204" pitchFamily="34" charset="-122"/>
                  </a:rPr>
                  <a:t>点击添加标题</a:t>
                </a:r>
                <a:r>
                  <a:rPr lang="zh-CN" altLang="en-US" sz="1800" kern="0" dirty="0">
                    <a:solidFill>
                      <a:schemeClr val="bg1"/>
                    </a:solidFill>
                    <a:latin typeface="微软雅黑" panose="020B0503020204020204" pitchFamily="34" charset="-122"/>
                    <a:ea typeface="微软雅黑" panose="020B0503020204020204" pitchFamily="34" charset="-122"/>
                  </a:rPr>
                  <a:t>内容</a:t>
                </a:r>
                <a:endParaRPr lang="en-US" altLang="zh-CN" sz="1800" kern="0" dirty="0">
                  <a:solidFill>
                    <a:schemeClr val="bg1"/>
                  </a:solidFill>
                  <a:latin typeface="微软雅黑" panose="020B0503020204020204" pitchFamily="34" charset="-122"/>
                  <a:ea typeface="微软雅黑" panose="020B0503020204020204" pitchFamily="34" charset="-122"/>
                </a:endParaRPr>
              </a:p>
            </p:txBody>
          </p:sp>
          <p:sp>
            <p:nvSpPr>
              <p:cNvPr id="35" name="矩形 34"/>
              <p:cNvSpPr/>
              <p:nvPr/>
            </p:nvSpPr>
            <p:spPr>
              <a:xfrm>
                <a:off x="5284317" y="3153940"/>
                <a:ext cx="3036413" cy="473097"/>
              </a:xfrm>
              <a:prstGeom prst="rect">
                <a:avLst/>
              </a:prstGeom>
            </p:spPr>
            <p:txBody>
              <a:bodyPr wrap="square">
                <a:spAutoFit/>
              </a:bodyPr>
              <a:lstStyle/>
              <a:p>
                <a:pPr lvl="0" fontAlgn="base">
                  <a:lnSpc>
                    <a:spcPct val="125000"/>
                  </a:lnSpc>
                  <a:spcBef>
                    <a:spcPct val="0"/>
                  </a:spcBef>
                  <a:spcAft>
                    <a:spcPct val="0"/>
                  </a:spcAft>
                  <a:buClr>
                    <a:srgbClr val="007EEA"/>
                  </a:buClr>
                  <a:defRPr/>
                </a:pPr>
                <a:r>
                  <a:rPr lang="zh-CN" altLang="en-US" sz="1400" dirty="0">
                    <a:solidFill>
                      <a:schemeClr val="bg1"/>
                    </a:solidFill>
                    <a:latin typeface="微软雅黑" panose="020B0503020204020204" pitchFamily="34" charset="-122"/>
                    <a:ea typeface="微软雅黑" panose="020B0503020204020204" pitchFamily="34" charset="-122"/>
                  </a:rPr>
                  <a:t>点击此处添加文字说明内容，可以通过复制您的文本内容，在此文本框粘贴并选择只保留文字。</a:t>
                </a:r>
                <a:endParaRPr lang="zh-CN" altLang="en-US" sz="1400" kern="0" dirty="0">
                  <a:solidFill>
                    <a:schemeClr val="bg1"/>
                  </a:solidFill>
                  <a:latin typeface="微软雅黑" panose="020B0503020204020204" pitchFamily="34" charset="-122"/>
                  <a:ea typeface="微软雅黑" panose="020B0503020204020204" pitchFamily="34" charset="-122"/>
                </a:endParaRPr>
              </a:p>
            </p:txBody>
          </p:sp>
        </p:grpSp>
      </p:grpSp>
      <p:grpSp>
        <p:nvGrpSpPr>
          <p:cNvPr id="36" name="组合 35"/>
          <p:cNvGrpSpPr/>
          <p:nvPr/>
        </p:nvGrpSpPr>
        <p:grpSpPr>
          <a:xfrm>
            <a:off x="6791295" y="3109806"/>
            <a:ext cx="4798639" cy="1159395"/>
            <a:chOff x="5161824" y="1994966"/>
            <a:chExt cx="3297964" cy="756804"/>
          </a:xfrm>
        </p:grpSpPr>
        <p:sp>
          <p:nvSpPr>
            <p:cNvPr id="37" name="矩形 36"/>
            <p:cNvSpPr/>
            <p:nvPr/>
          </p:nvSpPr>
          <p:spPr>
            <a:xfrm>
              <a:off x="5161824" y="1994966"/>
              <a:ext cx="3297964" cy="756804"/>
            </a:xfrm>
            <a:prstGeom prst="rect">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defRPr/>
              </a:pPr>
              <a:endParaRPr lang="zh-CN" altLang="en-US" sz="1200" dirty="0">
                <a:solidFill>
                  <a:schemeClr val="bg1"/>
                </a:solidFill>
                <a:latin typeface="微软雅黑" panose="020B0503020204020204" pitchFamily="34" charset="-122"/>
                <a:ea typeface="微软雅黑" panose="020B0503020204020204" pitchFamily="34" charset="-122"/>
              </a:endParaRPr>
            </a:p>
          </p:txBody>
        </p:sp>
        <p:grpSp>
          <p:nvGrpSpPr>
            <p:cNvPr id="38" name="组合 37"/>
            <p:cNvGrpSpPr/>
            <p:nvPr/>
          </p:nvGrpSpPr>
          <p:grpSpPr>
            <a:xfrm>
              <a:off x="5284317" y="2032622"/>
              <a:ext cx="3036413" cy="716005"/>
              <a:chOff x="5284317" y="2911032"/>
              <a:chExt cx="3036413" cy="716005"/>
            </a:xfrm>
          </p:grpSpPr>
          <p:sp>
            <p:nvSpPr>
              <p:cNvPr id="39" name="矩形 38"/>
              <p:cNvSpPr/>
              <p:nvPr/>
            </p:nvSpPr>
            <p:spPr>
              <a:xfrm>
                <a:off x="5284317" y="2911032"/>
                <a:ext cx="1396070" cy="241084"/>
              </a:xfrm>
              <a:prstGeom prst="rect">
                <a:avLst/>
              </a:prstGeom>
            </p:spPr>
            <p:txBody>
              <a:bodyPr wrap="none">
                <a:spAutoFit/>
              </a:bodyPr>
              <a:lstStyle/>
              <a:p>
                <a:pPr lvl="0" eaLnBrk="0" fontAlgn="base" hangingPunct="0">
                  <a:spcBef>
                    <a:spcPct val="0"/>
                  </a:spcBef>
                  <a:spcAft>
                    <a:spcPct val="0"/>
                  </a:spcAft>
                  <a:defRPr/>
                </a:pPr>
                <a:r>
                  <a:rPr lang="zh-CN" altLang="en-US" sz="1800" kern="0" dirty="0">
                    <a:solidFill>
                      <a:schemeClr val="bg1"/>
                    </a:solidFill>
                    <a:latin typeface="微软雅黑" panose="020B0503020204020204" pitchFamily="34" charset="-122"/>
                    <a:ea typeface="微软雅黑" panose="020B0503020204020204" pitchFamily="34" charset="-122"/>
                  </a:rPr>
                  <a:t>点击添加标题内容</a:t>
                </a:r>
                <a:endParaRPr lang="en-US" altLang="zh-CN" sz="1800" kern="0" dirty="0">
                  <a:solidFill>
                    <a:schemeClr val="bg1"/>
                  </a:solidFill>
                  <a:latin typeface="微软雅黑" panose="020B0503020204020204" pitchFamily="34" charset="-122"/>
                  <a:ea typeface="微软雅黑" panose="020B0503020204020204" pitchFamily="34" charset="-122"/>
                </a:endParaRPr>
              </a:p>
            </p:txBody>
          </p:sp>
          <p:sp>
            <p:nvSpPr>
              <p:cNvPr id="40" name="矩形 39"/>
              <p:cNvSpPr/>
              <p:nvPr/>
            </p:nvSpPr>
            <p:spPr>
              <a:xfrm>
                <a:off x="5284317" y="3153940"/>
                <a:ext cx="3036413" cy="473097"/>
              </a:xfrm>
              <a:prstGeom prst="rect">
                <a:avLst/>
              </a:prstGeom>
            </p:spPr>
            <p:txBody>
              <a:bodyPr wrap="square">
                <a:spAutoFit/>
              </a:bodyPr>
              <a:lstStyle/>
              <a:p>
                <a:pPr lvl="0" fontAlgn="base">
                  <a:lnSpc>
                    <a:spcPct val="125000"/>
                  </a:lnSpc>
                  <a:spcBef>
                    <a:spcPct val="0"/>
                  </a:spcBef>
                  <a:spcAft>
                    <a:spcPct val="0"/>
                  </a:spcAft>
                  <a:buClr>
                    <a:srgbClr val="007EEA"/>
                  </a:buClr>
                  <a:defRPr/>
                </a:pPr>
                <a:r>
                  <a:rPr lang="zh-CN" altLang="en-US" sz="1400" dirty="0">
                    <a:solidFill>
                      <a:schemeClr val="bg1"/>
                    </a:solidFill>
                    <a:latin typeface="微软雅黑" panose="020B0503020204020204" pitchFamily="34" charset="-122"/>
                    <a:ea typeface="微软雅黑" panose="020B0503020204020204" pitchFamily="34" charset="-122"/>
                  </a:rPr>
                  <a:t>点击此处添加文字说明内容，可以通过复制您的文本内容，在此文本框粘贴并选择只保留文字。</a:t>
                </a:r>
                <a:endParaRPr lang="zh-CN" altLang="en-US" sz="1400" kern="0" dirty="0">
                  <a:solidFill>
                    <a:schemeClr val="bg1"/>
                  </a:solidFill>
                  <a:latin typeface="微软雅黑" panose="020B0503020204020204" pitchFamily="34" charset="-122"/>
                  <a:ea typeface="微软雅黑" panose="020B0503020204020204" pitchFamily="34" charset="-122"/>
                </a:endParaRPr>
              </a:p>
            </p:txBody>
          </p:sp>
        </p:grpSp>
      </p:grpSp>
      <p:grpSp>
        <p:nvGrpSpPr>
          <p:cNvPr id="41" name="组合 40"/>
          <p:cNvGrpSpPr/>
          <p:nvPr/>
        </p:nvGrpSpPr>
        <p:grpSpPr>
          <a:xfrm>
            <a:off x="6791295" y="4373166"/>
            <a:ext cx="4798639" cy="1159395"/>
            <a:chOff x="5161824" y="1994966"/>
            <a:chExt cx="3297964" cy="756804"/>
          </a:xfrm>
        </p:grpSpPr>
        <p:sp>
          <p:nvSpPr>
            <p:cNvPr id="42" name="矩形 41"/>
            <p:cNvSpPr/>
            <p:nvPr/>
          </p:nvSpPr>
          <p:spPr>
            <a:xfrm>
              <a:off x="5161824" y="1994966"/>
              <a:ext cx="3297964" cy="756804"/>
            </a:xfrm>
            <a:prstGeom prst="rect">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defRPr/>
              </a:pPr>
              <a:endParaRPr lang="zh-CN" altLang="en-US" sz="1200" dirty="0">
                <a:solidFill>
                  <a:schemeClr val="bg1"/>
                </a:solidFill>
                <a:latin typeface="微软雅黑" panose="020B0503020204020204" pitchFamily="34" charset="-122"/>
                <a:ea typeface="微软雅黑" panose="020B0503020204020204" pitchFamily="34" charset="-122"/>
              </a:endParaRPr>
            </a:p>
          </p:txBody>
        </p:sp>
        <p:grpSp>
          <p:nvGrpSpPr>
            <p:cNvPr id="43" name="组合 42"/>
            <p:cNvGrpSpPr/>
            <p:nvPr/>
          </p:nvGrpSpPr>
          <p:grpSpPr>
            <a:xfrm>
              <a:off x="5284317" y="2032622"/>
              <a:ext cx="2939494" cy="716005"/>
              <a:chOff x="5284317" y="2911032"/>
              <a:chExt cx="2939494" cy="716005"/>
            </a:xfrm>
          </p:grpSpPr>
          <p:sp>
            <p:nvSpPr>
              <p:cNvPr id="44" name="矩形 43"/>
              <p:cNvSpPr/>
              <p:nvPr/>
            </p:nvSpPr>
            <p:spPr>
              <a:xfrm>
                <a:off x="5284317" y="2911032"/>
                <a:ext cx="1396070" cy="241084"/>
              </a:xfrm>
              <a:prstGeom prst="rect">
                <a:avLst/>
              </a:prstGeom>
            </p:spPr>
            <p:txBody>
              <a:bodyPr wrap="none">
                <a:spAutoFit/>
              </a:bodyPr>
              <a:lstStyle/>
              <a:p>
                <a:pPr lvl="0" eaLnBrk="0" fontAlgn="base" hangingPunct="0">
                  <a:spcBef>
                    <a:spcPct val="0"/>
                  </a:spcBef>
                  <a:spcAft>
                    <a:spcPct val="0"/>
                  </a:spcAft>
                  <a:defRPr/>
                </a:pPr>
                <a:r>
                  <a:rPr lang="zh-CN" altLang="en-US" sz="1800" kern="0" dirty="0">
                    <a:solidFill>
                      <a:schemeClr val="bg1"/>
                    </a:solidFill>
                    <a:latin typeface="微软雅黑" panose="020B0503020204020204" pitchFamily="34" charset="-122"/>
                    <a:ea typeface="微软雅黑" panose="020B0503020204020204" pitchFamily="34" charset="-122"/>
                  </a:rPr>
                  <a:t>点击添加标题内容</a:t>
                </a:r>
                <a:endParaRPr lang="en-US" altLang="zh-CN" sz="1800" kern="0" dirty="0">
                  <a:solidFill>
                    <a:schemeClr val="bg1"/>
                  </a:solidFill>
                  <a:latin typeface="微软雅黑" panose="020B0503020204020204" pitchFamily="34" charset="-122"/>
                  <a:ea typeface="微软雅黑" panose="020B0503020204020204" pitchFamily="34" charset="-122"/>
                </a:endParaRPr>
              </a:p>
            </p:txBody>
          </p:sp>
          <p:sp>
            <p:nvSpPr>
              <p:cNvPr id="45" name="矩形 44"/>
              <p:cNvSpPr/>
              <p:nvPr/>
            </p:nvSpPr>
            <p:spPr>
              <a:xfrm>
                <a:off x="5284317" y="3153940"/>
                <a:ext cx="2939494" cy="473097"/>
              </a:xfrm>
              <a:prstGeom prst="rect">
                <a:avLst/>
              </a:prstGeom>
            </p:spPr>
            <p:txBody>
              <a:bodyPr wrap="square">
                <a:spAutoFit/>
              </a:bodyPr>
              <a:lstStyle/>
              <a:p>
                <a:pPr lvl="0" fontAlgn="base">
                  <a:lnSpc>
                    <a:spcPct val="125000"/>
                  </a:lnSpc>
                  <a:spcBef>
                    <a:spcPct val="0"/>
                  </a:spcBef>
                  <a:spcAft>
                    <a:spcPct val="0"/>
                  </a:spcAft>
                  <a:buClr>
                    <a:srgbClr val="007EEA"/>
                  </a:buClr>
                  <a:defRPr/>
                </a:pPr>
                <a:r>
                  <a:rPr lang="zh-CN" altLang="en-US" sz="1400" dirty="0">
                    <a:solidFill>
                      <a:schemeClr val="bg1"/>
                    </a:solidFill>
                    <a:latin typeface="微软雅黑" panose="020B0503020204020204" pitchFamily="34" charset="-122"/>
                    <a:ea typeface="微软雅黑" panose="020B0503020204020204" pitchFamily="34" charset="-122"/>
                  </a:rPr>
                  <a:t>点击此处添加文字说明内容，可以通过复制您的文本内容，在此文本框粘贴并选择只保留文字。</a:t>
                </a:r>
                <a:endParaRPr lang="zh-CN" altLang="en-US" sz="1400" kern="0" dirty="0">
                  <a:solidFill>
                    <a:schemeClr val="bg1"/>
                  </a:solidFill>
                  <a:latin typeface="微软雅黑" panose="020B0503020204020204" pitchFamily="34" charset="-122"/>
                  <a:ea typeface="微软雅黑" panose="020B0503020204020204" pitchFamily="34" charset="-122"/>
                </a:endParaRPr>
              </a:p>
            </p:txBody>
          </p:sp>
        </p:grpSp>
      </p:grpSp>
      <p:pic>
        <p:nvPicPr>
          <p:cNvPr id="46" name="Picture 2"/>
          <p:cNvPicPr>
            <a:picLocks noChangeAspect="1" noChangeArrowheads="1"/>
          </p:cNvPicPr>
          <p:nvPr/>
        </p:nvPicPr>
        <p:blipFill rotWithShape="1">
          <a:blip r:embed="rId1" cstate="print">
            <a:extLst>
              <a:ext uri="{28A0092B-C50C-407E-A947-70E740481C1C}">
                <a14:useLocalDpi xmlns:a14="http://schemas.microsoft.com/office/drawing/2010/main" val="0"/>
              </a:ext>
            </a:extLst>
          </a:blip>
          <a:srcRect t="6980"/>
          <a:stretch>
            <a:fillRect/>
          </a:stretch>
        </p:blipFill>
        <p:spPr bwMode="auto">
          <a:xfrm>
            <a:off x="734095" y="1845618"/>
            <a:ext cx="5937175" cy="3682127"/>
          </a:xfrm>
          <a:prstGeom prst="rect">
            <a:avLst/>
          </a:prstGeom>
          <a:noFill/>
          <a:extLst>
            <a:ext uri="{909E8E84-426E-40DD-AFC4-6F175D3DCCD1}">
              <a14:hiddenFill xmlns:a14="http://schemas.microsoft.com/office/drawing/2010/main">
                <a:solidFill>
                  <a:srgbClr val="FFFFFF"/>
                </a:solidFill>
              </a14:hiddenFill>
            </a:ext>
          </a:extLst>
        </p:spPr>
      </p:pic>
    </p:spTree>
  </p:cSld>
  <p:clrMapOvr>
    <a:masterClrMapping/>
  </p:clrMapOvr>
  <p:transition spd="slow" advClick="0" advTm="0">
    <p:wipe/>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2" fill="hold" nodeType="afterEffect">
                                  <p:stCondLst>
                                    <p:cond delay="0"/>
                                  </p:stCondLst>
                                  <p:childTnLst>
                                    <p:set>
                                      <p:cBhvr>
                                        <p:cTn id="6" dur="1" fill="hold">
                                          <p:stCondLst>
                                            <p:cond delay="0"/>
                                          </p:stCondLst>
                                        </p:cTn>
                                        <p:tgtEl>
                                          <p:spTgt spid="46"/>
                                        </p:tgtEl>
                                        <p:attrNameLst>
                                          <p:attrName>style.visibility</p:attrName>
                                        </p:attrNameLst>
                                      </p:cBhvr>
                                      <p:to>
                                        <p:strVal val="visible"/>
                                      </p:to>
                                    </p:set>
                                    <p:anim calcmode="lin" valueType="num">
                                      <p:cBhvr additive="base">
                                        <p:cTn id="7" dur="500" fill="hold"/>
                                        <p:tgtEl>
                                          <p:spTgt spid="46"/>
                                        </p:tgtEl>
                                        <p:attrNameLst>
                                          <p:attrName>ppt_x</p:attrName>
                                        </p:attrNameLst>
                                      </p:cBhvr>
                                      <p:tavLst>
                                        <p:tav tm="0">
                                          <p:val>
                                            <p:strVal val="1+#ppt_w/2"/>
                                          </p:val>
                                        </p:tav>
                                        <p:tav tm="100000">
                                          <p:val>
                                            <p:strVal val="#ppt_x"/>
                                          </p:val>
                                        </p:tav>
                                      </p:tavLst>
                                    </p:anim>
                                    <p:anim calcmode="lin" valueType="num">
                                      <p:cBhvr additive="base">
                                        <p:cTn id="8" dur="500" fill="hold"/>
                                        <p:tgtEl>
                                          <p:spTgt spid="46"/>
                                        </p:tgtEl>
                                        <p:attrNameLst>
                                          <p:attrName>ppt_y</p:attrName>
                                        </p:attrNameLst>
                                      </p:cBhvr>
                                      <p:tavLst>
                                        <p:tav tm="0">
                                          <p:val>
                                            <p:strVal val="#ppt_y"/>
                                          </p:val>
                                        </p:tav>
                                        <p:tav tm="100000">
                                          <p:val>
                                            <p:strVal val="#ppt_y"/>
                                          </p:val>
                                        </p:tav>
                                      </p:tavLst>
                                    </p:anim>
                                  </p:childTnLst>
                                </p:cTn>
                              </p:par>
                            </p:childTnLst>
                          </p:cTn>
                        </p:par>
                        <p:par>
                          <p:cTn id="9" fill="hold">
                            <p:stCondLst>
                              <p:cond delay="500"/>
                            </p:stCondLst>
                            <p:childTnLst>
                              <p:par>
                                <p:cTn id="10" presetID="12" presetClass="entr" presetSubtype="8" fill="hold" nodeType="afterEffect">
                                  <p:stCondLst>
                                    <p:cond delay="0"/>
                                  </p:stCondLst>
                                  <p:childTnLst>
                                    <p:set>
                                      <p:cBhvr>
                                        <p:cTn id="11" dur="1" fill="hold">
                                          <p:stCondLst>
                                            <p:cond delay="0"/>
                                          </p:stCondLst>
                                        </p:cTn>
                                        <p:tgtEl>
                                          <p:spTgt spid="30"/>
                                        </p:tgtEl>
                                        <p:attrNameLst>
                                          <p:attrName>style.visibility</p:attrName>
                                        </p:attrNameLst>
                                      </p:cBhvr>
                                      <p:to>
                                        <p:strVal val="visible"/>
                                      </p:to>
                                    </p:set>
                                    <p:anim calcmode="lin" valueType="num">
                                      <p:cBhvr additive="base">
                                        <p:cTn id="12" dur="500"/>
                                        <p:tgtEl>
                                          <p:spTgt spid="30"/>
                                        </p:tgtEl>
                                        <p:attrNameLst>
                                          <p:attrName>ppt_x</p:attrName>
                                        </p:attrNameLst>
                                      </p:cBhvr>
                                      <p:tavLst>
                                        <p:tav tm="0">
                                          <p:val>
                                            <p:strVal val="#ppt_x-#ppt_w*1.125000"/>
                                          </p:val>
                                        </p:tav>
                                        <p:tav tm="100000">
                                          <p:val>
                                            <p:strVal val="#ppt_x"/>
                                          </p:val>
                                        </p:tav>
                                      </p:tavLst>
                                    </p:anim>
                                    <p:animEffect transition="in" filter="wipe(right)">
                                      <p:cBhvr>
                                        <p:cTn id="13" dur="500"/>
                                        <p:tgtEl>
                                          <p:spTgt spid="30"/>
                                        </p:tgtEl>
                                      </p:cBhvr>
                                    </p:animEffect>
                                  </p:childTnLst>
                                </p:cTn>
                              </p:par>
                            </p:childTnLst>
                          </p:cTn>
                        </p:par>
                        <p:par>
                          <p:cTn id="14" fill="hold">
                            <p:stCondLst>
                              <p:cond delay="1000"/>
                            </p:stCondLst>
                            <p:childTnLst>
                              <p:par>
                                <p:cTn id="15" presetID="12" presetClass="entr" presetSubtype="8" fill="hold" nodeType="afterEffect">
                                  <p:stCondLst>
                                    <p:cond delay="0"/>
                                  </p:stCondLst>
                                  <p:childTnLst>
                                    <p:set>
                                      <p:cBhvr>
                                        <p:cTn id="16" dur="1" fill="hold">
                                          <p:stCondLst>
                                            <p:cond delay="0"/>
                                          </p:stCondLst>
                                        </p:cTn>
                                        <p:tgtEl>
                                          <p:spTgt spid="36"/>
                                        </p:tgtEl>
                                        <p:attrNameLst>
                                          <p:attrName>style.visibility</p:attrName>
                                        </p:attrNameLst>
                                      </p:cBhvr>
                                      <p:to>
                                        <p:strVal val="visible"/>
                                      </p:to>
                                    </p:set>
                                    <p:anim calcmode="lin" valueType="num">
                                      <p:cBhvr additive="base">
                                        <p:cTn id="17" dur="500"/>
                                        <p:tgtEl>
                                          <p:spTgt spid="36"/>
                                        </p:tgtEl>
                                        <p:attrNameLst>
                                          <p:attrName>ppt_x</p:attrName>
                                        </p:attrNameLst>
                                      </p:cBhvr>
                                      <p:tavLst>
                                        <p:tav tm="0">
                                          <p:val>
                                            <p:strVal val="#ppt_x-#ppt_w*1.125000"/>
                                          </p:val>
                                        </p:tav>
                                        <p:tav tm="100000">
                                          <p:val>
                                            <p:strVal val="#ppt_x"/>
                                          </p:val>
                                        </p:tav>
                                      </p:tavLst>
                                    </p:anim>
                                    <p:animEffect transition="in" filter="wipe(right)">
                                      <p:cBhvr>
                                        <p:cTn id="18" dur="500"/>
                                        <p:tgtEl>
                                          <p:spTgt spid="36"/>
                                        </p:tgtEl>
                                      </p:cBhvr>
                                    </p:animEffect>
                                  </p:childTnLst>
                                </p:cTn>
                              </p:par>
                            </p:childTnLst>
                          </p:cTn>
                        </p:par>
                        <p:par>
                          <p:cTn id="19" fill="hold">
                            <p:stCondLst>
                              <p:cond delay="1500"/>
                            </p:stCondLst>
                            <p:childTnLst>
                              <p:par>
                                <p:cTn id="20" presetID="12" presetClass="entr" presetSubtype="8" fill="hold" nodeType="afterEffect">
                                  <p:stCondLst>
                                    <p:cond delay="0"/>
                                  </p:stCondLst>
                                  <p:childTnLst>
                                    <p:set>
                                      <p:cBhvr>
                                        <p:cTn id="21" dur="1" fill="hold">
                                          <p:stCondLst>
                                            <p:cond delay="0"/>
                                          </p:stCondLst>
                                        </p:cTn>
                                        <p:tgtEl>
                                          <p:spTgt spid="41"/>
                                        </p:tgtEl>
                                        <p:attrNameLst>
                                          <p:attrName>style.visibility</p:attrName>
                                        </p:attrNameLst>
                                      </p:cBhvr>
                                      <p:to>
                                        <p:strVal val="visible"/>
                                      </p:to>
                                    </p:set>
                                    <p:anim calcmode="lin" valueType="num">
                                      <p:cBhvr additive="base">
                                        <p:cTn id="22" dur="500"/>
                                        <p:tgtEl>
                                          <p:spTgt spid="41"/>
                                        </p:tgtEl>
                                        <p:attrNameLst>
                                          <p:attrName>ppt_x</p:attrName>
                                        </p:attrNameLst>
                                      </p:cBhvr>
                                      <p:tavLst>
                                        <p:tav tm="0">
                                          <p:val>
                                            <p:strVal val="#ppt_x-#ppt_w*1.125000"/>
                                          </p:val>
                                        </p:tav>
                                        <p:tav tm="100000">
                                          <p:val>
                                            <p:strVal val="#ppt_x"/>
                                          </p:val>
                                        </p:tav>
                                      </p:tavLst>
                                    </p:anim>
                                    <p:animEffect transition="in" filter="wipe(right)">
                                      <p:cBhvr>
                                        <p:cTn id="23" dur="500"/>
                                        <p:tgtEl>
                                          <p:spTgt spid="41"/>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timing>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60" name="组合 59"/>
          <p:cNvGrpSpPr>
            <a:grpSpLocks noChangeAspect="1"/>
          </p:cNvGrpSpPr>
          <p:nvPr/>
        </p:nvGrpSpPr>
        <p:grpSpPr>
          <a:xfrm>
            <a:off x="5018279" y="1972626"/>
            <a:ext cx="2015735" cy="1680389"/>
            <a:chOff x="1017666" y="1460660"/>
            <a:chExt cx="1241816" cy="1034848"/>
          </a:xfrm>
        </p:grpSpPr>
        <p:grpSp>
          <p:nvGrpSpPr>
            <p:cNvPr id="61" name="组合 60"/>
            <p:cNvGrpSpPr/>
            <p:nvPr/>
          </p:nvGrpSpPr>
          <p:grpSpPr>
            <a:xfrm>
              <a:off x="1017666" y="1460660"/>
              <a:ext cx="1241816" cy="1034848"/>
              <a:chOff x="1017666" y="1609725"/>
              <a:chExt cx="1241816" cy="1034848"/>
            </a:xfrm>
          </p:grpSpPr>
          <p:sp>
            <p:nvSpPr>
              <p:cNvPr id="63" name="六边形 62"/>
              <p:cNvSpPr>
                <a:spLocks noChangeAspect="1"/>
              </p:cNvSpPr>
              <p:nvPr/>
            </p:nvSpPr>
            <p:spPr>
              <a:xfrm>
                <a:off x="1017666" y="1609725"/>
                <a:ext cx="1241816" cy="1034848"/>
              </a:xfrm>
              <a:prstGeom prst="hexagon">
                <a:avLst/>
              </a:prstGeom>
              <a:solidFill>
                <a:schemeClr val="bg1"/>
              </a:solidFill>
              <a:ln w="6350">
                <a:solidFill>
                  <a:schemeClr val="accent1"/>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latin typeface="微软雅黑" panose="020B0503020204020204" pitchFamily="34" charset="-122"/>
                  <a:ea typeface="微软雅黑" panose="020B0503020204020204" pitchFamily="34" charset="-122"/>
                </a:endParaRPr>
              </a:p>
            </p:txBody>
          </p:sp>
          <p:sp>
            <p:nvSpPr>
              <p:cNvPr id="64" name="六边形 63"/>
              <p:cNvSpPr>
                <a:spLocks noChangeAspect="1"/>
              </p:cNvSpPr>
              <p:nvPr/>
            </p:nvSpPr>
            <p:spPr>
              <a:xfrm>
                <a:off x="1120174" y="1695149"/>
                <a:ext cx="1036800" cy="864000"/>
              </a:xfrm>
              <a:prstGeom prst="hexagon">
                <a:avLst/>
              </a:prstGeom>
              <a:solidFill>
                <a:schemeClr val="accent1"/>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latin typeface="微软雅黑" panose="020B0503020204020204" pitchFamily="34" charset="-122"/>
                  <a:ea typeface="微软雅黑" panose="020B0503020204020204" pitchFamily="34" charset="-122"/>
                </a:endParaRPr>
              </a:p>
            </p:txBody>
          </p:sp>
        </p:grpSp>
        <p:sp>
          <p:nvSpPr>
            <p:cNvPr id="62" name="TextBox 61"/>
            <p:cNvSpPr txBox="1"/>
            <p:nvPr/>
          </p:nvSpPr>
          <p:spPr>
            <a:xfrm>
              <a:off x="1304760" y="1808549"/>
              <a:ext cx="753697" cy="312742"/>
            </a:xfrm>
            <a:prstGeom prst="rect">
              <a:avLst/>
            </a:prstGeom>
            <a:noFill/>
          </p:spPr>
          <p:txBody>
            <a:bodyPr wrap="none" rtlCol="0">
              <a:spAutoFit/>
            </a:bodyPr>
            <a:lstStyle/>
            <a:p>
              <a:pPr algn="r"/>
              <a:r>
                <a:rPr lang="zh-CN" altLang="en-US" sz="2700" dirty="0">
                  <a:solidFill>
                    <a:schemeClr val="bg1"/>
                  </a:solidFill>
                  <a:latin typeface="微软雅黑" panose="020B0503020204020204" pitchFamily="34" charset="-122"/>
                  <a:ea typeface="微软雅黑" panose="020B0503020204020204" pitchFamily="34" charset="-122"/>
                </a:rPr>
                <a:t>方法二</a:t>
              </a:r>
              <a:endParaRPr lang="zh-CN" altLang="en-US" sz="2700" dirty="0">
                <a:solidFill>
                  <a:schemeClr val="bg1"/>
                </a:solidFill>
                <a:latin typeface="微软雅黑" panose="020B0503020204020204" pitchFamily="34" charset="-122"/>
                <a:ea typeface="微软雅黑" panose="020B0503020204020204" pitchFamily="34" charset="-122"/>
              </a:endParaRPr>
            </a:p>
          </p:txBody>
        </p:sp>
      </p:grpSp>
      <p:grpSp>
        <p:nvGrpSpPr>
          <p:cNvPr id="65" name="组合 64"/>
          <p:cNvGrpSpPr>
            <a:grpSpLocks noChangeAspect="1"/>
          </p:cNvGrpSpPr>
          <p:nvPr/>
        </p:nvGrpSpPr>
        <p:grpSpPr>
          <a:xfrm>
            <a:off x="3284247" y="2907138"/>
            <a:ext cx="2015735" cy="1680389"/>
            <a:chOff x="1017666" y="2695004"/>
            <a:chExt cx="1241816" cy="1034848"/>
          </a:xfrm>
        </p:grpSpPr>
        <p:grpSp>
          <p:nvGrpSpPr>
            <p:cNvPr id="66" name="组合 65"/>
            <p:cNvGrpSpPr/>
            <p:nvPr/>
          </p:nvGrpSpPr>
          <p:grpSpPr>
            <a:xfrm>
              <a:off x="1017666" y="2695004"/>
              <a:ext cx="1241816" cy="1034848"/>
              <a:chOff x="1017666" y="1609725"/>
              <a:chExt cx="1241816" cy="1034848"/>
            </a:xfrm>
          </p:grpSpPr>
          <p:sp>
            <p:nvSpPr>
              <p:cNvPr id="68" name="六边形 67"/>
              <p:cNvSpPr>
                <a:spLocks noChangeAspect="1"/>
              </p:cNvSpPr>
              <p:nvPr/>
            </p:nvSpPr>
            <p:spPr>
              <a:xfrm>
                <a:off x="1017666" y="1609725"/>
                <a:ext cx="1241816" cy="1034848"/>
              </a:xfrm>
              <a:prstGeom prst="hexagon">
                <a:avLst/>
              </a:prstGeom>
              <a:solidFill>
                <a:schemeClr val="bg1"/>
              </a:solidFill>
              <a:ln w="6350">
                <a:solidFill>
                  <a:schemeClr val="accent2"/>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latin typeface="微软雅黑" panose="020B0503020204020204" pitchFamily="34" charset="-122"/>
                  <a:ea typeface="微软雅黑" panose="020B0503020204020204" pitchFamily="34" charset="-122"/>
                </a:endParaRPr>
              </a:p>
            </p:txBody>
          </p:sp>
          <p:sp>
            <p:nvSpPr>
              <p:cNvPr id="69" name="六边形 68"/>
              <p:cNvSpPr>
                <a:spLocks noChangeAspect="1"/>
              </p:cNvSpPr>
              <p:nvPr/>
            </p:nvSpPr>
            <p:spPr>
              <a:xfrm>
                <a:off x="1120174" y="1695149"/>
                <a:ext cx="1036800" cy="864000"/>
              </a:xfrm>
              <a:prstGeom prst="hexagon">
                <a:avLst/>
              </a:prstGeom>
              <a:solidFill>
                <a:schemeClr val="accent2"/>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latin typeface="微软雅黑" panose="020B0503020204020204" pitchFamily="34" charset="-122"/>
                  <a:ea typeface="微软雅黑" panose="020B0503020204020204" pitchFamily="34" charset="-122"/>
                </a:endParaRPr>
              </a:p>
            </p:txBody>
          </p:sp>
        </p:grpSp>
        <p:sp>
          <p:nvSpPr>
            <p:cNvPr id="67" name="TextBox 66"/>
            <p:cNvSpPr txBox="1"/>
            <p:nvPr/>
          </p:nvSpPr>
          <p:spPr>
            <a:xfrm>
              <a:off x="1304131" y="3058089"/>
              <a:ext cx="753697" cy="312742"/>
            </a:xfrm>
            <a:prstGeom prst="rect">
              <a:avLst/>
            </a:prstGeom>
            <a:noFill/>
          </p:spPr>
          <p:txBody>
            <a:bodyPr wrap="none" rtlCol="0">
              <a:spAutoFit/>
            </a:bodyPr>
            <a:lstStyle/>
            <a:p>
              <a:pPr algn="r"/>
              <a:r>
                <a:rPr lang="zh-CN" altLang="en-US" sz="2700" dirty="0">
                  <a:solidFill>
                    <a:schemeClr val="bg1"/>
                  </a:solidFill>
                  <a:latin typeface="微软雅黑" panose="020B0503020204020204" pitchFamily="34" charset="-122"/>
                  <a:ea typeface="微软雅黑" panose="020B0503020204020204" pitchFamily="34" charset="-122"/>
                </a:rPr>
                <a:t>方法一</a:t>
              </a:r>
              <a:endParaRPr lang="zh-CN" altLang="en-US" sz="2700" dirty="0">
                <a:solidFill>
                  <a:schemeClr val="bg1"/>
                </a:solidFill>
                <a:latin typeface="微软雅黑" panose="020B0503020204020204" pitchFamily="34" charset="-122"/>
                <a:ea typeface="微软雅黑" panose="020B0503020204020204" pitchFamily="34" charset="-122"/>
              </a:endParaRPr>
            </a:p>
          </p:txBody>
        </p:sp>
      </p:grpSp>
      <p:grpSp>
        <p:nvGrpSpPr>
          <p:cNvPr id="70" name="组合 69"/>
          <p:cNvGrpSpPr>
            <a:grpSpLocks noChangeAspect="1"/>
          </p:cNvGrpSpPr>
          <p:nvPr/>
        </p:nvGrpSpPr>
        <p:grpSpPr>
          <a:xfrm>
            <a:off x="5018279" y="3836112"/>
            <a:ext cx="2015735" cy="1680389"/>
            <a:chOff x="1017666" y="3929062"/>
            <a:chExt cx="1241816" cy="1034848"/>
          </a:xfrm>
        </p:grpSpPr>
        <p:grpSp>
          <p:nvGrpSpPr>
            <p:cNvPr id="71" name="组合 70"/>
            <p:cNvGrpSpPr/>
            <p:nvPr/>
          </p:nvGrpSpPr>
          <p:grpSpPr>
            <a:xfrm>
              <a:off x="1017666" y="3929062"/>
              <a:ext cx="1241816" cy="1034848"/>
              <a:chOff x="1017666" y="1609725"/>
              <a:chExt cx="1241816" cy="1034848"/>
            </a:xfrm>
          </p:grpSpPr>
          <p:sp>
            <p:nvSpPr>
              <p:cNvPr id="73" name="六边形 72"/>
              <p:cNvSpPr>
                <a:spLocks noChangeAspect="1"/>
              </p:cNvSpPr>
              <p:nvPr/>
            </p:nvSpPr>
            <p:spPr>
              <a:xfrm>
                <a:off x="1017666" y="1609725"/>
                <a:ext cx="1241816" cy="1034848"/>
              </a:xfrm>
              <a:prstGeom prst="hexagon">
                <a:avLst/>
              </a:prstGeom>
              <a:solidFill>
                <a:schemeClr val="bg1"/>
              </a:solidFill>
              <a:ln w="6350">
                <a:solidFill>
                  <a:schemeClr val="accent1"/>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latin typeface="微软雅黑" panose="020B0503020204020204" pitchFamily="34" charset="-122"/>
                  <a:ea typeface="微软雅黑" panose="020B0503020204020204" pitchFamily="34" charset="-122"/>
                </a:endParaRPr>
              </a:p>
            </p:txBody>
          </p:sp>
          <p:sp>
            <p:nvSpPr>
              <p:cNvPr id="74" name="六边形 73"/>
              <p:cNvSpPr>
                <a:spLocks noChangeAspect="1"/>
              </p:cNvSpPr>
              <p:nvPr/>
            </p:nvSpPr>
            <p:spPr>
              <a:xfrm>
                <a:off x="1120174" y="1695149"/>
                <a:ext cx="1036800" cy="864000"/>
              </a:xfrm>
              <a:prstGeom prst="hexagon">
                <a:avLst/>
              </a:prstGeom>
              <a:solidFill>
                <a:schemeClr val="accent4"/>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latin typeface="微软雅黑" panose="020B0503020204020204" pitchFamily="34" charset="-122"/>
                  <a:ea typeface="微软雅黑" panose="020B0503020204020204" pitchFamily="34" charset="-122"/>
                </a:endParaRPr>
              </a:p>
            </p:txBody>
          </p:sp>
        </p:grpSp>
        <p:sp>
          <p:nvSpPr>
            <p:cNvPr id="72" name="TextBox 71"/>
            <p:cNvSpPr txBox="1"/>
            <p:nvPr/>
          </p:nvSpPr>
          <p:spPr>
            <a:xfrm>
              <a:off x="1296028" y="4274220"/>
              <a:ext cx="753697" cy="312742"/>
            </a:xfrm>
            <a:prstGeom prst="rect">
              <a:avLst/>
            </a:prstGeom>
            <a:noFill/>
          </p:spPr>
          <p:txBody>
            <a:bodyPr wrap="none" rtlCol="0">
              <a:spAutoFit/>
            </a:bodyPr>
            <a:lstStyle/>
            <a:p>
              <a:pPr algn="r"/>
              <a:r>
                <a:rPr lang="zh-CN" altLang="en-US" sz="2700" dirty="0">
                  <a:solidFill>
                    <a:schemeClr val="bg1"/>
                  </a:solidFill>
                  <a:latin typeface="微软雅黑" panose="020B0503020204020204" pitchFamily="34" charset="-122"/>
                  <a:ea typeface="微软雅黑" panose="020B0503020204020204" pitchFamily="34" charset="-122"/>
                </a:rPr>
                <a:t>方法四</a:t>
              </a:r>
              <a:endParaRPr lang="zh-CN" altLang="en-US" sz="2700" dirty="0">
                <a:solidFill>
                  <a:schemeClr val="bg1"/>
                </a:solidFill>
                <a:latin typeface="微软雅黑" panose="020B0503020204020204" pitchFamily="34" charset="-122"/>
                <a:ea typeface="微软雅黑" panose="020B0503020204020204" pitchFamily="34" charset="-122"/>
              </a:endParaRPr>
            </a:p>
          </p:txBody>
        </p:sp>
      </p:grpSp>
      <p:grpSp>
        <p:nvGrpSpPr>
          <p:cNvPr id="75" name="组合 74"/>
          <p:cNvGrpSpPr>
            <a:grpSpLocks noChangeAspect="1"/>
          </p:cNvGrpSpPr>
          <p:nvPr/>
        </p:nvGrpSpPr>
        <p:grpSpPr>
          <a:xfrm>
            <a:off x="6751413" y="2907138"/>
            <a:ext cx="2015735" cy="1680389"/>
            <a:chOff x="1017666" y="2695004"/>
            <a:chExt cx="1241816" cy="1034848"/>
          </a:xfrm>
        </p:grpSpPr>
        <p:grpSp>
          <p:nvGrpSpPr>
            <p:cNvPr id="76" name="组合 75"/>
            <p:cNvGrpSpPr/>
            <p:nvPr/>
          </p:nvGrpSpPr>
          <p:grpSpPr>
            <a:xfrm>
              <a:off x="1017666" y="2695004"/>
              <a:ext cx="1241816" cy="1034848"/>
              <a:chOff x="1017666" y="1609725"/>
              <a:chExt cx="1241816" cy="1034848"/>
            </a:xfrm>
          </p:grpSpPr>
          <p:sp>
            <p:nvSpPr>
              <p:cNvPr id="78" name="六边形 77"/>
              <p:cNvSpPr>
                <a:spLocks noChangeAspect="1"/>
              </p:cNvSpPr>
              <p:nvPr/>
            </p:nvSpPr>
            <p:spPr>
              <a:xfrm>
                <a:off x="1017666" y="1609725"/>
                <a:ext cx="1241816" cy="1034848"/>
              </a:xfrm>
              <a:prstGeom prst="hexagon">
                <a:avLst/>
              </a:prstGeom>
              <a:solidFill>
                <a:schemeClr val="bg1"/>
              </a:solidFill>
              <a:ln w="6350">
                <a:solidFill>
                  <a:schemeClr val="accent2"/>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latin typeface="微软雅黑" panose="020B0503020204020204" pitchFamily="34" charset="-122"/>
                  <a:ea typeface="微软雅黑" panose="020B0503020204020204" pitchFamily="34" charset="-122"/>
                </a:endParaRPr>
              </a:p>
            </p:txBody>
          </p:sp>
          <p:sp>
            <p:nvSpPr>
              <p:cNvPr id="79" name="六边形 78"/>
              <p:cNvSpPr>
                <a:spLocks noChangeAspect="1"/>
              </p:cNvSpPr>
              <p:nvPr/>
            </p:nvSpPr>
            <p:spPr>
              <a:xfrm>
                <a:off x="1120174" y="1695149"/>
                <a:ext cx="1036800" cy="864000"/>
              </a:xfrm>
              <a:prstGeom prst="hexagon">
                <a:avLst/>
              </a:prstGeom>
              <a:solidFill>
                <a:schemeClr val="accent3"/>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latin typeface="微软雅黑" panose="020B0503020204020204" pitchFamily="34" charset="-122"/>
                  <a:ea typeface="微软雅黑" panose="020B0503020204020204" pitchFamily="34" charset="-122"/>
                </a:endParaRPr>
              </a:p>
            </p:txBody>
          </p:sp>
        </p:grpSp>
        <p:sp>
          <p:nvSpPr>
            <p:cNvPr id="77" name="TextBox 76"/>
            <p:cNvSpPr txBox="1"/>
            <p:nvPr/>
          </p:nvSpPr>
          <p:spPr>
            <a:xfrm>
              <a:off x="1304131" y="3058089"/>
              <a:ext cx="753697" cy="312742"/>
            </a:xfrm>
            <a:prstGeom prst="rect">
              <a:avLst/>
            </a:prstGeom>
            <a:noFill/>
          </p:spPr>
          <p:txBody>
            <a:bodyPr wrap="none" rtlCol="0">
              <a:spAutoFit/>
            </a:bodyPr>
            <a:lstStyle/>
            <a:p>
              <a:pPr algn="r"/>
              <a:r>
                <a:rPr lang="zh-CN" altLang="en-US" sz="2700" dirty="0">
                  <a:solidFill>
                    <a:schemeClr val="bg1"/>
                  </a:solidFill>
                  <a:latin typeface="微软雅黑" panose="020B0503020204020204" pitchFamily="34" charset="-122"/>
                  <a:ea typeface="微软雅黑" panose="020B0503020204020204" pitchFamily="34" charset="-122"/>
                </a:rPr>
                <a:t>方法三</a:t>
              </a:r>
              <a:endParaRPr lang="zh-CN" altLang="en-US" sz="2700" dirty="0">
                <a:solidFill>
                  <a:schemeClr val="bg1"/>
                </a:solidFill>
                <a:latin typeface="微软雅黑" panose="020B0503020204020204" pitchFamily="34" charset="-122"/>
                <a:ea typeface="微软雅黑" panose="020B0503020204020204" pitchFamily="34" charset="-122"/>
              </a:endParaRPr>
            </a:p>
          </p:txBody>
        </p:sp>
      </p:grpSp>
      <p:sp>
        <p:nvSpPr>
          <p:cNvPr id="80" name="Rectangle 13" descr="FD1DDF730CE4456e89755B07FE1653D0# #Rectangle 13"/>
          <p:cNvSpPr>
            <a:spLocks noChangeArrowheads="1"/>
          </p:cNvSpPr>
          <p:nvPr/>
        </p:nvSpPr>
        <p:spPr bwMode="auto">
          <a:xfrm>
            <a:off x="910630" y="1313665"/>
            <a:ext cx="2276574" cy="451510"/>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lIns="121917" tIns="60958" rIns="121917" bIns="60958">
            <a:spAutoFit/>
          </a:bodyPr>
          <a:lstStyle>
            <a:lvl1pPr eaLnBrk="0" hangingPunct="0">
              <a:spcBef>
                <a:spcPct val="20000"/>
              </a:spcBef>
              <a:buFont typeface="Arial" panose="020B0604020202020204" pitchFamily="34" charset="0"/>
              <a:buChar char="•"/>
              <a:defRPr sz="3200">
                <a:solidFill>
                  <a:schemeClr val="tx1"/>
                </a:solidFill>
                <a:latin typeface="Calibri" panose="020F0502020204030204" pitchFamily="34" charset="0"/>
                <a:ea typeface="宋体" panose="02010600030101010101" pitchFamily="2" charset="-122"/>
              </a:defRPr>
            </a:lvl1pPr>
            <a:lvl2pPr marL="742950" indent="-285750" eaLnBrk="0" hangingPunct="0">
              <a:spcBef>
                <a:spcPct val="20000"/>
              </a:spcBef>
              <a:buFont typeface="Arial" panose="020B0604020202020204" pitchFamily="34" charset="0"/>
              <a:buChar char="–"/>
              <a:defRPr sz="2800">
                <a:solidFill>
                  <a:schemeClr val="tx1"/>
                </a:solidFill>
                <a:latin typeface="Calibri" panose="020F0502020204030204" pitchFamily="34" charset="0"/>
                <a:ea typeface="宋体" panose="02010600030101010101" pitchFamily="2" charset="-122"/>
              </a:defRPr>
            </a:lvl2pPr>
            <a:lvl3pPr marL="1143000" indent="-228600" eaLnBrk="0" hangingPunct="0">
              <a:spcBef>
                <a:spcPct val="20000"/>
              </a:spcBef>
              <a:buFont typeface="Arial" panose="020B0604020202020204" pitchFamily="34" charset="0"/>
              <a:buChar char="•"/>
              <a:defRPr sz="2400">
                <a:solidFill>
                  <a:schemeClr val="tx1"/>
                </a:solidFill>
                <a:latin typeface="Calibri" panose="020F0502020204030204" pitchFamily="34" charset="0"/>
                <a:ea typeface="宋体" panose="02010600030101010101" pitchFamily="2" charset="-122"/>
              </a:defRPr>
            </a:lvl3pPr>
            <a:lvl4pPr marL="1600200" indent="-228600" eaLnBrk="0" hangingPunct="0">
              <a:spcBef>
                <a:spcPct val="20000"/>
              </a:spcBef>
              <a:buFont typeface="Arial" panose="020B0604020202020204" pitchFamily="34" charset="0"/>
              <a:buChar char="–"/>
              <a:defRPr sz="2000">
                <a:solidFill>
                  <a:schemeClr val="tx1"/>
                </a:solidFill>
                <a:latin typeface="Calibri" panose="020F0502020204030204" pitchFamily="34" charset="0"/>
                <a:ea typeface="宋体" panose="02010600030101010101" pitchFamily="2" charset="-122"/>
              </a:defRPr>
            </a:lvl4pPr>
            <a:lvl5pPr marL="2057400" indent="-228600" eaLnBrk="0" hangingPunct="0">
              <a:spcBef>
                <a:spcPct val="20000"/>
              </a:spcBef>
              <a:buFont typeface="Arial" panose="020B0604020202020204" pitchFamily="34" charset="0"/>
              <a:buChar char="»"/>
              <a:defRPr sz="2000">
                <a:solidFill>
                  <a:schemeClr val="tx1"/>
                </a:solidFill>
                <a:latin typeface="Calibri" panose="020F0502020204030204" pitchFamily="34" charset="0"/>
                <a:ea typeface="宋体" panose="02010600030101010101" pitchFamily="2" charset="-122"/>
              </a:defRPr>
            </a:lvl5pPr>
            <a:lvl6pPr marL="2514600" indent="-228600" eaLnBrk="0" fontAlgn="base" hangingPunct="0">
              <a:spcBef>
                <a:spcPct val="20000"/>
              </a:spcBef>
              <a:spcAft>
                <a:spcPct val="0"/>
              </a:spcAft>
              <a:buFont typeface="Arial" panose="020B0604020202020204" pitchFamily="34" charset="0"/>
              <a:buChar char="»"/>
              <a:defRPr sz="2000">
                <a:solidFill>
                  <a:schemeClr val="tx1"/>
                </a:solidFill>
                <a:latin typeface="Calibri" panose="020F0502020204030204" pitchFamily="34" charset="0"/>
                <a:ea typeface="宋体" panose="02010600030101010101" pitchFamily="2" charset="-122"/>
              </a:defRPr>
            </a:lvl6pPr>
            <a:lvl7pPr marL="2971800" indent="-228600" eaLnBrk="0" fontAlgn="base" hangingPunct="0">
              <a:spcBef>
                <a:spcPct val="20000"/>
              </a:spcBef>
              <a:spcAft>
                <a:spcPct val="0"/>
              </a:spcAft>
              <a:buFont typeface="Arial" panose="020B0604020202020204" pitchFamily="34" charset="0"/>
              <a:buChar char="»"/>
              <a:defRPr sz="2000">
                <a:solidFill>
                  <a:schemeClr val="tx1"/>
                </a:solidFill>
                <a:latin typeface="Calibri" panose="020F0502020204030204" pitchFamily="34" charset="0"/>
                <a:ea typeface="宋体" panose="02010600030101010101" pitchFamily="2" charset="-122"/>
              </a:defRPr>
            </a:lvl7pPr>
            <a:lvl8pPr marL="3429000" indent="-228600" eaLnBrk="0" fontAlgn="base" hangingPunct="0">
              <a:spcBef>
                <a:spcPct val="20000"/>
              </a:spcBef>
              <a:spcAft>
                <a:spcPct val="0"/>
              </a:spcAft>
              <a:buFont typeface="Arial" panose="020B0604020202020204" pitchFamily="34" charset="0"/>
              <a:buChar char="»"/>
              <a:defRPr sz="2000">
                <a:solidFill>
                  <a:schemeClr val="tx1"/>
                </a:solidFill>
                <a:latin typeface="Calibri" panose="020F0502020204030204" pitchFamily="34" charset="0"/>
                <a:ea typeface="宋体" panose="02010600030101010101" pitchFamily="2" charset="-122"/>
              </a:defRPr>
            </a:lvl8pPr>
            <a:lvl9pPr marL="3886200" indent="-228600" eaLnBrk="0" fontAlgn="base" hangingPunct="0">
              <a:spcBef>
                <a:spcPct val="20000"/>
              </a:spcBef>
              <a:spcAft>
                <a:spcPct val="0"/>
              </a:spcAft>
              <a:buFont typeface="Arial" panose="020B0604020202020204" pitchFamily="34" charset="0"/>
              <a:buChar char="»"/>
              <a:defRPr sz="2000">
                <a:solidFill>
                  <a:schemeClr val="tx1"/>
                </a:solidFill>
                <a:latin typeface="Calibri" panose="020F0502020204030204" pitchFamily="34" charset="0"/>
                <a:ea typeface="宋体" panose="02010600030101010101" pitchFamily="2" charset="-122"/>
              </a:defRPr>
            </a:lvl9pPr>
          </a:lstStyle>
          <a:p>
            <a:pPr eaLnBrk="1" hangingPunct="1">
              <a:spcBef>
                <a:spcPct val="0"/>
              </a:spcBef>
              <a:buNone/>
              <a:defRPr/>
            </a:pPr>
            <a:r>
              <a:rPr lang="zh-CN" altLang="en-US" sz="2100" b="1" dirty="0">
                <a:solidFill>
                  <a:schemeClr val="tx1">
                    <a:lumMod val="75000"/>
                    <a:lumOff val="25000"/>
                  </a:schemeClr>
                </a:solidFill>
                <a:latin typeface="微软雅黑" panose="020B0503020204020204" pitchFamily="34" charset="-122"/>
                <a:ea typeface="微软雅黑" panose="020B0503020204020204" pitchFamily="34" charset="-122"/>
              </a:rPr>
              <a:t>点击添加标题</a:t>
            </a:r>
            <a:endParaRPr lang="en-US" altLang="zh-CN" sz="2100" b="1"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81" name="Rectangle 13" descr="FD1DDF730CE4456e89755B07FE1653D0# #Rectangle 13"/>
          <p:cNvSpPr>
            <a:spLocks noChangeArrowheads="1"/>
          </p:cNvSpPr>
          <p:nvPr/>
        </p:nvSpPr>
        <p:spPr bwMode="auto">
          <a:xfrm>
            <a:off x="910631" y="1790223"/>
            <a:ext cx="1988581" cy="2062099"/>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lIns="121917" tIns="60958" rIns="121917" bIns="60958">
            <a:spAutoFit/>
          </a:bodyPr>
          <a:lstStyle>
            <a:lvl1pPr eaLnBrk="0" hangingPunct="0">
              <a:spcBef>
                <a:spcPct val="20000"/>
              </a:spcBef>
              <a:buFont typeface="Arial" panose="020B0604020202020204" pitchFamily="34" charset="0"/>
              <a:buChar char="•"/>
              <a:defRPr sz="3200">
                <a:solidFill>
                  <a:schemeClr val="tx1"/>
                </a:solidFill>
                <a:latin typeface="Calibri" panose="020F0502020204030204" pitchFamily="34" charset="0"/>
                <a:ea typeface="宋体" panose="02010600030101010101" pitchFamily="2" charset="-122"/>
              </a:defRPr>
            </a:lvl1pPr>
            <a:lvl2pPr marL="742950" indent="-285750" eaLnBrk="0" hangingPunct="0">
              <a:spcBef>
                <a:spcPct val="20000"/>
              </a:spcBef>
              <a:buFont typeface="Arial" panose="020B0604020202020204" pitchFamily="34" charset="0"/>
              <a:buChar char="–"/>
              <a:defRPr sz="2800">
                <a:solidFill>
                  <a:schemeClr val="tx1"/>
                </a:solidFill>
                <a:latin typeface="Calibri" panose="020F0502020204030204" pitchFamily="34" charset="0"/>
                <a:ea typeface="宋体" panose="02010600030101010101" pitchFamily="2" charset="-122"/>
              </a:defRPr>
            </a:lvl2pPr>
            <a:lvl3pPr marL="1143000" indent="-228600" eaLnBrk="0" hangingPunct="0">
              <a:spcBef>
                <a:spcPct val="20000"/>
              </a:spcBef>
              <a:buFont typeface="Arial" panose="020B0604020202020204" pitchFamily="34" charset="0"/>
              <a:buChar char="•"/>
              <a:defRPr sz="2400">
                <a:solidFill>
                  <a:schemeClr val="tx1"/>
                </a:solidFill>
                <a:latin typeface="Calibri" panose="020F0502020204030204" pitchFamily="34" charset="0"/>
                <a:ea typeface="宋体" panose="02010600030101010101" pitchFamily="2" charset="-122"/>
              </a:defRPr>
            </a:lvl3pPr>
            <a:lvl4pPr marL="1600200" indent="-228600" eaLnBrk="0" hangingPunct="0">
              <a:spcBef>
                <a:spcPct val="20000"/>
              </a:spcBef>
              <a:buFont typeface="Arial" panose="020B0604020202020204" pitchFamily="34" charset="0"/>
              <a:buChar char="–"/>
              <a:defRPr sz="2000">
                <a:solidFill>
                  <a:schemeClr val="tx1"/>
                </a:solidFill>
                <a:latin typeface="Calibri" panose="020F0502020204030204" pitchFamily="34" charset="0"/>
                <a:ea typeface="宋体" panose="02010600030101010101" pitchFamily="2" charset="-122"/>
              </a:defRPr>
            </a:lvl4pPr>
            <a:lvl5pPr marL="2057400" indent="-228600" eaLnBrk="0" hangingPunct="0">
              <a:spcBef>
                <a:spcPct val="20000"/>
              </a:spcBef>
              <a:buFont typeface="Arial" panose="020B0604020202020204" pitchFamily="34" charset="0"/>
              <a:buChar char="»"/>
              <a:defRPr sz="2000">
                <a:solidFill>
                  <a:schemeClr val="tx1"/>
                </a:solidFill>
                <a:latin typeface="Calibri" panose="020F0502020204030204" pitchFamily="34" charset="0"/>
                <a:ea typeface="宋体" panose="02010600030101010101" pitchFamily="2" charset="-122"/>
              </a:defRPr>
            </a:lvl5pPr>
            <a:lvl6pPr marL="2514600" indent="-228600" eaLnBrk="0" fontAlgn="base" hangingPunct="0">
              <a:spcBef>
                <a:spcPct val="20000"/>
              </a:spcBef>
              <a:spcAft>
                <a:spcPct val="0"/>
              </a:spcAft>
              <a:buFont typeface="Arial" panose="020B0604020202020204" pitchFamily="34" charset="0"/>
              <a:buChar char="»"/>
              <a:defRPr sz="2000">
                <a:solidFill>
                  <a:schemeClr val="tx1"/>
                </a:solidFill>
                <a:latin typeface="Calibri" panose="020F0502020204030204" pitchFamily="34" charset="0"/>
                <a:ea typeface="宋体" panose="02010600030101010101" pitchFamily="2" charset="-122"/>
              </a:defRPr>
            </a:lvl6pPr>
            <a:lvl7pPr marL="2971800" indent="-228600" eaLnBrk="0" fontAlgn="base" hangingPunct="0">
              <a:spcBef>
                <a:spcPct val="20000"/>
              </a:spcBef>
              <a:spcAft>
                <a:spcPct val="0"/>
              </a:spcAft>
              <a:buFont typeface="Arial" panose="020B0604020202020204" pitchFamily="34" charset="0"/>
              <a:buChar char="»"/>
              <a:defRPr sz="2000">
                <a:solidFill>
                  <a:schemeClr val="tx1"/>
                </a:solidFill>
                <a:latin typeface="Calibri" panose="020F0502020204030204" pitchFamily="34" charset="0"/>
                <a:ea typeface="宋体" panose="02010600030101010101" pitchFamily="2" charset="-122"/>
              </a:defRPr>
            </a:lvl7pPr>
            <a:lvl8pPr marL="3429000" indent="-228600" eaLnBrk="0" fontAlgn="base" hangingPunct="0">
              <a:spcBef>
                <a:spcPct val="20000"/>
              </a:spcBef>
              <a:spcAft>
                <a:spcPct val="0"/>
              </a:spcAft>
              <a:buFont typeface="Arial" panose="020B0604020202020204" pitchFamily="34" charset="0"/>
              <a:buChar char="»"/>
              <a:defRPr sz="2000">
                <a:solidFill>
                  <a:schemeClr val="tx1"/>
                </a:solidFill>
                <a:latin typeface="Calibri" panose="020F0502020204030204" pitchFamily="34" charset="0"/>
                <a:ea typeface="宋体" panose="02010600030101010101" pitchFamily="2" charset="-122"/>
              </a:defRPr>
            </a:lvl8pPr>
            <a:lvl9pPr marL="3886200" indent="-228600" eaLnBrk="0" fontAlgn="base" hangingPunct="0">
              <a:spcBef>
                <a:spcPct val="20000"/>
              </a:spcBef>
              <a:spcAft>
                <a:spcPct val="0"/>
              </a:spcAft>
              <a:buFont typeface="Arial" panose="020B0604020202020204" pitchFamily="34" charset="0"/>
              <a:buChar char="»"/>
              <a:defRPr sz="2000">
                <a:solidFill>
                  <a:schemeClr val="tx1"/>
                </a:solidFill>
                <a:latin typeface="Calibri" panose="020F0502020204030204" pitchFamily="34" charset="0"/>
                <a:ea typeface="宋体" panose="02010600030101010101" pitchFamily="2" charset="-122"/>
              </a:defRPr>
            </a:lvl9pPr>
          </a:lstStyle>
          <a:p>
            <a:pPr algn="just" eaLnBrk="1" hangingPunct="1">
              <a:spcBef>
                <a:spcPct val="0"/>
              </a:spcBef>
              <a:buNone/>
              <a:defRPr/>
            </a:pPr>
            <a:r>
              <a:rPr lang="zh-CN" altLang="en-US" sz="1400" dirty="0">
                <a:solidFill>
                  <a:schemeClr val="tx1">
                    <a:lumMod val="75000"/>
                    <a:lumOff val="25000"/>
                  </a:schemeClr>
                </a:solidFill>
                <a:latin typeface="微软雅黑" panose="020B0503020204020204" pitchFamily="34" charset="-122"/>
                <a:ea typeface="微软雅黑" panose="020B0503020204020204" pitchFamily="34" charset="-122"/>
              </a:rPr>
              <a:t>单击此处添加方法阐述，添加简短问题说明文字，方法与措施的具体说明文字添加此处。单击此处添加方法阐述，添加简短问题说明文字，方法与措施的具体说明文字添加此处。</a:t>
            </a:r>
            <a:endParaRPr lang="en-US" altLang="zh-CN" sz="14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82" name="Rectangle 13" descr="FD1DDF730CE4456e89755B07FE1653D0# #Rectangle 13"/>
          <p:cNvSpPr>
            <a:spLocks noChangeArrowheads="1"/>
          </p:cNvSpPr>
          <p:nvPr/>
        </p:nvSpPr>
        <p:spPr bwMode="auto">
          <a:xfrm>
            <a:off x="7374186" y="1313665"/>
            <a:ext cx="2276574" cy="451510"/>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lIns="121917" tIns="60958" rIns="121917" bIns="60958">
            <a:spAutoFit/>
          </a:bodyPr>
          <a:lstStyle>
            <a:lvl1pPr eaLnBrk="0" hangingPunct="0">
              <a:spcBef>
                <a:spcPct val="20000"/>
              </a:spcBef>
              <a:buFont typeface="Arial" panose="020B0604020202020204" pitchFamily="34" charset="0"/>
              <a:buChar char="•"/>
              <a:defRPr sz="3200">
                <a:solidFill>
                  <a:schemeClr val="tx1"/>
                </a:solidFill>
                <a:latin typeface="Calibri" panose="020F0502020204030204" pitchFamily="34" charset="0"/>
                <a:ea typeface="宋体" panose="02010600030101010101" pitchFamily="2" charset="-122"/>
              </a:defRPr>
            </a:lvl1pPr>
            <a:lvl2pPr marL="742950" indent="-285750" eaLnBrk="0" hangingPunct="0">
              <a:spcBef>
                <a:spcPct val="20000"/>
              </a:spcBef>
              <a:buFont typeface="Arial" panose="020B0604020202020204" pitchFamily="34" charset="0"/>
              <a:buChar char="–"/>
              <a:defRPr sz="2800">
                <a:solidFill>
                  <a:schemeClr val="tx1"/>
                </a:solidFill>
                <a:latin typeface="Calibri" panose="020F0502020204030204" pitchFamily="34" charset="0"/>
                <a:ea typeface="宋体" panose="02010600030101010101" pitchFamily="2" charset="-122"/>
              </a:defRPr>
            </a:lvl2pPr>
            <a:lvl3pPr marL="1143000" indent="-228600" eaLnBrk="0" hangingPunct="0">
              <a:spcBef>
                <a:spcPct val="20000"/>
              </a:spcBef>
              <a:buFont typeface="Arial" panose="020B0604020202020204" pitchFamily="34" charset="0"/>
              <a:buChar char="•"/>
              <a:defRPr sz="2400">
                <a:solidFill>
                  <a:schemeClr val="tx1"/>
                </a:solidFill>
                <a:latin typeface="Calibri" panose="020F0502020204030204" pitchFamily="34" charset="0"/>
                <a:ea typeface="宋体" panose="02010600030101010101" pitchFamily="2" charset="-122"/>
              </a:defRPr>
            </a:lvl3pPr>
            <a:lvl4pPr marL="1600200" indent="-228600" eaLnBrk="0" hangingPunct="0">
              <a:spcBef>
                <a:spcPct val="20000"/>
              </a:spcBef>
              <a:buFont typeface="Arial" panose="020B0604020202020204" pitchFamily="34" charset="0"/>
              <a:buChar char="–"/>
              <a:defRPr sz="2000">
                <a:solidFill>
                  <a:schemeClr val="tx1"/>
                </a:solidFill>
                <a:latin typeface="Calibri" panose="020F0502020204030204" pitchFamily="34" charset="0"/>
                <a:ea typeface="宋体" panose="02010600030101010101" pitchFamily="2" charset="-122"/>
              </a:defRPr>
            </a:lvl4pPr>
            <a:lvl5pPr marL="2057400" indent="-228600" eaLnBrk="0" hangingPunct="0">
              <a:spcBef>
                <a:spcPct val="20000"/>
              </a:spcBef>
              <a:buFont typeface="Arial" panose="020B0604020202020204" pitchFamily="34" charset="0"/>
              <a:buChar char="»"/>
              <a:defRPr sz="2000">
                <a:solidFill>
                  <a:schemeClr val="tx1"/>
                </a:solidFill>
                <a:latin typeface="Calibri" panose="020F0502020204030204" pitchFamily="34" charset="0"/>
                <a:ea typeface="宋体" panose="02010600030101010101" pitchFamily="2" charset="-122"/>
              </a:defRPr>
            </a:lvl5pPr>
            <a:lvl6pPr marL="2514600" indent="-228600" eaLnBrk="0" fontAlgn="base" hangingPunct="0">
              <a:spcBef>
                <a:spcPct val="20000"/>
              </a:spcBef>
              <a:spcAft>
                <a:spcPct val="0"/>
              </a:spcAft>
              <a:buFont typeface="Arial" panose="020B0604020202020204" pitchFamily="34" charset="0"/>
              <a:buChar char="»"/>
              <a:defRPr sz="2000">
                <a:solidFill>
                  <a:schemeClr val="tx1"/>
                </a:solidFill>
                <a:latin typeface="Calibri" panose="020F0502020204030204" pitchFamily="34" charset="0"/>
                <a:ea typeface="宋体" panose="02010600030101010101" pitchFamily="2" charset="-122"/>
              </a:defRPr>
            </a:lvl6pPr>
            <a:lvl7pPr marL="2971800" indent="-228600" eaLnBrk="0" fontAlgn="base" hangingPunct="0">
              <a:spcBef>
                <a:spcPct val="20000"/>
              </a:spcBef>
              <a:spcAft>
                <a:spcPct val="0"/>
              </a:spcAft>
              <a:buFont typeface="Arial" panose="020B0604020202020204" pitchFamily="34" charset="0"/>
              <a:buChar char="»"/>
              <a:defRPr sz="2000">
                <a:solidFill>
                  <a:schemeClr val="tx1"/>
                </a:solidFill>
                <a:latin typeface="Calibri" panose="020F0502020204030204" pitchFamily="34" charset="0"/>
                <a:ea typeface="宋体" panose="02010600030101010101" pitchFamily="2" charset="-122"/>
              </a:defRPr>
            </a:lvl7pPr>
            <a:lvl8pPr marL="3429000" indent="-228600" eaLnBrk="0" fontAlgn="base" hangingPunct="0">
              <a:spcBef>
                <a:spcPct val="20000"/>
              </a:spcBef>
              <a:spcAft>
                <a:spcPct val="0"/>
              </a:spcAft>
              <a:buFont typeface="Arial" panose="020B0604020202020204" pitchFamily="34" charset="0"/>
              <a:buChar char="»"/>
              <a:defRPr sz="2000">
                <a:solidFill>
                  <a:schemeClr val="tx1"/>
                </a:solidFill>
                <a:latin typeface="Calibri" panose="020F0502020204030204" pitchFamily="34" charset="0"/>
                <a:ea typeface="宋体" panose="02010600030101010101" pitchFamily="2" charset="-122"/>
              </a:defRPr>
            </a:lvl8pPr>
            <a:lvl9pPr marL="3886200" indent="-228600" eaLnBrk="0" fontAlgn="base" hangingPunct="0">
              <a:spcBef>
                <a:spcPct val="20000"/>
              </a:spcBef>
              <a:spcAft>
                <a:spcPct val="0"/>
              </a:spcAft>
              <a:buFont typeface="Arial" panose="020B0604020202020204" pitchFamily="34" charset="0"/>
              <a:buChar char="»"/>
              <a:defRPr sz="2000">
                <a:solidFill>
                  <a:schemeClr val="tx1"/>
                </a:solidFill>
                <a:latin typeface="Calibri" panose="020F0502020204030204" pitchFamily="34" charset="0"/>
                <a:ea typeface="宋体" panose="02010600030101010101" pitchFamily="2" charset="-122"/>
              </a:defRPr>
            </a:lvl9pPr>
          </a:lstStyle>
          <a:p>
            <a:pPr eaLnBrk="1" hangingPunct="1">
              <a:spcBef>
                <a:spcPct val="0"/>
              </a:spcBef>
              <a:buNone/>
              <a:defRPr/>
            </a:pPr>
            <a:r>
              <a:rPr lang="zh-CN" altLang="en-US" sz="2100" b="1" dirty="0">
                <a:solidFill>
                  <a:schemeClr val="tx1">
                    <a:lumMod val="75000"/>
                    <a:lumOff val="25000"/>
                  </a:schemeClr>
                </a:solidFill>
                <a:latin typeface="微软雅黑" panose="020B0503020204020204" pitchFamily="34" charset="-122"/>
                <a:ea typeface="微软雅黑" panose="020B0503020204020204" pitchFamily="34" charset="-122"/>
              </a:rPr>
              <a:t>点击添加标题</a:t>
            </a:r>
            <a:endParaRPr lang="en-US" altLang="zh-CN" sz="2100" b="1"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83" name="Rectangle 13" descr="FD1DDF730CE4456e89755B07FE1653D0# #Rectangle 13"/>
          <p:cNvSpPr>
            <a:spLocks noChangeArrowheads="1"/>
          </p:cNvSpPr>
          <p:nvPr/>
        </p:nvSpPr>
        <p:spPr bwMode="auto">
          <a:xfrm>
            <a:off x="7374185" y="1790222"/>
            <a:ext cx="3839927" cy="984881"/>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lIns="121917" tIns="60958" rIns="121917" bIns="60958">
            <a:spAutoFit/>
          </a:bodyPr>
          <a:lstStyle>
            <a:lvl1pPr eaLnBrk="0" hangingPunct="0">
              <a:spcBef>
                <a:spcPct val="20000"/>
              </a:spcBef>
              <a:buFont typeface="Arial" panose="020B0604020202020204" pitchFamily="34" charset="0"/>
              <a:buChar char="•"/>
              <a:defRPr sz="3200">
                <a:solidFill>
                  <a:schemeClr val="tx1"/>
                </a:solidFill>
                <a:latin typeface="Calibri" panose="020F0502020204030204" pitchFamily="34" charset="0"/>
                <a:ea typeface="宋体" panose="02010600030101010101" pitchFamily="2" charset="-122"/>
              </a:defRPr>
            </a:lvl1pPr>
            <a:lvl2pPr marL="742950" indent="-285750" eaLnBrk="0" hangingPunct="0">
              <a:spcBef>
                <a:spcPct val="20000"/>
              </a:spcBef>
              <a:buFont typeface="Arial" panose="020B0604020202020204" pitchFamily="34" charset="0"/>
              <a:buChar char="–"/>
              <a:defRPr sz="2800">
                <a:solidFill>
                  <a:schemeClr val="tx1"/>
                </a:solidFill>
                <a:latin typeface="Calibri" panose="020F0502020204030204" pitchFamily="34" charset="0"/>
                <a:ea typeface="宋体" panose="02010600030101010101" pitchFamily="2" charset="-122"/>
              </a:defRPr>
            </a:lvl2pPr>
            <a:lvl3pPr marL="1143000" indent="-228600" eaLnBrk="0" hangingPunct="0">
              <a:spcBef>
                <a:spcPct val="20000"/>
              </a:spcBef>
              <a:buFont typeface="Arial" panose="020B0604020202020204" pitchFamily="34" charset="0"/>
              <a:buChar char="•"/>
              <a:defRPr sz="2400">
                <a:solidFill>
                  <a:schemeClr val="tx1"/>
                </a:solidFill>
                <a:latin typeface="Calibri" panose="020F0502020204030204" pitchFamily="34" charset="0"/>
                <a:ea typeface="宋体" panose="02010600030101010101" pitchFamily="2" charset="-122"/>
              </a:defRPr>
            </a:lvl3pPr>
            <a:lvl4pPr marL="1600200" indent="-228600" eaLnBrk="0" hangingPunct="0">
              <a:spcBef>
                <a:spcPct val="20000"/>
              </a:spcBef>
              <a:buFont typeface="Arial" panose="020B0604020202020204" pitchFamily="34" charset="0"/>
              <a:buChar char="–"/>
              <a:defRPr sz="2000">
                <a:solidFill>
                  <a:schemeClr val="tx1"/>
                </a:solidFill>
                <a:latin typeface="Calibri" panose="020F0502020204030204" pitchFamily="34" charset="0"/>
                <a:ea typeface="宋体" panose="02010600030101010101" pitchFamily="2" charset="-122"/>
              </a:defRPr>
            </a:lvl4pPr>
            <a:lvl5pPr marL="2057400" indent="-228600" eaLnBrk="0" hangingPunct="0">
              <a:spcBef>
                <a:spcPct val="20000"/>
              </a:spcBef>
              <a:buFont typeface="Arial" panose="020B0604020202020204" pitchFamily="34" charset="0"/>
              <a:buChar char="»"/>
              <a:defRPr sz="2000">
                <a:solidFill>
                  <a:schemeClr val="tx1"/>
                </a:solidFill>
                <a:latin typeface="Calibri" panose="020F0502020204030204" pitchFamily="34" charset="0"/>
                <a:ea typeface="宋体" panose="02010600030101010101" pitchFamily="2" charset="-122"/>
              </a:defRPr>
            </a:lvl5pPr>
            <a:lvl6pPr marL="2514600" indent="-228600" eaLnBrk="0" fontAlgn="base" hangingPunct="0">
              <a:spcBef>
                <a:spcPct val="20000"/>
              </a:spcBef>
              <a:spcAft>
                <a:spcPct val="0"/>
              </a:spcAft>
              <a:buFont typeface="Arial" panose="020B0604020202020204" pitchFamily="34" charset="0"/>
              <a:buChar char="»"/>
              <a:defRPr sz="2000">
                <a:solidFill>
                  <a:schemeClr val="tx1"/>
                </a:solidFill>
                <a:latin typeface="Calibri" panose="020F0502020204030204" pitchFamily="34" charset="0"/>
                <a:ea typeface="宋体" panose="02010600030101010101" pitchFamily="2" charset="-122"/>
              </a:defRPr>
            </a:lvl6pPr>
            <a:lvl7pPr marL="2971800" indent="-228600" eaLnBrk="0" fontAlgn="base" hangingPunct="0">
              <a:spcBef>
                <a:spcPct val="20000"/>
              </a:spcBef>
              <a:spcAft>
                <a:spcPct val="0"/>
              </a:spcAft>
              <a:buFont typeface="Arial" panose="020B0604020202020204" pitchFamily="34" charset="0"/>
              <a:buChar char="»"/>
              <a:defRPr sz="2000">
                <a:solidFill>
                  <a:schemeClr val="tx1"/>
                </a:solidFill>
                <a:latin typeface="Calibri" panose="020F0502020204030204" pitchFamily="34" charset="0"/>
                <a:ea typeface="宋体" panose="02010600030101010101" pitchFamily="2" charset="-122"/>
              </a:defRPr>
            </a:lvl7pPr>
            <a:lvl8pPr marL="3429000" indent="-228600" eaLnBrk="0" fontAlgn="base" hangingPunct="0">
              <a:spcBef>
                <a:spcPct val="20000"/>
              </a:spcBef>
              <a:spcAft>
                <a:spcPct val="0"/>
              </a:spcAft>
              <a:buFont typeface="Arial" panose="020B0604020202020204" pitchFamily="34" charset="0"/>
              <a:buChar char="»"/>
              <a:defRPr sz="2000">
                <a:solidFill>
                  <a:schemeClr val="tx1"/>
                </a:solidFill>
                <a:latin typeface="Calibri" panose="020F0502020204030204" pitchFamily="34" charset="0"/>
                <a:ea typeface="宋体" panose="02010600030101010101" pitchFamily="2" charset="-122"/>
              </a:defRPr>
            </a:lvl8pPr>
            <a:lvl9pPr marL="3886200" indent="-228600" eaLnBrk="0" fontAlgn="base" hangingPunct="0">
              <a:spcBef>
                <a:spcPct val="20000"/>
              </a:spcBef>
              <a:spcAft>
                <a:spcPct val="0"/>
              </a:spcAft>
              <a:buFont typeface="Arial" panose="020B0604020202020204" pitchFamily="34" charset="0"/>
              <a:buChar char="»"/>
              <a:defRPr sz="2000">
                <a:solidFill>
                  <a:schemeClr val="tx1"/>
                </a:solidFill>
                <a:latin typeface="Calibri" panose="020F0502020204030204" pitchFamily="34" charset="0"/>
                <a:ea typeface="宋体" panose="02010600030101010101" pitchFamily="2" charset="-122"/>
              </a:defRPr>
            </a:lvl9pPr>
          </a:lstStyle>
          <a:p>
            <a:pPr algn="just" eaLnBrk="1" hangingPunct="1">
              <a:spcBef>
                <a:spcPct val="0"/>
              </a:spcBef>
              <a:buNone/>
              <a:defRPr/>
            </a:pPr>
            <a:r>
              <a:rPr lang="zh-CN" altLang="en-US" sz="1400" dirty="0">
                <a:solidFill>
                  <a:schemeClr val="tx1">
                    <a:lumMod val="75000"/>
                    <a:lumOff val="25000"/>
                  </a:schemeClr>
                </a:solidFill>
                <a:latin typeface="微软雅黑" panose="020B0503020204020204" pitchFamily="34" charset="-122"/>
                <a:ea typeface="微软雅黑" panose="020B0503020204020204" pitchFamily="34" charset="-122"/>
              </a:rPr>
              <a:t>单击此处添加方法阐述，添加简短问题说明文字，方法与措施的具体说明文字添加此处。单击此处添加方法阐述，添加简短问题说明文字，方法与措施的具体说明文字添加此处。</a:t>
            </a:r>
            <a:endParaRPr lang="en-US" altLang="zh-CN" sz="14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84" name="Rectangle 13" descr="FD1DDF730CE4456e89755B07FE1653D0# #Rectangle 13"/>
          <p:cNvSpPr>
            <a:spLocks noChangeArrowheads="1"/>
          </p:cNvSpPr>
          <p:nvPr/>
        </p:nvSpPr>
        <p:spPr bwMode="auto">
          <a:xfrm>
            <a:off x="923839" y="4745474"/>
            <a:ext cx="2276574" cy="451510"/>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lIns="121917" tIns="60958" rIns="121917" bIns="60958">
            <a:spAutoFit/>
          </a:bodyPr>
          <a:lstStyle>
            <a:lvl1pPr eaLnBrk="0" hangingPunct="0">
              <a:spcBef>
                <a:spcPct val="20000"/>
              </a:spcBef>
              <a:buFont typeface="Arial" panose="020B0604020202020204" pitchFamily="34" charset="0"/>
              <a:buChar char="•"/>
              <a:defRPr sz="3200">
                <a:solidFill>
                  <a:schemeClr val="tx1"/>
                </a:solidFill>
                <a:latin typeface="Calibri" panose="020F0502020204030204" pitchFamily="34" charset="0"/>
                <a:ea typeface="宋体" panose="02010600030101010101" pitchFamily="2" charset="-122"/>
              </a:defRPr>
            </a:lvl1pPr>
            <a:lvl2pPr marL="742950" indent="-285750" eaLnBrk="0" hangingPunct="0">
              <a:spcBef>
                <a:spcPct val="20000"/>
              </a:spcBef>
              <a:buFont typeface="Arial" panose="020B0604020202020204" pitchFamily="34" charset="0"/>
              <a:buChar char="–"/>
              <a:defRPr sz="2800">
                <a:solidFill>
                  <a:schemeClr val="tx1"/>
                </a:solidFill>
                <a:latin typeface="Calibri" panose="020F0502020204030204" pitchFamily="34" charset="0"/>
                <a:ea typeface="宋体" panose="02010600030101010101" pitchFamily="2" charset="-122"/>
              </a:defRPr>
            </a:lvl2pPr>
            <a:lvl3pPr marL="1143000" indent="-228600" eaLnBrk="0" hangingPunct="0">
              <a:spcBef>
                <a:spcPct val="20000"/>
              </a:spcBef>
              <a:buFont typeface="Arial" panose="020B0604020202020204" pitchFamily="34" charset="0"/>
              <a:buChar char="•"/>
              <a:defRPr sz="2400">
                <a:solidFill>
                  <a:schemeClr val="tx1"/>
                </a:solidFill>
                <a:latin typeface="Calibri" panose="020F0502020204030204" pitchFamily="34" charset="0"/>
                <a:ea typeface="宋体" panose="02010600030101010101" pitchFamily="2" charset="-122"/>
              </a:defRPr>
            </a:lvl3pPr>
            <a:lvl4pPr marL="1600200" indent="-228600" eaLnBrk="0" hangingPunct="0">
              <a:spcBef>
                <a:spcPct val="20000"/>
              </a:spcBef>
              <a:buFont typeface="Arial" panose="020B0604020202020204" pitchFamily="34" charset="0"/>
              <a:buChar char="–"/>
              <a:defRPr sz="2000">
                <a:solidFill>
                  <a:schemeClr val="tx1"/>
                </a:solidFill>
                <a:latin typeface="Calibri" panose="020F0502020204030204" pitchFamily="34" charset="0"/>
                <a:ea typeface="宋体" panose="02010600030101010101" pitchFamily="2" charset="-122"/>
              </a:defRPr>
            </a:lvl4pPr>
            <a:lvl5pPr marL="2057400" indent="-228600" eaLnBrk="0" hangingPunct="0">
              <a:spcBef>
                <a:spcPct val="20000"/>
              </a:spcBef>
              <a:buFont typeface="Arial" panose="020B0604020202020204" pitchFamily="34" charset="0"/>
              <a:buChar char="»"/>
              <a:defRPr sz="2000">
                <a:solidFill>
                  <a:schemeClr val="tx1"/>
                </a:solidFill>
                <a:latin typeface="Calibri" panose="020F0502020204030204" pitchFamily="34" charset="0"/>
                <a:ea typeface="宋体" panose="02010600030101010101" pitchFamily="2" charset="-122"/>
              </a:defRPr>
            </a:lvl5pPr>
            <a:lvl6pPr marL="2514600" indent="-228600" eaLnBrk="0" fontAlgn="base" hangingPunct="0">
              <a:spcBef>
                <a:spcPct val="20000"/>
              </a:spcBef>
              <a:spcAft>
                <a:spcPct val="0"/>
              </a:spcAft>
              <a:buFont typeface="Arial" panose="020B0604020202020204" pitchFamily="34" charset="0"/>
              <a:buChar char="»"/>
              <a:defRPr sz="2000">
                <a:solidFill>
                  <a:schemeClr val="tx1"/>
                </a:solidFill>
                <a:latin typeface="Calibri" panose="020F0502020204030204" pitchFamily="34" charset="0"/>
                <a:ea typeface="宋体" panose="02010600030101010101" pitchFamily="2" charset="-122"/>
              </a:defRPr>
            </a:lvl6pPr>
            <a:lvl7pPr marL="2971800" indent="-228600" eaLnBrk="0" fontAlgn="base" hangingPunct="0">
              <a:spcBef>
                <a:spcPct val="20000"/>
              </a:spcBef>
              <a:spcAft>
                <a:spcPct val="0"/>
              </a:spcAft>
              <a:buFont typeface="Arial" panose="020B0604020202020204" pitchFamily="34" charset="0"/>
              <a:buChar char="»"/>
              <a:defRPr sz="2000">
                <a:solidFill>
                  <a:schemeClr val="tx1"/>
                </a:solidFill>
                <a:latin typeface="Calibri" panose="020F0502020204030204" pitchFamily="34" charset="0"/>
                <a:ea typeface="宋体" panose="02010600030101010101" pitchFamily="2" charset="-122"/>
              </a:defRPr>
            </a:lvl7pPr>
            <a:lvl8pPr marL="3429000" indent="-228600" eaLnBrk="0" fontAlgn="base" hangingPunct="0">
              <a:spcBef>
                <a:spcPct val="20000"/>
              </a:spcBef>
              <a:spcAft>
                <a:spcPct val="0"/>
              </a:spcAft>
              <a:buFont typeface="Arial" panose="020B0604020202020204" pitchFamily="34" charset="0"/>
              <a:buChar char="»"/>
              <a:defRPr sz="2000">
                <a:solidFill>
                  <a:schemeClr val="tx1"/>
                </a:solidFill>
                <a:latin typeface="Calibri" panose="020F0502020204030204" pitchFamily="34" charset="0"/>
                <a:ea typeface="宋体" panose="02010600030101010101" pitchFamily="2" charset="-122"/>
              </a:defRPr>
            </a:lvl8pPr>
            <a:lvl9pPr marL="3886200" indent="-228600" eaLnBrk="0" fontAlgn="base" hangingPunct="0">
              <a:spcBef>
                <a:spcPct val="20000"/>
              </a:spcBef>
              <a:spcAft>
                <a:spcPct val="0"/>
              </a:spcAft>
              <a:buFont typeface="Arial" panose="020B0604020202020204" pitchFamily="34" charset="0"/>
              <a:buChar char="»"/>
              <a:defRPr sz="2000">
                <a:solidFill>
                  <a:schemeClr val="tx1"/>
                </a:solidFill>
                <a:latin typeface="Calibri" panose="020F0502020204030204" pitchFamily="34" charset="0"/>
                <a:ea typeface="宋体" panose="02010600030101010101" pitchFamily="2" charset="-122"/>
              </a:defRPr>
            </a:lvl9pPr>
          </a:lstStyle>
          <a:p>
            <a:pPr eaLnBrk="1" hangingPunct="1">
              <a:spcBef>
                <a:spcPct val="0"/>
              </a:spcBef>
              <a:buNone/>
              <a:defRPr/>
            </a:pPr>
            <a:r>
              <a:rPr lang="zh-CN" altLang="en-US" sz="2100" b="1" dirty="0">
                <a:solidFill>
                  <a:schemeClr val="tx1">
                    <a:lumMod val="75000"/>
                    <a:lumOff val="25000"/>
                  </a:schemeClr>
                </a:solidFill>
                <a:latin typeface="微软雅黑" panose="020B0503020204020204" pitchFamily="34" charset="-122"/>
                <a:ea typeface="微软雅黑" panose="020B0503020204020204" pitchFamily="34" charset="-122"/>
              </a:rPr>
              <a:t>点击添加标题</a:t>
            </a:r>
            <a:endParaRPr lang="en-US" altLang="zh-CN" sz="2100" b="1"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85" name="Rectangle 13" descr="FD1DDF730CE4456e89755B07FE1653D0# #Rectangle 13"/>
          <p:cNvSpPr>
            <a:spLocks noChangeArrowheads="1"/>
          </p:cNvSpPr>
          <p:nvPr/>
        </p:nvSpPr>
        <p:spPr bwMode="auto">
          <a:xfrm>
            <a:off x="923839" y="5222031"/>
            <a:ext cx="3762398" cy="984881"/>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lIns="121917" tIns="60958" rIns="121917" bIns="60958">
            <a:spAutoFit/>
          </a:bodyPr>
          <a:lstStyle>
            <a:lvl1pPr eaLnBrk="0" hangingPunct="0">
              <a:spcBef>
                <a:spcPct val="20000"/>
              </a:spcBef>
              <a:buFont typeface="Arial" panose="020B0604020202020204" pitchFamily="34" charset="0"/>
              <a:buChar char="•"/>
              <a:defRPr sz="3200">
                <a:solidFill>
                  <a:schemeClr val="tx1"/>
                </a:solidFill>
                <a:latin typeface="Calibri" panose="020F0502020204030204" pitchFamily="34" charset="0"/>
                <a:ea typeface="宋体" panose="02010600030101010101" pitchFamily="2" charset="-122"/>
              </a:defRPr>
            </a:lvl1pPr>
            <a:lvl2pPr marL="742950" indent="-285750" eaLnBrk="0" hangingPunct="0">
              <a:spcBef>
                <a:spcPct val="20000"/>
              </a:spcBef>
              <a:buFont typeface="Arial" panose="020B0604020202020204" pitchFamily="34" charset="0"/>
              <a:buChar char="–"/>
              <a:defRPr sz="2800">
                <a:solidFill>
                  <a:schemeClr val="tx1"/>
                </a:solidFill>
                <a:latin typeface="Calibri" panose="020F0502020204030204" pitchFamily="34" charset="0"/>
                <a:ea typeface="宋体" panose="02010600030101010101" pitchFamily="2" charset="-122"/>
              </a:defRPr>
            </a:lvl2pPr>
            <a:lvl3pPr marL="1143000" indent="-228600" eaLnBrk="0" hangingPunct="0">
              <a:spcBef>
                <a:spcPct val="20000"/>
              </a:spcBef>
              <a:buFont typeface="Arial" panose="020B0604020202020204" pitchFamily="34" charset="0"/>
              <a:buChar char="•"/>
              <a:defRPr sz="2400">
                <a:solidFill>
                  <a:schemeClr val="tx1"/>
                </a:solidFill>
                <a:latin typeface="Calibri" panose="020F0502020204030204" pitchFamily="34" charset="0"/>
                <a:ea typeface="宋体" panose="02010600030101010101" pitchFamily="2" charset="-122"/>
              </a:defRPr>
            </a:lvl3pPr>
            <a:lvl4pPr marL="1600200" indent="-228600" eaLnBrk="0" hangingPunct="0">
              <a:spcBef>
                <a:spcPct val="20000"/>
              </a:spcBef>
              <a:buFont typeface="Arial" panose="020B0604020202020204" pitchFamily="34" charset="0"/>
              <a:buChar char="–"/>
              <a:defRPr sz="2000">
                <a:solidFill>
                  <a:schemeClr val="tx1"/>
                </a:solidFill>
                <a:latin typeface="Calibri" panose="020F0502020204030204" pitchFamily="34" charset="0"/>
                <a:ea typeface="宋体" panose="02010600030101010101" pitchFamily="2" charset="-122"/>
              </a:defRPr>
            </a:lvl4pPr>
            <a:lvl5pPr marL="2057400" indent="-228600" eaLnBrk="0" hangingPunct="0">
              <a:spcBef>
                <a:spcPct val="20000"/>
              </a:spcBef>
              <a:buFont typeface="Arial" panose="020B0604020202020204" pitchFamily="34" charset="0"/>
              <a:buChar char="»"/>
              <a:defRPr sz="2000">
                <a:solidFill>
                  <a:schemeClr val="tx1"/>
                </a:solidFill>
                <a:latin typeface="Calibri" panose="020F0502020204030204" pitchFamily="34" charset="0"/>
                <a:ea typeface="宋体" panose="02010600030101010101" pitchFamily="2" charset="-122"/>
              </a:defRPr>
            </a:lvl5pPr>
            <a:lvl6pPr marL="2514600" indent="-228600" eaLnBrk="0" fontAlgn="base" hangingPunct="0">
              <a:spcBef>
                <a:spcPct val="20000"/>
              </a:spcBef>
              <a:spcAft>
                <a:spcPct val="0"/>
              </a:spcAft>
              <a:buFont typeface="Arial" panose="020B0604020202020204" pitchFamily="34" charset="0"/>
              <a:buChar char="»"/>
              <a:defRPr sz="2000">
                <a:solidFill>
                  <a:schemeClr val="tx1"/>
                </a:solidFill>
                <a:latin typeface="Calibri" panose="020F0502020204030204" pitchFamily="34" charset="0"/>
                <a:ea typeface="宋体" panose="02010600030101010101" pitchFamily="2" charset="-122"/>
              </a:defRPr>
            </a:lvl6pPr>
            <a:lvl7pPr marL="2971800" indent="-228600" eaLnBrk="0" fontAlgn="base" hangingPunct="0">
              <a:spcBef>
                <a:spcPct val="20000"/>
              </a:spcBef>
              <a:spcAft>
                <a:spcPct val="0"/>
              </a:spcAft>
              <a:buFont typeface="Arial" panose="020B0604020202020204" pitchFamily="34" charset="0"/>
              <a:buChar char="»"/>
              <a:defRPr sz="2000">
                <a:solidFill>
                  <a:schemeClr val="tx1"/>
                </a:solidFill>
                <a:latin typeface="Calibri" panose="020F0502020204030204" pitchFamily="34" charset="0"/>
                <a:ea typeface="宋体" panose="02010600030101010101" pitchFamily="2" charset="-122"/>
              </a:defRPr>
            </a:lvl7pPr>
            <a:lvl8pPr marL="3429000" indent="-228600" eaLnBrk="0" fontAlgn="base" hangingPunct="0">
              <a:spcBef>
                <a:spcPct val="20000"/>
              </a:spcBef>
              <a:spcAft>
                <a:spcPct val="0"/>
              </a:spcAft>
              <a:buFont typeface="Arial" panose="020B0604020202020204" pitchFamily="34" charset="0"/>
              <a:buChar char="»"/>
              <a:defRPr sz="2000">
                <a:solidFill>
                  <a:schemeClr val="tx1"/>
                </a:solidFill>
                <a:latin typeface="Calibri" panose="020F0502020204030204" pitchFamily="34" charset="0"/>
                <a:ea typeface="宋体" panose="02010600030101010101" pitchFamily="2" charset="-122"/>
              </a:defRPr>
            </a:lvl8pPr>
            <a:lvl9pPr marL="3886200" indent="-228600" eaLnBrk="0" fontAlgn="base" hangingPunct="0">
              <a:spcBef>
                <a:spcPct val="20000"/>
              </a:spcBef>
              <a:spcAft>
                <a:spcPct val="0"/>
              </a:spcAft>
              <a:buFont typeface="Arial" panose="020B0604020202020204" pitchFamily="34" charset="0"/>
              <a:buChar char="»"/>
              <a:defRPr sz="2000">
                <a:solidFill>
                  <a:schemeClr val="tx1"/>
                </a:solidFill>
                <a:latin typeface="Calibri" panose="020F0502020204030204" pitchFamily="34" charset="0"/>
                <a:ea typeface="宋体" panose="02010600030101010101" pitchFamily="2" charset="-122"/>
              </a:defRPr>
            </a:lvl9pPr>
          </a:lstStyle>
          <a:p>
            <a:pPr algn="just" eaLnBrk="1" hangingPunct="1">
              <a:spcBef>
                <a:spcPct val="0"/>
              </a:spcBef>
              <a:buNone/>
              <a:defRPr/>
            </a:pPr>
            <a:r>
              <a:rPr lang="zh-CN" altLang="en-US" sz="1400" dirty="0">
                <a:solidFill>
                  <a:schemeClr val="tx1">
                    <a:lumMod val="75000"/>
                    <a:lumOff val="25000"/>
                  </a:schemeClr>
                </a:solidFill>
                <a:latin typeface="微软雅黑" panose="020B0503020204020204" pitchFamily="34" charset="-122"/>
                <a:ea typeface="微软雅黑" panose="020B0503020204020204" pitchFamily="34" charset="-122"/>
              </a:rPr>
              <a:t>单击此处添加方法阐述，添加简短问题说明文字，方法与措施的具体说明文字添加此处。单击此处添加方法阐述，添加简短问题说明文字，方法与措施的具体说明文字添加此处。</a:t>
            </a:r>
            <a:endParaRPr lang="en-US" altLang="zh-CN" sz="14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86" name="Rectangle 13" descr="FD1DDF730CE4456e89755B07FE1653D0# #Rectangle 13"/>
          <p:cNvSpPr>
            <a:spLocks noChangeArrowheads="1"/>
          </p:cNvSpPr>
          <p:nvPr/>
        </p:nvSpPr>
        <p:spPr bwMode="auto">
          <a:xfrm>
            <a:off x="9006155" y="4019429"/>
            <a:ext cx="2276574" cy="451510"/>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lIns="121917" tIns="60958" rIns="121917" bIns="60958">
            <a:spAutoFit/>
          </a:bodyPr>
          <a:lstStyle>
            <a:lvl1pPr eaLnBrk="0" hangingPunct="0">
              <a:spcBef>
                <a:spcPct val="20000"/>
              </a:spcBef>
              <a:buFont typeface="Arial" panose="020B0604020202020204" pitchFamily="34" charset="0"/>
              <a:buChar char="•"/>
              <a:defRPr sz="3200">
                <a:solidFill>
                  <a:schemeClr val="tx1"/>
                </a:solidFill>
                <a:latin typeface="Calibri" panose="020F0502020204030204" pitchFamily="34" charset="0"/>
                <a:ea typeface="宋体" panose="02010600030101010101" pitchFamily="2" charset="-122"/>
              </a:defRPr>
            </a:lvl1pPr>
            <a:lvl2pPr marL="742950" indent="-285750" eaLnBrk="0" hangingPunct="0">
              <a:spcBef>
                <a:spcPct val="20000"/>
              </a:spcBef>
              <a:buFont typeface="Arial" panose="020B0604020202020204" pitchFamily="34" charset="0"/>
              <a:buChar char="–"/>
              <a:defRPr sz="2800">
                <a:solidFill>
                  <a:schemeClr val="tx1"/>
                </a:solidFill>
                <a:latin typeface="Calibri" panose="020F0502020204030204" pitchFamily="34" charset="0"/>
                <a:ea typeface="宋体" panose="02010600030101010101" pitchFamily="2" charset="-122"/>
              </a:defRPr>
            </a:lvl2pPr>
            <a:lvl3pPr marL="1143000" indent="-228600" eaLnBrk="0" hangingPunct="0">
              <a:spcBef>
                <a:spcPct val="20000"/>
              </a:spcBef>
              <a:buFont typeface="Arial" panose="020B0604020202020204" pitchFamily="34" charset="0"/>
              <a:buChar char="•"/>
              <a:defRPr sz="2400">
                <a:solidFill>
                  <a:schemeClr val="tx1"/>
                </a:solidFill>
                <a:latin typeface="Calibri" panose="020F0502020204030204" pitchFamily="34" charset="0"/>
                <a:ea typeface="宋体" panose="02010600030101010101" pitchFamily="2" charset="-122"/>
              </a:defRPr>
            </a:lvl3pPr>
            <a:lvl4pPr marL="1600200" indent="-228600" eaLnBrk="0" hangingPunct="0">
              <a:spcBef>
                <a:spcPct val="20000"/>
              </a:spcBef>
              <a:buFont typeface="Arial" panose="020B0604020202020204" pitchFamily="34" charset="0"/>
              <a:buChar char="–"/>
              <a:defRPr sz="2000">
                <a:solidFill>
                  <a:schemeClr val="tx1"/>
                </a:solidFill>
                <a:latin typeface="Calibri" panose="020F0502020204030204" pitchFamily="34" charset="0"/>
                <a:ea typeface="宋体" panose="02010600030101010101" pitchFamily="2" charset="-122"/>
              </a:defRPr>
            </a:lvl4pPr>
            <a:lvl5pPr marL="2057400" indent="-228600" eaLnBrk="0" hangingPunct="0">
              <a:spcBef>
                <a:spcPct val="20000"/>
              </a:spcBef>
              <a:buFont typeface="Arial" panose="020B0604020202020204" pitchFamily="34" charset="0"/>
              <a:buChar char="»"/>
              <a:defRPr sz="2000">
                <a:solidFill>
                  <a:schemeClr val="tx1"/>
                </a:solidFill>
                <a:latin typeface="Calibri" panose="020F0502020204030204" pitchFamily="34" charset="0"/>
                <a:ea typeface="宋体" panose="02010600030101010101" pitchFamily="2" charset="-122"/>
              </a:defRPr>
            </a:lvl5pPr>
            <a:lvl6pPr marL="2514600" indent="-228600" eaLnBrk="0" fontAlgn="base" hangingPunct="0">
              <a:spcBef>
                <a:spcPct val="20000"/>
              </a:spcBef>
              <a:spcAft>
                <a:spcPct val="0"/>
              </a:spcAft>
              <a:buFont typeface="Arial" panose="020B0604020202020204" pitchFamily="34" charset="0"/>
              <a:buChar char="»"/>
              <a:defRPr sz="2000">
                <a:solidFill>
                  <a:schemeClr val="tx1"/>
                </a:solidFill>
                <a:latin typeface="Calibri" panose="020F0502020204030204" pitchFamily="34" charset="0"/>
                <a:ea typeface="宋体" panose="02010600030101010101" pitchFamily="2" charset="-122"/>
              </a:defRPr>
            </a:lvl6pPr>
            <a:lvl7pPr marL="2971800" indent="-228600" eaLnBrk="0" fontAlgn="base" hangingPunct="0">
              <a:spcBef>
                <a:spcPct val="20000"/>
              </a:spcBef>
              <a:spcAft>
                <a:spcPct val="0"/>
              </a:spcAft>
              <a:buFont typeface="Arial" panose="020B0604020202020204" pitchFamily="34" charset="0"/>
              <a:buChar char="»"/>
              <a:defRPr sz="2000">
                <a:solidFill>
                  <a:schemeClr val="tx1"/>
                </a:solidFill>
                <a:latin typeface="Calibri" panose="020F0502020204030204" pitchFamily="34" charset="0"/>
                <a:ea typeface="宋体" panose="02010600030101010101" pitchFamily="2" charset="-122"/>
              </a:defRPr>
            </a:lvl7pPr>
            <a:lvl8pPr marL="3429000" indent="-228600" eaLnBrk="0" fontAlgn="base" hangingPunct="0">
              <a:spcBef>
                <a:spcPct val="20000"/>
              </a:spcBef>
              <a:spcAft>
                <a:spcPct val="0"/>
              </a:spcAft>
              <a:buFont typeface="Arial" panose="020B0604020202020204" pitchFamily="34" charset="0"/>
              <a:buChar char="»"/>
              <a:defRPr sz="2000">
                <a:solidFill>
                  <a:schemeClr val="tx1"/>
                </a:solidFill>
                <a:latin typeface="Calibri" panose="020F0502020204030204" pitchFamily="34" charset="0"/>
                <a:ea typeface="宋体" panose="02010600030101010101" pitchFamily="2" charset="-122"/>
              </a:defRPr>
            </a:lvl8pPr>
            <a:lvl9pPr marL="3886200" indent="-228600" eaLnBrk="0" fontAlgn="base" hangingPunct="0">
              <a:spcBef>
                <a:spcPct val="20000"/>
              </a:spcBef>
              <a:spcAft>
                <a:spcPct val="0"/>
              </a:spcAft>
              <a:buFont typeface="Arial" panose="020B0604020202020204" pitchFamily="34" charset="0"/>
              <a:buChar char="»"/>
              <a:defRPr sz="2000">
                <a:solidFill>
                  <a:schemeClr val="tx1"/>
                </a:solidFill>
                <a:latin typeface="Calibri" panose="020F0502020204030204" pitchFamily="34" charset="0"/>
                <a:ea typeface="宋体" panose="02010600030101010101" pitchFamily="2" charset="-122"/>
              </a:defRPr>
            </a:lvl9pPr>
          </a:lstStyle>
          <a:p>
            <a:pPr eaLnBrk="1" hangingPunct="1">
              <a:spcBef>
                <a:spcPct val="0"/>
              </a:spcBef>
              <a:buNone/>
              <a:defRPr/>
            </a:pPr>
            <a:r>
              <a:rPr lang="zh-CN" altLang="en-US" sz="2100" b="1" dirty="0">
                <a:solidFill>
                  <a:schemeClr val="tx1">
                    <a:lumMod val="75000"/>
                    <a:lumOff val="25000"/>
                  </a:schemeClr>
                </a:solidFill>
                <a:latin typeface="微软雅黑" panose="020B0503020204020204" pitchFamily="34" charset="-122"/>
                <a:ea typeface="微软雅黑" panose="020B0503020204020204" pitchFamily="34" charset="-122"/>
              </a:rPr>
              <a:t>点击添加标题</a:t>
            </a:r>
            <a:endParaRPr lang="en-US" altLang="zh-CN" sz="2100" b="1"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87" name="Rectangle 13" descr="FD1DDF730CE4456e89755B07FE1653D0# #Rectangle 13"/>
          <p:cNvSpPr>
            <a:spLocks noChangeArrowheads="1"/>
          </p:cNvSpPr>
          <p:nvPr/>
        </p:nvSpPr>
        <p:spPr bwMode="auto">
          <a:xfrm>
            <a:off x="9006154" y="4495987"/>
            <a:ext cx="2303956" cy="1631212"/>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lIns="121917" tIns="60958" rIns="121917" bIns="60958">
            <a:spAutoFit/>
          </a:bodyPr>
          <a:lstStyle>
            <a:lvl1pPr eaLnBrk="0" hangingPunct="0">
              <a:spcBef>
                <a:spcPct val="20000"/>
              </a:spcBef>
              <a:buFont typeface="Arial" panose="020B0604020202020204" pitchFamily="34" charset="0"/>
              <a:buChar char="•"/>
              <a:defRPr sz="3200">
                <a:solidFill>
                  <a:schemeClr val="tx1"/>
                </a:solidFill>
                <a:latin typeface="Calibri" panose="020F0502020204030204" pitchFamily="34" charset="0"/>
                <a:ea typeface="宋体" panose="02010600030101010101" pitchFamily="2" charset="-122"/>
              </a:defRPr>
            </a:lvl1pPr>
            <a:lvl2pPr marL="742950" indent="-285750" eaLnBrk="0" hangingPunct="0">
              <a:spcBef>
                <a:spcPct val="20000"/>
              </a:spcBef>
              <a:buFont typeface="Arial" panose="020B0604020202020204" pitchFamily="34" charset="0"/>
              <a:buChar char="–"/>
              <a:defRPr sz="2800">
                <a:solidFill>
                  <a:schemeClr val="tx1"/>
                </a:solidFill>
                <a:latin typeface="Calibri" panose="020F0502020204030204" pitchFamily="34" charset="0"/>
                <a:ea typeface="宋体" panose="02010600030101010101" pitchFamily="2" charset="-122"/>
              </a:defRPr>
            </a:lvl2pPr>
            <a:lvl3pPr marL="1143000" indent="-228600" eaLnBrk="0" hangingPunct="0">
              <a:spcBef>
                <a:spcPct val="20000"/>
              </a:spcBef>
              <a:buFont typeface="Arial" panose="020B0604020202020204" pitchFamily="34" charset="0"/>
              <a:buChar char="•"/>
              <a:defRPr sz="2400">
                <a:solidFill>
                  <a:schemeClr val="tx1"/>
                </a:solidFill>
                <a:latin typeface="Calibri" panose="020F0502020204030204" pitchFamily="34" charset="0"/>
                <a:ea typeface="宋体" panose="02010600030101010101" pitchFamily="2" charset="-122"/>
              </a:defRPr>
            </a:lvl3pPr>
            <a:lvl4pPr marL="1600200" indent="-228600" eaLnBrk="0" hangingPunct="0">
              <a:spcBef>
                <a:spcPct val="20000"/>
              </a:spcBef>
              <a:buFont typeface="Arial" panose="020B0604020202020204" pitchFamily="34" charset="0"/>
              <a:buChar char="–"/>
              <a:defRPr sz="2000">
                <a:solidFill>
                  <a:schemeClr val="tx1"/>
                </a:solidFill>
                <a:latin typeface="Calibri" panose="020F0502020204030204" pitchFamily="34" charset="0"/>
                <a:ea typeface="宋体" panose="02010600030101010101" pitchFamily="2" charset="-122"/>
              </a:defRPr>
            </a:lvl4pPr>
            <a:lvl5pPr marL="2057400" indent="-228600" eaLnBrk="0" hangingPunct="0">
              <a:spcBef>
                <a:spcPct val="20000"/>
              </a:spcBef>
              <a:buFont typeface="Arial" panose="020B0604020202020204" pitchFamily="34" charset="0"/>
              <a:buChar char="»"/>
              <a:defRPr sz="2000">
                <a:solidFill>
                  <a:schemeClr val="tx1"/>
                </a:solidFill>
                <a:latin typeface="Calibri" panose="020F0502020204030204" pitchFamily="34" charset="0"/>
                <a:ea typeface="宋体" panose="02010600030101010101" pitchFamily="2" charset="-122"/>
              </a:defRPr>
            </a:lvl5pPr>
            <a:lvl6pPr marL="2514600" indent="-228600" eaLnBrk="0" fontAlgn="base" hangingPunct="0">
              <a:spcBef>
                <a:spcPct val="20000"/>
              </a:spcBef>
              <a:spcAft>
                <a:spcPct val="0"/>
              </a:spcAft>
              <a:buFont typeface="Arial" panose="020B0604020202020204" pitchFamily="34" charset="0"/>
              <a:buChar char="»"/>
              <a:defRPr sz="2000">
                <a:solidFill>
                  <a:schemeClr val="tx1"/>
                </a:solidFill>
                <a:latin typeface="Calibri" panose="020F0502020204030204" pitchFamily="34" charset="0"/>
                <a:ea typeface="宋体" panose="02010600030101010101" pitchFamily="2" charset="-122"/>
              </a:defRPr>
            </a:lvl6pPr>
            <a:lvl7pPr marL="2971800" indent="-228600" eaLnBrk="0" fontAlgn="base" hangingPunct="0">
              <a:spcBef>
                <a:spcPct val="20000"/>
              </a:spcBef>
              <a:spcAft>
                <a:spcPct val="0"/>
              </a:spcAft>
              <a:buFont typeface="Arial" panose="020B0604020202020204" pitchFamily="34" charset="0"/>
              <a:buChar char="»"/>
              <a:defRPr sz="2000">
                <a:solidFill>
                  <a:schemeClr val="tx1"/>
                </a:solidFill>
                <a:latin typeface="Calibri" panose="020F0502020204030204" pitchFamily="34" charset="0"/>
                <a:ea typeface="宋体" panose="02010600030101010101" pitchFamily="2" charset="-122"/>
              </a:defRPr>
            </a:lvl7pPr>
            <a:lvl8pPr marL="3429000" indent="-228600" eaLnBrk="0" fontAlgn="base" hangingPunct="0">
              <a:spcBef>
                <a:spcPct val="20000"/>
              </a:spcBef>
              <a:spcAft>
                <a:spcPct val="0"/>
              </a:spcAft>
              <a:buFont typeface="Arial" panose="020B0604020202020204" pitchFamily="34" charset="0"/>
              <a:buChar char="»"/>
              <a:defRPr sz="2000">
                <a:solidFill>
                  <a:schemeClr val="tx1"/>
                </a:solidFill>
                <a:latin typeface="Calibri" panose="020F0502020204030204" pitchFamily="34" charset="0"/>
                <a:ea typeface="宋体" panose="02010600030101010101" pitchFamily="2" charset="-122"/>
              </a:defRPr>
            </a:lvl8pPr>
            <a:lvl9pPr marL="3886200" indent="-228600" eaLnBrk="0" fontAlgn="base" hangingPunct="0">
              <a:spcBef>
                <a:spcPct val="20000"/>
              </a:spcBef>
              <a:spcAft>
                <a:spcPct val="0"/>
              </a:spcAft>
              <a:buFont typeface="Arial" panose="020B0604020202020204" pitchFamily="34" charset="0"/>
              <a:buChar char="»"/>
              <a:defRPr sz="2000">
                <a:solidFill>
                  <a:schemeClr val="tx1"/>
                </a:solidFill>
                <a:latin typeface="Calibri" panose="020F0502020204030204" pitchFamily="34" charset="0"/>
                <a:ea typeface="宋体" panose="02010600030101010101" pitchFamily="2" charset="-122"/>
              </a:defRPr>
            </a:lvl9pPr>
          </a:lstStyle>
          <a:p>
            <a:pPr algn="just" eaLnBrk="1" hangingPunct="1">
              <a:spcBef>
                <a:spcPct val="0"/>
              </a:spcBef>
              <a:buNone/>
              <a:defRPr/>
            </a:pPr>
            <a:r>
              <a:rPr lang="zh-CN" altLang="en-US" sz="1400" dirty="0">
                <a:solidFill>
                  <a:schemeClr val="tx1">
                    <a:lumMod val="75000"/>
                    <a:lumOff val="25000"/>
                  </a:schemeClr>
                </a:solidFill>
                <a:latin typeface="微软雅黑" panose="020B0503020204020204" pitchFamily="34" charset="-122"/>
                <a:ea typeface="微软雅黑" panose="020B0503020204020204" pitchFamily="34" charset="-122"/>
              </a:rPr>
              <a:t>单击此处添加方法阐述，添加简短问题说明文字，方法与措施的具体说明文字添加此处。单击此处添加方法阐述，添加简短问题说明文字，方法与措施的具体说明文字添加此处。</a:t>
            </a:r>
            <a:endParaRPr lang="en-US" altLang="zh-CN" sz="14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grpSp>
        <p:nvGrpSpPr>
          <p:cNvPr id="88" name="组合 87"/>
          <p:cNvGrpSpPr/>
          <p:nvPr/>
        </p:nvGrpSpPr>
        <p:grpSpPr>
          <a:xfrm>
            <a:off x="1038306" y="1765175"/>
            <a:ext cx="3253808" cy="1141963"/>
            <a:chOff x="611560" y="1470144"/>
            <a:chExt cx="2440674" cy="856274"/>
          </a:xfrm>
        </p:grpSpPr>
        <p:cxnSp>
          <p:nvCxnSpPr>
            <p:cNvPr id="89" name="直接连接符 88"/>
            <p:cNvCxnSpPr/>
            <p:nvPr/>
          </p:nvCxnSpPr>
          <p:spPr>
            <a:xfrm>
              <a:off x="611560" y="1470144"/>
              <a:ext cx="1872208" cy="0"/>
            </a:xfrm>
            <a:prstGeom prst="line">
              <a:avLst/>
            </a:prstGeom>
            <a:ln w="6350">
              <a:solidFill>
                <a:schemeClr val="accent2"/>
              </a:solidFill>
            </a:ln>
          </p:spPr>
          <p:style>
            <a:lnRef idx="1">
              <a:schemeClr val="accent1"/>
            </a:lnRef>
            <a:fillRef idx="0">
              <a:schemeClr val="accent1"/>
            </a:fillRef>
            <a:effectRef idx="0">
              <a:schemeClr val="accent1"/>
            </a:effectRef>
            <a:fontRef idx="minor">
              <a:schemeClr val="tx1"/>
            </a:fontRef>
          </p:style>
        </p:cxnSp>
        <p:cxnSp>
          <p:nvCxnSpPr>
            <p:cNvPr id="90" name="直接连接符 89"/>
            <p:cNvCxnSpPr/>
            <p:nvPr/>
          </p:nvCxnSpPr>
          <p:spPr>
            <a:xfrm>
              <a:off x="2483768" y="1470144"/>
              <a:ext cx="568466" cy="856274"/>
            </a:xfrm>
            <a:prstGeom prst="line">
              <a:avLst/>
            </a:prstGeom>
            <a:ln w="6350">
              <a:solidFill>
                <a:schemeClr val="accent2"/>
              </a:solidFill>
            </a:ln>
          </p:spPr>
          <p:style>
            <a:lnRef idx="1">
              <a:schemeClr val="accent1"/>
            </a:lnRef>
            <a:fillRef idx="0">
              <a:schemeClr val="accent1"/>
            </a:fillRef>
            <a:effectRef idx="0">
              <a:schemeClr val="accent1"/>
            </a:effectRef>
            <a:fontRef idx="minor">
              <a:schemeClr val="tx1"/>
            </a:fontRef>
          </p:style>
        </p:cxnSp>
      </p:grpSp>
      <p:grpSp>
        <p:nvGrpSpPr>
          <p:cNvPr id="91" name="组合 90"/>
          <p:cNvGrpSpPr/>
          <p:nvPr/>
        </p:nvGrpSpPr>
        <p:grpSpPr>
          <a:xfrm flipH="1">
            <a:off x="6798196" y="1765175"/>
            <a:ext cx="4415916" cy="604852"/>
            <a:chOff x="-380931" y="1470144"/>
            <a:chExt cx="3312368" cy="453534"/>
          </a:xfrm>
        </p:grpSpPr>
        <p:cxnSp>
          <p:nvCxnSpPr>
            <p:cNvPr id="92" name="直接连接符 91"/>
            <p:cNvCxnSpPr/>
            <p:nvPr/>
          </p:nvCxnSpPr>
          <p:spPr>
            <a:xfrm>
              <a:off x="-380931" y="1470144"/>
              <a:ext cx="2864699" cy="0"/>
            </a:xfrm>
            <a:prstGeom prst="line">
              <a:avLst/>
            </a:prstGeom>
            <a:ln w="6350">
              <a:solidFill>
                <a:schemeClr val="accent2"/>
              </a:solidFill>
            </a:ln>
          </p:spPr>
          <p:style>
            <a:lnRef idx="1">
              <a:schemeClr val="accent1"/>
            </a:lnRef>
            <a:fillRef idx="0">
              <a:schemeClr val="accent1"/>
            </a:fillRef>
            <a:effectRef idx="0">
              <a:schemeClr val="accent1"/>
            </a:effectRef>
            <a:fontRef idx="minor">
              <a:schemeClr val="tx1"/>
            </a:fontRef>
          </p:style>
        </p:cxnSp>
        <p:cxnSp>
          <p:nvCxnSpPr>
            <p:cNvPr id="93" name="直接连接符 92"/>
            <p:cNvCxnSpPr/>
            <p:nvPr/>
          </p:nvCxnSpPr>
          <p:spPr>
            <a:xfrm>
              <a:off x="2483767" y="1470144"/>
              <a:ext cx="447670" cy="453534"/>
            </a:xfrm>
            <a:prstGeom prst="line">
              <a:avLst/>
            </a:prstGeom>
            <a:ln w="6350">
              <a:solidFill>
                <a:schemeClr val="accent2"/>
              </a:solidFill>
            </a:ln>
          </p:spPr>
          <p:style>
            <a:lnRef idx="1">
              <a:schemeClr val="accent1"/>
            </a:lnRef>
            <a:fillRef idx="0">
              <a:schemeClr val="accent1"/>
            </a:fillRef>
            <a:effectRef idx="0">
              <a:schemeClr val="accent1"/>
            </a:effectRef>
            <a:fontRef idx="minor">
              <a:schemeClr val="tx1"/>
            </a:fontRef>
          </p:style>
        </p:cxnSp>
      </p:grpSp>
      <p:cxnSp>
        <p:nvCxnSpPr>
          <p:cNvPr id="94" name="直接连接符 93"/>
          <p:cNvCxnSpPr/>
          <p:nvPr/>
        </p:nvCxnSpPr>
        <p:spPr>
          <a:xfrm>
            <a:off x="1038306" y="5191855"/>
            <a:ext cx="4223919" cy="0"/>
          </a:xfrm>
          <a:prstGeom prst="line">
            <a:avLst/>
          </a:prstGeom>
          <a:ln w="6350">
            <a:solidFill>
              <a:schemeClr val="accent2"/>
            </a:solidFill>
          </a:ln>
        </p:spPr>
        <p:style>
          <a:lnRef idx="1">
            <a:schemeClr val="accent1"/>
          </a:lnRef>
          <a:fillRef idx="0">
            <a:schemeClr val="accent1"/>
          </a:fillRef>
          <a:effectRef idx="0">
            <a:schemeClr val="accent1"/>
          </a:effectRef>
          <a:fontRef idx="minor">
            <a:schemeClr val="tx1"/>
          </a:fontRef>
        </p:style>
      </p:cxnSp>
      <p:cxnSp>
        <p:nvCxnSpPr>
          <p:cNvPr id="95" name="直接连接符 94"/>
          <p:cNvCxnSpPr/>
          <p:nvPr/>
        </p:nvCxnSpPr>
        <p:spPr>
          <a:xfrm flipH="1">
            <a:off x="8414424" y="4470939"/>
            <a:ext cx="2842909" cy="0"/>
          </a:xfrm>
          <a:prstGeom prst="line">
            <a:avLst/>
          </a:prstGeom>
          <a:ln w="6350">
            <a:solidFill>
              <a:schemeClr val="accent2"/>
            </a:solidFill>
          </a:ln>
        </p:spPr>
        <p:style>
          <a:lnRef idx="1">
            <a:schemeClr val="accent1"/>
          </a:lnRef>
          <a:fillRef idx="0">
            <a:schemeClr val="accent1"/>
          </a:fillRef>
          <a:effectRef idx="0">
            <a:schemeClr val="accent1"/>
          </a:effectRef>
          <a:fontRef idx="minor">
            <a:schemeClr val="tx1"/>
          </a:fontRef>
        </p:style>
      </p:cxnSp>
    </p:spTree>
  </p:cSld>
  <p:clrMapOvr>
    <a:masterClrMapping/>
  </p:clrMapOvr>
  <p:transition spd="slow" advClick="0" advTm="0">
    <p:wipe/>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1" fill="hold" nodeType="afterEffect">
                                  <p:stCondLst>
                                    <p:cond delay="0"/>
                                  </p:stCondLst>
                                  <p:childTnLst>
                                    <p:set>
                                      <p:cBhvr>
                                        <p:cTn id="6" dur="1" fill="hold">
                                          <p:stCondLst>
                                            <p:cond delay="0"/>
                                          </p:stCondLst>
                                        </p:cTn>
                                        <p:tgtEl>
                                          <p:spTgt spid="60"/>
                                        </p:tgtEl>
                                        <p:attrNameLst>
                                          <p:attrName>style.visibility</p:attrName>
                                        </p:attrNameLst>
                                      </p:cBhvr>
                                      <p:to>
                                        <p:strVal val="visible"/>
                                      </p:to>
                                    </p:set>
                                    <p:anim calcmode="lin" valueType="num">
                                      <p:cBhvr additive="base">
                                        <p:cTn id="7" dur="500" fill="hold"/>
                                        <p:tgtEl>
                                          <p:spTgt spid="60"/>
                                        </p:tgtEl>
                                        <p:attrNameLst>
                                          <p:attrName>ppt_x</p:attrName>
                                        </p:attrNameLst>
                                      </p:cBhvr>
                                      <p:tavLst>
                                        <p:tav tm="0">
                                          <p:val>
                                            <p:strVal val="#ppt_x"/>
                                          </p:val>
                                        </p:tav>
                                        <p:tav tm="100000">
                                          <p:val>
                                            <p:strVal val="#ppt_x"/>
                                          </p:val>
                                        </p:tav>
                                      </p:tavLst>
                                    </p:anim>
                                    <p:anim calcmode="lin" valueType="num">
                                      <p:cBhvr additive="base">
                                        <p:cTn id="8" dur="500" fill="hold"/>
                                        <p:tgtEl>
                                          <p:spTgt spid="60"/>
                                        </p:tgtEl>
                                        <p:attrNameLst>
                                          <p:attrName>ppt_y</p:attrName>
                                        </p:attrNameLst>
                                      </p:cBhvr>
                                      <p:tavLst>
                                        <p:tav tm="0">
                                          <p:val>
                                            <p:strVal val="0-#ppt_h/2"/>
                                          </p:val>
                                        </p:tav>
                                        <p:tav tm="100000">
                                          <p:val>
                                            <p:strVal val="#ppt_y"/>
                                          </p:val>
                                        </p:tav>
                                      </p:tavLst>
                                    </p:anim>
                                  </p:childTnLst>
                                </p:cTn>
                              </p:par>
                              <p:par>
                                <p:cTn id="9" presetID="2" presetClass="entr" presetSubtype="8" fill="hold" nodeType="withEffect">
                                  <p:stCondLst>
                                    <p:cond delay="0"/>
                                  </p:stCondLst>
                                  <p:childTnLst>
                                    <p:set>
                                      <p:cBhvr>
                                        <p:cTn id="10" dur="1" fill="hold">
                                          <p:stCondLst>
                                            <p:cond delay="0"/>
                                          </p:stCondLst>
                                        </p:cTn>
                                        <p:tgtEl>
                                          <p:spTgt spid="65"/>
                                        </p:tgtEl>
                                        <p:attrNameLst>
                                          <p:attrName>style.visibility</p:attrName>
                                        </p:attrNameLst>
                                      </p:cBhvr>
                                      <p:to>
                                        <p:strVal val="visible"/>
                                      </p:to>
                                    </p:set>
                                    <p:anim calcmode="lin" valueType="num">
                                      <p:cBhvr additive="base">
                                        <p:cTn id="11" dur="500" fill="hold"/>
                                        <p:tgtEl>
                                          <p:spTgt spid="65"/>
                                        </p:tgtEl>
                                        <p:attrNameLst>
                                          <p:attrName>ppt_x</p:attrName>
                                        </p:attrNameLst>
                                      </p:cBhvr>
                                      <p:tavLst>
                                        <p:tav tm="0">
                                          <p:val>
                                            <p:strVal val="0-#ppt_w/2"/>
                                          </p:val>
                                        </p:tav>
                                        <p:tav tm="100000">
                                          <p:val>
                                            <p:strVal val="#ppt_x"/>
                                          </p:val>
                                        </p:tav>
                                      </p:tavLst>
                                    </p:anim>
                                    <p:anim calcmode="lin" valueType="num">
                                      <p:cBhvr additive="base">
                                        <p:cTn id="12" dur="500" fill="hold"/>
                                        <p:tgtEl>
                                          <p:spTgt spid="65"/>
                                        </p:tgtEl>
                                        <p:attrNameLst>
                                          <p:attrName>ppt_y</p:attrName>
                                        </p:attrNameLst>
                                      </p:cBhvr>
                                      <p:tavLst>
                                        <p:tav tm="0">
                                          <p:val>
                                            <p:strVal val="#ppt_y"/>
                                          </p:val>
                                        </p:tav>
                                        <p:tav tm="100000">
                                          <p:val>
                                            <p:strVal val="#ppt_y"/>
                                          </p:val>
                                        </p:tav>
                                      </p:tavLst>
                                    </p:anim>
                                  </p:childTnLst>
                                </p:cTn>
                              </p:par>
                              <p:par>
                                <p:cTn id="13" presetID="2" presetClass="entr" presetSubtype="4" fill="hold" nodeType="withEffect">
                                  <p:stCondLst>
                                    <p:cond delay="0"/>
                                  </p:stCondLst>
                                  <p:childTnLst>
                                    <p:set>
                                      <p:cBhvr>
                                        <p:cTn id="14" dur="1" fill="hold">
                                          <p:stCondLst>
                                            <p:cond delay="0"/>
                                          </p:stCondLst>
                                        </p:cTn>
                                        <p:tgtEl>
                                          <p:spTgt spid="70"/>
                                        </p:tgtEl>
                                        <p:attrNameLst>
                                          <p:attrName>style.visibility</p:attrName>
                                        </p:attrNameLst>
                                      </p:cBhvr>
                                      <p:to>
                                        <p:strVal val="visible"/>
                                      </p:to>
                                    </p:set>
                                    <p:anim calcmode="lin" valueType="num">
                                      <p:cBhvr additive="base">
                                        <p:cTn id="15" dur="500" fill="hold"/>
                                        <p:tgtEl>
                                          <p:spTgt spid="70"/>
                                        </p:tgtEl>
                                        <p:attrNameLst>
                                          <p:attrName>ppt_x</p:attrName>
                                        </p:attrNameLst>
                                      </p:cBhvr>
                                      <p:tavLst>
                                        <p:tav tm="0">
                                          <p:val>
                                            <p:strVal val="#ppt_x"/>
                                          </p:val>
                                        </p:tav>
                                        <p:tav tm="100000">
                                          <p:val>
                                            <p:strVal val="#ppt_x"/>
                                          </p:val>
                                        </p:tav>
                                      </p:tavLst>
                                    </p:anim>
                                    <p:anim calcmode="lin" valueType="num">
                                      <p:cBhvr additive="base">
                                        <p:cTn id="16" dur="500" fill="hold"/>
                                        <p:tgtEl>
                                          <p:spTgt spid="70"/>
                                        </p:tgtEl>
                                        <p:attrNameLst>
                                          <p:attrName>ppt_y</p:attrName>
                                        </p:attrNameLst>
                                      </p:cBhvr>
                                      <p:tavLst>
                                        <p:tav tm="0">
                                          <p:val>
                                            <p:strVal val="1+#ppt_h/2"/>
                                          </p:val>
                                        </p:tav>
                                        <p:tav tm="100000">
                                          <p:val>
                                            <p:strVal val="#ppt_y"/>
                                          </p:val>
                                        </p:tav>
                                      </p:tavLst>
                                    </p:anim>
                                  </p:childTnLst>
                                </p:cTn>
                              </p:par>
                              <p:par>
                                <p:cTn id="17" presetID="2" presetClass="entr" presetSubtype="2" fill="hold" nodeType="withEffect">
                                  <p:stCondLst>
                                    <p:cond delay="0"/>
                                  </p:stCondLst>
                                  <p:childTnLst>
                                    <p:set>
                                      <p:cBhvr>
                                        <p:cTn id="18" dur="1" fill="hold">
                                          <p:stCondLst>
                                            <p:cond delay="0"/>
                                          </p:stCondLst>
                                        </p:cTn>
                                        <p:tgtEl>
                                          <p:spTgt spid="75"/>
                                        </p:tgtEl>
                                        <p:attrNameLst>
                                          <p:attrName>style.visibility</p:attrName>
                                        </p:attrNameLst>
                                      </p:cBhvr>
                                      <p:to>
                                        <p:strVal val="visible"/>
                                      </p:to>
                                    </p:set>
                                    <p:anim calcmode="lin" valueType="num">
                                      <p:cBhvr additive="base">
                                        <p:cTn id="19" dur="500" fill="hold"/>
                                        <p:tgtEl>
                                          <p:spTgt spid="75"/>
                                        </p:tgtEl>
                                        <p:attrNameLst>
                                          <p:attrName>ppt_x</p:attrName>
                                        </p:attrNameLst>
                                      </p:cBhvr>
                                      <p:tavLst>
                                        <p:tav tm="0">
                                          <p:val>
                                            <p:strVal val="1+#ppt_w/2"/>
                                          </p:val>
                                        </p:tav>
                                        <p:tav tm="100000">
                                          <p:val>
                                            <p:strVal val="#ppt_x"/>
                                          </p:val>
                                        </p:tav>
                                      </p:tavLst>
                                    </p:anim>
                                    <p:anim calcmode="lin" valueType="num">
                                      <p:cBhvr additive="base">
                                        <p:cTn id="20" dur="500" fill="hold"/>
                                        <p:tgtEl>
                                          <p:spTgt spid="75"/>
                                        </p:tgtEl>
                                        <p:attrNameLst>
                                          <p:attrName>ppt_y</p:attrName>
                                        </p:attrNameLst>
                                      </p:cBhvr>
                                      <p:tavLst>
                                        <p:tav tm="0">
                                          <p:val>
                                            <p:strVal val="#ppt_y"/>
                                          </p:val>
                                        </p:tav>
                                        <p:tav tm="100000">
                                          <p:val>
                                            <p:strVal val="#ppt_y"/>
                                          </p:val>
                                        </p:tav>
                                      </p:tavLst>
                                    </p:anim>
                                  </p:childTnLst>
                                </p:cTn>
                              </p:par>
                            </p:childTnLst>
                          </p:cTn>
                        </p:par>
                        <p:par>
                          <p:cTn id="21" fill="hold">
                            <p:stCondLst>
                              <p:cond delay="500"/>
                            </p:stCondLst>
                            <p:childTnLst>
                              <p:par>
                                <p:cTn id="22" presetID="22" presetClass="entr" presetSubtype="2" fill="hold" nodeType="afterEffect">
                                  <p:stCondLst>
                                    <p:cond delay="0"/>
                                  </p:stCondLst>
                                  <p:childTnLst>
                                    <p:set>
                                      <p:cBhvr>
                                        <p:cTn id="23" dur="1" fill="hold">
                                          <p:stCondLst>
                                            <p:cond delay="0"/>
                                          </p:stCondLst>
                                        </p:cTn>
                                        <p:tgtEl>
                                          <p:spTgt spid="88"/>
                                        </p:tgtEl>
                                        <p:attrNameLst>
                                          <p:attrName>style.visibility</p:attrName>
                                        </p:attrNameLst>
                                      </p:cBhvr>
                                      <p:to>
                                        <p:strVal val="visible"/>
                                      </p:to>
                                    </p:set>
                                    <p:animEffect transition="in" filter="wipe(right)">
                                      <p:cBhvr>
                                        <p:cTn id="24" dur="1000"/>
                                        <p:tgtEl>
                                          <p:spTgt spid="88"/>
                                        </p:tgtEl>
                                      </p:cBhvr>
                                    </p:animEffect>
                                  </p:childTnLst>
                                </p:cTn>
                              </p:par>
                              <p:par>
                                <p:cTn id="25" presetID="42" presetClass="entr" presetSubtype="0" fill="hold" grpId="0" nodeType="withEffect">
                                  <p:stCondLst>
                                    <p:cond delay="0"/>
                                  </p:stCondLst>
                                  <p:childTnLst>
                                    <p:set>
                                      <p:cBhvr>
                                        <p:cTn id="26" dur="1" fill="hold">
                                          <p:stCondLst>
                                            <p:cond delay="0"/>
                                          </p:stCondLst>
                                        </p:cTn>
                                        <p:tgtEl>
                                          <p:spTgt spid="81"/>
                                        </p:tgtEl>
                                        <p:attrNameLst>
                                          <p:attrName>style.visibility</p:attrName>
                                        </p:attrNameLst>
                                      </p:cBhvr>
                                      <p:to>
                                        <p:strVal val="visible"/>
                                      </p:to>
                                    </p:set>
                                    <p:animEffect transition="in" filter="fade">
                                      <p:cBhvr>
                                        <p:cTn id="27" dur="1000"/>
                                        <p:tgtEl>
                                          <p:spTgt spid="81"/>
                                        </p:tgtEl>
                                      </p:cBhvr>
                                    </p:animEffect>
                                    <p:anim calcmode="lin" valueType="num">
                                      <p:cBhvr>
                                        <p:cTn id="28" dur="1000" fill="hold"/>
                                        <p:tgtEl>
                                          <p:spTgt spid="81"/>
                                        </p:tgtEl>
                                        <p:attrNameLst>
                                          <p:attrName>ppt_x</p:attrName>
                                        </p:attrNameLst>
                                      </p:cBhvr>
                                      <p:tavLst>
                                        <p:tav tm="0">
                                          <p:val>
                                            <p:strVal val="#ppt_x"/>
                                          </p:val>
                                        </p:tav>
                                        <p:tav tm="100000">
                                          <p:val>
                                            <p:strVal val="#ppt_x"/>
                                          </p:val>
                                        </p:tav>
                                      </p:tavLst>
                                    </p:anim>
                                    <p:anim calcmode="lin" valueType="num">
                                      <p:cBhvr>
                                        <p:cTn id="29" dur="1000" fill="hold"/>
                                        <p:tgtEl>
                                          <p:spTgt spid="81"/>
                                        </p:tgtEl>
                                        <p:attrNameLst>
                                          <p:attrName>ppt_y</p:attrName>
                                        </p:attrNameLst>
                                      </p:cBhvr>
                                      <p:tavLst>
                                        <p:tav tm="0">
                                          <p:val>
                                            <p:strVal val="#ppt_y+.1"/>
                                          </p:val>
                                        </p:tav>
                                        <p:tav tm="100000">
                                          <p:val>
                                            <p:strVal val="#ppt_y"/>
                                          </p:val>
                                        </p:tav>
                                      </p:tavLst>
                                    </p:anim>
                                  </p:childTnLst>
                                </p:cTn>
                              </p:par>
                              <p:par>
                                <p:cTn id="30" presetID="47" presetClass="entr" presetSubtype="0" fill="hold" grpId="0" nodeType="withEffect">
                                  <p:stCondLst>
                                    <p:cond delay="0"/>
                                  </p:stCondLst>
                                  <p:childTnLst>
                                    <p:set>
                                      <p:cBhvr>
                                        <p:cTn id="31" dur="1" fill="hold">
                                          <p:stCondLst>
                                            <p:cond delay="0"/>
                                          </p:stCondLst>
                                        </p:cTn>
                                        <p:tgtEl>
                                          <p:spTgt spid="80"/>
                                        </p:tgtEl>
                                        <p:attrNameLst>
                                          <p:attrName>style.visibility</p:attrName>
                                        </p:attrNameLst>
                                      </p:cBhvr>
                                      <p:to>
                                        <p:strVal val="visible"/>
                                      </p:to>
                                    </p:set>
                                    <p:animEffect transition="in" filter="fade">
                                      <p:cBhvr>
                                        <p:cTn id="32" dur="1000"/>
                                        <p:tgtEl>
                                          <p:spTgt spid="80"/>
                                        </p:tgtEl>
                                      </p:cBhvr>
                                    </p:animEffect>
                                    <p:anim calcmode="lin" valueType="num">
                                      <p:cBhvr>
                                        <p:cTn id="33" dur="1000" fill="hold"/>
                                        <p:tgtEl>
                                          <p:spTgt spid="80"/>
                                        </p:tgtEl>
                                        <p:attrNameLst>
                                          <p:attrName>ppt_x</p:attrName>
                                        </p:attrNameLst>
                                      </p:cBhvr>
                                      <p:tavLst>
                                        <p:tav tm="0">
                                          <p:val>
                                            <p:strVal val="#ppt_x"/>
                                          </p:val>
                                        </p:tav>
                                        <p:tav tm="100000">
                                          <p:val>
                                            <p:strVal val="#ppt_x"/>
                                          </p:val>
                                        </p:tav>
                                      </p:tavLst>
                                    </p:anim>
                                    <p:anim calcmode="lin" valueType="num">
                                      <p:cBhvr>
                                        <p:cTn id="34" dur="1000" fill="hold"/>
                                        <p:tgtEl>
                                          <p:spTgt spid="80"/>
                                        </p:tgtEl>
                                        <p:attrNameLst>
                                          <p:attrName>ppt_y</p:attrName>
                                        </p:attrNameLst>
                                      </p:cBhvr>
                                      <p:tavLst>
                                        <p:tav tm="0">
                                          <p:val>
                                            <p:strVal val="#ppt_y-.1"/>
                                          </p:val>
                                        </p:tav>
                                        <p:tav tm="100000">
                                          <p:val>
                                            <p:strVal val="#ppt_y"/>
                                          </p:val>
                                        </p:tav>
                                      </p:tavLst>
                                    </p:anim>
                                  </p:childTnLst>
                                </p:cTn>
                              </p:par>
                            </p:childTnLst>
                          </p:cTn>
                        </p:par>
                        <p:par>
                          <p:cTn id="35" fill="hold">
                            <p:stCondLst>
                              <p:cond delay="1500"/>
                            </p:stCondLst>
                            <p:childTnLst>
                              <p:par>
                                <p:cTn id="36" presetID="22" presetClass="entr" presetSubtype="4" fill="hold" nodeType="afterEffect">
                                  <p:stCondLst>
                                    <p:cond delay="0"/>
                                  </p:stCondLst>
                                  <p:childTnLst>
                                    <p:set>
                                      <p:cBhvr>
                                        <p:cTn id="37" dur="1" fill="hold">
                                          <p:stCondLst>
                                            <p:cond delay="0"/>
                                          </p:stCondLst>
                                        </p:cTn>
                                        <p:tgtEl>
                                          <p:spTgt spid="91"/>
                                        </p:tgtEl>
                                        <p:attrNameLst>
                                          <p:attrName>style.visibility</p:attrName>
                                        </p:attrNameLst>
                                      </p:cBhvr>
                                      <p:to>
                                        <p:strVal val="visible"/>
                                      </p:to>
                                    </p:set>
                                    <p:animEffect transition="in" filter="wipe(down)">
                                      <p:cBhvr>
                                        <p:cTn id="38" dur="1000"/>
                                        <p:tgtEl>
                                          <p:spTgt spid="91"/>
                                        </p:tgtEl>
                                      </p:cBhvr>
                                    </p:animEffect>
                                  </p:childTnLst>
                                </p:cTn>
                              </p:par>
                              <p:par>
                                <p:cTn id="39" presetID="42" presetClass="entr" presetSubtype="0" fill="hold" grpId="0" nodeType="withEffect">
                                  <p:stCondLst>
                                    <p:cond delay="0"/>
                                  </p:stCondLst>
                                  <p:childTnLst>
                                    <p:set>
                                      <p:cBhvr>
                                        <p:cTn id="40" dur="1" fill="hold">
                                          <p:stCondLst>
                                            <p:cond delay="0"/>
                                          </p:stCondLst>
                                        </p:cTn>
                                        <p:tgtEl>
                                          <p:spTgt spid="83"/>
                                        </p:tgtEl>
                                        <p:attrNameLst>
                                          <p:attrName>style.visibility</p:attrName>
                                        </p:attrNameLst>
                                      </p:cBhvr>
                                      <p:to>
                                        <p:strVal val="visible"/>
                                      </p:to>
                                    </p:set>
                                    <p:animEffect transition="in" filter="fade">
                                      <p:cBhvr>
                                        <p:cTn id="41" dur="1000"/>
                                        <p:tgtEl>
                                          <p:spTgt spid="83"/>
                                        </p:tgtEl>
                                      </p:cBhvr>
                                    </p:animEffect>
                                    <p:anim calcmode="lin" valueType="num">
                                      <p:cBhvr>
                                        <p:cTn id="42" dur="1000" fill="hold"/>
                                        <p:tgtEl>
                                          <p:spTgt spid="83"/>
                                        </p:tgtEl>
                                        <p:attrNameLst>
                                          <p:attrName>ppt_x</p:attrName>
                                        </p:attrNameLst>
                                      </p:cBhvr>
                                      <p:tavLst>
                                        <p:tav tm="0">
                                          <p:val>
                                            <p:strVal val="#ppt_x"/>
                                          </p:val>
                                        </p:tav>
                                        <p:tav tm="100000">
                                          <p:val>
                                            <p:strVal val="#ppt_x"/>
                                          </p:val>
                                        </p:tav>
                                      </p:tavLst>
                                    </p:anim>
                                    <p:anim calcmode="lin" valueType="num">
                                      <p:cBhvr>
                                        <p:cTn id="43" dur="1000" fill="hold"/>
                                        <p:tgtEl>
                                          <p:spTgt spid="83"/>
                                        </p:tgtEl>
                                        <p:attrNameLst>
                                          <p:attrName>ppt_y</p:attrName>
                                        </p:attrNameLst>
                                      </p:cBhvr>
                                      <p:tavLst>
                                        <p:tav tm="0">
                                          <p:val>
                                            <p:strVal val="#ppt_y+.1"/>
                                          </p:val>
                                        </p:tav>
                                        <p:tav tm="100000">
                                          <p:val>
                                            <p:strVal val="#ppt_y"/>
                                          </p:val>
                                        </p:tav>
                                      </p:tavLst>
                                    </p:anim>
                                  </p:childTnLst>
                                </p:cTn>
                              </p:par>
                              <p:par>
                                <p:cTn id="44" presetID="47" presetClass="entr" presetSubtype="0" fill="hold" grpId="0" nodeType="withEffect">
                                  <p:stCondLst>
                                    <p:cond delay="0"/>
                                  </p:stCondLst>
                                  <p:childTnLst>
                                    <p:set>
                                      <p:cBhvr>
                                        <p:cTn id="45" dur="1" fill="hold">
                                          <p:stCondLst>
                                            <p:cond delay="0"/>
                                          </p:stCondLst>
                                        </p:cTn>
                                        <p:tgtEl>
                                          <p:spTgt spid="82"/>
                                        </p:tgtEl>
                                        <p:attrNameLst>
                                          <p:attrName>style.visibility</p:attrName>
                                        </p:attrNameLst>
                                      </p:cBhvr>
                                      <p:to>
                                        <p:strVal val="visible"/>
                                      </p:to>
                                    </p:set>
                                    <p:animEffect transition="in" filter="fade">
                                      <p:cBhvr>
                                        <p:cTn id="46" dur="1000"/>
                                        <p:tgtEl>
                                          <p:spTgt spid="82"/>
                                        </p:tgtEl>
                                      </p:cBhvr>
                                    </p:animEffect>
                                    <p:anim calcmode="lin" valueType="num">
                                      <p:cBhvr>
                                        <p:cTn id="47" dur="1000" fill="hold"/>
                                        <p:tgtEl>
                                          <p:spTgt spid="82"/>
                                        </p:tgtEl>
                                        <p:attrNameLst>
                                          <p:attrName>ppt_x</p:attrName>
                                        </p:attrNameLst>
                                      </p:cBhvr>
                                      <p:tavLst>
                                        <p:tav tm="0">
                                          <p:val>
                                            <p:strVal val="#ppt_x"/>
                                          </p:val>
                                        </p:tav>
                                        <p:tav tm="100000">
                                          <p:val>
                                            <p:strVal val="#ppt_x"/>
                                          </p:val>
                                        </p:tav>
                                      </p:tavLst>
                                    </p:anim>
                                    <p:anim calcmode="lin" valueType="num">
                                      <p:cBhvr>
                                        <p:cTn id="48" dur="1000" fill="hold"/>
                                        <p:tgtEl>
                                          <p:spTgt spid="82"/>
                                        </p:tgtEl>
                                        <p:attrNameLst>
                                          <p:attrName>ppt_y</p:attrName>
                                        </p:attrNameLst>
                                      </p:cBhvr>
                                      <p:tavLst>
                                        <p:tav tm="0">
                                          <p:val>
                                            <p:strVal val="#ppt_y-.1"/>
                                          </p:val>
                                        </p:tav>
                                        <p:tav tm="100000">
                                          <p:val>
                                            <p:strVal val="#ppt_y"/>
                                          </p:val>
                                        </p:tav>
                                      </p:tavLst>
                                    </p:anim>
                                  </p:childTnLst>
                                </p:cTn>
                              </p:par>
                            </p:childTnLst>
                          </p:cTn>
                        </p:par>
                        <p:par>
                          <p:cTn id="49" fill="hold">
                            <p:stCondLst>
                              <p:cond delay="2500"/>
                            </p:stCondLst>
                            <p:childTnLst>
                              <p:par>
                                <p:cTn id="50" presetID="22" presetClass="entr" presetSubtype="2" fill="hold" nodeType="afterEffect">
                                  <p:stCondLst>
                                    <p:cond delay="0"/>
                                  </p:stCondLst>
                                  <p:childTnLst>
                                    <p:set>
                                      <p:cBhvr>
                                        <p:cTn id="51" dur="1" fill="hold">
                                          <p:stCondLst>
                                            <p:cond delay="0"/>
                                          </p:stCondLst>
                                        </p:cTn>
                                        <p:tgtEl>
                                          <p:spTgt spid="94"/>
                                        </p:tgtEl>
                                        <p:attrNameLst>
                                          <p:attrName>style.visibility</p:attrName>
                                        </p:attrNameLst>
                                      </p:cBhvr>
                                      <p:to>
                                        <p:strVal val="visible"/>
                                      </p:to>
                                    </p:set>
                                    <p:animEffect transition="in" filter="wipe(right)">
                                      <p:cBhvr>
                                        <p:cTn id="52" dur="1000"/>
                                        <p:tgtEl>
                                          <p:spTgt spid="94"/>
                                        </p:tgtEl>
                                      </p:cBhvr>
                                    </p:animEffect>
                                  </p:childTnLst>
                                </p:cTn>
                              </p:par>
                              <p:par>
                                <p:cTn id="53" presetID="47" presetClass="entr" presetSubtype="0" fill="hold" grpId="0" nodeType="withEffect">
                                  <p:stCondLst>
                                    <p:cond delay="0"/>
                                  </p:stCondLst>
                                  <p:childTnLst>
                                    <p:set>
                                      <p:cBhvr>
                                        <p:cTn id="54" dur="1" fill="hold">
                                          <p:stCondLst>
                                            <p:cond delay="0"/>
                                          </p:stCondLst>
                                        </p:cTn>
                                        <p:tgtEl>
                                          <p:spTgt spid="84"/>
                                        </p:tgtEl>
                                        <p:attrNameLst>
                                          <p:attrName>style.visibility</p:attrName>
                                        </p:attrNameLst>
                                      </p:cBhvr>
                                      <p:to>
                                        <p:strVal val="visible"/>
                                      </p:to>
                                    </p:set>
                                    <p:animEffect transition="in" filter="fade">
                                      <p:cBhvr>
                                        <p:cTn id="55" dur="1000"/>
                                        <p:tgtEl>
                                          <p:spTgt spid="84"/>
                                        </p:tgtEl>
                                      </p:cBhvr>
                                    </p:animEffect>
                                    <p:anim calcmode="lin" valueType="num">
                                      <p:cBhvr>
                                        <p:cTn id="56" dur="1000" fill="hold"/>
                                        <p:tgtEl>
                                          <p:spTgt spid="84"/>
                                        </p:tgtEl>
                                        <p:attrNameLst>
                                          <p:attrName>ppt_x</p:attrName>
                                        </p:attrNameLst>
                                      </p:cBhvr>
                                      <p:tavLst>
                                        <p:tav tm="0">
                                          <p:val>
                                            <p:strVal val="#ppt_x"/>
                                          </p:val>
                                        </p:tav>
                                        <p:tav tm="100000">
                                          <p:val>
                                            <p:strVal val="#ppt_x"/>
                                          </p:val>
                                        </p:tav>
                                      </p:tavLst>
                                    </p:anim>
                                    <p:anim calcmode="lin" valueType="num">
                                      <p:cBhvr>
                                        <p:cTn id="57" dur="1000" fill="hold"/>
                                        <p:tgtEl>
                                          <p:spTgt spid="84"/>
                                        </p:tgtEl>
                                        <p:attrNameLst>
                                          <p:attrName>ppt_y</p:attrName>
                                        </p:attrNameLst>
                                      </p:cBhvr>
                                      <p:tavLst>
                                        <p:tav tm="0">
                                          <p:val>
                                            <p:strVal val="#ppt_y-.1"/>
                                          </p:val>
                                        </p:tav>
                                        <p:tav tm="100000">
                                          <p:val>
                                            <p:strVal val="#ppt_y"/>
                                          </p:val>
                                        </p:tav>
                                      </p:tavLst>
                                    </p:anim>
                                  </p:childTnLst>
                                </p:cTn>
                              </p:par>
                              <p:par>
                                <p:cTn id="58" presetID="42" presetClass="entr" presetSubtype="0" fill="hold" grpId="0" nodeType="withEffect">
                                  <p:stCondLst>
                                    <p:cond delay="0"/>
                                  </p:stCondLst>
                                  <p:childTnLst>
                                    <p:set>
                                      <p:cBhvr>
                                        <p:cTn id="59" dur="1" fill="hold">
                                          <p:stCondLst>
                                            <p:cond delay="0"/>
                                          </p:stCondLst>
                                        </p:cTn>
                                        <p:tgtEl>
                                          <p:spTgt spid="85"/>
                                        </p:tgtEl>
                                        <p:attrNameLst>
                                          <p:attrName>style.visibility</p:attrName>
                                        </p:attrNameLst>
                                      </p:cBhvr>
                                      <p:to>
                                        <p:strVal val="visible"/>
                                      </p:to>
                                    </p:set>
                                    <p:animEffect transition="in" filter="fade">
                                      <p:cBhvr>
                                        <p:cTn id="60" dur="1000"/>
                                        <p:tgtEl>
                                          <p:spTgt spid="85"/>
                                        </p:tgtEl>
                                      </p:cBhvr>
                                    </p:animEffect>
                                    <p:anim calcmode="lin" valueType="num">
                                      <p:cBhvr>
                                        <p:cTn id="61" dur="1000" fill="hold"/>
                                        <p:tgtEl>
                                          <p:spTgt spid="85"/>
                                        </p:tgtEl>
                                        <p:attrNameLst>
                                          <p:attrName>ppt_x</p:attrName>
                                        </p:attrNameLst>
                                      </p:cBhvr>
                                      <p:tavLst>
                                        <p:tav tm="0">
                                          <p:val>
                                            <p:strVal val="#ppt_x"/>
                                          </p:val>
                                        </p:tav>
                                        <p:tav tm="100000">
                                          <p:val>
                                            <p:strVal val="#ppt_x"/>
                                          </p:val>
                                        </p:tav>
                                      </p:tavLst>
                                    </p:anim>
                                    <p:anim calcmode="lin" valueType="num">
                                      <p:cBhvr>
                                        <p:cTn id="62" dur="1000" fill="hold"/>
                                        <p:tgtEl>
                                          <p:spTgt spid="85"/>
                                        </p:tgtEl>
                                        <p:attrNameLst>
                                          <p:attrName>ppt_y</p:attrName>
                                        </p:attrNameLst>
                                      </p:cBhvr>
                                      <p:tavLst>
                                        <p:tav tm="0">
                                          <p:val>
                                            <p:strVal val="#ppt_y+.1"/>
                                          </p:val>
                                        </p:tav>
                                        <p:tav tm="100000">
                                          <p:val>
                                            <p:strVal val="#ppt_y"/>
                                          </p:val>
                                        </p:tav>
                                      </p:tavLst>
                                    </p:anim>
                                  </p:childTnLst>
                                </p:cTn>
                              </p:par>
                            </p:childTnLst>
                          </p:cTn>
                        </p:par>
                        <p:par>
                          <p:cTn id="63" fill="hold">
                            <p:stCondLst>
                              <p:cond delay="3500"/>
                            </p:stCondLst>
                            <p:childTnLst>
                              <p:par>
                                <p:cTn id="64" presetID="22" presetClass="entr" presetSubtype="8" fill="hold" nodeType="afterEffect">
                                  <p:stCondLst>
                                    <p:cond delay="0"/>
                                  </p:stCondLst>
                                  <p:childTnLst>
                                    <p:set>
                                      <p:cBhvr>
                                        <p:cTn id="65" dur="1" fill="hold">
                                          <p:stCondLst>
                                            <p:cond delay="0"/>
                                          </p:stCondLst>
                                        </p:cTn>
                                        <p:tgtEl>
                                          <p:spTgt spid="95"/>
                                        </p:tgtEl>
                                        <p:attrNameLst>
                                          <p:attrName>style.visibility</p:attrName>
                                        </p:attrNameLst>
                                      </p:cBhvr>
                                      <p:to>
                                        <p:strVal val="visible"/>
                                      </p:to>
                                    </p:set>
                                    <p:animEffect transition="in" filter="wipe(left)">
                                      <p:cBhvr>
                                        <p:cTn id="66" dur="1000"/>
                                        <p:tgtEl>
                                          <p:spTgt spid="95"/>
                                        </p:tgtEl>
                                      </p:cBhvr>
                                    </p:animEffect>
                                  </p:childTnLst>
                                </p:cTn>
                              </p:par>
                              <p:par>
                                <p:cTn id="67" presetID="42" presetClass="entr" presetSubtype="0" fill="hold" grpId="0" nodeType="withEffect">
                                  <p:stCondLst>
                                    <p:cond delay="0"/>
                                  </p:stCondLst>
                                  <p:childTnLst>
                                    <p:set>
                                      <p:cBhvr>
                                        <p:cTn id="68" dur="1" fill="hold">
                                          <p:stCondLst>
                                            <p:cond delay="0"/>
                                          </p:stCondLst>
                                        </p:cTn>
                                        <p:tgtEl>
                                          <p:spTgt spid="87"/>
                                        </p:tgtEl>
                                        <p:attrNameLst>
                                          <p:attrName>style.visibility</p:attrName>
                                        </p:attrNameLst>
                                      </p:cBhvr>
                                      <p:to>
                                        <p:strVal val="visible"/>
                                      </p:to>
                                    </p:set>
                                    <p:animEffect transition="in" filter="fade">
                                      <p:cBhvr>
                                        <p:cTn id="69" dur="1000"/>
                                        <p:tgtEl>
                                          <p:spTgt spid="87"/>
                                        </p:tgtEl>
                                      </p:cBhvr>
                                    </p:animEffect>
                                    <p:anim calcmode="lin" valueType="num">
                                      <p:cBhvr>
                                        <p:cTn id="70" dur="1000" fill="hold"/>
                                        <p:tgtEl>
                                          <p:spTgt spid="87"/>
                                        </p:tgtEl>
                                        <p:attrNameLst>
                                          <p:attrName>ppt_x</p:attrName>
                                        </p:attrNameLst>
                                      </p:cBhvr>
                                      <p:tavLst>
                                        <p:tav tm="0">
                                          <p:val>
                                            <p:strVal val="#ppt_x"/>
                                          </p:val>
                                        </p:tav>
                                        <p:tav tm="100000">
                                          <p:val>
                                            <p:strVal val="#ppt_x"/>
                                          </p:val>
                                        </p:tav>
                                      </p:tavLst>
                                    </p:anim>
                                    <p:anim calcmode="lin" valueType="num">
                                      <p:cBhvr>
                                        <p:cTn id="71" dur="1000" fill="hold"/>
                                        <p:tgtEl>
                                          <p:spTgt spid="87"/>
                                        </p:tgtEl>
                                        <p:attrNameLst>
                                          <p:attrName>ppt_y</p:attrName>
                                        </p:attrNameLst>
                                      </p:cBhvr>
                                      <p:tavLst>
                                        <p:tav tm="0">
                                          <p:val>
                                            <p:strVal val="#ppt_y+.1"/>
                                          </p:val>
                                        </p:tav>
                                        <p:tav tm="100000">
                                          <p:val>
                                            <p:strVal val="#ppt_y"/>
                                          </p:val>
                                        </p:tav>
                                      </p:tavLst>
                                    </p:anim>
                                  </p:childTnLst>
                                </p:cTn>
                              </p:par>
                              <p:par>
                                <p:cTn id="72" presetID="47" presetClass="entr" presetSubtype="0" fill="hold" grpId="0" nodeType="withEffect">
                                  <p:stCondLst>
                                    <p:cond delay="0"/>
                                  </p:stCondLst>
                                  <p:childTnLst>
                                    <p:set>
                                      <p:cBhvr>
                                        <p:cTn id="73" dur="1" fill="hold">
                                          <p:stCondLst>
                                            <p:cond delay="0"/>
                                          </p:stCondLst>
                                        </p:cTn>
                                        <p:tgtEl>
                                          <p:spTgt spid="86"/>
                                        </p:tgtEl>
                                        <p:attrNameLst>
                                          <p:attrName>style.visibility</p:attrName>
                                        </p:attrNameLst>
                                      </p:cBhvr>
                                      <p:to>
                                        <p:strVal val="visible"/>
                                      </p:to>
                                    </p:set>
                                    <p:animEffect transition="in" filter="fade">
                                      <p:cBhvr>
                                        <p:cTn id="74" dur="1000"/>
                                        <p:tgtEl>
                                          <p:spTgt spid="86"/>
                                        </p:tgtEl>
                                      </p:cBhvr>
                                    </p:animEffect>
                                    <p:anim calcmode="lin" valueType="num">
                                      <p:cBhvr>
                                        <p:cTn id="75" dur="1000" fill="hold"/>
                                        <p:tgtEl>
                                          <p:spTgt spid="86"/>
                                        </p:tgtEl>
                                        <p:attrNameLst>
                                          <p:attrName>ppt_x</p:attrName>
                                        </p:attrNameLst>
                                      </p:cBhvr>
                                      <p:tavLst>
                                        <p:tav tm="0">
                                          <p:val>
                                            <p:strVal val="#ppt_x"/>
                                          </p:val>
                                        </p:tav>
                                        <p:tav tm="100000">
                                          <p:val>
                                            <p:strVal val="#ppt_x"/>
                                          </p:val>
                                        </p:tav>
                                      </p:tavLst>
                                    </p:anim>
                                    <p:anim calcmode="lin" valueType="num">
                                      <p:cBhvr>
                                        <p:cTn id="76" dur="1000" fill="hold"/>
                                        <p:tgtEl>
                                          <p:spTgt spid="86"/>
                                        </p:tgtEl>
                                        <p:attrNameLst>
                                          <p:attrName>ppt_y</p:attrName>
                                        </p:attrNameLst>
                                      </p:cBhvr>
                                      <p:tavLst>
                                        <p:tav tm="0">
                                          <p:val>
                                            <p:strVal val="#ppt_y-.1"/>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80" grpId="0"/>
      <p:bldP spid="81" grpId="0"/>
      <p:bldP spid="82" grpId="0"/>
      <p:bldP spid="83" grpId="0"/>
      <p:bldP spid="84" grpId="0"/>
      <p:bldP spid="85" grpId="0"/>
      <p:bldP spid="86" grpId="0"/>
      <p:bldP spid="87" grpId="0"/>
    </p:bldLst>
  </p:timing>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46" name="Group 66"/>
          <p:cNvGrpSpPr/>
          <p:nvPr/>
        </p:nvGrpSpPr>
        <p:grpSpPr bwMode="auto">
          <a:xfrm>
            <a:off x="550949" y="1125538"/>
            <a:ext cx="5941115" cy="4995431"/>
            <a:chOff x="720" y="839"/>
            <a:chExt cx="3740" cy="3146"/>
          </a:xfrm>
          <a:solidFill>
            <a:srgbClr val="E8E8E6"/>
          </a:solidFill>
        </p:grpSpPr>
        <p:sp>
          <p:nvSpPr>
            <p:cNvPr id="47" name="Freeform 67"/>
            <p:cNvSpPr/>
            <p:nvPr/>
          </p:nvSpPr>
          <p:spPr bwMode="gray">
            <a:xfrm>
              <a:off x="720" y="1296"/>
              <a:ext cx="1495" cy="1136"/>
            </a:xfrm>
            <a:custGeom>
              <a:avLst/>
              <a:gdLst>
                <a:gd name="T0" fmla="*/ 3 w 2990"/>
                <a:gd name="T1" fmla="*/ 357 h 2273"/>
                <a:gd name="T2" fmla="*/ 23 w 2990"/>
                <a:gd name="T3" fmla="*/ 365 h 2273"/>
                <a:gd name="T4" fmla="*/ 29 w 2990"/>
                <a:gd name="T5" fmla="*/ 390 h 2273"/>
                <a:gd name="T6" fmla="*/ 28 w 2990"/>
                <a:gd name="T7" fmla="*/ 419 h 2273"/>
                <a:gd name="T8" fmla="*/ 18 w 2990"/>
                <a:gd name="T9" fmla="*/ 419 h 2273"/>
                <a:gd name="T10" fmla="*/ 0 w 2990"/>
                <a:gd name="T11" fmla="*/ 429 h 2273"/>
                <a:gd name="T12" fmla="*/ 31 w 2990"/>
                <a:gd name="T13" fmla="*/ 438 h 2273"/>
                <a:gd name="T14" fmla="*/ 47 w 2990"/>
                <a:gd name="T15" fmla="*/ 456 h 2273"/>
                <a:gd name="T16" fmla="*/ 49 w 2990"/>
                <a:gd name="T17" fmla="*/ 490 h 2273"/>
                <a:gd name="T18" fmla="*/ 71 w 2990"/>
                <a:gd name="T19" fmla="*/ 507 h 2273"/>
                <a:gd name="T20" fmla="*/ 109 w 2990"/>
                <a:gd name="T21" fmla="*/ 521 h 2273"/>
                <a:gd name="T22" fmla="*/ 152 w 2990"/>
                <a:gd name="T23" fmla="*/ 516 h 2273"/>
                <a:gd name="T24" fmla="*/ 185 w 2990"/>
                <a:gd name="T25" fmla="*/ 542 h 2273"/>
                <a:gd name="T26" fmla="*/ 259 w 2990"/>
                <a:gd name="T27" fmla="*/ 549 h 2273"/>
                <a:gd name="T28" fmla="*/ 414 w 2990"/>
                <a:gd name="T29" fmla="*/ 546 h 2273"/>
                <a:gd name="T30" fmla="*/ 539 w 2990"/>
                <a:gd name="T31" fmla="*/ 549 h 2273"/>
                <a:gd name="T32" fmla="*/ 585 w 2990"/>
                <a:gd name="T33" fmla="*/ 458 h 2273"/>
                <a:gd name="T34" fmla="*/ 714 w 2990"/>
                <a:gd name="T35" fmla="*/ 339 h 2273"/>
                <a:gd name="T36" fmla="*/ 743 w 2990"/>
                <a:gd name="T37" fmla="*/ 295 h 2273"/>
                <a:gd name="T38" fmla="*/ 727 w 2990"/>
                <a:gd name="T39" fmla="*/ 263 h 2273"/>
                <a:gd name="T40" fmla="*/ 716 w 2990"/>
                <a:gd name="T41" fmla="*/ 233 h 2273"/>
                <a:gd name="T42" fmla="*/ 678 w 2990"/>
                <a:gd name="T43" fmla="*/ 213 h 2273"/>
                <a:gd name="T44" fmla="*/ 631 w 2990"/>
                <a:gd name="T45" fmla="*/ 198 h 2273"/>
                <a:gd name="T46" fmla="*/ 592 w 2990"/>
                <a:gd name="T47" fmla="*/ 185 h 2273"/>
                <a:gd name="T48" fmla="*/ 578 w 2990"/>
                <a:gd name="T49" fmla="*/ 170 h 2273"/>
                <a:gd name="T50" fmla="*/ 594 w 2990"/>
                <a:gd name="T51" fmla="*/ 148 h 2273"/>
                <a:gd name="T52" fmla="*/ 598 w 2990"/>
                <a:gd name="T53" fmla="*/ 114 h 2273"/>
                <a:gd name="T54" fmla="*/ 580 w 2990"/>
                <a:gd name="T55" fmla="*/ 75 h 2273"/>
                <a:gd name="T56" fmla="*/ 562 w 2990"/>
                <a:gd name="T57" fmla="*/ 63 h 2273"/>
                <a:gd name="T58" fmla="*/ 540 w 2990"/>
                <a:gd name="T59" fmla="*/ 55 h 2273"/>
                <a:gd name="T60" fmla="*/ 520 w 2990"/>
                <a:gd name="T61" fmla="*/ 29 h 2273"/>
                <a:gd name="T62" fmla="*/ 517 w 2990"/>
                <a:gd name="T63" fmla="*/ 8 h 2273"/>
                <a:gd name="T64" fmla="*/ 492 w 2990"/>
                <a:gd name="T65" fmla="*/ 0 h 2273"/>
                <a:gd name="T66" fmla="*/ 479 w 2990"/>
                <a:gd name="T67" fmla="*/ 21 h 2273"/>
                <a:gd name="T68" fmla="*/ 449 w 2990"/>
                <a:gd name="T69" fmla="*/ 35 h 2273"/>
                <a:gd name="T70" fmla="*/ 438 w 2990"/>
                <a:gd name="T71" fmla="*/ 79 h 2273"/>
                <a:gd name="T72" fmla="*/ 411 w 2990"/>
                <a:gd name="T73" fmla="*/ 85 h 2273"/>
                <a:gd name="T74" fmla="*/ 384 w 2990"/>
                <a:gd name="T75" fmla="*/ 75 h 2273"/>
                <a:gd name="T76" fmla="*/ 363 w 2990"/>
                <a:gd name="T77" fmla="*/ 71 h 2273"/>
                <a:gd name="T78" fmla="*/ 334 w 2990"/>
                <a:gd name="T79" fmla="*/ 122 h 2273"/>
                <a:gd name="T80" fmla="*/ 344 w 2990"/>
                <a:gd name="T81" fmla="*/ 140 h 2273"/>
                <a:gd name="T82" fmla="*/ 322 w 2990"/>
                <a:gd name="T83" fmla="*/ 144 h 2273"/>
                <a:gd name="T84" fmla="*/ 295 w 2990"/>
                <a:gd name="T85" fmla="*/ 136 h 2273"/>
                <a:gd name="T86" fmla="*/ 257 w 2990"/>
                <a:gd name="T87" fmla="*/ 138 h 2273"/>
                <a:gd name="T88" fmla="*/ 266 w 2990"/>
                <a:gd name="T89" fmla="*/ 148 h 2273"/>
                <a:gd name="T90" fmla="*/ 262 w 2990"/>
                <a:gd name="T91" fmla="*/ 173 h 2273"/>
                <a:gd name="T92" fmla="*/ 263 w 2990"/>
                <a:gd name="T93" fmla="*/ 220 h 2273"/>
                <a:gd name="T94" fmla="*/ 241 w 2990"/>
                <a:gd name="T95" fmla="*/ 242 h 2273"/>
                <a:gd name="T96" fmla="*/ 230 w 2990"/>
                <a:gd name="T97" fmla="*/ 267 h 2273"/>
                <a:gd name="T98" fmla="*/ 177 w 2990"/>
                <a:gd name="T99" fmla="*/ 281 h 2273"/>
                <a:gd name="T100" fmla="*/ 147 w 2990"/>
                <a:gd name="T101" fmla="*/ 286 h 2273"/>
                <a:gd name="T102" fmla="*/ 114 w 2990"/>
                <a:gd name="T103" fmla="*/ 294 h 2273"/>
                <a:gd name="T104" fmla="*/ 80 w 2990"/>
                <a:gd name="T105" fmla="*/ 302 h 2273"/>
                <a:gd name="T106" fmla="*/ 80 w 2990"/>
                <a:gd name="T107" fmla="*/ 289 h 2273"/>
                <a:gd name="T108" fmla="*/ 55 w 2990"/>
                <a:gd name="T109" fmla="*/ 291 h 2273"/>
                <a:gd name="T110" fmla="*/ 29 w 2990"/>
                <a:gd name="T111" fmla="*/ 297 h 2273"/>
                <a:gd name="T112" fmla="*/ 10 w 2990"/>
                <a:gd name="T113" fmla="*/ 318 h 2273"/>
                <a:gd name="T114" fmla="*/ 0 60000 65536"/>
                <a:gd name="T115" fmla="*/ 0 60000 65536"/>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60000 65536"/>
                <a:gd name="T151" fmla="*/ 0 60000 65536"/>
                <a:gd name="T152" fmla="*/ 0 60000 65536"/>
                <a:gd name="T153" fmla="*/ 0 60000 65536"/>
                <a:gd name="T154" fmla="*/ 0 60000 65536"/>
                <a:gd name="T155" fmla="*/ 0 60000 65536"/>
                <a:gd name="T156" fmla="*/ 0 60000 65536"/>
                <a:gd name="T157" fmla="*/ 0 60000 65536"/>
                <a:gd name="T158" fmla="*/ 0 60000 65536"/>
                <a:gd name="T159" fmla="*/ 0 60000 65536"/>
                <a:gd name="T160" fmla="*/ 0 60000 65536"/>
                <a:gd name="T161" fmla="*/ 0 60000 65536"/>
                <a:gd name="T162" fmla="*/ 0 60000 65536"/>
                <a:gd name="T163" fmla="*/ 0 60000 65536"/>
                <a:gd name="T164" fmla="*/ 0 60000 65536"/>
                <a:gd name="T165" fmla="*/ 0 60000 65536"/>
                <a:gd name="T166" fmla="*/ 0 60000 65536"/>
                <a:gd name="T167" fmla="*/ 0 60000 65536"/>
                <a:gd name="T168" fmla="*/ 0 60000 65536"/>
                <a:gd name="T169" fmla="*/ 0 60000 65536"/>
                <a:gd name="T170" fmla="*/ 0 60000 65536"/>
                <a:gd name="T171" fmla="*/ 0 w 2990"/>
                <a:gd name="T172" fmla="*/ 0 h 2273"/>
                <a:gd name="T173" fmla="*/ 2990 w 2990"/>
                <a:gd name="T174" fmla="*/ 2273 h 2273"/>
              </a:gdLst>
              <a:ahLst/>
              <a:cxnLst>
                <a:cxn ang="T114">
                  <a:pos x="T0" y="T1"/>
                </a:cxn>
                <a:cxn ang="T115">
                  <a:pos x="T2" y="T3"/>
                </a:cxn>
                <a:cxn ang="T116">
                  <a:pos x="T4" y="T5"/>
                </a:cxn>
                <a:cxn ang="T117">
                  <a:pos x="T6" y="T7"/>
                </a:cxn>
                <a:cxn ang="T118">
                  <a:pos x="T8" y="T9"/>
                </a:cxn>
                <a:cxn ang="T119">
                  <a:pos x="T10" y="T11"/>
                </a:cxn>
                <a:cxn ang="T120">
                  <a:pos x="T12" y="T13"/>
                </a:cxn>
                <a:cxn ang="T121">
                  <a:pos x="T14" y="T15"/>
                </a:cxn>
                <a:cxn ang="T122">
                  <a:pos x="T16" y="T17"/>
                </a:cxn>
                <a:cxn ang="T123">
                  <a:pos x="T18" y="T19"/>
                </a:cxn>
                <a:cxn ang="T124">
                  <a:pos x="T20" y="T21"/>
                </a:cxn>
                <a:cxn ang="T125">
                  <a:pos x="T22" y="T23"/>
                </a:cxn>
                <a:cxn ang="T126">
                  <a:pos x="T24" y="T25"/>
                </a:cxn>
                <a:cxn ang="T127">
                  <a:pos x="T26" y="T27"/>
                </a:cxn>
                <a:cxn ang="T128">
                  <a:pos x="T28" y="T29"/>
                </a:cxn>
                <a:cxn ang="T129">
                  <a:pos x="T30" y="T31"/>
                </a:cxn>
                <a:cxn ang="T130">
                  <a:pos x="T32" y="T33"/>
                </a:cxn>
                <a:cxn ang="T131">
                  <a:pos x="T34" y="T35"/>
                </a:cxn>
                <a:cxn ang="T132">
                  <a:pos x="T36" y="T37"/>
                </a:cxn>
                <a:cxn ang="T133">
                  <a:pos x="T38" y="T39"/>
                </a:cxn>
                <a:cxn ang="T134">
                  <a:pos x="T40" y="T41"/>
                </a:cxn>
                <a:cxn ang="T135">
                  <a:pos x="T42" y="T43"/>
                </a:cxn>
                <a:cxn ang="T136">
                  <a:pos x="T44" y="T45"/>
                </a:cxn>
                <a:cxn ang="T137">
                  <a:pos x="T46" y="T47"/>
                </a:cxn>
                <a:cxn ang="T138">
                  <a:pos x="T48" y="T49"/>
                </a:cxn>
                <a:cxn ang="T139">
                  <a:pos x="T50" y="T51"/>
                </a:cxn>
                <a:cxn ang="T140">
                  <a:pos x="T52" y="T53"/>
                </a:cxn>
                <a:cxn ang="T141">
                  <a:pos x="T54" y="T55"/>
                </a:cxn>
                <a:cxn ang="T142">
                  <a:pos x="T56" y="T57"/>
                </a:cxn>
                <a:cxn ang="T143">
                  <a:pos x="T58" y="T59"/>
                </a:cxn>
                <a:cxn ang="T144">
                  <a:pos x="T60" y="T61"/>
                </a:cxn>
                <a:cxn ang="T145">
                  <a:pos x="T62" y="T63"/>
                </a:cxn>
                <a:cxn ang="T146">
                  <a:pos x="T64" y="T65"/>
                </a:cxn>
                <a:cxn ang="T147">
                  <a:pos x="T66" y="T67"/>
                </a:cxn>
                <a:cxn ang="T148">
                  <a:pos x="T68" y="T69"/>
                </a:cxn>
                <a:cxn ang="T149">
                  <a:pos x="T70" y="T71"/>
                </a:cxn>
                <a:cxn ang="T150">
                  <a:pos x="T72" y="T73"/>
                </a:cxn>
                <a:cxn ang="T151">
                  <a:pos x="T74" y="T75"/>
                </a:cxn>
                <a:cxn ang="T152">
                  <a:pos x="T76" y="T77"/>
                </a:cxn>
                <a:cxn ang="T153">
                  <a:pos x="T78" y="T79"/>
                </a:cxn>
                <a:cxn ang="T154">
                  <a:pos x="T80" y="T81"/>
                </a:cxn>
                <a:cxn ang="T155">
                  <a:pos x="T82" y="T83"/>
                </a:cxn>
                <a:cxn ang="T156">
                  <a:pos x="T84" y="T85"/>
                </a:cxn>
                <a:cxn ang="T157">
                  <a:pos x="T86" y="T87"/>
                </a:cxn>
                <a:cxn ang="T158">
                  <a:pos x="T88" y="T89"/>
                </a:cxn>
                <a:cxn ang="T159">
                  <a:pos x="T90" y="T91"/>
                </a:cxn>
                <a:cxn ang="T160">
                  <a:pos x="T92" y="T93"/>
                </a:cxn>
                <a:cxn ang="T161">
                  <a:pos x="T94" y="T95"/>
                </a:cxn>
                <a:cxn ang="T162">
                  <a:pos x="T96" y="T97"/>
                </a:cxn>
                <a:cxn ang="T163">
                  <a:pos x="T98" y="T99"/>
                </a:cxn>
                <a:cxn ang="T164">
                  <a:pos x="T100" y="T101"/>
                </a:cxn>
                <a:cxn ang="T165">
                  <a:pos x="T102" y="T103"/>
                </a:cxn>
                <a:cxn ang="T166">
                  <a:pos x="T104" y="T105"/>
                </a:cxn>
                <a:cxn ang="T167">
                  <a:pos x="T106" y="T107"/>
                </a:cxn>
                <a:cxn ang="T168">
                  <a:pos x="T108" y="T109"/>
                </a:cxn>
                <a:cxn ang="T169">
                  <a:pos x="T110" y="T111"/>
                </a:cxn>
                <a:cxn ang="T170">
                  <a:pos x="T112" y="T113"/>
                </a:cxn>
              </a:cxnLst>
              <a:rect l="T171" t="T172" r="T173" b="T174"/>
              <a:pathLst>
                <a:path w="2990" h="2273">
                  <a:moveTo>
                    <a:pt x="29" y="1289"/>
                  </a:moveTo>
                  <a:lnTo>
                    <a:pt x="4" y="1329"/>
                  </a:lnTo>
                  <a:lnTo>
                    <a:pt x="12" y="1378"/>
                  </a:lnTo>
                  <a:lnTo>
                    <a:pt x="12" y="1382"/>
                  </a:lnTo>
                  <a:lnTo>
                    <a:pt x="10" y="1395"/>
                  </a:lnTo>
                  <a:lnTo>
                    <a:pt x="10" y="1411"/>
                  </a:lnTo>
                  <a:lnTo>
                    <a:pt x="10" y="1429"/>
                  </a:lnTo>
                  <a:lnTo>
                    <a:pt x="14" y="1443"/>
                  </a:lnTo>
                  <a:lnTo>
                    <a:pt x="20" y="1451"/>
                  </a:lnTo>
                  <a:lnTo>
                    <a:pt x="31" y="1453"/>
                  </a:lnTo>
                  <a:lnTo>
                    <a:pt x="43" y="1451"/>
                  </a:lnTo>
                  <a:lnTo>
                    <a:pt x="55" y="1449"/>
                  </a:lnTo>
                  <a:lnTo>
                    <a:pt x="73" y="1451"/>
                  </a:lnTo>
                  <a:lnTo>
                    <a:pt x="94" y="1462"/>
                  </a:lnTo>
                  <a:lnTo>
                    <a:pt x="116" y="1480"/>
                  </a:lnTo>
                  <a:lnTo>
                    <a:pt x="132" y="1502"/>
                  </a:lnTo>
                  <a:lnTo>
                    <a:pt x="136" y="1514"/>
                  </a:lnTo>
                  <a:lnTo>
                    <a:pt x="132" y="1525"/>
                  </a:lnTo>
                  <a:lnTo>
                    <a:pt x="126" y="1537"/>
                  </a:lnTo>
                  <a:lnTo>
                    <a:pt x="120" y="1549"/>
                  </a:lnTo>
                  <a:lnTo>
                    <a:pt x="116" y="1561"/>
                  </a:lnTo>
                  <a:lnTo>
                    <a:pt x="116" y="1577"/>
                  </a:lnTo>
                  <a:lnTo>
                    <a:pt x="114" y="1596"/>
                  </a:lnTo>
                  <a:lnTo>
                    <a:pt x="110" y="1618"/>
                  </a:lnTo>
                  <a:lnTo>
                    <a:pt x="108" y="1640"/>
                  </a:lnTo>
                  <a:lnTo>
                    <a:pt x="108" y="1657"/>
                  </a:lnTo>
                  <a:lnTo>
                    <a:pt x="112" y="1669"/>
                  </a:lnTo>
                  <a:lnTo>
                    <a:pt x="114" y="1679"/>
                  </a:lnTo>
                  <a:lnTo>
                    <a:pt x="114" y="1691"/>
                  </a:lnTo>
                  <a:lnTo>
                    <a:pt x="106" y="1699"/>
                  </a:lnTo>
                  <a:lnTo>
                    <a:pt x="96" y="1703"/>
                  </a:lnTo>
                  <a:lnTo>
                    <a:pt x="89" y="1701"/>
                  </a:lnTo>
                  <a:lnTo>
                    <a:pt x="83" y="1695"/>
                  </a:lnTo>
                  <a:lnTo>
                    <a:pt x="77" y="1687"/>
                  </a:lnTo>
                  <a:lnTo>
                    <a:pt x="69" y="1679"/>
                  </a:lnTo>
                  <a:lnTo>
                    <a:pt x="63" y="1673"/>
                  </a:lnTo>
                  <a:lnTo>
                    <a:pt x="53" y="1675"/>
                  </a:lnTo>
                  <a:lnTo>
                    <a:pt x="41" y="1685"/>
                  </a:lnTo>
                  <a:lnTo>
                    <a:pt x="26" y="1699"/>
                  </a:lnTo>
                  <a:lnTo>
                    <a:pt x="12" y="1708"/>
                  </a:lnTo>
                  <a:lnTo>
                    <a:pt x="4" y="1712"/>
                  </a:lnTo>
                  <a:lnTo>
                    <a:pt x="0" y="1716"/>
                  </a:lnTo>
                  <a:lnTo>
                    <a:pt x="6" y="1720"/>
                  </a:lnTo>
                  <a:lnTo>
                    <a:pt x="20" y="1724"/>
                  </a:lnTo>
                  <a:lnTo>
                    <a:pt x="41" y="1728"/>
                  </a:lnTo>
                  <a:lnTo>
                    <a:pt x="65" y="1734"/>
                  </a:lnTo>
                  <a:lnTo>
                    <a:pt x="89" y="1740"/>
                  </a:lnTo>
                  <a:lnTo>
                    <a:pt x="110" y="1746"/>
                  </a:lnTo>
                  <a:lnTo>
                    <a:pt x="126" y="1754"/>
                  </a:lnTo>
                  <a:lnTo>
                    <a:pt x="136" y="1764"/>
                  </a:lnTo>
                  <a:lnTo>
                    <a:pt x="140" y="1771"/>
                  </a:lnTo>
                  <a:lnTo>
                    <a:pt x="150" y="1779"/>
                  </a:lnTo>
                  <a:lnTo>
                    <a:pt x="159" y="1785"/>
                  </a:lnTo>
                  <a:lnTo>
                    <a:pt x="169" y="1795"/>
                  </a:lnTo>
                  <a:lnTo>
                    <a:pt x="177" y="1807"/>
                  </a:lnTo>
                  <a:lnTo>
                    <a:pt x="185" y="1825"/>
                  </a:lnTo>
                  <a:lnTo>
                    <a:pt x="187" y="1848"/>
                  </a:lnTo>
                  <a:lnTo>
                    <a:pt x="185" y="1870"/>
                  </a:lnTo>
                  <a:lnTo>
                    <a:pt x="179" y="1888"/>
                  </a:lnTo>
                  <a:lnTo>
                    <a:pt x="175" y="1905"/>
                  </a:lnTo>
                  <a:lnTo>
                    <a:pt x="177" y="1921"/>
                  </a:lnTo>
                  <a:lnTo>
                    <a:pt x="185" y="1941"/>
                  </a:lnTo>
                  <a:lnTo>
                    <a:pt x="195" y="1960"/>
                  </a:lnTo>
                  <a:lnTo>
                    <a:pt x="207" y="1978"/>
                  </a:lnTo>
                  <a:lnTo>
                    <a:pt x="218" y="1986"/>
                  </a:lnTo>
                  <a:lnTo>
                    <a:pt x="232" y="1990"/>
                  </a:lnTo>
                  <a:lnTo>
                    <a:pt x="246" y="1994"/>
                  </a:lnTo>
                  <a:lnTo>
                    <a:pt x="260" y="2002"/>
                  </a:lnTo>
                  <a:lnTo>
                    <a:pt x="270" y="2014"/>
                  </a:lnTo>
                  <a:lnTo>
                    <a:pt x="281" y="2029"/>
                  </a:lnTo>
                  <a:lnTo>
                    <a:pt x="299" y="2045"/>
                  </a:lnTo>
                  <a:lnTo>
                    <a:pt x="327" y="2057"/>
                  </a:lnTo>
                  <a:lnTo>
                    <a:pt x="352" y="2067"/>
                  </a:lnTo>
                  <a:lnTo>
                    <a:pt x="378" y="2076"/>
                  </a:lnTo>
                  <a:lnTo>
                    <a:pt x="402" y="2082"/>
                  </a:lnTo>
                  <a:lnTo>
                    <a:pt x="421" y="2086"/>
                  </a:lnTo>
                  <a:lnTo>
                    <a:pt x="435" y="2084"/>
                  </a:lnTo>
                  <a:lnTo>
                    <a:pt x="457" y="2078"/>
                  </a:lnTo>
                  <a:lnTo>
                    <a:pt x="484" y="2073"/>
                  </a:lnTo>
                  <a:lnTo>
                    <a:pt x="514" y="2065"/>
                  </a:lnTo>
                  <a:lnTo>
                    <a:pt x="543" y="2059"/>
                  </a:lnTo>
                  <a:lnTo>
                    <a:pt x="569" y="2057"/>
                  </a:lnTo>
                  <a:lnTo>
                    <a:pt x="589" y="2057"/>
                  </a:lnTo>
                  <a:lnTo>
                    <a:pt x="608" y="2065"/>
                  </a:lnTo>
                  <a:lnTo>
                    <a:pt x="626" y="2078"/>
                  </a:lnTo>
                  <a:lnTo>
                    <a:pt x="642" y="2096"/>
                  </a:lnTo>
                  <a:lnTo>
                    <a:pt x="661" y="2116"/>
                  </a:lnTo>
                  <a:lnTo>
                    <a:pt x="687" y="2134"/>
                  </a:lnTo>
                  <a:lnTo>
                    <a:pt x="711" y="2149"/>
                  </a:lnTo>
                  <a:lnTo>
                    <a:pt x="726" y="2161"/>
                  </a:lnTo>
                  <a:lnTo>
                    <a:pt x="738" y="2171"/>
                  </a:lnTo>
                  <a:lnTo>
                    <a:pt x="742" y="2177"/>
                  </a:lnTo>
                  <a:lnTo>
                    <a:pt x="744" y="2179"/>
                  </a:lnTo>
                  <a:lnTo>
                    <a:pt x="856" y="2218"/>
                  </a:lnTo>
                  <a:lnTo>
                    <a:pt x="892" y="2242"/>
                  </a:lnTo>
                  <a:lnTo>
                    <a:pt x="949" y="2236"/>
                  </a:lnTo>
                  <a:lnTo>
                    <a:pt x="986" y="2191"/>
                  </a:lnTo>
                  <a:lnTo>
                    <a:pt x="1035" y="2199"/>
                  </a:lnTo>
                  <a:lnTo>
                    <a:pt x="1152" y="2222"/>
                  </a:lnTo>
                  <a:lnTo>
                    <a:pt x="1201" y="2261"/>
                  </a:lnTo>
                  <a:lnTo>
                    <a:pt x="1256" y="2273"/>
                  </a:lnTo>
                  <a:lnTo>
                    <a:pt x="1392" y="2236"/>
                  </a:lnTo>
                  <a:lnTo>
                    <a:pt x="1431" y="2260"/>
                  </a:lnTo>
                  <a:lnTo>
                    <a:pt x="1539" y="2189"/>
                  </a:lnTo>
                  <a:lnTo>
                    <a:pt x="1657" y="2187"/>
                  </a:lnTo>
                  <a:lnTo>
                    <a:pt x="1726" y="2155"/>
                  </a:lnTo>
                  <a:lnTo>
                    <a:pt x="1821" y="2167"/>
                  </a:lnTo>
                  <a:lnTo>
                    <a:pt x="1935" y="2242"/>
                  </a:lnTo>
                  <a:lnTo>
                    <a:pt x="2026" y="2230"/>
                  </a:lnTo>
                  <a:lnTo>
                    <a:pt x="2088" y="2265"/>
                  </a:lnTo>
                  <a:lnTo>
                    <a:pt x="2193" y="2230"/>
                  </a:lnTo>
                  <a:lnTo>
                    <a:pt x="2155" y="2197"/>
                  </a:lnTo>
                  <a:lnTo>
                    <a:pt x="2161" y="2147"/>
                  </a:lnTo>
                  <a:lnTo>
                    <a:pt x="2214" y="2128"/>
                  </a:lnTo>
                  <a:lnTo>
                    <a:pt x="2242" y="2063"/>
                  </a:lnTo>
                  <a:lnTo>
                    <a:pt x="2124" y="1970"/>
                  </a:lnTo>
                  <a:lnTo>
                    <a:pt x="2128" y="1890"/>
                  </a:lnTo>
                  <a:lnTo>
                    <a:pt x="2199" y="1850"/>
                  </a:lnTo>
                  <a:lnTo>
                    <a:pt x="2337" y="1834"/>
                  </a:lnTo>
                  <a:lnTo>
                    <a:pt x="2484" y="1797"/>
                  </a:lnTo>
                  <a:lnTo>
                    <a:pt x="2545" y="1764"/>
                  </a:lnTo>
                  <a:lnTo>
                    <a:pt x="2624" y="1777"/>
                  </a:lnTo>
                  <a:lnTo>
                    <a:pt x="2592" y="1514"/>
                  </a:lnTo>
                  <a:lnTo>
                    <a:pt x="2673" y="1466"/>
                  </a:lnTo>
                  <a:lnTo>
                    <a:pt x="2752" y="1388"/>
                  </a:lnTo>
                  <a:lnTo>
                    <a:pt x="2856" y="1356"/>
                  </a:lnTo>
                  <a:lnTo>
                    <a:pt x="2939" y="1329"/>
                  </a:lnTo>
                  <a:lnTo>
                    <a:pt x="2966" y="1299"/>
                  </a:lnTo>
                  <a:lnTo>
                    <a:pt x="2957" y="1258"/>
                  </a:lnTo>
                  <a:lnTo>
                    <a:pt x="2990" y="1207"/>
                  </a:lnTo>
                  <a:lnTo>
                    <a:pt x="2988" y="1205"/>
                  </a:lnTo>
                  <a:lnTo>
                    <a:pt x="2982" y="1195"/>
                  </a:lnTo>
                  <a:lnTo>
                    <a:pt x="2972" y="1183"/>
                  </a:lnTo>
                  <a:lnTo>
                    <a:pt x="2961" y="1167"/>
                  </a:lnTo>
                  <a:lnTo>
                    <a:pt x="2949" y="1149"/>
                  </a:lnTo>
                  <a:lnTo>
                    <a:pt x="2937" y="1134"/>
                  </a:lnTo>
                  <a:lnTo>
                    <a:pt x="2929" y="1116"/>
                  </a:lnTo>
                  <a:lnTo>
                    <a:pt x="2923" y="1102"/>
                  </a:lnTo>
                  <a:lnTo>
                    <a:pt x="2915" y="1079"/>
                  </a:lnTo>
                  <a:lnTo>
                    <a:pt x="2905" y="1053"/>
                  </a:lnTo>
                  <a:lnTo>
                    <a:pt x="2898" y="1025"/>
                  </a:lnTo>
                  <a:lnTo>
                    <a:pt x="2888" y="1000"/>
                  </a:lnTo>
                  <a:lnTo>
                    <a:pt x="2880" y="982"/>
                  </a:lnTo>
                  <a:lnTo>
                    <a:pt x="2872" y="957"/>
                  </a:lnTo>
                  <a:lnTo>
                    <a:pt x="2870" y="941"/>
                  </a:lnTo>
                  <a:lnTo>
                    <a:pt x="2870" y="935"/>
                  </a:lnTo>
                  <a:lnTo>
                    <a:pt x="2864" y="933"/>
                  </a:lnTo>
                  <a:lnTo>
                    <a:pt x="2850" y="933"/>
                  </a:lnTo>
                  <a:lnTo>
                    <a:pt x="2829" y="929"/>
                  </a:lnTo>
                  <a:lnTo>
                    <a:pt x="2805" y="923"/>
                  </a:lnTo>
                  <a:lnTo>
                    <a:pt x="2781" y="913"/>
                  </a:lnTo>
                  <a:lnTo>
                    <a:pt x="2760" y="898"/>
                  </a:lnTo>
                  <a:lnTo>
                    <a:pt x="2734" y="874"/>
                  </a:lnTo>
                  <a:lnTo>
                    <a:pt x="2709" y="854"/>
                  </a:lnTo>
                  <a:lnTo>
                    <a:pt x="2687" y="837"/>
                  </a:lnTo>
                  <a:lnTo>
                    <a:pt x="2665" y="819"/>
                  </a:lnTo>
                  <a:lnTo>
                    <a:pt x="2648" y="809"/>
                  </a:lnTo>
                  <a:lnTo>
                    <a:pt x="2622" y="803"/>
                  </a:lnTo>
                  <a:lnTo>
                    <a:pt x="2590" y="801"/>
                  </a:lnTo>
                  <a:lnTo>
                    <a:pt x="2557" y="797"/>
                  </a:lnTo>
                  <a:lnTo>
                    <a:pt x="2524" y="795"/>
                  </a:lnTo>
                  <a:lnTo>
                    <a:pt x="2494" y="789"/>
                  </a:lnTo>
                  <a:lnTo>
                    <a:pt x="2468" y="781"/>
                  </a:lnTo>
                  <a:lnTo>
                    <a:pt x="2443" y="770"/>
                  </a:lnTo>
                  <a:lnTo>
                    <a:pt x="2417" y="760"/>
                  </a:lnTo>
                  <a:lnTo>
                    <a:pt x="2396" y="752"/>
                  </a:lnTo>
                  <a:lnTo>
                    <a:pt x="2378" y="746"/>
                  </a:lnTo>
                  <a:lnTo>
                    <a:pt x="2366" y="742"/>
                  </a:lnTo>
                  <a:lnTo>
                    <a:pt x="2360" y="740"/>
                  </a:lnTo>
                  <a:lnTo>
                    <a:pt x="2356" y="738"/>
                  </a:lnTo>
                  <a:lnTo>
                    <a:pt x="2348" y="730"/>
                  </a:lnTo>
                  <a:lnTo>
                    <a:pt x="2337" y="720"/>
                  </a:lnTo>
                  <a:lnTo>
                    <a:pt x="2325" y="709"/>
                  </a:lnTo>
                  <a:lnTo>
                    <a:pt x="2315" y="695"/>
                  </a:lnTo>
                  <a:lnTo>
                    <a:pt x="2309" y="683"/>
                  </a:lnTo>
                  <a:lnTo>
                    <a:pt x="2311" y="669"/>
                  </a:lnTo>
                  <a:lnTo>
                    <a:pt x="2321" y="655"/>
                  </a:lnTo>
                  <a:lnTo>
                    <a:pt x="2333" y="646"/>
                  </a:lnTo>
                  <a:lnTo>
                    <a:pt x="2348" y="634"/>
                  </a:lnTo>
                  <a:lnTo>
                    <a:pt x="2360" y="622"/>
                  </a:lnTo>
                  <a:lnTo>
                    <a:pt x="2372" y="610"/>
                  </a:lnTo>
                  <a:lnTo>
                    <a:pt x="2376" y="592"/>
                  </a:lnTo>
                  <a:lnTo>
                    <a:pt x="2378" y="569"/>
                  </a:lnTo>
                  <a:lnTo>
                    <a:pt x="2378" y="547"/>
                  </a:lnTo>
                  <a:lnTo>
                    <a:pt x="2380" y="528"/>
                  </a:lnTo>
                  <a:lnTo>
                    <a:pt x="2390" y="506"/>
                  </a:lnTo>
                  <a:lnTo>
                    <a:pt x="2396" y="490"/>
                  </a:lnTo>
                  <a:lnTo>
                    <a:pt x="2396" y="474"/>
                  </a:lnTo>
                  <a:lnTo>
                    <a:pt x="2390" y="459"/>
                  </a:lnTo>
                  <a:lnTo>
                    <a:pt x="2382" y="445"/>
                  </a:lnTo>
                  <a:lnTo>
                    <a:pt x="2374" y="433"/>
                  </a:lnTo>
                  <a:lnTo>
                    <a:pt x="2358" y="407"/>
                  </a:lnTo>
                  <a:lnTo>
                    <a:pt x="2342" y="378"/>
                  </a:lnTo>
                  <a:lnTo>
                    <a:pt x="2335" y="344"/>
                  </a:lnTo>
                  <a:lnTo>
                    <a:pt x="2329" y="321"/>
                  </a:lnTo>
                  <a:lnTo>
                    <a:pt x="2319" y="303"/>
                  </a:lnTo>
                  <a:lnTo>
                    <a:pt x="2307" y="287"/>
                  </a:lnTo>
                  <a:lnTo>
                    <a:pt x="2295" y="276"/>
                  </a:lnTo>
                  <a:lnTo>
                    <a:pt x="2285" y="270"/>
                  </a:lnTo>
                  <a:lnTo>
                    <a:pt x="2276" y="266"/>
                  </a:lnTo>
                  <a:lnTo>
                    <a:pt x="2264" y="266"/>
                  </a:lnTo>
                  <a:lnTo>
                    <a:pt x="2256" y="262"/>
                  </a:lnTo>
                  <a:lnTo>
                    <a:pt x="2248" y="254"/>
                  </a:lnTo>
                  <a:lnTo>
                    <a:pt x="2238" y="248"/>
                  </a:lnTo>
                  <a:lnTo>
                    <a:pt x="2224" y="246"/>
                  </a:lnTo>
                  <a:lnTo>
                    <a:pt x="2209" y="248"/>
                  </a:lnTo>
                  <a:lnTo>
                    <a:pt x="2191" y="248"/>
                  </a:lnTo>
                  <a:lnTo>
                    <a:pt x="2177" y="246"/>
                  </a:lnTo>
                  <a:lnTo>
                    <a:pt x="2169" y="238"/>
                  </a:lnTo>
                  <a:lnTo>
                    <a:pt x="2159" y="221"/>
                  </a:lnTo>
                  <a:lnTo>
                    <a:pt x="2150" y="197"/>
                  </a:lnTo>
                  <a:lnTo>
                    <a:pt x="2136" y="173"/>
                  </a:lnTo>
                  <a:lnTo>
                    <a:pt x="2120" y="156"/>
                  </a:lnTo>
                  <a:lnTo>
                    <a:pt x="2106" y="144"/>
                  </a:lnTo>
                  <a:lnTo>
                    <a:pt x="2092" y="136"/>
                  </a:lnTo>
                  <a:lnTo>
                    <a:pt x="2083" y="128"/>
                  </a:lnTo>
                  <a:lnTo>
                    <a:pt x="2077" y="118"/>
                  </a:lnTo>
                  <a:lnTo>
                    <a:pt x="2075" y="104"/>
                  </a:lnTo>
                  <a:lnTo>
                    <a:pt x="2071" y="87"/>
                  </a:lnTo>
                  <a:lnTo>
                    <a:pt x="2061" y="73"/>
                  </a:lnTo>
                  <a:lnTo>
                    <a:pt x="2053" y="63"/>
                  </a:lnTo>
                  <a:lnTo>
                    <a:pt x="2051" y="53"/>
                  </a:lnTo>
                  <a:lnTo>
                    <a:pt x="2057" y="41"/>
                  </a:lnTo>
                  <a:lnTo>
                    <a:pt x="2065" y="32"/>
                  </a:lnTo>
                  <a:lnTo>
                    <a:pt x="2071" y="20"/>
                  </a:lnTo>
                  <a:lnTo>
                    <a:pt x="2073" y="14"/>
                  </a:lnTo>
                  <a:lnTo>
                    <a:pt x="2063" y="8"/>
                  </a:lnTo>
                  <a:lnTo>
                    <a:pt x="2045" y="4"/>
                  </a:lnTo>
                  <a:lnTo>
                    <a:pt x="2020" y="2"/>
                  </a:lnTo>
                  <a:lnTo>
                    <a:pt x="1994" y="0"/>
                  </a:lnTo>
                  <a:lnTo>
                    <a:pt x="1970" y="0"/>
                  </a:lnTo>
                  <a:lnTo>
                    <a:pt x="1955" y="6"/>
                  </a:lnTo>
                  <a:lnTo>
                    <a:pt x="1945" y="14"/>
                  </a:lnTo>
                  <a:lnTo>
                    <a:pt x="1941" y="30"/>
                  </a:lnTo>
                  <a:lnTo>
                    <a:pt x="1937" y="45"/>
                  </a:lnTo>
                  <a:lnTo>
                    <a:pt x="1933" y="61"/>
                  </a:lnTo>
                  <a:lnTo>
                    <a:pt x="1927" y="75"/>
                  </a:lnTo>
                  <a:lnTo>
                    <a:pt x="1915" y="85"/>
                  </a:lnTo>
                  <a:lnTo>
                    <a:pt x="1898" y="87"/>
                  </a:lnTo>
                  <a:lnTo>
                    <a:pt x="1878" y="91"/>
                  </a:lnTo>
                  <a:lnTo>
                    <a:pt x="1858" y="93"/>
                  </a:lnTo>
                  <a:lnTo>
                    <a:pt x="1840" y="95"/>
                  </a:lnTo>
                  <a:lnTo>
                    <a:pt x="1823" y="102"/>
                  </a:lnTo>
                  <a:lnTo>
                    <a:pt x="1809" y="116"/>
                  </a:lnTo>
                  <a:lnTo>
                    <a:pt x="1797" y="140"/>
                  </a:lnTo>
                  <a:lnTo>
                    <a:pt x="1785" y="169"/>
                  </a:lnTo>
                  <a:lnTo>
                    <a:pt x="1777" y="203"/>
                  </a:lnTo>
                  <a:lnTo>
                    <a:pt x="1774" y="236"/>
                  </a:lnTo>
                  <a:lnTo>
                    <a:pt x="1770" y="262"/>
                  </a:lnTo>
                  <a:lnTo>
                    <a:pt x="1768" y="283"/>
                  </a:lnTo>
                  <a:lnTo>
                    <a:pt x="1762" y="303"/>
                  </a:lnTo>
                  <a:lnTo>
                    <a:pt x="1754" y="319"/>
                  </a:lnTo>
                  <a:lnTo>
                    <a:pt x="1740" y="329"/>
                  </a:lnTo>
                  <a:lnTo>
                    <a:pt x="1722" y="337"/>
                  </a:lnTo>
                  <a:lnTo>
                    <a:pt x="1703" y="341"/>
                  </a:lnTo>
                  <a:lnTo>
                    <a:pt x="1685" y="346"/>
                  </a:lnTo>
                  <a:lnTo>
                    <a:pt x="1669" y="350"/>
                  </a:lnTo>
                  <a:lnTo>
                    <a:pt x="1655" y="348"/>
                  </a:lnTo>
                  <a:lnTo>
                    <a:pt x="1644" y="341"/>
                  </a:lnTo>
                  <a:lnTo>
                    <a:pt x="1634" y="333"/>
                  </a:lnTo>
                  <a:lnTo>
                    <a:pt x="1618" y="331"/>
                  </a:lnTo>
                  <a:lnTo>
                    <a:pt x="1600" y="331"/>
                  </a:lnTo>
                  <a:lnTo>
                    <a:pt x="1581" y="329"/>
                  </a:lnTo>
                  <a:lnTo>
                    <a:pt x="1563" y="325"/>
                  </a:lnTo>
                  <a:lnTo>
                    <a:pt x="1549" y="315"/>
                  </a:lnTo>
                  <a:lnTo>
                    <a:pt x="1537" y="303"/>
                  </a:lnTo>
                  <a:lnTo>
                    <a:pt x="1524" y="289"/>
                  </a:lnTo>
                  <a:lnTo>
                    <a:pt x="1508" y="276"/>
                  </a:lnTo>
                  <a:lnTo>
                    <a:pt x="1494" y="266"/>
                  </a:lnTo>
                  <a:lnTo>
                    <a:pt x="1480" y="260"/>
                  </a:lnTo>
                  <a:lnTo>
                    <a:pt x="1468" y="260"/>
                  </a:lnTo>
                  <a:lnTo>
                    <a:pt x="1461" y="268"/>
                  </a:lnTo>
                  <a:lnTo>
                    <a:pt x="1449" y="287"/>
                  </a:lnTo>
                  <a:lnTo>
                    <a:pt x="1435" y="311"/>
                  </a:lnTo>
                  <a:lnTo>
                    <a:pt x="1417" y="341"/>
                  </a:lnTo>
                  <a:lnTo>
                    <a:pt x="1400" y="372"/>
                  </a:lnTo>
                  <a:lnTo>
                    <a:pt x="1382" y="407"/>
                  </a:lnTo>
                  <a:lnTo>
                    <a:pt x="1366" y="439"/>
                  </a:lnTo>
                  <a:lnTo>
                    <a:pt x="1348" y="467"/>
                  </a:lnTo>
                  <a:lnTo>
                    <a:pt x="1335" y="488"/>
                  </a:lnTo>
                  <a:lnTo>
                    <a:pt x="1327" y="506"/>
                  </a:lnTo>
                  <a:lnTo>
                    <a:pt x="1327" y="522"/>
                  </a:lnTo>
                  <a:lnTo>
                    <a:pt x="1335" y="533"/>
                  </a:lnTo>
                  <a:lnTo>
                    <a:pt x="1344" y="541"/>
                  </a:lnTo>
                  <a:lnTo>
                    <a:pt x="1358" y="549"/>
                  </a:lnTo>
                  <a:lnTo>
                    <a:pt x="1370" y="555"/>
                  </a:lnTo>
                  <a:lnTo>
                    <a:pt x="1376" y="563"/>
                  </a:lnTo>
                  <a:lnTo>
                    <a:pt x="1374" y="569"/>
                  </a:lnTo>
                  <a:lnTo>
                    <a:pt x="1362" y="575"/>
                  </a:lnTo>
                  <a:lnTo>
                    <a:pt x="1348" y="577"/>
                  </a:lnTo>
                  <a:lnTo>
                    <a:pt x="1331" y="577"/>
                  </a:lnTo>
                  <a:lnTo>
                    <a:pt x="1313" y="577"/>
                  </a:lnTo>
                  <a:lnTo>
                    <a:pt x="1297" y="577"/>
                  </a:lnTo>
                  <a:lnTo>
                    <a:pt x="1285" y="577"/>
                  </a:lnTo>
                  <a:lnTo>
                    <a:pt x="1274" y="571"/>
                  </a:lnTo>
                  <a:lnTo>
                    <a:pt x="1264" y="561"/>
                  </a:lnTo>
                  <a:lnTo>
                    <a:pt x="1252" y="551"/>
                  </a:lnTo>
                  <a:lnTo>
                    <a:pt x="1238" y="543"/>
                  </a:lnTo>
                  <a:lnTo>
                    <a:pt x="1222" y="541"/>
                  </a:lnTo>
                  <a:lnTo>
                    <a:pt x="1201" y="543"/>
                  </a:lnTo>
                  <a:lnTo>
                    <a:pt x="1177" y="547"/>
                  </a:lnTo>
                  <a:lnTo>
                    <a:pt x="1153" y="551"/>
                  </a:lnTo>
                  <a:lnTo>
                    <a:pt x="1126" y="553"/>
                  </a:lnTo>
                  <a:lnTo>
                    <a:pt x="1100" y="553"/>
                  </a:lnTo>
                  <a:lnTo>
                    <a:pt x="1079" y="551"/>
                  </a:lnTo>
                  <a:lnTo>
                    <a:pt x="1059" y="551"/>
                  </a:lnTo>
                  <a:lnTo>
                    <a:pt x="1039" y="553"/>
                  </a:lnTo>
                  <a:lnTo>
                    <a:pt x="1026" y="555"/>
                  </a:lnTo>
                  <a:lnTo>
                    <a:pt x="1014" y="561"/>
                  </a:lnTo>
                  <a:lnTo>
                    <a:pt x="1010" y="567"/>
                  </a:lnTo>
                  <a:lnTo>
                    <a:pt x="1014" y="577"/>
                  </a:lnTo>
                  <a:lnTo>
                    <a:pt x="1024" y="585"/>
                  </a:lnTo>
                  <a:lnTo>
                    <a:pt x="1035" y="589"/>
                  </a:lnTo>
                  <a:lnTo>
                    <a:pt x="1049" y="592"/>
                  </a:lnTo>
                  <a:lnTo>
                    <a:pt x="1061" y="594"/>
                  </a:lnTo>
                  <a:lnTo>
                    <a:pt x="1073" y="598"/>
                  </a:lnTo>
                  <a:lnTo>
                    <a:pt x="1081" y="604"/>
                  </a:lnTo>
                  <a:lnTo>
                    <a:pt x="1085" y="616"/>
                  </a:lnTo>
                  <a:lnTo>
                    <a:pt x="1081" y="632"/>
                  </a:lnTo>
                  <a:lnTo>
                    <a:pt x="1069" y="655"/>
                  </a:lnTo>
                  <a:lnTo>
                    <a:pt x="1057" y="677"/>
                  </a:lnTo>
                  <a:lnTo>
                    <a:pt x="1047" y="695"/>
                  </a:lnTo>
                  <a:lnTo>
                    <a:pt x="1041" y="715"/>
                  </a:lnTo>
                  <a:lnTo>
                    <a:pt x="1039" y="736"/>
                  </a:lnTo>
                  <a:lnTo>
                    <a:pt x="1045" y="762"/>
                  </a:lnTo>
                  <a:lnTo>
                    <a:pt x="1057" y="799"/>
                  </a:lnTo>
                  <a:lnTo>
                    <a:pt x="1061" y="833"/>
                  </a:lnTo>
                  <a:lnTo>
                    <a:pt x="1059" y="860"/>
                  </a:lnTo>
                  <a:lnTo>
                    <a:pt x="1051" y="882"/>
                  </a:lnTo>
                  <a:lnTo>
                    <a:pt x="1039" y="894"/>
                  </a:lnTo>
                  <a:lnTo>
                    <a:pt x="1024" y="905"/>
                  </a:lnTo>
                  <a:lnTo>
                    <a:pt x="1004" y="915"/>
                  </a:lnTo>
                  <a:lnTo>
                    <a:pt x="986" y="927"/>
                  </a:lnTo>
                  <a:lnTo>
                    <a:pt x="972" y="939"/>
                  </a:lnTo>
                  <a:lnTo>
                    <a:pt x="966" y="953"/>
                  </a:lnTo>
                  <a:lnTo>
                    <a:pt x="966" y="968"/>
                  </a:lnTo>
                  <a:lnTo>
                    <a:pt x="966" y="988"/>
                  </a:lnTo>
                  <a:lnTo>
                    <a:pt x="966" y="1010"/>
                  </a:lnTo>
                  <a:lnTo>
                    <a:pt x="965" y="1031"/>
                  </a:lnTo>
                  <a:lnTo>
                    <a:pt x="961" y="1049"/>
                  </a:lnTo>
                  <a:lnTo>
                    <a:pt x="953" y="1063"/>
                  </a:lnTo>
                  <a:lnTo>
                    <a:pt x="941" y="1069"/>
                  </a:lnTo>
                  <a:lnTo>
                    <a:pt x="921" y="1071"/>
                  </a:lnTo>
                  <a:lnTo>
                    <a:pt x="892" y="1075"/>
                  </a:lnTo>
                  <a:lnTo>
                    <a:pt x="858" y="1079"/>
                  </a:lnTo>
                  <a:lnTo>
                    <a:pt x="821" y="1085"/>
                  </a:lnTo>
                  <a:lnTo>
                    <a:pt x="783" y="1092"/>
                  </a:lnTo>
                  <a:lnTo>
                    <a:pt x="752" y="1100"/>
                  </a:lnTo>
                  <a:lnTo>
                    <a:pt x="728" y="1110"/>
                  </a:lnTo>
                  <a:lnTo>
                    <a:pt x="705" y="1124"/>
                  </a:lnTo>
                  <a:lnTo>
                    <a:pt x="685" y="1138"/>
                  </a:lnTo>
                  <a:lnTo>
                    <a:pt x="671" y="1151"/>
                  </a:lnTo>
                  <a:lnTo>
                    <a:pt x="655" y="1159"/>
                  </a:lnTo>
                  <a:lnTo>
                    <a:pt x="642" y="1163"/>
                  </a:lnTo>
                  <a:lnTo>
                    <a:pt x="628" y="1159"/>
                  </a:lnTo>
                  <a:lnTo>
                    <a:pt x="606" y="1153"/>
                  </a:lnTo>
                  <a:lnTo>
                    <a:pt x="585" y="1146"/>
                  </a:lnTo>
                  <a:lnTo>
                    <a:pt x="559" y="1138"/>
                  </a:lnTo>
                  <a:lnTo>
                    <a:pt x="535" y="1132"/>
                  </a:lnTo>
                  <a:lnTo>
                    <a:pt x="516" y="1130"/>
                  </a:lnTo>
                  <a:lnTo>
                    <a:pt x="500" y="1132"/>
                  </a:lnTo>
                  <a:lnTo>
                    <a:pt x="486" y="1142"/>
                  </a:lnTo>
                  <a:lnTo>
                    <a:pt x="470" y="1157"/>
                  </a:lnTo>
                  <a:lnTo>
                    <a:pt x="457" y="1177"/>
                  </a:lnTo>
                  <a:lnTo>
                    <a:pt x="443" y="1197"/>
                  </a:lnTo>
                  <a:lnTo>
                    <a:pt x="427" y="1212"/>
                  </a:lnTo>
                  <a:lnTo>
                    <a:pt x="413" y="1220"/>
                  </a:lnTo>
                  <a:lnTo>
                    <a:pt x="390" y="1220"/>
                  </a:lnTo>
                  <a:lnTo>
                    <a:pt x="362" y="1216"/>
                  </a:lnTo>
                  <a:lnTo>
                    <a:pt x="339" y="1212"/>
                  </a:lnTo>
                  <a:lnTo>
                    <a:pt x="319" y="1210"/>
                  </a:lnTo>
                  <a:lnTo>
                    <a:pt x="313" y="1207"/>
                  </a:lnTo>
                  <a:lnTo>
                    <a:pt x="309" y="1199"/>
                  </a:lnTo>
                  <a:lnTo>
                    <a:pt x="309" y="1189"/>
                  </a:lnTo>
                  <a:lnTo>
                    <a:pt x="313" y="1177"/>
                  </a:lnTo>
                  <a:lnTo>
                    <a:pt x="315" y="1167"/>
                  </a:lnTo>
                  <a:lnTo>
                    <a:pt x="317" y="1159"/>
                  </a:lnTo>
                  <a:lnTo>
                    <a:pt x="319" y="1157"/>
                  </a:lnTo>
                  <a:lnTo>
                    <a:pt x="315" y="1157"/>
                  </a:lnTo>
                  <a:lnTo>
                    <a:pt x="303" y="1159"/>
                  </a:lnTo>
                  <a:lnTo>
                    <a:pt x="287" y="1161"/>
                  </a:lnTo>
                  <a:lnTo>
                    <a:pt x="268" y="1163"/>
                  </a:lnTo>
                  <a:lnTo>
                    <a:pt x="250" y="1165"/>
                  </a:lnTo>
                  <a:lnTo>
                    <a:pt x="234" y="1165"/>
                  </a:lnTo>
                  <a:lnTo>
                    <a:pt x="220" y="1165"/>
                  </a:lnTo>
                  <a:lnTo>
                    <a:pt x="211" y="1171"/>
                  </a:lnTo>
                  <a:lnTo>
                    <a:pt x="201" y="1177"/>
                  </a:lnTo>
                  <a:lnTo>
                    <a:pt x="189" y="1185"/>
                  </a:lnTo>
                  <a:lnTo>
                    <a:pt x="171" y="1191"/>
                  </a:lnTo>
                  <a:lnTo>
                    <a:pt x="154" y="1193"/>
                  </a:lnTo>
                  <a:lnTo>
                    <a:pt x="136" y="1193"/>
                  </a:lnTo>
                  <a:lnTo>
                    <a:pt x="116" y="1191"/>
                  </a:lnTo>
                  <a:lnTo>
                    <a:pt x="100" y="1191"/>
                  </a:lnTo>
                  <a:lnTo>
                    <a:pt x="87" y="1197"/>
                  </a:lnTo>
                  <a:lnTo>
                    <a:pt x="77" y="1210"/>
                  </a:lnTo>
                  <a:lnTo>
                    <a:pt x="69" y="1228"/>
                  </a:lnTo>
                  <a:lnTo>
                    <a:pt x="59" y="1246"/>
                  </a:lnTo>
                  <a:lnTo>
                    <a:pt x="49" y="1262"/>
                  </a:lnTo>
                  <a:lnTo>
                    <a:pt x="39" y="1275"/>
                  </a:lnTo>
                  <a:lnTo>
                    <a:pt x="33" y="1285"/>
                  </a:lnTo>
                  <a:lnTo>
                    <a:pt x="29" y="1289"/>
                  </a:lnTo>
                  <a:close/>
                </a:path>
              </a:pathLst>
            </a:custGeom>
            <a:grpFill/>
            <a:ln w="0">
              <a:solidFill>
                <a:srgbClr val="414455"/>
              </a:solidFill>
              <a:prstDash val="solid"/>
              <a:round/>
            </a:ln>
          </p:spPr>
          <p:txBody>
            <a:bodyPr/>
            <a:lstStyle/>
            <a:p>
              <a:endParaRPr lang="zh-CN" altLang="en-US"/>
            </a:p>
          </p:txBody>
        </p:sp>
        <p:sp>
          <p:nvSpPr>
            <p:cNvPr id="48" name="Freeform 68"/>
            <p:cNvSpPr/>
            <p:nvPr/>
          </p:nvSpPr>
          <p:spPr bwMode="gray">
            <a:xfrm>
              <a:off x="720" y="1296"/>
              <a:ext cx="1495" cy="1136"/>
            </a:xfrm>
            <a:custGeom>
              <a:avLst/>
              <a:gdLst>
                <a:gd name="T0" fmla="*/ 3 w 2990"/>
                <a:gd name="T1" fmla="*/ 357 h 2273"/>
                <a:gd name="T2" fmla="*/ 23 w 2990"/>
                <a:gd name="T3" fmla="*/ 365 h 2273"/>
                <a:gd name="T4" fmla="*/ 29 w 2990"/>
                <a:gd name="T5" fmla="*/ 390 h 2273"/>
                <a:gd name="T6" fmla="*/ 28 w 2990"/>
                <a:gd name="T7" fmla="*/ 419 h 2273"/>
                <a:gd name="T8" fmla="*/ 18 w 2990"/>
                <a:gd name="T9" fmla="*/ 419 h 2273"/>
                <a:gd name="T10" fmla="*/ 0 w 2990"/>
                <a:gd name="T11" fmla="*/ 429 h 2273"/>
                <a:gd name="T12" fmla="*/ 31 w 2990"/>
                <a:gd name="T13" fmla="*/ 438 h 2273"/>
                <a:gd name="T14" fmla="*/ 47 w 2990"/>
                <a:gd name="T15" fmla="*/ 456 h 2273"/>
                <a:gd name="T16" fmla="*/ 49 w 2990"/>
                <a:gd name="T17" fmla="*/ 490 h 2273"/>
                <a:gd name="T18" fmla="*/ 71 w 2990"/>
                <a:gd name="T19" fmla="*/ 507 h 2273"/>
                <a:gd name="T20" fmla="*/ 109 w 2990"/>
                <a:gd name="T21" fmla="*/ 521 h 2273"/>
                <a:gd name="T22" fmla="*/ 152 w 2990"/>
                <a:gd name="T23" fmla="*/ 516 h 2273"/>
                <a:gd name="T24" fmla="*/ 185 w 2990"/>
                <a:gd name="T25" fmla="*/ 542 h 2273"/>
                <a:gd name="T26" fmla="*/ 259 w 2990"/>
                <a:gd name="T27" fmla="*/ 549 h 2273"/>
                <a:gd name="T28" fmla="*/ 414 w 2990"/>
                <a:gd name="T29" fmla="*/ 546 h 2273"/>
                <a:gd name="T30" fmla="*/ 539 w 2990"/>
                <a:gd name="T31" fmla="*/ 549 h 2273"/>
                <a:gd name="T32" fmla="*/ 585 w 2990"/>
                <a:gd name="T33" fmla="*/ 458 h 2273"/>
                <a:gd name="T34" fmla="*/ 714 w 2990"/>
                <a:gd name="T35" fmla="*/ 339 h 2273"/>
                <a:gd name="T36" fmla="*/ 743 w 2990"/>
                <a:gd name="T37" fmla="*/ 295 h 2273"/>
                <a:gd name="T38" fmla="*/ 727 w 2990"/>
                <a:gd name="T39" fmla="*/ 263 h 2273"/>
                <a:gd name="T40" fmla="*/ 716 w 2990"/>
                <a:gd name="T41" fmla="*/ 233 h 2273"/>
                <a:gd name="T42" fmla="*/ 678 w 2990"/>
                <a:gd name="T43" fmla="*/ 213 h 2273"/>
                <a:gd name="T44" fmla="*/ 631 w 2990"/>
                <a:gd name="T45" fmla="*/ 198 h 2273"/>
                <a:gd name="T46" fmla="*/ 592 w 2990"/>
                <a:gd name="T47" fmla="*/ 185 h 2273"/>
                <a:gd name="T48" fmla="*/ 578 w 2990"/>
                <a:gd name="T49" fmla="*/ 170 h 2273"/>
                <a:gd name="T50" fmla="*/ 594 w 2990"/>
                <a:gd name="T51" fmla="*/ 148 h 2273"/>
                <a:gd name="T52" fmla="*/ 598 w 2990"/>
                <a:gd name="T53" fmla="*/ 114 h 2273"/>
                <a:gd name="T54" fmla="*/ 580 w 2990"/>
                <a:gd name="T55" fmla="*/ 75 h 2273"/>
                <a:gd name="T56" fmla="*/ 562 w 2990"/>
                <a:gd name="T57" fmla="*/ 63 h 2273"/>
                <a:gd name="T58" fmla="*/ 540 w 2990"/>
                <a:gd name="T59" fmla="*/ 55 h 2273"/>
                <a:gd name="T60" fmla="*/ 520 w 2990"/>
                <a:gd name="T61" fmla="*/ 29 h 2273"/>
                <a:gd name="T62" fmla="*/ 517 w 2990"/>
                <a:gd name="T63" fmla="*/ 8 h 2273"/>
                <a:gd name="T64" fmla="*/ 492 w 2990"/>
                <a:gd name="T65" fmla="*/ 0 h 2273"/>
                <a:gd name="T66" fmla="*/ 479 w 2990"/>
                <a:gd name="T67" fmla="*/ 21 h 2273"/>
                <a:gd name="T68" fmla="*/ 449 w 2990"/>
                <a:gd name="T69" fmla="*/ 35 h 2273"/>
                <a:gd name="T70" fmla="*/ 438 w 2990"/>
                <a:gd name="T71" fmla="*/ 79 h 2273"/>
                <a:gd name="T72" fmla="*/ 411 w 2990"/>
                <a:gd name="T73" fmla="*/ 85 h 2273"/>
                <a:gd name="T74" fmla="*/ 384 w 2990"/>
                <a:gd name="T75" fmla="*/ 75 h 2273"/>
                <a:gd name="T76" fmla="*/ 363 w 2990"/>
                <a:gd name="T77" fmla="*/ 71 h 2273"/>
                <a:gd name="T78" fmla="*/ 334 w 2990"/>
                <a:gd name="T79" fmla="*/ 122 h 2273"/>
                <a:gd name="T80" fmla="*/ 344 w 2990"/>
                <a:gd name="T81" fmla="*/ 140 h 2273"/>
                <a:gd name="T82" fmla="*/ 322 w 2990"/>
                <a:gd name="T83" fmla="*/ 144 h 2273"/>
                <a:gd name="T84" fmla="*/ 295 w 2990"/>
                <a:gd name="T85" fmla="*/ 136 h 2273"/>
                <a:gd name="T86" fmla="*/ 257 w 2990"/>
                <a:gd name="T87" fmla="*/ 138 h 2273"/>
                <a:gd name="T88" fmla="*/ 266 w 2990"/>
                <a:gd name="T89" fmla="*/ 148 h 2273"/>
                <a:gd name="T90" fmla="*/ 262 w 2990"/>
                <a:gd name="T91" fmla="*/ 173 h 2273"/>
                <a:gd name="T92" fmla="*/ 263 w 2990"/>
                <a:gd name="T93" fmla="*/ 220 h 2273"/>
                <a:gd name="T94" fmla="*/ 241 w 2990"/>
                <a:gd name="T95" fmla="*/ 242 h 2273"/>
                <a:gd name="T96" fmla="*/ 230 w 2990"/>
                <a:gd name="T97" fmla="*/ 267 h 2273"/>
                <a:gd name="T98" fmla="*/ 177 w 2990"/>
                <a:gd name="T99" fmla="*/ 281 h 2273"/>
                <a:gd name="T100" fmla="*/ 147 w 2990"/>
                <a:gd name="T101" fmla="*/ 286 h 2273"/>
                <a:gd name="T102" fmla="*/ 114 w 2990"/>
                <a:gd name="T103" fmla="*/ 294 h 2273"/>
                <a:gd name="T104" fmla="*/ 80 w 2990"/>
                <a:gd name="T105" fmla="*/ 302 h 2273"/>
                <a:gd name="T106" fmla="*/ 80 w 2990"/>
                <a:gd name="T107" fmla="*/ 289 h 2273"/>
                <a:gd name="T108" fmla="*/ 55 w 2990"/>
                <a:gd name="T109" fmla="*/ 291 h 2273"/>
                <a:gd name="T110" fmla="*/ 29 w 2990"/>
                <a:gd name="T111" fmla="*/ 297 h 2273"/>
                <a:gd name="T112" fmla="*/ 10 w 2990"/>
                <a:gd name="T113" fmla="*/ 318 h 2273"/>
                <a:gd name="T114" fmla="*/ 0 60000 65536"/>
                <a:gd name="T115" fmla="*/ 0 60000 65536"/>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60000 65536"/>
                <a:gd name="T151" fmla="*/ 0 60000 65536"/>
                <a:gd name="T152" fmla="*/ 0 60000 65536"/>
                <a:gd name="T153" fmla="*/ 0 60000 65536"/>
                <a:gd name="T154" fmla="*/ 0 60000 65536"/>
                <a:gd name="T155" fmla="*/ 0 60000 65536"/>
                <a:gd name="T156" fmla="*/ 0 60000 65536"/>
                <a:gd name="T157" fmla="*/ 0 60000 65536"/>
                <a:gd name="T158" fmla="*/ 0 60000 65536"/>
                <a:gd name="T159" fmla="*/ 0 60000 65536"/>
                <a:gd name="T160" fmla="*/ 0 60000 65536"/>
                <a:gd name="T161" fmla="*/ 0 60000 65536"/>
                <a:gd name="T162" fmla="*/ 0 60000 65536"/>
                <a:gd name="T163" fmla="*/ 0 60000 65536"/>
                <a:gd name="T164" fmla="*/ 0 60000 65536"/>
                <a:gd name="T165" fmla="*/ 0 60000 65536"/>
                <a:gd name="T166" fmla="*/ 0 60000 65536"/>
                <a:gd name="T167" fmla="*/ 0 60000 65536"/>
                <a:gd name="T168" fmla="*/ 0 60000 65536"/>
                <a:gd name="T169" fmla="*/ 0 60000 65536"/>
                <a:gd name="T170" fmla="*/ 0 60000 65536"/>
                <a:gd name="T171" fmla="*/ 0 w 2990"/>
                <a:gd name="T172" fmla="*/ 0 h 2273"/>
                <a:gd name="T173" fmla="*/ 2990 w 2990"/>
                <a:gd name="T174" fmla="*/ 2273 h 2273"/>
              </a:gdLst>
              <a:ahLst/>
              <a:cxnLst>
                <a:cxn ang="T114">
                  <a:pos x="T0" y="T1"/>
                </a:cxn>
                <a:cxn ang="T115">
                  <a:pos x="T2" y="T3"/>
                </a:cxn>
                <a:cxn ang="T116">
                  <a:pos x="T4" y="T5"/>
                </a:cxn>
                <a:cxn ang="T117">
                  <a:pos x="T6" y="T7"/>
                </a:cxn>
                <a:cxn ang="T118">
                  <a:pos x="T8" y="T9"/>
                </a:cxn>
                <a:cxn ang="T119">
                  <a:pos x="T10" y="T11"/>
                </a:cxn>
                <a:cxn ang="T120">
                  <a:pos x="T12" y="T13"/>
                </a:cxn>
                <a:cxn ang="T121">
                  <a:pos x="T14" y="T15"/>
                </a:cxn>
                <a:cxn ang="T122">
                  <a:pos x="T16" y="T17"/>
                </a:cxn>
                <a:cxn ang="T123">
                  <a:pos x="T18" y="T19"/>
                </a:cxn>
                <a:cxn ang="T124">
                  <a:pos x="T20" y="T21"/>
                </a:cxn>
                <a:cxn ang="T125">
                  <a:pos x="T22" y="T23"/>
                </a:cxn>
                <a:cxn ang="T126">
                  <a:pos x="T24" y="T25"/>
                </a:cxn>
                <a:cxn ang="T127">
                  <a:pos x="T26" y="T27"/>
                </a:cxn>
                <a:cxn ang="T128">
                  <a:pos x="T28" y="T29"/>
                </a:cxn>
                <a:cxn ang="T129">
                  <a:pos x="T30" y="T31"/>
                </a:cxn>
                <a:cxn ang="T130">
                  <a:pos x="T32" y="T33"/>
                </a:cxn>
                <a:cxn ang="T131">
                  <a:pos x="T34" y="T35"/>
                </a:cxn>
                <a:cxn ang="T132">
                  <a:pos x="T36" y="T37"/>
                </a:cxn>
                <a:cxn ang="T133">
                  <a:pos x="T38" y="T39"/>
                </a:cxn>
                <a:cxn ang="T134">
                  <a:pos x="T40" y="T41"/>
                </a:cxn>
                <a:cxn ang="T135">
                  <a:pos x="T42" y="T43"/>
                </a:cxn>
                <a:cxn ang="T136">
                  <a:pos x="T44" y="T45"/>
                </a:cxn>
                <a:cxn ang="T137">
                  <a:pos x="T46" y="T47"/>
                </a:cxn>
                <a:cxn ang="T138">
                  <a:pos x="T48" y="T49"/>
                </a:cxn>
                <a:cxn ang="T139">
                  <a:pos x="T50" y="T51"/>
                </a:cxn>
                <a:cxn ang="T140">
                  <a:pos x="T52" y="T53"/>
                </a:cxn>
                <a:cxn ang="T141">
                  <a:pos x="T54" y="T55"/>
                </a:cxn>
                <a:cxn ang="T142">
                  <a:pos x="T56" y="T57"/>
                </a:cxn>
                <a:cxn ang="T143">
                  <a:pos x="T58" y="T59"/>
                </a:cxn>
                <a:cxn ang="T144">
                  <a:pos x="T60" y="T61"/>
                </a:cxn>
                <a:cxn ang="T145">
                  <a:pos x="T62" y="T63"/>
                </a:cxn>
                <a:cxn ang="T146">
                  <a:pos x="T64" y="T65"/>
                </a:cxn>
                <a:cxn ang="T147">
                  <a:pos x="T66" y="T67"/>
                </a:cxn>
                <a:cxn ang="T148">
                  <a:pos x="T68" y="T69"/>
                </a:cxn>
                <a:cxn ang="T149">
                  <a:pos x="T70" y="T71"/>
                </a:cxn>
                <a:cxn ang="T150">
                  <a:pos x="T72" y="T73"/>
                </a:cxn>
                <a:cxn ang="T151">
                  <a:pos x="T74" y="T75"/>
                </a:cxn>
                <a:cxn ang="T152">
                  <a:pos x="T76" y="T77"/>
                </a:cxn>
                <a:cxn ang="T153">
                  <a:pos x="T78" y="T79"/>
                </a:cxn>
                <a:cxn ang="T154">
                  <a:pos x="T80" y="T81"/>
                </a:cxn>
                <a:cxn ang="T155">
                  <a:pos x="T82" y="T83"/>
                </a:cxn>
                <a:cxn ang="T156">
                  <a:pos x="T84" y="T85"/>
                </a:cxn>
                <a:cxn ang="T157">
                  <a:pos x="T86" y="T87"/>
                </a:cxn>
                <a:cxn ang="T158">
                  <a:pos x="T88" y="T89"/>
                </a:cxn>
                <a:cxn ang="T159">
                  <a:pos x="T90" y="T91"/>
                </a:cxn>
                <a:cxn ang="T160">
                  <a:pos x="T92" y="T93"/>
                </a:cxn>
                <a:cxn ang="T161">
                  <a:pos x="T94" y="T95"/>
                </a:cxn>
                <a:cxn ang="T162">
                  <a:pos x="T96" y="T97"/>
                </a:cxn>
                <a:cxn ang="T163">
                  <a:pos x="T98" y="T99"/>
                </a:cxn>
                <a:cxn ang="T164">
                  <a:pos x="T100" y="T101"/>
                </a:cxn>
                <a:cxn ang="T165">
                  <a:pos x="T102" y="T103"/>
                </a:cxn>
                <a:cxn ang="T166">
                  <a:pos x="T104" y="T105"/>
                </a:cxn>
                <a:cxn ang="T167">
                  <a:pos x="T106" y="T107"/>
                </a:cxn>
                <a:cxn ang="T168">
                  <a:pos x="T108" y="T109"/>
                </a:cxn>
                <a:cxn ang="T169">
                  <a:pos x="T110" y="T111"/>
                </a:cxn>
                <a:cxn ang="T170">
                  <a:pos x="T112" y="T113"/>
                </a:cxn>
              </a:cxnLst>
              <a:rect l="T171" t="T172" r="T173" b="T174"/>
              <a:pathLst>
                <a:path w="2990" h="2273">
                  <a:moveTo>
                    <a:pt x="29" y="1289"/>
                  </a:moveTo>
                  <a:lnTo>
                    <a:pt x="4" y="1329"/>
                  </a:lnTo>
                  <a:lnTo>
                    <a:pt x="12" y="1378"/>
                  </a:lnTo>
                  <a:lnTo>
                    <a:pt x="12" y="1382"/>
                  </a:lnTo>
                  <a:lnTo>
                    <a:pt x="10" y="1395"/>
                  </a:lnTo>
                  <a:lnTo>
                    <a:pt x="10" y="1411"/>
                  </a:lnTo>
                  <a:lnTo>
                    <a:pt x="10" y="1429"/>
                  </a:lnTo>
                  <a:lnTo>
                    <a:pt x="14" y="1443"/>
                  </a:lnTo>
                  <a:lnTo>
                    <a:pt x="20" y="1451"/>
                  </a:lnTo>
                  <a:lnTo>
                    <a:pt x="31" y="1453"/>
                  </a:lnTo>
                  <a:lnTo>
                    <a:pt x="43" y="1451"/>
                  </a:lnTo>
                  <a:lnTo>
                    <a:pt x="55" y="1449"/>
                  </a:lnTo>
                  <a:lnTo>
                    <a:pt x="73" y="1451"/>
                  </a:lnTo>
                  <a:lnTo>
                    <a:pt x="94" y="1462"/>
                  </a:lnTo>
                  <a:lnTo>
                    <a:pt x="116" y="1480"/>
                  </a:lnTo>
                  <a:lnTo>
                    <a:pt x="132" y="1502"/>
                  </a:lnTo>
                  <a:lnTo>
                    <a:pt x="136" y="1514"/>
                  </a:lnTo>
                  <a:lnTo>
                    <a:pt x="132" y="1525"/>
                  </a:lnTo>
                  <a:lnTo>
                    <a:pt x="126" y="1537"/>
                  </a:lnTo>
                  <a:lnTo>
                    <a:pt x="120" y="1549"/>
                  </a:lnTo>
                  <a:lnTo>
                    <a:pt x="116" y="1561"/>
                  </a:lnTo>
                  <a:lnTo>
                    <a:pt x="116" y="1577"/>
                  </a:lnTo>
                  <a:lnTo>
                    <a:pt x="114" y="1596"/>
                  </a:lnTo>
                  <a:lnTo>
                    <a:pt x="110" y="1618"/>
                  </a:lnTo>
                  <a:lnTo>
                    <a:pt x="108" y="1640"/>
                  </a:lnTo>
                  <a:lnTo>
                    <a:pt x="108" y="1657"/>
                  </a:lnTo>
                  <a:lnTo>
                    <a:pt x="112" y="1669"/>
                  </a:lnTo>
                  <a:lnTo>
                    <a:pt x="114" y="1679"/>
                  </a:lnTo>
                  <a:lnTo>
                    <a:pt x="114" y="1691"/>
                  </a:lnTo>
                  <a:lnTo>
                    <a:pt x="106" y="1699"/>
                  </a:lnTo>
                  <a:lnTo>
                    <a:pt x="96" y="1703"/>
                  </a:lnTo>
                  <a:lnTo>
                    <a:pt x="89" y="1701"/>
                  </a:lnTo>
                  <a:lnTo>
                    <a:pt x="83" y="1695"/>
                  </a:lnTo>
                  <a:lnTo>
                    <a:pt x="77" y="1687"/>
                  </a:lnTo>
                  <a:lnTo>
                    <a:pt x="69" y="1679"/>
                  </a:lnTo>
                  <a:lnTo>
                    <a:pt x="63" y="1673"/>
                  </a:lnTo>
                  <a:lnTo>
                    <a:pt x="53" y="1675"/>
                  </a:lnTo>
                  <a:lnTo>
                    <a:pt x="41" y="1685"/>
                  </a:lnTo>
                  <a:lnTo>
                    <a:pt x="26" y="1699"/>
                  </a:lnTo>
                  <a:lnTo>
                    <a:pt x="12" y="1708"/>
                  </a:lnTo>
                  <a:lnTo>
                    <a:pt x="4" y="1712"/>
                  </a:lnTo>
                  <a:lnTo>
                    <a:pt x="0" y="1716"/>
                  </a:lnTo>
                  <a:lnTo>
                    <a:pt x="6" y="1720"/>
                  </a:lnTo>
                  <a:lnTo>
                    <a:pt x="20" y="1724"/>
                  </a:lnTo>
                  <a:lnTo>
                    <a:pt x="41" y="1728"/>
                  </a:lnTo>
                  <a:lnTo>
                    <a:pt x="65" y="1734"/>
                  </a:lnTo>
                  <a:lnTo>
                    <a:pt x="89" y="1740"/>
                  </a:lnTo>
                  <a:lnTo>
                    <a:pt x="110" y="1746"/>
                  </a:lnTo>
                  <a:lnTo>
                    <a:pt x="126" y="1754"/>
                  </a:lnTo>
                  <a:lnTo>
                    <a:pt x="136" y="1764"/>
                  </a:lnTo>
                  <a:lnTo>
                    <a:pt x="140" y="1771"/>
                  </a:lnTo>
                  <a:lnTo>
                    <a:pt x="150" y="1779"/>
                  </a:lnTo>
                  <a:lnTo>
                    <a:pt x="159" y="1785"/>
                  </a:lnTo>
                  <a:lnTo>
                    <a:pt x="169" y="1795"/>
                  </a:lnTo>
                  <a:lnTo>
                    <a:pt x="177" y="1807"/>
                  </a:lnTo>
                  <a:lnTo>
                    <a:pt x="185" y="1825"/>
                  </a:lnTo>
                  <a:lnTo>
                    <a:pt x="187" y="1848"/>
                  </a:lnTo>
                  <a:lnTo>
                    <a:pt x="185" y="1870"/>
                  </a:lnTo>
                  <a:lnTo>
                    <a:pt x="179" y="1888"/>
                  </a:lnTo>
                  <a:lnTo>
                    <a:pt x="175" y="1905"/>
                  </a:lnTo>
                  <a:lnTo>
                    <a:pt x="177" y="1921"/>
                  </a:lnTo>
                  <a:lnTo>
                    <a:pt x="185" y="1941"/>
                  </a:lnTo>
                  <a:lnTo>
                    <a:pt x="195" y="1960"/>
                  </a:lnTo>
                  <a:lnTo>
                    <a:pt x="207" y="1978"/>
                  </a:lnTo>
                  <a:lnTo>
                    <a:pt x="218" y="1986"/>
                  </a:lnTo>
                  <a:lnTo>
                    <a:pt x="232" y="1990"/>
                  </a:lnTo>
                  <a:lnTo>
                    <a:pt x="246" y="1994"/>
                  </a:lnTo>
                  <a:lnTo>
                    <a:pt x="260" y="2002"/>
                  </a:lnTo>
                  <a:lnTo>
                    <a:pt x="270" y="2014"/>
                  </a:lnTo>
                  <a:lnTo>
                    <a:pt x="281" y="2029"/>
                  </a:lnTo>
                  <a:lnTo>
                    <a:pt x="299" y="2045"/>
                  </a:lnTo>
                  <a:lnTo>
                    <a:pt x="327" y="2057"/>
                  </a:lnTo>
                  <a:lnTo>
                    <a:pt x="352" y="2067"/>
                  </a:lnTo>
                  <a:lnTo>
                    <a:pt x="378" y="2076"/>
                  </a:lnTo>
                  <a:lnTo>
                    <a:pt x="402" y="2082"/>
                  </a:lnTo>
                  <a:lnTo>
                    <a:pt x="421" y="2086"/>
                  </a:lnTo>
                  <a:lnTo>
                    <a:pt x="435" y="2084"/>
                  </a:lnTo>
                  <a:lnTo>
                    <a:pt x="457" y="2078"/>
                  </a:lnTo>
                  <a:lnTo>
                    <a:pt x="484" y="2073"/>
                  </a:lnTo>
                  <a:lnTo>
                    <a:pt x="514" y="2065"/>
                  </a:lnTo>
                  <a:lnTo>
                    <a:pt x="543" y="2059"/>
                  </a:lnTo>
                  <a:lnTo>
                    <a:pt x="569" y="2057"/>
                  </a:lnTo>
                  <a:lnTo>
                    <a:pt x="589" y="2057"/>
                  </a:lnTo>
                  <a:lnTo>
                    <a:pt x="608" y="2065"/>
                  </a:lnTo>
                  <a:lnTo>
                    <a:pt x="626" y="2078"/>
                  </a:lnTo>
                  <a:lnTo>
                    <a:pt x="642" y="2096"/>
                  </a:lnTo>
                  <a:lnTo>
                    <a:pt x="661" y="2116"/>
                  </a:lnTo>
                  <a:lnTo>
                    <a:pt x="687" y="2134"/>
                  </a:lnTo>
                  <a:lnTo>
                    <a:pt x="711" y="2149"/>
                  </a:lnTo>
                  <a:lnTo>
                    <a:pt x="726" y="2161"/>
                  </a:lnTo>
                  <a:lnTo>
                    <a:pt x="738" y="2171"/>
                  </a:lnTo>
                  <a:lnTo>
                    <a:pt x="742" y="2177"/>
                  </a:lnTo>
                  <a:lnTo>
                    <a:pt x="744" y="2179"/>
                  </a:lnTo>
                  <a:lnTo>
                    <a:pt x="856" y="2218"/>
                  </a:lnTo>
                  <a:lnTo>
                    <a:pt x="892" y="2242"/>
                  </a:lnTo>
                  <a:lnTo>
                    <a:pt x="949" y="2236"/>
                  </a:lnTo>
                  <a:lnTo>
                    <a:pt x="986" y="2191"/>
                  </a:lnTo>
                  <a:lnTo>
                    <a:pt x="1035" y="2199"/>
                  </a:lnTo>
                  <a:lnTo>
                    <a:pt x="1152" y="2222"/>
                  </a:lnTo>
                  <a:lnTo>
                    <a:pt x="1201" y="2261"/>
                  </a:lnTo>
                  <a:lnTo>
                    <a:pt x="1256" y="2273"/>
                  </a:lnTo>
                  <a:lnTo>
                    <a:pt x="1392" y="2236"/>
                  </a:lnTo>
                  <a:lnTo>
                    <a:pt x="1431" y="2260"/>
                  </a:lnTo>
                  <a:lnTo>
                    <a:pt x="1539" y="2189"/>
                  </a:lnTo>
                  <a:lnTo>
                    <a:pt x="1657" y="2187"/>
                  </a:lnTo>
                  <a:lnTo>
                    <a:pt x="1726" y="2155"/>
                  </a:lnTo>
                  <a:lnTo>
                    <a:pt x="1821" y="2167"/>
                  </a:lnTo>
                  <a:lnTo>
                    <a:pt x="1935" y="2242"/>
                  </a:lnTo>
                  <a:lnTo>
                    <a:pt x="2026" y="2230"/>
                  </a:lnTo>
                  <a:lnTo>
                    <a:pt x="2088" y="2265"/>
                  </a:lnTo>
                  <a:lnTo>
                    <a:pt x="2193" y="2230"/>
                  </a:lnTo>
                  <a:lnTo>
                    <a:pt x="2155" y="2197"/>
                  </a:lnTo>
                  <a:lnTo>
                    <a:pt x="2161" y="2147"/>
                  </a:lnTo>
                  <a:lnTo>
                    <a:pt x="2214" y="2128"/>
                  </a:lnTo>
                  <a:lnTo>
                    <a:pt x="2242" y="2063"/>
                  </a:lnTo>
                  <a:lnTo>
                    <a:pt x="2124" y="1970"/>
                  </a:lnTo>
                  <a:lnTo>
                    <a:pt x="2128" y="1890"/>
                  </a:lnTo>
                  <a:lnTo>
                    <a:pt x="2199" y="1850"/>
                  </a:lnTo>
                  <a:lnTo>
                    <a:pt x="2337" y="1834"/>
                  </a:lnTo>
                  <a:lnTo>
                    <a:pt x="2484" y="1797"/>
                  </a:lnTo>
                  <a:lnTo>
                    <a:pt x="2545" y="1764"/>
                  </a:lnTo>
                  <a:lnTo>
                    <a:pt x="2624" y="1777"/>
                  </a:lnTo>
                  <a:lnTo>
                    <a:pt x="2592" y="1514"/>
                  </a:lnTo>
                  <a:lnTo>
                    <a:pt x="2673" y="1466"/>
                  </a:lnTo>
                  <a:lnTo>
                    <a:pt x="2752" y="1388"/>
                  </a:lnTo>
                  <a:lnTo>
                    <a:pt x="2856" y="1356"/>
                  </a:lnTo>
                  <a:lnTo>
                    <a:pt x="2939" y="1329"/>
                  </a:lnTo>
                  <a:lnTo>
                    <a:pt x="2966" y="1299"/>
                  </a:lnTo>
                  <a:lnTo>
                    <a:pt x="2957" y="1258"/>
                  </a:lnTo>
                  <a:lnTo>
                    <a:pt x="2990" y="1207"/>
                  </a:lnTo>
                  <a:lnTo>
                    <a:pt x="2988" y="1205"/>
                  </a:lnTo>
                  <a:lnTo>
                    <a:pt x="2982" y="1195"/>
                  </a:lnTo>
                  <a:lnTo>
                    <a:pt x="2972" y="1183"/>
                  </a:lnTo>
                  <a:lnTo>
                    <a:pt x="2961" y="1167"/>
                  </a:lnTo>
                  <a:lnTo>
                    <a:pt x="2949" y="1149"/>
                  </a:lnTo>
                  <a:lnTo>
                    <a:pt x="2937" y="1134"/>
                  </a:lnTo>
                  <a:lnTo>
                    <a:pt x="2929" y="1116"/>
                  </a:lnTo>
                  <a:lnTo>
                    <a:pt x="2923" y="1102"/>
                  </a:lnTo>
                  <a:lnTo>
                    <a:pt x="2915" y="1079"/>
                  </a:lnTo>
                  <a:lnTo>
                    <a:pt x="2905" y="1053"/>
                  </a:lnTo>
                  <a:lnTo>
                    <a:pt x="2898" y="1025"/>
                  </a:lnTo>
                  <a:lnTo>
                    <a:pt x="2888" y="1000"/>
                  </a:lnTo>
                  <a:lnTo>
                    <a:pt x="2880" y="982"/>
                  </a:lnTo>
                  <a:lnTo>
                    <a:pt x="2872" y="957"/>
                  </a:lnTo>
                  <a:lnTo>
                    <a:pt x="2870" y="941"/>
                  </a:lnTo>
                  <a:lnTo>
                    <a:pt x="2870" y="935"/>
                  </a:lnTo>
                  <a:lnTo>
                    <a:pt x="2864" y="933"/>
                  </a:lnTo>
                  <a:lnTo>
                    <a:pt x="2850" y="933"/>
                  </a:lnTo>
                  <a:lnTo>
                    <a:pt x="2829" y="929"/>
                  </a:lnTo>
                  <a:lnTo>
                    <a:pt x="2805" y="923"/>
                  </a:lnTo>
                  <a:lnTo>
                    <a:pt x="2781" y="913"/>
                  </a:lnTo>
                  <a:lnTo>
                    <a:pt x="2760" y="898"/>
                  </a:lnTo>
                  <a:lnTo>
                    <a:pt x="2734" y="874"/>
                  </a:lnTo>
                  <a:lnTo>
                    <a:pt x="2709" y="854"/>
                  </a:lnTo>
                  <a:lnTo>
                    <a:pt x="2687" y="837"/>
                  </a:lnTo>
                  <a:lnTo>
                    <a:pt x="2665" y="819"/>
                  </a:lnTo>
                  <a:lnTo>
                    <a:pt x="2648" y="809"/>
                  </a:lnTo>
                  <a:lnTo>
                    <a:pt x="2622" y="803"/>
                  </a:lnTo>
                  <a:lnTo>
                    <a:pt x="2590" y="801"/>
                  </a:lnTo>
                  <a:lnTo>
                    <a:pt x="2557" y="797"/>
                  </a:lnTo>
                  <a:lnTo>
                    <a:pt x="2524" y="795"/>
                  </a:lnTo>
                  <a:lnTo>
                    <a:pt x="2494" y="789"/>
                  </a:lnTo>
                  <a:lnTo>
                    <a:pt x="2468" y="781"/>
                  </a:lnTo>
                  <a:lnTo>
                    <a:pt x="2443" y="770"/>
                  </a:lnTo>
                  <a:lnTo>
                    <a:pt x="2417" y="760"/>
                  </a:lnTo>
                  <a:lnTo>
                    <a:pt x="2396" y="752"/>
                  </a:lnTo>
                  <a:lnTo>
                    <a:pt x="2378" y="746"/>
                  </a:lnTo>
                  <a:lnTo>
                    <a:pt x="2366" y="742"/>
                  </a:lnTo>
                  <a:lnTo>
                    <a:pt x="2360" y="740"/>
                  </a:lnTo>
                  <a:lnTo>
                    <a:pt x="2356" y="738"/>
                  </a:lnTo>
                  <a:lnTo>
                    <a:pt x="2348" y="730"/>
                  </a:lnTo>
                  <a:lnTo>
                    <a:pt x="2337" y="720"/>
                  </a:lnTo>
                  <a:lnTo>
                    <a:pt x="2325" y="709"/>
                  </a:lnTo>
                  <a:lnTo>
                    <a:pt x="2315" y="695"/>
                  </a:lnTo>
                  <a:lnTo>
                    <a:pt x="2309" y="683"/>
                  </a:lnTo>
                  <a:lnTo>
                    <a:pt x="2311" y="669"/>
                  </a:lnTo>
                  <a:lnTo>
                    <a:pt x="2321" y="655"/>
                  </a:lnTo>
                  <a:lnTo>
                    <a:pt x="2333" y="646"/>
                  </a:lnTo>
                  <a:lnTo>
                    <a:pt x="2348" y="634"/>
                  </a:lnTo>
                  <a:lnTo>
                    <a:pt x="2360" y="622"/>
                  </a:lnTo>
                  <a:lnTo>
                    <a:pt x="2372" y="610"/>
                  </a:lnTo>
                  <a:lnTo>
                    <a:pt x="2376" y="592"/>
                  </a:lnTo>
                  <a:lnTo>
                    <a:pt x="2378" y="569"/>
                  </a:lnTo>
                  <a:lnTo>
                    <a:pt x="2378" y="547"/>
                  </a:lnTo>
                  <a:lnTo>
                    <a:pt x="2380" y="528"/>
                  </a:lnTo>
                  <a:lnTo>
                    <a:pt x="2390" y="506"/>
                  </a:lnTo>
                  <a:lnTo>
                    <a:pt x="2396" y="490"/>
                  </a:lnTo>
                  <a:lnTo>
                    <a:pt x="2396" y="474"/>
                  </a:lnTo>
                  <a:lnTo>
                    <a:pt x="2390" y="459"/>
                  </a:lnTo>
                  <a:lnTo>
                    <a:pt x="2382" y="445"/>
                  </a:lnTo>
                  <a:lnTo>
                    <a:pt x="2374" y="433"/>
                  </a:lnTo>
                  <a:lnTo>
                    <a:pt x="2358" y="407"/>
                  </a:lnTo>
                  <a:lnTo>
                    <a:pt x="2342" y="378"/>
                  </a:lnTo>
                  <a:lnTo>
                    <a:pt x="2335" y="344"/>
                  </a:lnTo>
                  <a:lnTo>
                    <a:pt x="2329" y="321"/>
                  </a:lnTo>
                  <a:lnTo>
                    <a:pt x="2319" y="303"/>
                  </a:lnTo>
                  <a:lnTo>
                    <a:pt x="2307" y="287"/>
                  </a:lnTo>
                  <a:lnTo>
                    <a:pt x="2295" y="276"/>
                  </a:lnTo>
                  <a:lnTo>
                    <a:pt x="2285" y="270"/>
                  </a:lnTo>
                  <a:lnTo>
                    <a:pt x="2276" y="266"/>
                  </a:lnTo>
                  <a:lnTo>
                    <a:pt x="2264" y="266"/>
                  </a:lnTo>
                  <a:lnTo>
                    <a:pt x="2256" y="262"/>
                  </a:lnTo>
                  <a:lnTo>
                    <a:pt x="2248" y="254"/>
                  </a:lnTo>
                  <a:lnTo>
                    <a:pt x="2238" y="248"/>
                  </a:lnTo>
                  <a:lnTo>
                    <a:pt x="2224" y="246"/>
                  </a:lnTo>
                  <a:lnTo>
                    <a:pt x="2209" y="248"/>
                  </a:lnTo>
                  <a:lnTo>
                    <a:pt x="2191" y="248"/>
                  </a:lnTo>
                  <a:lnTo>
                    <a:pt x="2177" y="246"/>
                  </a:lnTo>
                  <a:lnTo>
                    <a:pt x="2169" y="238"/>
                  </a:lnTo>
                  <a:lnTo>
                    <a:pt x="2159" y="221"/>
                  </a:lnTo>
                  <a:lnTo>
                    <a:pt x="2150" y="197"/>
                  </a:lnTo>
                  <a:lnTo>
                    <a:pt x="2136" y="173"/>
                  </a:lnTo>
                  <a:lnTo>
                    <a:pt x="2120" y="156"/>
                  </a:lnTo>
                  <a:lnTo>
                    <a:pt x="2106" y="144"/>
                  </a:lnTo>
                  <a:lnTo>
                    <a:pt x="2092" y="136"/>
                  </a:lnTo>
                  <a:lnTo>
                    <a:pt x="2083" y="128"/>
                  </a:lnTo>
                  <a:lnTo>
                    <a:pt x="2077" y="118"/>
                  </a:lnTo>
                  <a:lnTo>
                    <a:pt x="2075" y="104"/>
                  </a:lnTo>
                  <a:lnTo>
                    <a:pt x="2071" y="87"/>
                  </a:lnTo>
                  <a:lnTo>
                    <a:pt x="2061" y="73"/>
                  </a:lnTo>
                  <a:lnTo>
                    <a:pt x="2053" y="63"/>
                  </a:lnTo>
                  <a:lnTo>
                    <a:pt x="2051" y="53"/>
                  </a:lnTo>
                  <a:lnTo>
                    <a:pt x="2057" y="41"/>
                  </a:lnTo>
                  <a:lnTo>
                    <a:pt x="2065" y="32"/>
                  </a:lnTo>
                  <a:lnTo>
                    <a:pt x="2071" y="20"/>
                  </a:lnTo>
                  <a:lnTo>
                    <a:pt x="2073" y="14"/>
                  </a:lnTo>
                  <a:lnTo>
                    <a:pt x="2063" y="8"/>
                  </a:lnTo>
                  <a:lnTo>
                    <a:pt x="2045" y="4"/>
                  </a:lnTo>
                  <a:lnTo>
                    <a:pt x="2020" y="2"/>
                  </a:lnTo>
                  <a:lnTo>
                    <a:pt x="1994" y="0"/>
                  </a:lnTo>
                  <a:lnTo>
                    <a:pt x="1970" y="0"/>
                  </a:lnTo>
                  <a:lnTo>
                    <a:pt x="1955" y="6"/>
                  </a:lnTo>
                  <a:lnTo>
                    <a:pt x="1945" y="14"/>
                  </a:lnTo>
                  <a:lnTo>
                    <a:pt x="1941" y="30"/>
                  </a:lnTo>
                  <a:lnTo>
                    <a:pt x="1937" y="45"/>
                  </a:lnTo>
                  <a:lnTo>
                    <a:pt x="1933" y="61"/>
                  </a:lnTo>
                  <a:lnTo>
                    <a:pt x="1927" y="75"/>
                  </a:lnTo>
                  <a:lnTo>
                    <a:pt x="1915" y="85"/>
                  </a:lnTo>
                  <a:lnTo>
                    <a:pt x="1898" y="87"/>
                  </a:lnTo>
                  <a:lnTo>
                    <a:pt x="1878" y="91"/>
                  </a:lnTo>
                  <a:lnTo>
                    <a:pt x="1858" y="93"/>
                  </a:lnTo>
                  <a:lnTo>
                    <a:pt x="1840" y="95"/>
                  </a:lnTo>
                  <a:lnTo>
                    <a:pt x="1823" y="102"/>
                  </a:lnTo>
                  <a:lnTo>
                    <a:pt x="1809" y="116"/>
                  </a:lnTo>
                  <a:lnTo>
                    <a:pt x="1797" y="140"/>
                  </a:lnTo>
                  <a:lnTo>
                    <a:pt x="1785" y="169"/>
                  </a:lnTo>
                  <a:lnTo>
                    <a:pt x="1777" y="203"/>
                  </a:lnTo>
                  <a:lnTo>
                    <a:pt x="1774" y="236"/>
                  </a:lnTo>
                  <a:lnTo>
                    <a:pt x="1770" y="262"/>
                  </a:lnTo>
                  <a:lnTo>
                    <a:pt x="1768" y="283"/>
                  </a:lnTo>
                  <a:lnTo>
                    <a:pt x="1762" y="303"/>
                  </a:lnTo>
                  <a:lnTo>
                    <a:pt x="1754" y="319"/>
                  </a:lnTo>
                  <a:lnTo>
                    <a:pt x="1740" y="329"/>
                  </a:lnTo>
                  <a:lnTo>
                    <a:pt x="1722" y="337"/>
                  </a:lnTo>
                  <a:lnTo>
                    <a:pt x="1703" y="341"/>
                  </a:lnTo>
                  <a:lnTo>
                    <a:pt x="1685" y="346"/>
                  </a:lnTo>
                  <a:lnTo>
                    <a:pt x="1669" y="350"/>
                  </a:lnTo>
                  <a:lnTo>
                    <a:pt x="1655" y="348"/>
                  </a:lnTo>
                  <a:lnTo>
                    <a:pt x="1644" y="341"/>
                  </a:lnTo>
                  <a:lnTo>
                    <a:pt x="1634" y="333"/>
                  </a:lnTo>
                  <a:lnTo>
                    <a:pt x="1618" y="331"/>
                  </a:lnTo>
                  <a:lnTo>
                    <a:pt x="1600" y="331"/>
                  </a:lnTo>
                  <a:lnTo>
                    <a:pt x="1581" y="329"/>
                  </a:lnTo>
                  <a:lnTo>
                    <a:pt x="1563" y="325"/>
                  </a:lnTo>
                  <a:lnTo>
                    <a:pt x="1549" y="315"/>
                  </a:lnTo>
                  <a:lnTo>
                    <a:pt x="1537" y="303"/>
                  </a:lnTo>
                  <a:lnTo>
                    <a:pt x="1524" y="289"/>
                  </a:lnTo>
                  <a:lnTo>
                    <a:pt x="1508" y="276"/>
                  </a:lnTo>
                  <a:lnTo>
                    <a:pt x="1494" y="266"/>
                  </a:lnTo>
                  <a:lnTo>
                    <a:pt x="1480" y="260"/>
                  </a:lnTo>
                  <a:lnTo>
                    <a:pt x="1468" y="260"/>
                  </a:lnTo>
                  <a:lnTo>
                    <a:pt x="1461" y="268"/>
                  </a:lnTo>
                  <a:lnTo>
                    <a:pt x="1449" y="287"/>
                  </a:lnTo>
                  <a:lnTo>
                    <a:pt x="1435" y="311"/>
                  </a:lnTo>
                  <a:lnTo>
                    <a:pt x="1417" y="341"/>
                  </a:lnTo>
                  <a:lnTo>
                    <a:pt x="1400" y="372"/>
                  </a:lnTo>
                  <a:lnTo>
                    <a:pt x="1382" y="407"/>
                  </a:lnTo>
                  <a:lnTo>
                    <a:pt x="1366" y="439"/>
                  </a:lnTo>
                  <a:lnTo>
                    <a:pt x="1348" y="467"/>
                  </a:lnTo>
                  <a:lnTo>
                    <a:pt x="1335" y="488"/>
                  </a:lnTo>
                  <a:lnTo>
                    <a:pt x="1327" y="506"/>
                  </a:lnTo>
                  <a:lnTo>
                    <a:pt x="1327" y="522"/>
                  </a:lnTo>
                  <a:lnTo>
                    <a:pt x="1335" y="533"/>
                  </a:lnTo>
                  <a:lnTo>
                    <a:pt x="1344" y="541"/>
                  </a:lnTo>
                  <a:lnTo>
                    <a:pt x="1358" y="549"/>
                  </a:lnTo>
                  <a:lnTo>
                    <a:pt x="1370" y="555"/>
                  </a:lnTo>
                  <a:lnTo>
                    <a:pt x="1376" y="563"/>
                  </a:lnTo>
                  <a:lnTo>
                    <a:pt x="1374" y="569"/>
                  </a:lnTo>
                  <a:lnTo>
                    <a:pt x="1362" y="575"/>
                  </a:lnTo>
                  <a:lnTo>
                    <a:pt x="1348" y="577"/>
                  </a:lnTo>
                  <a:lnTo>
                    <a:pt x="1331" y="577"/>
                  </a:lnTo>
                  <a:lnTo>
                    <a:pt x="1313" y="577"/>
                  </a:lnTo>
                  <a:lnTo>
                    <a:pt x="1297" y="577"/>
                  </a:lnTo>
                  <a:lnTo>
                    <a:pt x="1285" y="577"/>
                  </a:lnTo>
                  <a:lnTo>
                    <a:pt x="1274" y="571"/>
                  </a:lnTo>
                  <a:lnTo>
                    <a:pt x="1264" y="561"/>
                  </a:lnTo>
                  <a:lnTo>
                    <a:pt x="1252" y="551"/>
                  </a:lnTo>
                  <a:lnTo>
                    <a:pt x="1238" y="543"/>
                  </a:lnTo>
                  <a:lnTo>
                    <a:pt x="1222" y="541"/>
                  </a:lnTo>
                  <a:lnTo>
                    <a:pt x="1201" y="543"/>
                  </a:lnTo>
                  <a:lnTo>
                    <a:pt x="1177" y="547"/>
                  </a:lnTo>
                  <a:lnTo>
                    <a:pt x="1153" y="551"/>
                  </a:lnTo>
                  <a:lnTo>
                    <a:pt x="1126" y="553"/>
                  </a:lnTo>
                  <a:lnTo>
                    <a:pt x="1100" y="553"/>
                  </a:lnTo>
                  <a:lnTo>
                    <a:pt x="1079" y="551"/>
                  </a:lnTo>
                  <a:lnTo>
                    <a:pt x="1059" y="551"/>
                  </a:lnTo>
                  <a:lnTo>
                    <a:pt x="1039" y="553"/>
                  </a:lnTo>
                  <a:lnTo>
                    <a:pt x="1026" y="555"/>
                  </a:lnTo>
                  <a:lnTo>
                    <a:pt x="1014" y="561"/>
                  </a:lnTo>
                  <a:lnTo>
                    <a:pt x="1010" y="567"/>
                  </a:lnTo>
                  <a:lnTo>
                    <a:pt x="1014" y="577"/>
                  </a:lnTo>
                  <a:lnTo>
                    <a:pt x="1024" y="585"/>
                  </a:lnTo>
                  <a:lnTo>
                    <a:pt x="1035" y="589"/>
                  </a:lnTo>
                  <a:lnTo>
                    <a:pt x="1049" y="592"/>
                  </a:lnTo>
                  <a:lnTo>
                    <a:pt x="1061" y="594"/>
                  </a:lnTo>
                  <a:lnTo>
                    <a:pt x="1073" y="598"/>
                  </a:lnTo>
                  <a:lnTo>
                    <a:pt x="1081" y="604"/>
                  </a:lnTo>
                  <a:lnTo>
                    <a:pt x="1085" y="616"/>
                  </a:lnTo>
                  <a:lnTo>
                    <a:pt x="1081" y="632"/>
                  </a:lnTo>
                  <a:lnTo>
                    <a:pt x="1069" y="655"/>
                  </a:lnTo>
                  <a:lnTo>
                    <a:pt x="1057" y="677"/>
                  </a:lnTo>
                  <a:lnTo>
                    <a:pt x="1047" y="695"/>
                  </a:lnTo>
                  <a:lnTo>
                    <a:pt x="1041" y="715"/>
                  </a:lnTo>
                  <a:lnTo>
                    <a:pt x="1039" y="736"/>
                  </a:lnTo>
                  <a:lnTo>
                    <a:pt x="1045" y="762"/>
                  </a:lnTo>
                  <a:lnTo>
                    <a:pt x="1057" y="799"/>
                  </a:lnTo>
                  <a:lnTo>
                    <a:pt x="1061" y="833"/>
                  </a:lnTo>
                  <a:lnTo>
                    <a:pt x="1059" y="860"/>
                  </a:lnTo>
                  <a:lnTo>
                    <a:pt x="1051" y="882"/>
                  </a:lnTo>
                  <a:lnTo>
                    <a:pt x="1039" y="894"/>
                  </a:lnTo>
                  <a:lnTo>
                    <a:pt x="1024" y="905"/>
                  </a:lnTo>
                  <a:lnTo>
                    <a:pt x="1004" y="915"/>
                  </a:lnTo>
                  <a:lnTo>
                    <a:pt x="986" y="927"/>
                  </a:lnTo>
                  <a:lnTo>
                    <a:pt x="972" y="939"/>
                  </a:lnTo>
                  <a:lnTo>
                    <a:pt x="966" y="953"/>
                  </a:lnTo>
                  <a:lnTo>
                    <a:pt x="966" y="968"/>
                  </a:lnTo>
                  <a:lnTo>
                    <a:pt x="966" y="988"/>
                  </a:lnTo>
                  <a:lnTo>
                    <a:pt x="966" y="1010"/>
                  </a:lnTo>
                  <a:lnTo>
                    <a:pt x="965" y="1031"/>
                  </a:lnTo>
                  <a:lnTo>
                    <a:pt x="961" y="1049"/>
                  </a:lnTo>
                  <a:lnTo>
                    <a:pt x="953" y="1063"/>
                  </a:lnTo>
                  <a:lnTo>
                    <a:pt x="941" y="1069"/>
                  </a:lnTo>
                  <a:lnTo>
                    <a:pt x="921" y="1071"/>
                  </a:lnTo>
                  <a:lnTo>
                    <a:pt x="892" y="1075"/>
                  </a:lnTo>
                  <a:lnTo>
                    <a:pt x="858" y="1079"/>
                  </a:lnTo>
                  <a:lnTo>
                    <a:pt x="821" y="1085"/>
                  </a:lnTo>
                  <a:lnTo>
                    <a:pt x="783" y="1092"/>
                  </a:lnTo>
                  <a:lnTo>
                    <a:pt x="752" y="1100"/>
                  </a:lnTo>
                  <a:lnTo>
                    <a:pt x="728" y="1110"/>
                  </a:lnTo>
                  <a:lnTo>
                    <a:pt x="705" y="1124"/>
                  </a:lnTo>
                  <a:lnTo>
                    <a:pt x="685" y="1138"/>
                  </a:lnTo>
                  <a:lnTo>
                    <a:pt x="671" y="1151"/>
                  </a:lnTo>
                  <a:lnTo>
                    <a:pt x="655" y="1159"/>
                  </a:lnTo>
                  <a:lnTo>
                    <a:pt x="642" y="1163"/>
                  </a:lnTo>
                  <a:lnTo>
                    <a:pt x="628" y="1159"/>
                  </a:lnTo>
                  <a:lnTo>
                    <a:pt x="606" y="1153"/>
                  </a:lnTo>
                  <a:lnTo>
                    <a:pt x="585" y="1146"/>
                  </a:lnTo>
                  <a:lnTo>
                    <a:pt x="559" y="1138"/>
                  </a:lnTo>
                  <a:lnTo>
                    <a:pt x="535" y="1132"/>
                  </a:lnTo>
                  <a:lnTo>
                    <a:pt x="516" y="1130"/>
                  </a:lnTo>
                  <a:lnTo>
                    <a:pt x="500" y="1132"/>
                  </a:lnTo>
                  <a:lnTo>
                    <a:pt x="486" y="1142"/>
                  </a:lnTo>
                  <a:lnTo>
                    <a:pt x="470" y="1157"/>
                  </a:lnTo>
                  <a:lnTo>
                    <a:pt x="457" y="1177"/>
                  </a:lnTo>
                  <a:lnTo>
                    <a:pt x="443" y="1197"/>
                  </a:lnTo>
                  <a:lnTo>
                    <a:pt x="427" y="1212"/>
                  </a:lnTo>
                  <a:lnTo>
                    <a:pt x="413" y="1220"/>
                  </a:lnTo>
                  <a:lnTo>
                    <a:pt x="390" y="1220"/>
                  </a:lnTo>
                  <a:lnTo>
                    <a:pt x="362" y="1216"/>
                  </a:lnTo>
                  <a:lnTo>
                    <a:pt x="339" y="1212"/>
                  </a:lnTo>
                  <a:lnTo>
                    <a:pt x="319" y="1210"/>
                  </a:lnTo>
                  <a:lnTo>
                    <a:pt x="313" y="1207"/>
                  </a:lnTo>
                  <a:lnTo>
                    <a:pt x="309" y="1199"/>
                  </a:lnTo>
                  <a:lnTo>
                    <a:pt x="309" y="1189"/>
                  </a:lnTo>
                  <a:lnTo>
                    <a:pt x="313" y="1177"/>
                  </a:lnTo>
                  <a:lnTo>
                    <a:pt x="315" y="1167"/>
                  </a:lnTo>
                  <a:lnTo>
                    <a:pt x="317" y="1159"/>
                  </a:lnTo>
                  <a:lnTo>
                    <a:pt x="319" y="1157"/>
                  </a:lnTo>
                  <a:lnTo>
                    <a:pt x="315" y="1157"/>
                  </a:lnTo>
                  <a:lnTo>
                    <a:pt x="303" y="1159"/>
                  </a:lnTo>
                  <a:lnTo>
                    <a:pt x="287" y="1161"/>
                  </a:lnTo>
                  <a:lnTo>
                    <a:pt x="268" y="1163"/>
                  </a:lnTo>
                  <a:lnTo>
                    <a:pt x="250" y="1165"/>
                  </a:lnTo>
                  <a:lnTo>
                    <a:pt x="234" y="1165"/>
                  </a:lnTo>
                  <a:lnTo>
                    <a:pt x="220" y="1165"/>
                  </a:lnTo>
                  <a:lnTo>
                    <a:pt x="211" y="1171"/>
                  </a:lnTo>
                  <a:lnTo>
                    <a:pt x="201" y="1177"/>
                  </a:lnTo>
                  <a:lnTo>
                    <a:pt x="189" y="1185"/>
                  </a:lnTo>
                  <a:lnTo>
                    <a:pt x="171" y="1191"/>
                  </a:lnTo>
                  <a:lnTo>
                    <a:pt x="154" y="1193"/>
                  </a:lnTo>
                  <a:lnTo>
                    <a:pt x="136" y="1193"/>
                  </a:lnTo>
                  <a:lnTo>
                    <a:pt x="116" y="1191"/>
                  </a:lnTo>
                  <a:lnTo>
                    <a:pt x="100" y="1191"/>
                  </a:lnTo>
                  <a:lnTo>
                    <a:pt x="87" y="1197"/>
                  </a:lnTo>
                  <a:lnTo>
                    <a:pt x="77" y="1210"/>
                  </a:lnTo>
                  <a:lnTo>
                    <a:pt x="69" y="1228"/>
                  </a:lnTo>
                  <a:lnTo>
                    <a:pt x="59" y="1246"/>
                  </a:lnTo>
                  <a:lnTo>
                    <a:pt x="49" y="1262"/>
                  </a:lnTo>
                  <a:lnTo>
                    <a:pt x="39" y="1275"/>
                  </a:lnTo>
                  <a:lnTo>
                    <a:pt x="33" y="1285"/>
                  </a:lnTo>
                  <a:lnTo>
                    <a:pt x="29" y="1289"/>
                  </a:lnTo>
                </a:path>
              </a:pathLst>
            </a:custGeom>
            <a:grpFill/>
            <a:ln w="6350">
              <a:solidFill>
                <a:srgbClr val="414455"/>
              </a:solidFill>
              <a:prstDash val="solid"/>
              <a:round/>
            </a:ln>
          </p:spPr>
          <p:txBody>
            <a:bodyPr/>
            <a:lstStyle/>
            <a:p>
              <a:endParaRPr lang="zh-CN" altLang="en-US"/>
            </a:p>
          </p:txBody>
        </p:sp>
        <p:sp>
          <p:nvSpPr>
            <p:cNvPr id="49" name="Freeform 69"/>
            <p:cNvSpPr/>
            <p:nvPr/>
          </p:nvSpPr>
          <p:spPr bwMode="gray">
            <a:xfrm>
              <a:off x="900" y="2373"/>
              <a:ext cx="1448" cy="781"/>
            </a:xfrm>
            <a:custGeom>
              <a:avLst/>
              <a:gdLst>
                <a:gd name="T0" fmla="*/ 682 w 2896"/>
                <a:gd name="T1" fmla="*/ 376 h 1563"/>
                <a:gd name="T2" fmla="*/ 665 w 2896"/>
                <a:gd name="T3" fmla="*/ 372 h 1563"/>
                <a:gd name="T4" fmla="*/ 658 w 2896"/>
                <a:gd name="T5" fmla="*/ 380 h 1563"/>
                <a:gd name="T6" fmla="*/ 653 w 2896"/>
                <a:gd name="T7" fmla="*/ 378 h 1563"/>
                <a:gd name="T8" fmla="*/ 623 w 2896"/>
                <a:gd name="T9" fmla="*/ 368 h 1563"/>
                <a:gd name="T10" fmla="*/ 626 w 2896"/>
                <a:gd name="T11" fmla="*/ 363 h 1563"/>
                <a:gd name="T12" fmla="*/ 630 w 2896"/>
                <a:gd name="T13" fmla="*/ 349 h 1563"/>
                <a:gd name="T14" fmla="*/ 616 w 2896"/>
                <a:gd name="T15" fmla="*/ 326 h 1563"/>
                <a:gd name="T16" fmla="*/ 604 w 2896"/>
                <a:gd name="T17" fmla="*/ 331 h 1563"/>
                <a:gd name="T18" fmla="*/ 589 w 2896"/>
                <a:gd name="T19" fmla="*/ 341 h 1563"/>
                <a:gd name="T20" fmla="*/ 568 w 2896"/>
                <a:gd name="T21" fmla="*/ 333 h 1563"/>
                <a:gd name="T22" fmla="*/ 557 w 2896"/>
                <a:gd name="T23" fmla="*/ 332 h 1563"/>
                <a:gd name="T24" fmla="*/ 536 w 2896"/>
                <a:gd name="T25" fmla="*/ 348 h 1563"/>
                <a:gd name="T26" fmla="*/ 511 w 2896"/>
                <a:gd name="T27" fmla="*/ 355 h 1563"/>
                <a:gd name="T28" fmla="*/ 491 w 2896"/>
                <a:gd name="T29" fmla="*/ 376 h 1563"/>
                <a:gd name="T30" fmla="*/ 459 w 2896"/>
                <a:gd name="T31" fmla="*/ 388 h 1563"/>
                <a:gd name="T32" fmla="*/ 442 w 2896"/>
                <a:gd name="T33" fmla="*/ 382 h 1563"/>
                <a:gd name="T34" fmla="*/ 431 w 2896"/>
                <a:gd name="T35" fmla="*/ 370 h 1563"/>
                <a:gd name="T36" fmla="*/ 400 w 2896"/>
                <a:gd name="T37" fmla="*/ 364 h 1563"/>
                <a:gd name="T38" fmla="*/ 389 w 2896"/>
                <a:gd name="T39" fmla="*/ 353 h 1563"/>
                <a:gd name="T40" fmla="*/ 364 w 2896"/>
                <a:gd name="T41" fmla="*/ 368 h 1563"/>
                <a:gd name="T42" fmla="*/ 348 w 2896"/>
                <a:gd name="T43" fmla="*/ 384 h 1563"/>
                <a:gd name="T44" fmla="*/ 335 w 2896"/>
                <a:gd name="T45" fmla="*/ 390 h 1563"/>
                <a:gd name="T46" fmla="*/ 339 w 2896"/>
                <a:gd name="T47" fmla="*/ 373 h 1563"/>
                <a:gd name="T48" fmla="*/ 331 w 2896"/>
                <a:gd name="T49" fmla="*/ 359 h 1563"/>
                <a:gd name="T50" fmla="*/ 302 w 2896"/>
                <a:gd name="T51" fmla="*/ 366 h 1563"/>
                <a:gd name="T52" fmla="*/ 264 w 2896"/>
                <a:gd name="T53" fmla="*/ 352 h 1563"/>
                <a:gd name="T54" fmla="*/ 246 w 2896"/>
                <a:gd name="T55" fmla="*/ 351 h 1563"/>
                <a:gd name="T56" fmla="*/ 221 w 2896"/>
                <a:gd name="T57" fmla="*/ 336 h 1563"/>
                <a:gd name="T58" fmla="*/ 200 w 2896"/>
                <a:gd name="T59" fmla="*/ 320 h 1563"/>
                <a:gd name="T60" fmla="*/ 178 w 2896"/>
                <a:gd name="T61" fmla="*/ 301 h 1563"/>
                <a:gd name="T62" fmla="*/ 171 w 2896"/>
                <a:gd name="T63" fmla="*/ 281 h 1563"/>
                <a:gd name="T64" fmla="*/ 158 w 2896"/>
                <a:gd name="T65" fmla="*/ 288 h 1563"/>
                <a:gd name="T66" fmla="*/ 142 w 2896"/>
                <a:gd name="T67" fmla="*/ 265 h 1563"/>
                <a:gd name="T68" fmla="*/ 109 w 2896"/>
                <a:gd name="T69" fmla="*/ 235 h 1563"/>
                <a:gd name="T70" fmla="*/ 89 w 2896"/>
                <a:gd name="T71" fmla="*/ 223 h 1563"/>
                <a:gd name="T72" fmla="*/ 74 w 2896"/>
                <a:gd name="T73" fmla="*/ 228 h 1563"/>
                <a:gd name="T74" fmla="*/ 46 w 2896"/>
                <a:gd name="T75" fmla="*/ 195 h 1563"/>
                <a:gd name="T76" fmla="*/ 19 w 2896"/>
                <a:gd name="T77" fmla="*/ 169 h 1563"/>
                <a:gd name="T78" fmla="*/ 10 w 2896"/>
                <a:gd name="T79" fmla="*/ 162 h 1563"/>
                <a:gd name="T80" fmla="*/ 0 w 2896"/>
                <a:gd name="T81" fmla="*/ 157 h 1563"/>
                <a:gd name="T82" fmla="*/ 3 w 2896"/>
                <a:gd name="T83" fmla="*/ 135 h 1563"/>
                <a:gd name="T84" fmla="*/ 1 w 2896"/>
                <a:gd name="T85" fmla="*/ 112 h 1563"/>
                <a:gd name="T86" fmla="*/ 11 w 2896"/>
                <a:gd name="T87" fmla="*/ 109 h 1563"/>
                <a:gd name="T88" fmla="*/ 22 w 2896"/>
                <a:gd name="T89" fmla="*/ 118 h 1563"/>
                <a:gd name="T90" fmla="*/ 38 w 2896"/>
                <a:gd name="T91" fmla="*/ 112 h 1563"/>
                <a:gd name="T92" fmla="*/ 43 w 2896"/>
                <a:gd name="T93" fmla="*/ 90 h 1563"/>
                <a:gd name="T94" fmla="*/ 25 w 2896"/>
                <a:gd name="T95" fmla="*/ 76 h 1563"/>
                <a:gd name="T96" fmla="*/ 29 w 2896"/>
                <a:gd name="T97" fmla="*/ 51 h 1563"/>
                <a:gd name="T98" fmla="*/ 39 w 2896"/>
                <a:gd name="T99" fmla="*/ 36 h 1563"/>
                <a:gd name="T100" fmla="*/ 71 w 2896"/>
                <a:gd name="T101" fmla="*/ 26 h 1563"/>
                <a:gd name="T102" fmla="*/ 148 w 2896"/>
                <a:gd name="T103" fmla="*/ 20 h 1563"/>
                <a:gd name="T104" fmla="*/ 258 w 2896"/>
                <a:gd name="T105" fmla="*/ 20 h 1563"/>
                <a:gd name="T106" fmla="*/ 365 w 2896"/>
                <a:gd name="T107" fmla="*/ 3 h 1563"/>
                <a:gd name="T108" fmla="*/ 417 w 2896"/>
                <a:gd name="T109" fmla="*/ 39 h 1563"/>
                <a:gd name="T110" fmla="*/ 399 w 2896"/>
                <a:gd name="T111" fmla="*/ 107 h 1563"/>
                <a:gd name="T112" fmla="*/ 467 w 2896"/>
                <a:gd name="T113" fmla="*/ 166 h 1563"/>
                <a:gd name="T114" fmla="*/ 552 w 2896"/>
                <a:gd name="T115" fmla="*/ 189 h 1563"/>
                <a:gd name="T116" fmla="*/ 640 w 2896"/>
                <a:gd name="T117" fmla="*/ 234 h 1563"/>
                <a:gd name="T118" fmla="*/ 685 w 2896"/>
                <a:gd name="T119" fmla="*/ 200 h 1563"/>
                <a:gd name="T120" fmla="*/ 711 w 2896"/>
                <a:gd name="T121" fmla="*/ 258 h 1563"/>
                <a:gd name="T122" fmla="*/ 713 w 2896"/>
                <a:gd name="T123" fmla="*/ 353 h 1563"/>
                <a:gd name="T124" fmla="*/ 689 w 2896"/>
                <a:gd name="T125" fmla="*/ 384 h 1563"/>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60000 65536"/>
                <a:gd name="T151" fmla="*/ 0 60000 65536"/>
                <a:gd name="T152" fmla="*/ 0 60000 65536"/>
                <a:gd name="T153" fmla="*/ 0 60000 65536"/>
                <a:gd name="T154" fmla="*/ 0 60000 65536"/>
                <a:gd name="T155" fmla="*/ 0 60000 65536"/>
                <a:gd name="T156" fmla="*/ 0 60000 65536"/>
                <a:gd name="T157" fmla="*/ 0 60000 65536"/>
                <a:gd name="T158" fmla="*/ 0 60000 65536"/>
                <a:gd name="T159" fmla="*/ 0 60000 65536"/>
                <a:gd name="T160" fmla="*/ 0 60000 65536"/>
                <a:gd name="T161" fmla="*/ 0 60000 65536"/>
                <a:gd name="T162" fmla="*/ 0 60000 65536"/>
                <a:gd name="T163" fmla="*/ 0 60000 65536"/>
                <a:gd name="T164" fmla="*/ 0 60000 65536"/>
                <a:gd name="T165" fmla="*/ 0 60000 65536"/>
                <a:gd name="T166" fmla="*/ 0 60000 65536"/>
                <a:gd name="T167" fmla="*/ 0 60000 65536"/>
                <a:gd name="T168" fmla="*/ 0 60000 65536"/>
                <a:gd name="T169" fmla="*/ 0 60000 65536"/>
                <a:gd name="T170" fmla="*/ 0 60000 65536"/>
                <a:gd name="T171" fmla="*/ 0 60000 65536"/>
                <a:gd name="T172" fmla="*/ 0 60000 65536"/>
                <a:gd name="T173" fmla="*/ 0 60000 65536"/>
                <a:gd name="T174" fmla="*/ 0 60000 65536"/>
                <a:gd name="T175" fmla="*/ 0 60000 65536"/>
                <a:gd name="T176" fmla="*/ 0 60000 65536"/>
                <a:gd name="T177" fmla="*/ 0 60000 65536"/>
                <a:gd name="T178" fmla="*/ 0 60000 65536"/>
                <a:gd name="T179" fmla="*/ 0 60000 65536"/>
                <a:gd name="T180" fmla="*/ 0 60000 65536"/>
                <a:gd name="T181" fmla="*/ 0 60000 65536"/>
                <a:gd name="T182" fmla="*/ 0 60000 65536"/>
                <a:gd name="T183" fmla="*/ 0 60000 65536"/>
                <a:gd name="T184" fmla="*/ 0 60000 65536"/>
                <a:gd name="T185" fmla="*/ 0 60000 65536"/>
                <a:gd name="T186" fmla="*/ 0 60000 65536"/>
                <a:gd name="T187" fmla="*/ 0 60000 65536"/>
                <a:gd name="T188" fmla="*/ 0 60000 65536"/>
                <a:gd name="T189" fmla="*/ 0 w 2896"/>
                <a:gd name="T190" fmla="*/ 0 h 1563"/>
                <a:gd name="T191" fmla="*/ 2896 w 2896"/>
                <a:gd name="T192" fmla="*/ 1563 h 1563"/>
              </a:gdLst>
              <a:ahLst/>
              <a:cxnLst>
                <a:cxn ang="T126">
                  <a:pos x="T0" y="T1"/>
                </a:cxn>
                <a:cxn ang="T127">
                  <a:pos x="T2" y="T3"/>
                </a:cxn>
                <a:cxn ang="T128">
                  <a:pos x="T4" y="T5"/>
                </a:cxn>
                <a:cxn ang="T129">
                  <a:pos x="T6" y="T7"/>
                </a:cxn>
                <a:cxn ang="T130">
                  <a:pos x="T8" y="T9"/>
                </a:cxn>
                <a:cxn ang="T131">
                  <a:pos x="T10" y="T11"/>
                </a:cxn>
                <a:cxn ang="T132">
                  <a:pos x="T12" y="T13"/>
                </a:cxn>
                <a:cxn ang="T133">
                  <a:pos x="T14" y="T15"/>
                </a:cxn>
                <a:cxn ang="T134">
                  <a:pos x="T16" y="T17"/>
                </a:cxn>
                <a:cxn ang="T135">
                  <a:pos x="T18" y="T19"/>
                </a:cxn>
                <a:cxn ang="T136">
                  <a:pos x="T20" y="T21"/>
                </a:cxn>
                <a:cxn ang="T137">
                  <a:pos x="T22" y="T23"/>
                </a:cxn>
                <a:cxn ang="T138">
                  <a:pos x="T24" y="T25"/>
                </a:cxn>
                <a:cxn ang="T139">
                  <a:pos x="T26" y="T27"/>
                </a:cxn>
                <a:cxn ang="T140">
                  <a:pos x="T28" y="T29"/>
                </a:cxn>
                <a:cxn ang="T141">
                  <a:pos x="T30" y="T31"/>
                </a:cxn>
                <a:cxn ang="T142">
                  <a:pos x="T32" y="T33"/>
                </a:cxn>
                <a:cxn ang="T143">
                  <a:pos x="T34" y="T35"/>
                </a:cxn>
                <a:cxn ang="T144">
                  <a:pos x="T36" y="T37"/>
                </a:cxn>
                <a:cxn ang="T145">
                  <a:pos x="T38" y="T39"/>
                </a:cxn>
                <a:cxn ang="T146">
                  <a:pos x="T40" y="T41"/>
                </a:cxn>
                <a:cxn ang="T147">
                  <a:pos x="T42" y="T43"/>
                </a:cxn>
                <a:cxn ang="T148">
                  <a:pos x="T44" y="T45"/>
                </a:cxn>
                <a:cxn ang="T149">
                  <a:pos x="T46" y="T47"/>
                </a:cxn>
                <a:cxn ang="T150">
                  <a:pos x="T48" y="T49"/>
                </a:cxn>
                <a:cxn ang="T151">
                  <a:pos x="T50" y="T51"/>
                </a:cxn>
                <a:cxn ang="T152">
                  <a:pos x="T52" y="T53"/>
                </a:cxn>
                <a:cxn ang="T153">
                  <a:pos x="T54" y="T55"/>
                </a:cxn>
                <a:cxn ang="T154">
                  <a:pos x="T56" y="T57"/>
                </a:cxn>
                <a:cxn ang="T155">
                  <a:pos x="T58" y="T59"/>
                </a:cxn>
                <a:cxn ang="T156">
                  <a:pos x="T60" y="T61"/>
                </a:cxn>
                <a:cxn ang="T157">
                  <a:pos x="T62" y="T63"/>
                </a:cxn>
                <a:cxn ang="T158">
                  <a:pos x="T64" y="T65"/>
                </a:cxn>
                <a:cxn ang="T159">
                  <a:pos x="T66" y="T67"/>
                </a:cxn>
                <a:cxn ang="T160">
                  <a:pos x="T68" y="T69"/>
                </a:cxn>
                <a:cxn ang="T161">
                  <a:pos x="T70" y="T71"/>
                </a:cxn>
                <a:cxn ang="T162">
                  <a:pos x="T72" y="T73"/>
                </a:cxn>
                <a:cxn ang="T163">
                  <a:pos x="T74" y="T75"/>
                </a:cxn>
                <a:cxn ang="T164">
                  <a:pos x="T76" y="T77"/>
                </a:cxn>
                <a:cxn ang="T165">
                  <a:pos x="T78" y="T79"/>
                </a:cxn>
                <a:cxn ang="T166">
                  <a:pos x="T80" y="T81"/>
                </a:cxn>
                <a:cxn ang="T167">
                  <a:pos x="T82" y="T83"/>
                </a:cxn>
                <a:cxn ang="T168">
                  <a:pos x="T84" y="T85"/>
                </a:cxn>
                <a:cxn ang="T169">
                  <a:pos x="T86" y="T87"/>
                </a:cxn>
                <a:cxn ang="T170">
                  <a:pos x="T88" y="T89"/>
                </a:cxn>
                <a:cxn ang="T171">
                  <a:pos x="T90" y="T91"/>
                </a:cxn>
                <a:cxn ang="T172">
                  <a:pos x="T92" y="T93"/>
                </a:cxn>
                <a:cxn ang="T173">
                  <a:pos x="T94" y="T95"/>
                </a:cxn>
                <a:cxn ang="T174">
                  <a:pos x="T96" y="T97"/>
                </a:cxn>
                <a:cxn ang="T175">
                  <a:pos x="T98" y="T99"/>
                </a:cxn>
                <a:cxn ang="T176">
                  <a:pos x="T100" y="T101"/>
                </a:cxn>
                <a:cxn ang="T177">
                  <a:pos x="T102" y="T103"/>
                </a:cxn>
                <a:cxn ang="T178">
                  <a:pos x="T104" y="T105"/>
                </a:cxn>
                <a:cxn ang="T179">
                  <a:pos x="T106" y="T107"/>
                </a:cxn>
                <a:cxn ang="T180">
                  <a:pos x="T108" y="T109"/>
                </a:cxn>
                <a:cxn ang="T181">
                  <a:pos x="T110" y="T111"/>
                </a:cxn>
                <a:cxn ang="T182">
                  <a:pos x="T112" y="T113"/>
                </a:cxn>
                <a:cxn ang="T183">
                  <a:pos x="T114" y="T115"/>
                </a:cxn>
                <a:cxn ang="T184">
                  <a:pos x="T116" y="T117"/>
                </a:cxn>
                <a:cxn ang="T185">
                  <a:pos x="T118" y="T119"/>
                </a:cxn>
                <a:cxn ang="T186">
                  <a:pos x="T120" y="T121"/>
                </a:cxn>
                <a:cxn ang="T187">
                  <a:pos x="T122" y="T123"/>
                </a:cxn>
                <a:cxn ang="T188">
                  <a:pos x="T124" y="T125"/>
                </a:cxn>
              </a:cxnLst>
              <a:rect l="T189" t="T190" r="T191" b="T192"/>
              <a:pathLst>
                <a:path w="2896" h="1563">
                  <a:moveTo>
                    <a:pt x="2754" y="1539"/>
                  </a:moveTo>
                  <a:lnTo>
                    <a:pt x="2752" y="1535"/>
                  </a:lnTo>
                  <a:lnTo>
                    <a:pt x="2746" y="1528"/>
                  </a:lnTo>
                  <a:lnTo>
                    <a:pt x="2738" y="1516"/>
                  </a:lnTo>
                  <a:lnTo>
                    <a:pt x="2728" y="1504"/>
                  </a:lnTo>
                  <a:lnTo>
                    <a:pt x="2715" y="1496"/>
                  </a:lnTo>
                  <a:lnTo>
                    <a:pt x="2699" y="1490"/>
                  </a:lnTo>
                  <a:lnTo>
                    <a:pt x="2685" y="1486"/>
                  </a:lnTo>
                  <a:lnTo>
                    <a:pt x="2671" y="1486"/>
                  </a:lnTo>
                  <a:lnTo>
                    <a:pt x="2658" y="1490"/>
                  </a:lnTo>
                  <a:lnTo>
                    <a:pt x="2650" y="1500"/>
                  </a:lnTo>
                  <a:lnTo>
                    <a:pt x="2644" y="1510"/>
                  </a:lnTo>
                  <a:lnTo>
                    <a:pt x="2640" y="1516"/>
                  </a:lnTo>
                  <a:lnTo>
                    <a:pt x="2636" y="1520"/>
                  </a:lnTo>
                  <a:lnTo>
                    <a:pt x="2632" y="1522"/>
                  </a:lnTo>
                  <a:lnTo>
                    <a:pt x="2630" y="1524"/>
                  </a:lnTo>
                  <a:lnTo>
                    <a:pt x="2628" y="1524"/>
                  </a:lnTo>
                  <a:lnTo>
                    <a:pt x="2624" y="1522"/>
                  </a:lnTo>
                  <a:lnTo>
                    <a:pt x="2612" y="1514"/>
                  </a:lnTo>
                  <a:lnTo>
                    <a:pt x="2591" y="1504"/>
                  </a:lnTo>
                  <a:lnTo>
                    <a:pt x="2559" y="1492"/>
                  </a:lnTo>
                  <a:lnTo>
                    <a:pt x="2534" y="1486"/>
                  </a:lnTo>
                  <a:lnTo>
                    <a:pt x="2510" y="1480"/>
                  </a:lnTo>
                  <a:lnTo>
                    <a:pt x="2492" y="1474"/>
                  </a:lnTo>
                  <a:lnTo>
                    <a:pt x="2480" y="1472"/>
                  </a:lnTo>
                  <a:lnTo>
                    <a:pt x="2477" y="1472"/>
                  </a:lnTo>
                  <a:lnTo>
                    <a:pt x="2480" y="1468"/>
                  </a:lnTo>
                  <a:lnTo>
                    <a:pt x="2488" y="1463"/>
                  </a:lnTo>
                  <a:lnTo>
                    <a:pt x="2502" y="1453"/>
                  </a:lnTo>
                  <a:lnTo>
                    <a:pt x="2514" y="1443"/>
                  </a:lnTo>
                  <a:lnTo>
                    <a:pt x="2524" y="1431"/>
                  </a:lnTo>
                  <a:lnTo>
                    <a:pt x="2528" y="1421"/>
                  </a:lnTo>
                  <a:lnTo>
                    <a:pt x="2526" y="1411"/>
                  </a:lnTo>
                  <a:lnTo>
                    <a:pt x="2518" y="1396"/>
                  </a:lnTo>
                  <a:lnTo>
                    <a:pt x="2506" y="1376"/>
                  </a:lnTo>
                  <a:lnTo>
                    <a:pt x="2494" y="1356"/>
                  </a:lnTo>
                  <a:lnTo>
                    <a:pt x="2482" y="1337"/>
                  </a:lnTo>
                  <a:lnTo>
                    <a:pt x="2471" y="1319"/>
                  </a:lnTo>
                  <a:lnTo>
                    <a:pt x="2463" y="1307"/>
                  </a:lnTo>
                  <a:lnTo>
                    <a:pt x="2461" y="1303"/>
                  </a:lnTo>
                  <a:lnTo>
                    <a:pt x="2457" y="1305"/>
                  </a:lnTo>
                  <a:lnTo>
                    <a:pt x="2445" y="1309"/>
                  </a:lnTo>
                  <a:lnTo>
                    <a:pt x="2429" y="1317"/>
                  </a:lnTo>
                  <a:lnTo>
                    <a:pt x="2414" y="1325"/>
                  </a:lnTo>
                  <a:lnTo>
                    <a:pt x="2398" y="1333"/>
                  </a:lnTo>
                  <a:lnTo>
                    <a:pt x="2384" y="1341"/>
                  </a:lnTo>
                  <a:lnTo>
                    <a:pt x="2376" y="1348"/>
                  </a:lnTo>
                  <a:lnTo>
                    <a:pt x="2366" y="1358"/>
                  </a:lnTo>
                  <a:lnTo>
                    <a:pt x="2354" y="1366"/>
                  </a:lnTo>
                  <a:lnTo>
                    <a:pt x="2339" y="1366"/>
                  </a:lnTo>
                  <a:lnTo>
                    <a:pt x="2321" y="1362"/>
                  </a:lnTo>
                  <a:lnTo>
                    <a:pt x="2305" y="1354"/>
                  </a:lnTo>
                  <a:lnTo>
                    <a:pt x="2290" y="1344"/>
                  </a:lnTo>
                  <a:lnTo>
                    <a:pt x="2272" y="1335"/>
                  </a:lnTo>
                  <a:lnTo>
                    <a:pt x="2256" y="1327"/>
                  </a:lnTo>
                  <a:lnTo>
                    <a:pt x="2246" y="1321"/>
                  </a:lnTo>
                  <a:lnTo>
                    <a:pt x="2242" y="1319"/>
                  </a:lnTo>
                  <a:lnTo>
                    <a:pt x="2238" y="1323"/>
                  </a:lnTo>
                  <a:lnTo>
                    <a:pt x="2228" y="1331"/>
                  </a:lnTo>
                  <a:lnTo>
                    <a:pt x="2215" y="1342"/>
                  </a:lnTo>
                  <a:lnTo>
                    <a:pt x="2197" y="1354"/>
                  </a:lnTo>
                  <a:lnTo>
                    <a:pt x="2177" y="1370"/>
                  </a:lnTo>
                  <a:lnTo>
                    <a:pt x="2160" y="1382"/>
                  </a:lnTo>
                  <a:lnTo>
                    <a:pt x="2142" y="1394"/>
                  </a:lnTo>
                  <a:lnTo>
                    <a:pt x="2126" y="1402"/>
                  </a:lnTo>
                  <a:lnTo>
                    <a:pt x="2108" y="1405"/>
                  </a:lnTo>
                  <a:lnTo>
                    <a:pt x="2087" y="1411"/>
                  </a:lnTo>
                  <a:lnTo>
                    <a:pt x="2063" y="1415"/>
                  </a:lnTo>
                  <a:lnTo>
                    <a:pt x="2043" y="1423"/>
                  </a:lnTo>
                  <a:lnTo>
                    <a:pt x="2028" y="1431"/>
                  </a:lnTo>
                  <a:lnTo>
                    <a:pt x="2016" y="1445"/>
                  </a:lnTo>
                  <a:lnTo>
                    <a:pt x="2004" y="1465"/>
                  </a:lnTo>
                  <a:lnTo>
                    <a:pt x="1986" y="1486"/>
                  </a:lnTo>
                  <a:lnTo>
                    <a:pt x="1963" y="1506"/>
                  </a:lnTo>
                  <a:lnTo>
                    <a:pt x="1937" y="1522"/>
                  </a:lnTo>
                  <a:lnTo>
                    <a:pt x="1910" y="1531"/>
                  </a:lnTo>
                  <a:lnTo>
                    <a:pt x="1884" y="1539"/>
                  </a:lnTo>
                  <a:lnTo>
                    <a:pt x="1860" y="1547"/>
                  </a:lnTo>
                  <a:lnTo>
                    <a:pt x="1837" y="1555"/>
                  </a:lnTo>
                  <a:lnTo>
                    <a:pt x="1815" y="1561"/>
                  </a:lnTo>
                  <a:lnTo>
                    <a:pt x="1795" y="1561"/>
                  </a:lnTo>
                  <a:lnTo>
                    <a:pt x="1784" y="1553"/>
                  </a:lnTo>
                  <a:lnTo>
                    <a:pt x="1776" y="1541"/>
                  </a:lnTo>
                  <a:lnTo>
                    <a:pt x="1770" y="1528"/>
                  </a:lnTo>
                  <a:lnTo>
                    <a:pt x="1768" y="1514"/>
                  </a:lnTo>
                  <a:lnTo>
                    <a:pt x="1764" y="1502"/>
                  </a:lnTo>
                  <a:lnTo>
                    <a:pt x="1756" y="1492"/>
                  </a:lnTo>
                  <a:lnTo>
                    <a:pt x="1744" y="1484"/>
                  </a:lnTo>
                  <a:lnTo>
                    <a:pt x="1723" y="1480"/>
                  </a:lnTo>
                  <a:lnTo>
                    <a:pt x="1697" y="1478"/>
                  </a:lnTo>
                  <a:lnTo>
                    <a:pt x="1669" y="1476"/>
                  </a:lnTo>
                  <a:lnTo>
                    <a:pt x="1642" y="1472"/>
                  </a:lnTo>
                  <a:lnTo>
                    <a:pt x="1614" y="1466"/>
                  </a:lnTo>
                  <a:lnTo>
                    <a:pt x="1601" y="1459"/>
                  </a:lnTo>
                  <a:lnTo>
                    <a:pt x="1591" y="1449"/>
                  </a:lnTo>
                  <a:lnTo>
                    <a:pt x="1583" y="1439"/>
                  </a:lnTo>
                  <a:lnTo>
                    <a:pt x="1575" y="1429"/>
                  </a:lnTo>
                  <a:lnTo>
                    <a:pt x="1567" y="1419"/>
                  </a:lnTo>
                  <a:lnTo>
                    <a:pt x="1557" y="1415"/>
                  </a:lnTo>
                  <a:lnTo>
                    <a:pt x="1545" y="1415"/>
                  </a:lnTo>
                  <a:lnTo>
                    <a:pt x="1528" y="1421"/>
                  </a:lnTo>
                  <a:lnTo>
                    <a:pt x="1502" y="1437"/>
                  </a:lnTo>
                  <a:lnTo>
                    <a:pt x="1479" y="1455"/>
                  </a:lnTo>
                  <a:lnTo>
                    <a:pt x="1455" y="1472"/>
                  </a:lnTo>
                  <a:lnTo>
                    <a:pt x="1435" y="1492"/>
                  </a:lnTo>
                  <a:lnTo>
                    <a:pt x="1421" y="1508"/>
                  </a:lnTo>
                  <a:lnTo>
                    <a:pt x="1410" y="1520"/>
                  </a:lnTo>
                  <a:lnTo>
                    <a:pt x="1402" y="1528"/>
                  </a:lnTo>
                  <a:lnTo>
                    <a:pt x="1390" y="1537"/>
                  </a:lnTo>
                  <a:lnTo>
                    <a:pt x="1378" y="1547"/>
                  </a:lnTo>
                  <a:lnTo>
                    <a:pt x="1364" y="1555"/>
                  </a:lnTo>
                  <a:lnTo>
                    <a:pt x="1353" y="1561"/>
                  </a:lnTo>
                  <a:lnTo>
                    <a:pt x="1345" y="1563"/>
                  </a:lnTo>
                  <a:lnTo>
                    <a:pt x="1339" y="1561"/>
                  </a:lnTo>
                  <a:lnTo>
                    <a:pt x="1339" y="1553"/>
                  </a:lnTo>
                  <a:lnTo>
                    <a:pt x="1343" y="1541"/>
                  </a:lnTo>
                  <a:lnTo>
                    <a:pt x="1347" y="1528"/>
                  </a:lnTo>
                  <a:lnTo>
                    <a:pt x="1353" y="1510"/>
                  </a:lnTo>
                  <a:lnTo>
                    <a:pt x="1356" y="1492"/>
                  </a:lnTo>
                  <a:lnTo>
                    <a:pt x="1358" y="1476"/>
                  </a:lnTo>
                  <a:lnTo>
                    <a:pt x="1358" y="1461"/>
                  </a:lnTo>
                  <a:lnTo>
                    <a:pt x="1353" y="1449"/>
                  </a:lnTo>
                  <a:lnTo>
                    <a:pt x="1343" y="1441"/>
                  </a:lnTo>
                  <a:lnTo>
                    <a:pt x="1321" y="1437"/>
                  </a:lnTo>
                  <a:lnTo>
                    <a:pt x="1301" y="1441"/>
                  </a:lnTo>
                  <a:lnTo>
                    <a:pt x="1282" y="1449"/>
                  </a:lnTo>
                  <a:lnTo>
                    <a:pt x="1260" y="1457"/>
                  </a:lnTo>
                  <a:lnTo>
                    <a:pt x="1234" y="1463"/>
                  </a:lnTo>
                  <a:lnTo>
                    <a:pt x="1205" y="1465"/>
                  </a:lnTo>
                  <a:lnTo>
                    <a:pt x="1173" y="1459"/>
                  </a:lnTo>
                  <a:lnTo>
                    <a:pt x="1140" y="1449"/>
                  </a:lnTo>
                  <a:lnTo>
                    <a:pt x="1106" y="1435"/>
                  </a:lnTo>
                  <a:lnTo>
                    <a:pt x="1077" y="1421"/>
                  </a:lnTo>
                  <a:lnTo>
                    <a:pt x="1053" y="1409"/>
                  </a:lnTo>
                  <a:lnTo>
                    <a:pt x="1038" y="1402"/>
                  </a:lnTo>
                  <a:lnTo>
                    <a:pt x="1026" y="1398"/>
                  </a:lnTo>
                  <a:lnTo>
                    <a:pt x="1012" y="1400"/>
                  </a:lnTo>
                  <a:lnTo>
                    <a:pt x="998" y="1404"/>
                  </a:lnTo>
                  <a:lnTo>
                    <a:pt x="984" y="1405"/>
                  </a:lnTo>
                  <a:lnTo>
                    <a:pt x="969" y="1404"/>
                  </a:lnTo>
                  <a:lnTo>
                    <a:pt x="951" y="1396"/>
                  </a:lnTo>
                  <a:lnTo>
                    <a:pt x="931" y="1380"/>
                  </a:lnTo>
                  <a:lnTo>
                    <a:pt x="908" y="1364"/>
                  </a:lnTo>
                  <a:lnTo>
                    <a:pt x="884" y="1346"/>
                  </a:lnTo>
                  <a:lnTo>
                    <a:pt x="860" y="1331"/>
                  </a:lnTo>
                  <a:lnTo>
                    <a:pt x="843" y="1317"/>
                  </a:lnTo>
                  <a:lnTo>
                    <a:pt x="831" y="1307"/>
                  </a:lnTo>
                  <a:lnTo>
                    <a:pt x="817" y="1297"/>
                  </a:lnTo>
                  <a:lnTo>
                    <a:pt x="799" y="1283"/>
                  </a:lnTo>
                  <a:lnTo>
                    <a:pt x="778" y="1268"/>
                  </a:lnTo>
                  <a:lnTo>
                    <a:pt x="754" y="1250"/>
                  </a:lnTo>
                  <a:lnTo>
                    <a:pt x="734" y="1234"/>
                  </a:lnTo>
                  <a:lnTo>
                    <a:pt x="717" y="1219"/>
                  </a:lnTo>
                  <a:lnTo>
                    <a:pt x="709" y="1207"/>
                  </a:lnTo>
                  <a:lnTo>
                    <a:pt x="705" y="1189"/>
                  </a:lnTo>
                  <a:lnTo>
                    <a:pt x="701" y="1169"/>
                  </a:lnTo>
                  <a:lnTo>
                    <a:pt x="697" y="1150"/>
                  </a:lnTo>
                  <a:lnTo>
                    <a:pt x="691" y="1134"/>
                  </a:lnTo>
                  <a:lnTo>
                    <a:pt x="683" y="1126"/>
                  </a:lnTo>
                  <a:lnTo>
                    <a:pt x="675" y="1126"/>
                  </a:lnTo>
                  <a:lnTo>
                    <a:pt x="666" y="1132"/>
                  </a:lnTo>
                  <a:lnTo>
                    <a:pt x="656" y="1140"/>
                  </a:lnTo>
                  <a:lnTo>
                    <a:pt x="644" y="1148"/>
                  </a:lnTo>
                  <a:lnTo>
                    <a:pt x="632" y="1154"/>
                  </a:lnTo>
                  <a:lnTo>
                    <a:pt x="620" y="1156"/>
                  </a:lnTo>
                  <a:lnTo>
                    <a:pt x="612" y="1152"/>
                  </a:lnTo>
                  <a:lnTo>
                    <a:pt x="606" y="1142"/>
                  </a:lnTo>
                  <a:lnTo>
                    <a:pt x="591" y="1100"/>
                  </a:lnTo>
                  <a:lnTo>
                    <a:pt x="565" y="1063"/>
                  </a:lnTo>
                  <a:lnTo>
                    <a:pt x="532" y="1026"/>
                  </a:lnTo>
                  <a:lnTo>
                    <a:pt x="510" y="1006"/>
                  </a:lnTo>
                  <a:lnTo>
                    <a:pt x="484" y="984"/>
                  </a:lnTo>
                  <a:lnTo>
                    <a:pt x="461" y="963"/>
                  </a:lnTo>
                  <a:lnTo>
                    <a:pt x="437" y="943"/>
                  </a:lnTo>
                  <a:lnTo>
                    <a:pt x="419" y="923"/>
                  </a:lnTo>
                  <a:lnTo>
                    <a:pt x="406" y="908"/>
                  </a:lnTo>
                  <a:lnTo>
                    <a:pt x="390" y="894"/>
                  </a:lnTo>
                  <a:lnTo>
                    <a:pt x="374" y="890"/>
                  </a:lnTo>
                  <a:lnTo>
                    <a:pt x="356" y="892"/>
                  </a:lnTo>
                  <a:lnTo>
                    <a:pt x="343" y="900"/>
                  </a:lnTo>
                  <a:lnTo>
                    <a:pt x="331" y="910"/>
                  </a:lnTo>
                  <a:lnTo>
                    <a:pt x="321" y="919"/>
                  </a:lnTo>
                  <a:lnTo>
                    <a:pt x="309" y="921"/>
                  </a:lnTo>
                  <a:lnTo>
                    <a:pt x="295" y="913"/>
                  </a:lnTo>
                  <a:lnTo>
                    <a:pt x="280" y="898"/>
                  </a:lnTo>
                  <a:lnTo>
                    <a:pt x="266" y="870"/>
                  </a:lnTo>
                  <a:lnTo>
                    <a:pt x="246" y="839"/>
                  </a:lnTo>
                  <a:lnTo>
                    <a:pt x="217" y="809"/>
                  </a:lnTo>
                  <a:lnTo>
                    <a:pt x="183" y="782"/>
                  </a:lnTo>
                  <a:lnTo>
                    <a:pt x="152" y="756"/>
                  </a:lnTo>
                  <a:lnTo>
                    <a:pt x="124" y="734"/>
                  </a:lnTo>
                  <a:lnTo>
                    <a:pt x="105" y="717"/>
                  </a:lnTo>
                  <a:lnTo>
                    <a:pt x="87" y="697"/>
                  </a:lnTo>
                  <a:lnTo>
                    <a:pt x="73" y="677"/>
                  </a:lnTo>
                  <a:lnTo>
                    <a:pt x="61" y="662"/>
                  </a:lnTo>
                  <a:lnTo>
                    <a:pt x="53" y="652"/>
                  </a:lnTo>
                  <a:lnTo>
                    <a:pt x="51" y="648"/>
                  </a:lnTo>
                  <a:lnTo>
                    <a:pt x="47" y="648"/>
                  </a:lnTo>
                  <a:lnTo>
                    <a:pt x="40" y="650"/>
                  </a:lnTo>
                  <a:lnTo>
                    <a:pt x="30" y="650"/>
                  </a:lnTo>
                  <a:lnTo>
                    <a:pt x="20" y="648"/>
                  </a:lnTo>
                  <a:lnTo>
                    <a:pt x="8" y="646"/>
                  </a:lnTo>
                  <a:lnTo>
                    <a:pt x="2" y="638"/>
                  </a:lnTo>
                  <a:lnTo>
                    <a:pt x="0" y="628"/>
                  </a:lnTo>
                  <a:lnTo>
                    <a:pt x="4" y="614"/>
                  </a:lnTo>
                  <a:lnTo>
                    <a:pt x="10" y="593"/>
                  </a:lnTo>
                  <a:lnTo>
                    <a:pt x="14" y="575"/>
                  </a:lnTo>
                  <a:lnTo>
                    <a:pt x="14" y="559"/>
                  </a:lnTo>
                  <a:lnTo>
                    <a:pt x="12" y="541"/>
                  </a:lnTo>
                  <a:lnTo>
                    <a:pt x="10" y="524"/>
                  </a:lnTo>
                  <a:lnTo>
                    <a:pt x="12" y="504"/>
                  </a:lnTo>
                  <a:lnTo>
                    <a:pt x="12" y="482"/>
                  </a:lnTo>
                  <a:lnTo>
                    <a:pt x="8" y="463"/>
                  </a:lnTo>
                  <a:lnTo>
                    <a:pt x="6" y="449"/>
                  </a:lnTo>
                  <a:lnTo>
                    <a:pt x="4" y="439"/>
                  </a:lnTo>
                  <a:lnTo>
                    <a:pt x="10" y="431"/>
                  </a:lnTo>
                  <a:lnTo>
                    <a:pt x="22" y="427"/>
                  </a:lnTo>
                  <a:lnTo>
                    <a:pt x="34" y="429"/>
                  </a:lnTo>
                  <a:lnTo>
                    <a:pt x="44" y="437"/>
                  </a:lnTo>
                  <a:lnTo>
                    <a:pt x="51" y="449"/>
                  </a:lnTo>
                  <a:lnTo>
                    <a:pt x="57" y="461"/>
                  </a:lnTo>
                  <a:lnTo>
                    <a:pt x="65" y="471"/>
                  </a:lnTo>
                  <a:lnTo>
                    <a:pt x="75" y="475"/>
                  </a:lnTo>
                  <a:lnTo>
                    <a:pt x="87" y="473"/>
                  </a:lnTo>
                  <a:lnTo>
                    <a:pt x="105" y="465"/>
                  </a:lnTo>
                  <a:lnTo>
                    <a:pt x="118" y="463"/>
                  </a:lnTo>
                  <a:lnTo>
                    <a:pt x="132" y="463"/>
                  </a:lnTo>
                  <a:lnTo>
                    <a:pt x="144" y="459"/>
                  </a:lnTo>
                  <a:lnTo>
                    <a:pt x="152" y="451"/>
                  </a:lnTo>
                  <a:lnTo>
                    <a:pt x="158" y="435"/>
                  </a:lnTo>
                  <a:lnTo>
                    <a:pt x="164" y="412"/>
                  </a:lnTo>
                  <a:lnTo>
                    <a:pt x="169" y="394"/>
                  </a:lnTo>
                  <a:lnTo>
                    <a:pt x="171" y="376"/>
                  </a:lnTo>
                  <a:lnTo>
                    <a:pt x="169" y="360"/>
                  </a:lnTo>
                  <a:lnTo>
                    <a:pt x="156" y="347"/>
                  </a:lnTo>
                  <a:lnTo>
                    <a:pt x="140" y="335"/>
                  </a:lnTo>
                  <a:lnTo>
                    <a:pt x="122" y="325"/>
                  </a:lnTo>
                  <a:lnTo>
                    <a:pt x="108" y="315"/>
                  </a:lnTo>
                  <a:lnTo>
                    <a:pt x="99" y="305"/>
                  </a:lnTo>
                  <a:lnTo>
                    <a:pt x="97" y="293"/>
                  </a:lnTo>
                  <a:lnTo>
                    <a:pt x="101" y="278"/>
                  </a:lnTo>
                  <a:lnTo>
                    <a:pt x="108" y="254"/>
                  </a:lnTo>
                  <a:lnTo>
                    <a:pt x="114" y="229"/>
                  </a:lnTo>
                  <a:lnTo>
                    <a:pt x="118" y="205"/>
                  </a:lnTo>
                  <a:lnTo>
                    <a:pt x="124" y="183"/>
                  </a:lnTo>
                  <a:lnTo>
                    <a:pt x="132" y="168"/>
                  </a:lnTo>
                  <a:lnTo>
                    <a:pt x="140" y="158"/>
                  </a:lnTo>
                  <a:lnTo>
                    <a:pt x="148" y="150"/>
                  </a:lnTo>
                  <a:lnTo>
                    <a:pt x="154" y="146"/>
                  </a:lnTo>
                  <a:lnTo>
                    <a:pt x="158" y="142"/>
                  </a:lnTo>
                  <a:lnTo>
                    <a:pt x="160" y="140"/>
                  </a:lnTo>
                  <a:lnTo>
                    <a:pt x="162" y="138"/>
                  </a:lnTo>
                  <a:lnTo>
                    <a:pt x="256" y="152"/>
                  </a:lnTo>
                  <a:lnTo>
                    <a:pt x="284" y="105"/>
                  </a:lnTo>
                  <a:lnTo>
                    <a:pt x="355" y="42"/>
                  </a:lnTo>
                  <a:lnTo>
                    <a:pt x="384" y="24"/>
                  </a:lnTo>
                  <a:lnTo>
                    <a:pt x="492" y="61"/>
                  </a:lnTo>
                  <a:lnTo>
                    <a:pt x="530" y="87"/>
                  </a:lnTo>
                  <a:lnTo>
                    <a:pt x="589" y="81"/>
                  </a:lnTo>
                  <a:lnTo>
                    <a:pt x="626" y="36"/>
                  </a:lnTo>
                  <a:lnTo>
                    <a:pt x="792" y="67"/>
                  </a:lnTo>
                  <a:lnTo>
                    <a:pt x="841" y="106"/>
                  </a:lnTo>
                  <a:lnTo>
                    <a:pt x="896" y="118"/>
                  </a:lnTo>
                  <a:lnTo>
                    <a:pt x="1032" y="81"/>
                  </a:lnTo>
                  <a:lnTo>
                    <a:pt x="1071" y="105"/>
                  </a:lnTo>
                  <a:lnTo>
                    <a:pt x="1179" y="34"/>
                  </a:lnTo>
                  <a:lnTo>
                    <a:pt x="1297" y="32"/>
                  </a:lnTo>
                  <a:lnTo>
                    <a:pt x="1366" y="0"/>
                  </a:lnTo>
                  <a:lnTo>
                    <a:pt x="1461" y="12"/>
                  </a:lnTo>
                  <a:lnTo>
                    <a:pt x="1575" y="87"/>
                  </a:lnTo>
                  <a:lnTo>
                    <a:pt x="1666" y="75"/>
                  </a:lnTo>
                  <a:lnTo>
                    <a:pt x="1669" y="110"/>
                  </a:lnTo>
                  <a:lnTo>
                    <a:pt x="1628" y="138"/>
                  </a:lnTo>
                  <a:lnTo>
                    <a:pt x="1667" y="158"/>
                  </a:lnTo>
                  <a:lnTo>
                    <a:pt x="1666" y="205"/>
                  </a:lnTo>
                  <a:lnTo>
                    <a:pt x="1632" y="295"/>
                  </a:lnTo>
                  <a:lnTo>
                    <a:pt x="1634" y="347"/>
                  </a:lnTo>
                  <a:lnTo>
                    <a:pt x="1589" y="349"/>
                  </a:lnTo>
                  <a:lnTo>
                    <a:pt x="1595" y="431"/>
                  </a:lnTo>
                  <a:lnTo>
                    <a:pt x="1650" y="520"/>
                  </a:lnTo>
                  <a:lnTo>
                    <a:pt x="1701" y="632"/>
                  </a:lnTo>
                  <a:lnTo>
                    <a:pt x="1774" y="628"/>
                  </a:lnTo>
                  <a:lnTo>
                    <a:pt x="1845" y="663"/>
                  </a:lnTo>
                  <a:lnTo>
                    <a:pt x="1870" y="665"/>
                  </a:lnTo>
                  <a:lnTo>
                    <a:pt x="1902" y="683"/>
                  </a:lnTo>
                  <a:lnTo>
                    <a:pt x="1978" y="730"/>
                  </a:lnTo>
                  <a:lnTo>
                    <a:pt x="2041" y="726"/>
                  </a:lnTo>
                  <a:lnTo>
                    <a:pt x="2110" y="758"/>
                  </a:lnTo>
                  <a:lnTo>
                    <a:pt x="2207" y="756"/>
                  </a:lnTo>
                  <a:lnTo>
                    <a:pt x="2321" y="799"/>
                  </a:lnTo>
                  <a:lnTo>
                    <a:pt x="2402" y="860"/>
                  </a:lnTo>
                  <a:lnTo>
                    <a:pt x="2410" y="913"/>
                  </a:lnTo>
                  <a:lnTo>
                    <a:pt x="2486" y="923"/>
                  </a:lnTo>
                  <a:lnTo>
                    <a:pt x="2557" y="939"/>
                  </a:lnTo>
                  <a:lnTo>
                    <a:pt x="2628" y="843"/>
                  </a:lnTo>
                  <a:lnTo>
                    <a:pt x="2644" y="793"/>
                  </a:lnTo>
                  <a:lnTo>
                    <a:pt x="2634" y="758"/>
                  </a:lnTo>
                  <a:lnTo>
                    <a:pt x="2681" y="764"/>
                  </a:lnTo>
                  <a:lnTo>
                    <a:pt x="2740" y="803"/>
                  </a:lnTo>
                  <a:lnTo>
                    <a:pt x="2786" y="829"/>
                  </a:lnTo>
                  <a:lnTo>
                    <a:pt x="2817" y="925"/>
                  </a:lnTo>
                  <a:lnTo>
                    <a:pt x="2880" y="992"/>
                  </a:lnTo>
                  <a:lnTo>
                    <a:pt x="2874" y="1020"/>
                  </a:lnTo>
                  <a:lnTo>
                    <a:pt x="2841" y="1033"/>
                  </a:lnTo>
                  <a:lnTo>
                    <a:pt x="2880" y="1106"/>
                  </a:lnTo>
                  <a:lnTo>
                    <a:pt x="2894" y="1240"/>
                  </a:lnTo>
                  <a:lnTo>
                    <a:pt x="2896" y="1358"/>
                  </a:lnTo>
                  <a:lnTo>
                    <a:pt x="2858" y="1378"/>
                  </a:lnTo>
                  <a:lnTo>
                    <a:pt x="2849" y="1413"/>
                  </a:lnTo>
                  <a:lnTo>
                    <a:pt x="2829" y="1472"/>
                  </a:lnTo>
                  <a:lnTo>
                    <a:pt x="2835" y="1528"/>
                  </a:lnTo>
                  <a:lnTo>
                    <a:pt x="2799" y="1541"/>
                  </a:lnTo>
                  <a:lnTo>
                    <a:pt x="2774" y="1520"/>
                  </a:lnTo>
                  <a:lnTo>
                    <a:pt x="2754" y="1539"/>
                  </a:lnTo>
                  <a:close/>
                </a:path>
              </a:pathLst>
            </a:custGeom>
            <a:grpFill/>
            <a:ln w="0">
              <a:solidFill>
                <a:srgbClr val="414455"/>
              </a:solidFill>
              <a:prstDash val="solid"/>
              <a:round/>
            </a:ln>
          </p:spPr>
          <p:txBody>
            <a:bodyPr/>
            <a:lstStyle/>
            <a:p>
              <a:endParaRPr lang="zh-CN" altLang="en-US"/>
            </a:p>
          </p:txBody>
        </p:sp>
        <p:sp>
          <p:nvSpPr>
            <p:cNvPr id="50" name="Freeform 70"/>
            <p:cNvSpPr/>
            <p:nvPr/>
          </p:nvSpPr>
          <p:spPr bwMode="gray">
            <a:xfrm>
              <a:off x="900" y="2373"/>
              <a:ext cx="1448" cy="781"/>
            </a:xfrm>
            <a:custGeom>
              <a:avLst/>
              <a:gdLst>
                <a:gd name="T0" fmla="*/ 682 w 2896"/>
                <a:gd name="T1" fmla="*/ 376 h 1563"/>
                <a:gd name="T2" fmla="*/ 665 w 2896"/>
                <a:gd name="T3" fmla="*/ 372 h 1563"/>
                <a:gd name="T4" fmla="*/ 658 w 2896"/>
                <a:gd name="T5" fmla="*/ 380 h 1563"/>
                <a:gd name="T6" fmla="*/ 653 w 2896"/>
                <a:gd name="T7" fmla="*/ 378 h 1563"/>
                <a:gd name="T8" fmla="*/ 623 w 2896"/>
                <a:gd name="T9" fmla="*/ 368 h 1563"/>
                <a:gd name="T10" fmla="*/ 626 w 2896"/>
                <a:gd name="T11" fmla="*/ 363 h 1563"/>
                <a:gd name="T12" fmla="*/ 630 w 2896"/>
                <a:gd name="T13" fmla="*/ 349 h 1563"/>
                <a:gd name="T14" fmla="*/ 616 w 2896"/>
                <a:gd name="T15" fmla="*/ 326 h 1563"/>
                <a:gd name="T16" fmla="*/ 604 w 2896"/>
                <a:gd name="T17" fmla="*/ 331 h 1563"/>
                <a:gd name="T18" fmla="*/ 589 w 2896"/>
                <a:gd name="T19" fmla="*/ 341 h 1563"/>
                <a:gd name="T20" fmla="*/ 568 w 2896"/>
                <a:gd name="T21" fmla="*/ 333 h 1563"/>
                <a:gd name="T22" fmla="*/ 557 w 2896"/>
                <a:gd name="T23" fmla="*/ 332 h 1563"/>
                <a:gd name="T24" fmla="*/ 536 w 2896"/>
                <a:gd name="T25" fmla="*/ 348 h 1563"/>
                <a:gd name="T26" fmla="*/ 511 w 2896"/>
                <a:gd name="T27" fmla="*/ 355 h 1563"/>
                <a:gd name="T28" fmla="*/ 491 w 2896"/>
                <a:gd name="T29" fmla="*/ 376 h 1563"/>
                <a:gd name="T30" fmla="*/ 459 w 2896"/>
                <a:gd name="T31" fmla="*/ 388 h 1563"/>
                <a:gd name="T32" fmla="*/ 442 w 2896"/>
                <a:gd name="T33" fmla="*/ 382 h 1563"/>
                <a:gd name="T34" fmla="*/ 431 w 2896"/>
                <a:gd name="T35" fmla="*/ 370 h 1563"/>
                <a:gd name="T36" fmla="*/ 400 w 2896"/>
                <a:gd name="T37" fmla="*/ 364 h 1563"/>
                <a:gd name="T38" fmla="*/ 389 w 2896"/>
                <a:gd name="T39" fmla="*/ 353 h 1563"/>
                <a:gd name="T40" fmla="*/ 364 w 2896"/>
                <a:gd name="T41" fmla="*/ 368 h 1563"/>
                <a:gd name="T42" fmla="*/ 348 w 2896"/>
                <a:gd name="T43" fmla="*/ 384 h 1563"/>
                <a:gd name="T44" fmla="*/ 335 w 2896"/>
                <a:gd name="T45" fmla="*/ 390 h 1563"/>
                <a:gd name="T46" fmla="*/ 339 w 2896"/>
                <a:gd name="T47" fmla="*/ 373 h 1563"/>
                <a:gd name="T48" fmla="*/ 331 w 2896"/>
                <a:gd name="T49" fmla="*/ 359 h 1563"/>
                <a:gd name="T50" fmla="*/ 302 w 2896"/>
                <a:gd name="T51" fmla="*/ 366 h 1563"/>
                <a:gd name="T52" fmla="*/ 264 w 2896"/>
                <a:gd name="T53" fmla="*/ 352 h 1563"/>
                <a:gd name="T54" fmla="*/ 246 w 2896"/>
                <a:gd name="T55" fmla="*/ 351 h 1563"/>
                <a:gd name="T56" fmla="*/ 221 w 2896"/>
                <a:gd name="T57" fmla="*/ 336 h 1563"/>
                <a:gd name="T58" fmla="*/ 200 w 2896"/>
                <a:gd name="T59" fmla="*/ 320 h 1563"/>
                <a:gd name="T60" fmla="*/ 178 w 2896"/>
                <a:gd name="T61" fmla="*/ 301 h 1563"/>
                <a:gd name="T62" fmla="*/ 171 w 2896"/>
                <a:gd name="T63" fmla="*/ 281 h 1563"/>
                <a:gd name="T64" fmla="*/ 158 w 2896"/>
                <a:gd name="T65" fmla="*/ 288 h 1563"/>
                <a:gd name="T66" fmla="*/ 142 w 2896"/>
                <a:gd name="T67" fmla="*/ 265 h 1563"/>
                <a:gd name="T68" fmla="*/ 109 w 2896"/>
                <a:gd name="T69" fmla="*/ 235 h 1563"/>
                <a:gd name="T70" fmla="*/ 89 w 2896"/>
                <a:gd name="T71" fmla="*/ 223 h 1563"/>
                <a:gd name="T72" fmla="*/ 74 w 2896"/>
                <a:gd name="T73" fmla="*/ 228 h 1563"/>
                <a:gd name="T74" fmla="*/ 46 w 2896"/>
                <a:gd name="T75" fmla="*/ 195 h 1563"/>
                <a:gd name="T76" fmla="*/ 19 w 2896"/>
                <a:gd name="T77" fmla="*/ 169 h 1563"/>
                <a:gd name="T78" fmla="*/ 10 w 2896"/>
                <a:gd name="T79" fmla="*/ 162 h 1563"/>
                <a:gd name="T80" fmla="*/ 0 w 2896"/>
                <a:gd name="T81" fmla="*/ 157 h 1563"/>
                <a:gd name="T82" fmla="*/ 3 w 2896"/>
                <a:gd name="T83" fmla="*/ 135 h 1563"/>
                <a:gd name="T84" fmla="*/ 1 w 2896"/>
                <a:gd name="T85" fmla="*/ 112 h 1563"/>
                <a:gd name="T86" fmla="*/ 11 w 2896"/>
                <a:gd name="T87" fmla="*/ 109 h 1563"/>
                <a:gd name="T88" fmla="*/ 22 w 2896"/>
                <a:gd name="T89" fmla="*/ 118 h 1563"/>
                <a:gd name="T90" fmla="*/ 38 w 2896"/>
                <a:gd name="T91" fmla="*/ 112 h 1563"/>
                <a:gd name="T92" fmla="*/ 43 w 2896"/>
                <a:gd name="T93" fmla="*/ 90 h 1563"/>
                <a:gd name="T94" fmla="*/ 25 w 2896"/>
                <a:gd name="T95" fmla="*/ 76 h 1563"/>
                <a:gd name="T96" fmla="*/ 29 w 2896"/>
                <a:gd name="T97" fmla="*/ 51 h 1563"/>
                <a:gd name="T98" fmla="*/ 39 w 2896"/>
                <a:gd name="T99" fmla="*/ 36 h 1563"/>
                <a:gd name="T100" fmla="*/ 71 w 2896"/>
                <a:gd name="T101" fmla="*/ 26 h 1563"/>
                <a:gd name="T102" fmla="*/ 148 w 2896"/>
                <a:gd name="T103" fmla="*/ 20 h 1563"/>
                <a:gd name="T104" fmla="*/ 258 w 2896"/>
                <a:gd name="T105" fmla="*/ 20 h 1563"/>
                <a:gd name="T106" fmla="*/ 365 w 2896"/>
                <a:gd name="T107" fmla="*/ 3 h 1563"/>
                <a:gd name="T108" fmla="*/ 417 w 2896"/>
                <a:gd name="T109" fmla="*/ 39 h 1563"/>
                <a:gd name="T110" fmla="*/ 399 w 2896"/>
                <a:gd name="T111" fmla="*/ 107 h 1563"/>
                <a:gd name="T112" fmla="*/ 467 w 2896"/>
                <a:gd name="T113" fmla="*/ 166 h 1563"/>
                <a:gd name="T114" fmla="*/ 552 w 2896"/>
                <a:gd name="T115" fmla="*/ 189 h 1563"/>
                <a:gd name="T116" fmla="*/ 640 w 2896"/>
                <a:gd name="T117" fmla="*/ 234 h 1563"/>
                <a:gd name="T118" fmla="*/ 685 w 2896"/>
                <a:gd name="T119" fmla="*/ 200 h 1563"/>
                <a:gd name="T120" fmla="*/ 711 w 2896"/>
                <a:gd name="T121" fmla="*/ 258 h 1563"/>
                <a:gd name="T122" fmla="*/ 713 w 2896"/>
                <a:gd name="T123" fmla="*/ 353 h 1563"/>
                <a:gd name="T124" fmla="*/ 689 w 2896"/>
                <a:gd name="T125" fmla="*/ 384 h 1563"/>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60000 65536"/>
                <a:gd name="T151" fmla="*/ 0 60000 65536"/>
                <a:gd name="T152" fmla="*/ 0 60000 65536"/>
                <a:gd name="T153" fmla="*/ 0 60000 65536"/>
                <a:gd name="T154" fmla="*/ 0 60000 65536"/>
                <a:gd name="T155" fmla="*/ 0 60000 65536"/>
                <a:gd name="T156" fmla="*/ 0 60000 65536"/>
                <a:gd name="T157" fmla="*/ 0 60000 65536"/>
                <a:gd name="T158" fmla="*/ 0 60000 65536"/>
                <a:gd name="T159" fmla="*/ 0 60000 65536"/>
                <a:gd name="T160" fmla="*/ 0 60000 65536"/>
                <a:gd name="T161" fmla="*/ 0 60000 65536"/>
                <a:gd name="T162" fmla="*/ 0 60000 65536"/>
                <a:gd name="T163" fmla="*/ 0 60000 65536"/>
                <a:gd name="T164" fmla="*/ 0 60000 65536"/>
                <a:gd name="T165" fmla="*/ 0 60000 65536"/>
                <a:gd name="T166" fmla="*/ 0 60000 65536"/>
                <a:gd name="T167" fmla="*/ 0 60000 65536"/>
                <a:gd name="T168" fmla="*/ 0 60000 65536"/>
                <a:gd name="T169" fmla="*/ 0 60000 65536"/>
                <a:gd name="T170" fmla="*/ 0 60000 65536"/>
                <a:gd name="T171" fmla="*/ 0 60000 65536"/>
                <a:gd name="T172" fmla="*/ 0 60000 65536"/>
                <a:gd name="T173" fmla="*/ 0 60000 65536"/>
                <a:gd name="T174" fmla="*/ 0 60000 65536"/>
                <a:gd name="T175" fmla="*/ 0 60000 65536"/>
                <a:gd name="T176" fmla="*/ 0 60000 65536"/>
                <a:gd name="T177" fmla="*/ 0 60000 65536"/>
                <a:gd name="T178" fmla="*/ 0 60000 65536"/>
                <a:gd name="T179" fmla="*/ 0 60000 65536"/>
                <a:gd name="T180" fmla="*/ 0 60000 65536"/>
                <a:gd name="T181" fmla="*/ 0 60000 65536"/>
                <a:gd name="T182" fmla="*/ 0 60000 65536"/>
                <a:gd name="T183" fmla="*/ 0 60000 65536"/>
                <a:gd name="T184" fmla="*/ 0 60000 65536"/>
                <a:gd name="T185" fmla="*/ 0 60000 65536"/>
                <a:gd name="T186" fmla="*/ 0 60000 65536"/>
                <a:gd name="T187" fmla="*/ 0 60000 65536"/>
                <a:gd name="T188" fmla="*/ 0 60000 65536"/>
                <a:gd name="T189" fmla="*/ 0 w 2896"/>
                <a:gd name="T190" fmla="*/ 0 h 1563"/>
                <a:gd name="T191" fmla="*/ 2896 w 2896"/>
                <a:gd name="T192" fmla="*/ 1563 h 1563"/>
              </a:gdLst>
              <a:ahLst/>
              <a:cxnLst>
                <a:cxn ang="T126">
                  <a:pos x="T0" y="T1"/>
                </a:cxn>
                <a:cxn ang="T127">
                  <a:pos x="T2" y="T3"/>
                </a:cxn>
                <a:cxn ang="T128">
                  <a:pos x="T4" y="T5"/>
                </a:cxn>
                <a:cxn ang="T129">
                  <a:pos x="T6" y="T7"/>
                </a:cxn>
                <a:cxn ang="T130">
                  <a:pos x="T8" y="T9"/>
                </a:cxn>
                <a:cxn ang="T131">
                  <a:pos x="T10" y="T11"/>
                </a:cxn>
                <a:cxn ang="T132">
                  <a:pos x="T12" y="T13"/>
                </a:cxn>
                <a:cxn ang="T133">
                  <a:pos x="T14" y="T15"/>
                </a:cxn>
                <a:cxn ang="T134">
                  <a:pos x="T16" y="T17"/>
                </a:cxn>
                <a:cxn ang="T135">
                  <a:pos x="T18" y="T19"/>
                </a:cxn>
                <a:cxn ang="T136">
                  <a:pos x="T20" y="T21"/>
                </a:cxn>
                <a:cxn ang="T137">
                  <a:pos x="T22" y="T23"/>
                </a:cxn>
                <a:cxn ang="T138">
                  <a:pos x="T24" y="T25"/>
                </a:cxn>
                <a:cxn ang="T139">
                  <a:pos x="T26" y="T27"/>
                </a:cxn>
                <a:cxn ang="T140">
                  <a:pos x="T28" y="T29"/>
                </a:cxn>
                <a:cxn ang="T141">
                  <a:pos x="T30" y="T31"/>
                </a:cxn>
                <a:cxn ang="T142">
                  <a:pos x="T32" y="T33"/>
                </a:cxn>
                <a:cxn ang="T143">
                  <a:pos x="T34" y="T35"/>
                </a:cxn>
                <a:cxn ang="T144">
                  <a:pos x="T36" y="T37"/>
                </a:cxn>
                <a:cxn ang="T145">
                  <a:pos x="T38" y="T39"/>
                </a:cxn>
                <a:cxn ang="T146">
                  <a:pos x="T40" y="T41"/>
                </a:cxn>
                <a:cxn ang="T147">
                  <a:pos x="T42" y="T43"/>
                </a:cxn>
                <a:cxn ang="T148">
                  <a:pos x="T44" y="T45"/>
                </a:cxn>
                <a:cxn ang="T149">
                  <a:pos x="T46" y="T47"/>
                </a:cxn>
                <a:cxn ang="T150">
                  <a:pos x="T48" y="T49"/>
                </a:cxn>
                <a:cxn ang="T151">
                  <a:pos x="T50" y="T51"/>
                </a:cxn>
                <a:cxn ang="T152">
                  <a:pos x="T52" y="T53"/>
                </a:cxn>
                <a:cxn ang="T153">
                  <a:pos x="T54" y="T55"/>
                </a:cxn>
                <a:cxn ang="T154">
                  <a:pos x="T56" y="T57"/>
                </a:cxn>
                <a:cxn ang="T155">
                  <a:pos x="T58" y="T59"/>
                </a:cxn>
                <a:cxn ang="T156">
                  <a:pos x="T60" y="T61"/>
                </a:cxn>
                <a:cxn ang="T157">
                  <a:pos x="T62" y="T63"/>
                </a:cxn>
                <a:cxn ang="T158">
                  <a:pos x="T64" y="T65"/>
                </a:cxn>
                <a:cxn ang="T159">
                  <a:pos x="T66" y="T67"/>
                </a:cxn>
                <a:cxn ang="T160">
                  <a:pos x="T68" y="T69"/>
                </a:cxn>
                <a:cxn ang="T161">
                  <a:pos x="T70" y="T71"/>
                </a:cxn>
                <a:cxn ang="T162">
                  <a:pos x="T72" y="T73"/>
                </a:cxn>
                <a:cxn ang="T163">
                  <a:pos x="T74" y="T75"/>
                </a:cxn>
                <a:cxn ang="T164">
                  <a:pos x="T76" y="T77"/>
                </a:cxn>
                <a:cxn ang="T165">
                  <a:pos x="T78" y="T79"/>
                </a:cxn>
                <a:cxn ang="T166">
                  <a:pos x="T80" y="T81"/>
                </a:cxn>
                <a:cxn ang="T167">
                  <a:pos x="T82" y="T83"/>
                </a:cxn>
                <a:cxn ang="T168">
                  <a:pos x="T84" y="T85"/>
                </a:cxn>
                <a:cxn ang="T169">
                  <a:pos x="T86" y="T87"/>
                </a:cxn>
                <a:cxn ang="T170">
                  <a:pos x="T88" y="T89"/>
                </a:cxn>
                <a:cxn ang="T171">
                  <a:pos x="T90" y="T91"/>
                </a:cxn>
                <a:cxn ang="T172">
                  <a:pos x="T92" y="T93"/>
                </a:cxn>
                <a:cxn ang="T173">
                  <a:pos x="T94" y="T95"/>
                </a:cxn>
                <a:cxn ang="T174">
                  <a:pos x="T96" y="T97"/>
                </a:cxn>
                <a:cxn ang="T175">
                  <a:pos x="T98" y="T99"/>
                </a:cxn>
                <a:cxn ang="T176">
                  <a:pos x="T100" y="T101"/>
                </a:cxn>
                <a:cxn ang="T177">
                  <a:pos x="T102" y="T103"/>
                </a:cxn>
                <a:cxn ang="T178">
                  <a:pos x="T104" y="T105"/>
                </a:cxn>
                <a:cxn ang="T179">
                  <a:pos x="T106" y="T107"/>
                </a:cxn>
                <a:cxn ang="T180">
                  <a:pos x="T108" y="T109"/>
                </a:cxn>
                <a:cxn ang="T181">
                  <a:pos x="T110" y="T111"/>
                </a:cxn>
                <a:cxn ang="T182">
                  <a:pos x="T112" y="T113"/>
                </a:cxn>
                <a:cxn ang="T183">
                  <a:pos x="T114" y="T115"/>
                </a:cxn>
                <a:cxn ang="T184">
                  <a:pos x="T116" y="T117"/>
                </a:cxn>
                <a:cxn ang="T185">
                  <a:pos x="T118" y="T119"/>
                </a:cxn>
                <a:cxn ang="T186">
                  <a:pos x="T120" y="T121"/>
                </a:cxn>
                <a:cxn ang="T187">
                  <a:pos x="T122" y="T123"/>
                </a:cxn>
                <a:cxn ang="T188">
                  <a:pos x="T124" y="T125"/>
                </a:cxn>
              </a:cxnLst>
              <a:rect l="T189" t="T190" r="T191" b="T192"/>
              <a:pathLst>
                <a:path w="2896" h="1563">
                  <a:moveTo>
                    <a:pt x="2754" y="1539"/>
                  </a:moveTo>
                  <a:lnTo>
                    <a:pt x="2752" y="1535"/>
                  </a:lnTo>
                  <a:lnTo>
                    <a:pt x="2746" y="1528"/>
                  </a:lnTo>
                  <a:lnTo>
                    <a:pt x="2738" y="1516"/>
                  </a:lnTo>
                  <a:lnTo>
                    <a:pt x="2728" y="1504"/>
                  </a:lnTo>
                  <a:lnTo>
                    <a:pt x="2715" y="1496"/>
                  </a:lnTo>
                  <a:lnTo>
                    <a:pt x="2699" y="1490"/>
                  </a:lnTo>
                  <a:lnTo>
                    <a:pt x="2685" y="1486"/>
                  </a:lnTo>
                  <a:lnTo>
                    <a:pt x="2671" y="1486"/>
                  </a:lnTo>
                  <a:lnTo>
                    <a:pt x="2658" y="1490"/>
                  </a:lnTo>
                  <a:lnTo>
                    <a:pt x="2650" y="1500"/>
                  </a:lnTo>
                  <a:lnTo>
                    <a:pt x="2644" y="1510"/>
                  </a:lnTo>
                  <a:lnTo>
                    <a:pt x="2640" y="1516"/>
                  </a:lnTo>
                  <a:lnTo>
                    <a:pt x="2636" y="1520"/>
                  </a:lnTo>
                  <a:lnTo>
                    <a:pt x="2632" y="1522"/>
                  </a:lnTo>
                  <a:lnTo>
                    <a:pt x="2630" y="1524"/>
                  </a:lnTo>
                  <a:lnTo>
                    <a:pt x="2628" y="1524"/>
                  </a:lnTo>
                  <a:lnTo>
                    <a:pt x="2624" y="1522"/>
                  </a:lnTo>
                  <a:lnTo>
                    <a:pt x="2612" y="1514"/>
                  </a:lnTo>
                  <a:lnTo>
                    <a:pt x="2591" y="1504"/>
                  </a:lnTo>
                  <a:lnTo>
                    <a:pt x="2559" y="1492"/>
                  </a:lnTo>
                  <a:lnTo>
                    <a:pt x="2534" y="1486"/>
                  </a:lnTo>
                  <a:lnTo>
                    <a:pt x="2510" y="1480"/>
                  </a:lnTo>
                  <a:lnTo>
                    <a:pt x="2492" y="1474"/>
                  </a:lnTo>
                  <a:lnTo>
                    <a:pt x="2480" y="1472"/>
                  </a:lnTo>
                  <a:lnTo>
                    <a:pt x="2477" y="1472"/>
                  </a:lnTo>
                  <a:lnTo>
                    <a:pt x="2480" y="1468"/>
                  </a:lnTo>
                  <a:lnTo>
                    <a:pt x="2488" y="1463"/>
                  </a:lnTo>
                  <a:lnTo>
                    <a:pt x="2502" y="1453"/>
                  </a:lnTo>
                  <a:lnTo>
                    <a:pt x="2514" y="1443"/>
                  </a:lnTo>
                  <a:lnTo>
                    <a:pt x="2524" y="1431"/>
                  </a:lnTo>
                  <a:lnTo>
                    <a:pt x="2528" y="1421"/>
                  </a:lnTo>
                  <a:lnTo>
                    <a:pt x="2526" y="1411"/>
                  </a:lnTo>
                  <a:lnTo>
                    <a:pt x="2518" y="1396"/>
                  </a:lnTo>
                  <a:lnTo>
                    <a:pt x="2506" y="1376"/>
                  </a:lnTo>
                  <a:lnTo>
                    <a:pt x="2494" y="1356"/>
                  </a:lnTo>
                  <a:lnTo>
                    <a:pt x="2482" y="1337"/>
                  </a:lnTo>
                  <a:lnTo>
                    <a:pt x="2471" y="1319"/>
                  </a:lnTo>
                  <a:lnTo>
                    <a:pt x="2463" y="1307"/>
                  </a:lnTo>
                  <a:lnTo>
                    <a:pt x="2461" y="1303"/>
                  </a:lnTo>
                  <a:lnTo>
                    <a:pt x="2457" y="1305"/>
                  </a:lnTo>
                  <a:lnTo>
                    <a:pt x="2445" y="1309"/>
                  </a:lnTo>
                  <a:lnTo>
                    <a:pt x="2429" y="1317"/>
                  </a:lnTo>
                  <a:lnTo>
                    <a:pt x="2414" y="1325"/>
                  </a:lnTo>
                  <a:lnTo>
                    <a:pt x="2398" y="1333"/>
                  </a:lnTo>
                  <a:lnTo>
                    <a:pt x="2384" y="1341"/>
                  </a:lnTo>
                  <a:lnTo>
                    <a:pt x="2376" y="1348"/>
                  </a:lnTo>
                  <a:lnTo>
                    <a:pt x="2366" y="1358"/>
                  </a:lnTo>
                  <a:lnTo>
                    <a:pt x="2354" y="1366"/>
                  </a:lnTo>
                  <a:lnTo>
                    <a:pt x="2339" y="1366"/>
                  </a:lnTo>
                  <a:lnTo>
                    <a:pt x="2321" y="1362"/>
                  </a:lnTo>
                  <a:lnTo>
                    <a:pt x="2305" y="1354"/>
                  </a:lnTo>
                  <a:lnTo>
                    <a:pt x="2290" y="1344"/>
                  </a:lnTo>
                  <a:lnTo>
                    <a:pt x="2272" y="1335"/>
                  </a:lnTo>
                  <a:lnTo>
                    <a:pt x="2256" y="1327"/>
                  </a:lnTo>
                  <a:lnTo>
                    <a:pt x="2246" y="1321"/>
                  </a:lnTo>
                  <a:lnTo>
                    <a:pt x="2242" y="1319"/>
                  </a:lnTo>
                  <a:lnTo>
                    <a:pt x="2238" y="1323"/>
                  </a:lnTo>
                  <a:lnTo>
                    <a:pt x="2228" y="1331"/>
                  </a:lnTo>
                  <a:lnTo>
                    <a:pt x="2215" y="1342"/>
                  </a:lnTo>
                  <a:lnTo>
                    <a:pt x="2197" y="1354"/>
                  </a:lnTo>
                  <a:lnTo>
                    <a:pt x="2177" y="1370"/>
                  </a:lnTo>
                  <a:lnTo>
                    <a:pt x="2160" y="1382"/>
                  </a:lnTo>
                  <a:lnTo>
                    <a:pt x="2142" y="1394"/>
                  </a:lnTo>
                  <a:lnTo>
                    <a:pt x="2126" y="1402"/>
                  </a:lnTo>
                  <a:lnTo>
                    <a:pt x="2108" y="1405"/>
                  </a:lnTo>
                  <a:lnTo>
                    <a:pt x="2087" y="1411"/>
                  </a:lnTo>
                  <a:lnTo>
                    <a:pt x="2063" y="1415"/>
                  </a:lnTo>
                  <a:lnTo>
                    <a:pt x="2043" y="1423"/>
                  </a:lnTo>
                  <a:lnTo>
                    <a:pt x="2028" y="1431"/>
                  </a:lnTo>
                  <a:lnTo>
                    <a:pt x="2016" y="1445"/>
                  </a:lnTo>
                  <a:lnTo>
                    <a:pt x="2004" y="1465"/>
                  </a:lnTo>
                  <a:lnTo>
                    <a:pt x="1986" y="1486"/>
                  </a:lnTo>
                  <a:lnTo>
                    <a:pt x="1963" y="1506"/>
                  </a:lnTo>
                  <a:lnTo>
                    <a:pt x="1937" y="1522"/>
                  </a:lnTo>
                  <a:lnTo>
                    <a:pt x="1910" y="1531"/>
                  </a:lnTo>
                  <a:lnTo>
                    <a:pt x="1884" y="1539"/>
                  </a:lnTo>
                  <a:lnTo>
                    <a:pt x="1860" y="1547"/>
                  </a:lnTo>
                  <a:lnTo>
                    <a:pt x="1837" y="1555"/>
                  </a:lnTo>
                  <a:lnTo>
                    <a:pt x="1815" y="1561"/>
                  </a:lnTo>
                  <a:lnTo>
                    <a:pt x="1795" y="1561"/>
                  </a:lnTo>
                  <a:lnTo>
                    <a:pt x="1784" y="1553"/>
                  </a:lnTo>
                  <a:lnTo>
                    <a:pt x="1776" y="1541"/>
                  </a:lnTo>
                  <a:lnTo>
                    <a:pt x="1770" y="1528"/>
                  </a:lnTo>
                  <a:lnTo>
                    <a:pt x="1768" y="1514"/>
                  </a:lnTo>
                  <a:lnTo>
                    <a:pt x="1764" y="1502"/>
                  </a:lnTo>
                  <a:lnTo>
                    <a:pt x="1756" y="1492"/>
                  </a:lnTo>
                  <a:lnTo>
                    <a:pt x="1744" y="1484"/>
                  </a:lnTo>
                  <a:lnTo>
                    <a:pt x="1723" y="1480"/>
                  </a:lnTo>
                  <a:lnTo>
                    <a:pt x="1697" y="1478"/>
                  </a:lnTo>
                  <a:lnTo>
                    <a:pt x="1669" y="1476"/>
                  </a:lnTo>
                  <a:lnTo>
                    <a:pt x="1642" y="1472"/>
                  </a:lnTo>
                  <a:lnTo>
                    <a:pt x="1614" y="1466"/>
                  </a:lnTo>
                  <a:lnTo>
                    <a:pt x="1601" y="1459"/>
                  </a:lnTo>
                  <a:lnTo>
                    <a:pt x="1591" y="1449"/>
                  </a:lnTo>
                  <a:lnTo>
                    <a:pt x="1583" y="1439"/>
                  </a:lnTo>
                  <a:lnTo>
                    <a:pt x="1575" y="1429"/>
                  </a:lnTo>
                  <a:lnTo>
                    <a:pt x="1567" y="1419"/>
                  </a:lnTo>
                  <a:lnTo>
                    <a:pt x="1557" y="1415"/>
                  </a:lnTo>
                  <a:lnTo>
                    <a:pt x="1545" y="1415"/>
                  </a:lnTo>
                  <a:lnTo>
                    <a:pt x="1528" y="1421"/>
                  </a:lnTo>
                  <a:lnTo>
                    <a:pt x="1502" y="1437"/>
                  </a:lnTo>
                  <a:lnTo>
                    <a:pt x="1479" y="1455"/>
                  </a:lnTo>
                  <a:lnTo>
                    <a:pt x="1455" y="1472"/>
                  </a:lnTo>
                  <a:lnTo>
                    <a:pt x="1435" y="1492"/>
                  </a:lnTo>
                  <a:lnTo>
                    <a:pt x="1421" y="1508"/>
                  </a:lnTo>
                  <a:lnTo>
                    <a:pt x="1410" y="1520"/>
                  </a:lnTo>
                  <a:lnTo>
                    <a:pt x="1402" y="1528"/>
                  </a:lnTo>
                  <a:lnTo>
                    <a:pt x="1390" y="1537"/>
                  </a:lnTo>
                  <a:lnTo>
                    <a:pt x="1378" y="1547"/>
                  </a:lnTo>
                  <a:lnTo>
                    <a:pt x="1364" y="1555"/>
                  </a:lnTo>
                  <a:lnTo>
                    <a:pt x="1353" y="1561"/>
                  </a:lnTo>
                  <a:lnTo>
                    <a:pt x="1345" y="1563"/>
                  </a:lnTo>
                  <a:lnTo>
                    <a:pt x="1339" y="1561"/>
                  </a:lnTo>
                  <a:lnTo>
                    <a:pt x="1339" y="1553"/>
                  </a:lnTo>
                  <a:lnTo>
                    <a:pt x="1343" y="1541"/>
                  </a:lnTo>
                  <a:lnTo>
                    <a:pt x="1347" y="1528"/>
                  </a:lnTo>
                  <a:lnTo>
                    <a:pt x="1353" y="1510"/>
                  </a:lnTo>
                  <a:lnTo>
                    <a:pt x="1356" y="1492"/>
                  </a:lnTo>
                  <a:lnTo>
                    <a:pt x="1358" y="1476"/>
                  </a:lnTo>
                  <a:lnTo>
                    <a:pt x="1358" y="1461"/>
                  </a:lnTo>
                  <a:lnTo>
                    <a:pt x="1353" y="1449"/>
                  </a:lnTo>
                  <a:lnTo>
                    <a:pt x="1343" y="1441"/>
                  </a:lnTo>
                  <a:lnTo>
                    <a:pt x="1321" y="1437"/>
                  </a:lnTo>
                  <a:lnTo>
                    <a:pt x="1301" y="1441"/>
                  </a:lnTo>
                  <a:lnTo>
                    <a:pt x="1282" y="1449"/>
                  </a:lnTo>
                  <a:lnTo>
                    <a:pt x="1260" y="1457"/>
                  </a:lnTo>
                  <a:lnTo>
                    <a:pt x="1234" y="1463"/>
                  </a:lnTo>
                  <a:lnTo>
                    <a:pt x="1205" y="1465"/>
                  </a:lnTo>
                  <a:lnTo>
                    <a:pt x="1173" y="1459"/>
                  </a:lnTo>
                  <a:lnTo>
                    <a:pt x="1140" y="1449"/>
                  </a:lnTo>
                  <a:lnTo>
                    <a:pt x="1106" y="1435"/>
                  </a:lnTo>
                  <a:lnTo>
                    <a:pt x="1077" y="1421"/>
                  </a:lnTo>
                  <a:lnTo>
                    <a:pt x="1053" y="1409"/>
                  </a:lnTo>
                  <a:lnTo>
                    <a:pt x="1038" y="1402"/>
                  </a:lnTo>
                  <a:lnTo>
                    <a:pt x="1026" y="1398"/>
                  </a:lnTo>
                  <a:lnTo>
                    <a:pt x="1012" y="1400"/>
                  </a:lnTo>
                  <a:lnTo>
                    <a:pt x="998" y="1404"/>
                  </a:lnTo>
                  <a:lnTo>
                    <a:pt x="984" y="1405"/>
                  </a:lnTo>
                  <a:lnTo>
                    <a:pt x="969" y="1404"/>
                  </a:lnTo>
                  <a:lnTo>
                    <a:pt x="951" y="1396"/>
                  </a:lnTo>
                  <a:lnTo>
                    <a:pt x="931" y="1380"/>
                  </a:lnTo>
                  <a:lnTo>
                    <a:pt x="908" y="1364"/>
                  </a:lnTo>
                  <a:lnTo>
                    <a:pt x="884" y="1346"/>
                  </a:lnTo>
                  <a:lnTo>
                    <a:pt x="860" y="1331"/>
                  </a:lnTo>
                  <a:lnTo>
                    <a:pt x="843" y="1317"/>
                  </a:lnTo>
                  <a:lnTo>
                    <a:pt x="831" y="1307"/>
                  </a:lnTo>
                  <a:lnTo>
                    <a:pt x="817" y="1297"/>
                  </a:lnTo>
                  <a:lnTo>
                    <a:pt x="799" y="1283"/>
                  </a:lnTo>
                  <a:lnTo>
                    <a:pt x="778" y="1268"/>
                  </a:lnTo>
                  <a:lnTo>
                    <a:pt x="754" y="1250"/>
                  </a:lnTo>
                  <a:lnTo>
                    <a:pt x="734" y="1234"/>
                  </a:lnTo>
                  <a:lnTo>
                    <a:pt x="717" y="1219"/>
                  </a:lnTo>
                  <a:lnTo>
                    <a:pt x="709" y="1207"/>
                  </a:lnTo>
                  <a:lnTo>
                    <a:pt x="705" y="1189"/>
                  </a:lnTo>
                  <a:lnTo>
                    <a:pt x="701" y="1169"/>
                  </a:lnTo>
                  <a:lnTo>
                    <a:pt x="697" y="1150"/>
                  </a:lnTo>
                  <a:lnTo>
                    <a:pt x="691" y="1134"/>
                  </a:lnTo>
                  <a:lnTo>
                    <a:pt x="683" y="1126"/>
                  </a:lnTo>
                  <a:lnTo>
                    <a:pt x="675" y="1126"/>
                  </a:lnTo>
                  <a:lnTo>
                    <a:pt x="666" y="1132"/>
                  </a:lnTo>
                  <a:lnTo>
                    <a:pt x="656" y="1140"/>
                  </a:lnTo>
                  <a:lnTo>
                    <a:pt x="644" y="1148"/>
                  </a:lnTo>
                  <a:lnTo>
                    <a:pt x="632" y="1154"/>
                  </a:lnTo>
                  <a:lnTo>
                    <a:pt x="620" y="1156"/>
                  </a:lnTo>
                  <a:lnTo>
                    <a:pt x="612" y="1152"/>
                  </a:lnTo>
                  <a:lnTo>
                    <a:pt x="606" y="1142"/>
                  </a:lnTo>
                  <a:lnTo>
                    <a:pt x="591" y="1100"/>
                  </a:lnTo>
                  <a:lnTo>
                    <a:pt x="565" y="1063"/>
                  </a:lnTo>
                  <a:lnTo>
                    <a:pt x="532" y="1026"/>
                  </a:lnTo>
                  <a:lnTo>
                    <a:pt x="510" y="1006"/>
                  </a:lnTo>
                  <a:lnTo>
                    <a:pt x="484" y="984"/>
                  </a:lnTo>
                  <a:lnTo>
                    <a:pt x="461" y="963"/>
                  </a:lnTo>
                  <a:lnTo>
                    <a:pt x="437" y="943"/>
                  </a:lnTo>
                  <a:lnTo>
                    <a:pt x="419" y="923"/>
                  </a:lnTo>
                  <a:lnTo>
                    <a:pt x="406" y="908"/>
                  </a:lnTo>
                  <a:lnTo>
                    <a:pt x="390" y="894"/>
                  </a:lnTo>
                  <a:lnTo>
                    <a:pt x="374" y="890"/>
                  </a:lnTo>
                  <a:lnTo>
                    <a:pt x="356" y="892"/>
                  </a:lnTo>
                  <a:lnTo>
                    <a:pt x="343" y="900"/>
                  </a:lnTo>
                  <a:lnTo>
                    <a:pt x="331" y="910"/>
                  </a:lnTo>
                  <a:lnTo>
                    <a:pt x="321" y="919"/>
                  </a:lnTo>
                  <a:lnTo>
                    <a:pt x="309" y="921"/>
                  </a:lnTo>
                  <a:lnTo>
                    <a:pt x="295" y="913"/>
                  </a:lnTo>
                  <a:lnTo>
                    <a:pt x="280" y="898"/>
                  </a:lnTo>
                  <a:lnTo>
                    <a:pt x="266" y="870"/>
                  </a:lnTo>
                  <a:lnTo>
                    <a:pt x="246" y="839"/>
                  </a:lnTo>
                  <a:lnTo>
                    <a:pt x="217" y="809"/>
                  </a:lnTo>
                  <a:lnTo>
                    <a:pt x="183" y="782"/>
                  </a:lnTo>
                  <a:lnTo>
                    <a:pt x="152" y="756"/>
                  </a:lnTo>
                  <a:lnTo>
                    <a:pt x="124" y="734"/>
                  </a:lnTo>
                  <a:lnTo>
                    <a:pt x="105" y="717"/>
                  </a:lnTo>
                  <a:lnTo>
                    <a:pt x="87" y="697"/>
                  </a:lnTo>
                  <a:lnTo>
                    <a:pt x="73" y="677"/>
                  </a:lnTo>
                  <a:lnTo>
                    <a:pt x="61" y="662"/>
                  </a:lnTo>
                  <a:lnTo>
                    <a:pt x="53" y="652"/>
                  </a:lnTo>
                  <a:lnTo>
                    <a:pt x="51" y="648"/>
                  </a:lnTo>
                  <a:lnTo>
                    <a:pt x="47" y="648"/>
                  </a:lnTo>
                  <a:lnTo>
                    <a:pt x="40" y="650"/>
                  </a:lnTo>
                  <a:lnTo>
                    <a:pt x="30" y="650"/>
                  </a:lnTo>
                  <a:lnTo>
                    <a:pt x="20" y="648"/>
                  </a:lnTo>
                  <a:lnTo>
                    <a:pt x="8" y="646"/>
                  </a:lnTo>
                  <a:lnTo>
                    <a:pt x="2" y="638"/>
                  </a:lnTo>
                  <a:lnTo>
                    <a:pt x="0" y="628"/>
                  </a:lnTo>
                  <a:lnTo>
                    <a:pt x="4" y="614"/>
                  </a:lnTo>
                  <a:lnTo>
                    <a:pt x="10" y="593"/>
                  </a:lnTo>
                  <a:lnTo>
                    <a:pt x="14" y="575"/>
                  </a:lnTo>
                  <a:lnTo>
                    <a:pt x="14" y="559"/>
                  </a:lnTo>
                  <a:lnTo>
                    <a:pt x="12" y="541"/>
                  </a:lnTo>
                  <a:lnTo>
                    <a:pt x="10" y="524"/>
                  </a:lnTo>
                  <a:lnTo>
                    <a:pt x="12" y="504"/>
                  </a:lnTo>
                  <a:lnTo>
                    <a:pt x="12" y="482"/>
                  </a:lnTo>
                  <a:lnTo>
                    <a:pt x="8" y="463"/>
                  </a:lnTo>
                  <a:lnTo>
                    <a:pt x="6" y="449"/>
                  </a:lnTo>
                  <a:lnTo>
                    <a:pt x="4" y="439"/>
                  </a:lnTo>
                  <a:lnTo>
                    <a:pt x="10" y="431"/>
                  </a:lnTo>
                  <a:lnTo>
                    <a:pt x="22" y="427"/>
                  </a:lnTo>
                  <a:lnTo>
                    <a:pt x="34" y="429"/>
                  </a:lnTo>
                  <a:lnTo>
                    <a:pt x="44" y="437"/>
                  </a:lnTo>
                  <a:lnTo>
                    <a:pt x="51" y="449"/>
                  </a:lnTo>
                  <a:lnTo>
                    <a:pt x="57" y="461"/>
                  </a:lnTo>
                  <a:lnTo>
                    <a:pt x="65" y="471"/>
                  </a:lnTo>
                  <a:lnTo>
                    <a:pt x="75" y="475"/>
                  </a:lnTo>
                  <a:lnTo>
                    <a:pt x="87" y="473"/>
                  </a:lnTo>
                  <a:lnTo>
                    <a:pt x="105" y="465"/>
                  </a:lnTo>
                  <a:lnTo>
                    <a:pt x="118" y="463"/>
                  </a:lnTo>
                  <a:lnTo>
                    <a:pt x="132" y="463"/>
                  </a:lnTo>
                  <a:lnTo>
                    <a:pt x="144" y="459"/>
                  </a:lnTo>
                  <a:lnTo>
                    <a:pt x="152" y="451"/>
                  </a:lnTo>
                  <a:lnTo>
                    <a:pt x="158" y="435"/>
                  </a:lnTo>
                  <a:lnTo>
                    <a:pt x="164" y="412"/>
                  </a:lnTo>
                  <a:lnTo>
                    <a:pt x="169" y="394"/>
                  </a:lnTo>
                  <a:lnTo>
                    <a:pt x="171" y="376"/>
                  </a:lnTo>
                  <a:lnTo>
                    <a:pt x="169" y="360"/>
                  </a:lnTo>
                  <a:lnTo>
                    <a:pt x="156" y="347"/>
                  </a:lnTo>
                  <a:lnTo>
                    <a:pt x="140" y="335"/>
                  </a:lnTo>
                  <a:lnTo>
                    <a:pt x="122" y="325"/>
                  </a:lnTo>
                  <a:lnTo>
                    <a:pt x="108" y="315"/>
                  </a:lnTo>
                  <a:lnTo>
                    <a:pt x="99" y="305"/>
                  </a:lnTo>
                  <a:lnTo>
                    <a:pt x="97" y="293"/>
                  </a:lnTo>
                  <a:lnTo>
                    <a:pt x="101" y="278"/>
                  </a:lnTo>
                  <a:lnTo>
                    <a:pt x="108" y="254"/>
                  </a:lnTo>
                  <a:lnTo>
                    <a:pt x="114" y="229"/>
                  </a:lnTo>
                  <a:lnTo>
                    <a:pt x="118" y="205"/>
                  </a:lnTo>
                  <a:lnTo>
                    <a:pt x="124" y="183"/>
                  </a:lnTo>
                  <a:lnTo>
                    <a:pt x="132" y="168"/>
                  </a:lnTo>
                  <a:lnTo>
                    <a:pt x="140" y="158"/>
                  </a:lnTo>
                  <a:lnTo>
                    <a:pt x="148" y="150"/>
                  </a:lnTo>
                  <a:lnTo>
                    <a:pt x="154" y="146"/>
                  </a:lnTo>
                  <a:lnTo>
                    <a:pt x="158" y="142"/>
                  </a:lnTo>
                  <a:lnTo>
                    <a:pt x="160" y="140"/>
                  </a:lnTo>
                  <a:lnTo>
                    <a:pt x="162" y="138"/>
                  </a:lnTo>
                  <a:lnTo>
                    <a:pt x="256" y="152"/>
                  </a:lnTo>
                  <a:lnTo>
                    <a:pt x="284" y="105"/>
                  </a:lnTo>
                  <a:lnTo>
                    <a:pt x="355" y="42"/>
                  </a:lnTo>
                  <a:lnTo>
                    <a:pt x="384" y="24"/>
                  </a:lnTo>
                  <a:lnTo>
                    <a:pt x="492" y="61"/>
                  </a:lnTo>
                  <a:lnTo>
                    <a:pt x="530" y="87"/>
                  </a:lnTo>
                  <a:lnTo>
                    <a:pt x="589" y="81"/>
                  </a:lnTo>
                  <a:lnTo>
                    <a:pt x="626" y="36"/>
                  </a:lnTo>
                  <a:lnTo>
                    <a:pt x="792" y="67"/>
                  </a:lnTo>
                  <a:lnTo>
                    <a:pt x="841" y="106"/>
                  </a:lnTo>
                  <a:lnTo>
                    <a:pt x="896" y="118"/>
                  </a:lnTo>
                  <a:lnTo>
                    <a:pt x="1032" y="81"/>
                  </a:lnTo>
                  <a:lnTo>
                    <a:pt x="1071" y="105"/>
                  </a:lnTo>
                  <a:lnTo>
                    <a:pt x="1179" y="34"/>
                  </a:lnTo>
                  <a:lnTo>
                    <a:pt x="1297" y="32"/>
                  </a:lnTo>
                  <a:lnTo>
                    <a:pt x="1366" y="0"/>
                  </a:lnTo>
                  <a:lnTo>
                    <a:pt x="1461" y="12"/>
                  </a:lnTo>
                  <a:lnTo>
                    <a:pt x="1575" y="87"/>
                  </a:lnTo>
                  <a:lnTo>
                    <a:pt x="1666" y="75"/>
                  </a:lnTo>
                  <a:lnTo>
                    <a:pt x="1669" y="110"/>
                  </a:lnTo>
                  <a:lnTo>
                    <a:pt x="1628" y="138"/>
                  </a:lnTo>
                  <a:lnTo>
                    <a:pt x="1667" y="158"/>
                  </a:lnTo>
                  <a:lnTo>
                    <a:pt x="1666" y="205"/>
                  </a:lnTo>
                  <a:lnTo>
                    <a:pt x="1632" y="295"/>
                  </a:lnTo>
                  <a:lnTo>
                    <a:pt x="1634" y="347"/>
                  </a:lnTo>
                  <a:lnTo>
                    <a:pt x="1589" y="349"/>
                  </a:lnTo>
                  <a:lnTo>
                    <a:pt x="1595" y="431"/>
                  </a:lnTo>
                  <a:lnTo>
                    <a:pt x="1650" y="520"/>
                  </a:lnTo>
                  <a:lnTo>
                    <a:pt x="1701" y="632"/>
                  </a:lnTo>
                  <a:lnTo>
                    <a:pt x="1774" y="628"/>
                  </a:lnTo>
                  <a:lnTo>
                    <a:pt x="1845" y="663"/>
                  </a:lnTo>
                  <a:lnTo>
                    <a:pt x="1870" y="665"/>
                  </a:lnTo>
                  <a:lnTo>
                    <a:pt x="1902" y="683"/>
                  </a:lnTo>
                  <a:lnTo>
                    <a:pt x="1978" y="730"/>
                  </a:lnTo>
                  <a:lnTo>
                    <a:pt x="2041" y="726"/>
                  </a:lnTo>
                  <a:lnTo>
                    <a:pt x="2110" y="758"/>
                  </a:lnTo>
                  <a:lnTo>
                    <a:pt x="2207" y="756"/>
                  </a:lnTo>
                  <a:lnTo>
                    <a:pt x="2321" y="799"/>
                  </a:lnTo>
                  <a:lnTo>
                    <a:pt x="2402" y="860"/>
                  </a:lnTo>
                  <a:lnTo>
                    <a:pt x="2410" y="913"/>
                  </a:lnTo>
                  <a:lnTo>
                    <a:pt x="2486" y="923"/>
                  </a:lnTo>
                  <a:lnTo>
                    <a:pt x="2557" y="939"/>
                  </a:lnTo>
                  <a:lnTo>
                    <a:pt x="2628" y="843"/>
                  </a:lnTo>
                  <a:lnTo>
                    <a:pt x="2644" y="793"/>
                  </a:lnTo>
                  <a:lnTo>
                    <a:pt x="2634" y="758"/>
                  </a:lnTo>
                  <a:lnTo>
                    <a:pt x="2681" y="764"/>
                  </a:lnTo>
                  <a:lnTo>
                    <a:pt x="2740" y="803"/>
                  </a:lnTo>
                  <a:lnTo>
                    <a:pt x="2786" y="829"/>
                  </a:lnTo>
                  <a:lnTo>
                    <a:pt x="2817" y="925"/>
                  </a:lnTo>
                  <a:lnTo>
                    <a:pt x="2880" y="992"/>
                  </a:lnTo>
                  <a:lnTo>
                    <a:pt x="2874" y="1020"/>
                  </a:lnTo>
                  <a:lnTo>
                    <a:pt x="2841" y="1033"/>
                  </a:lnTo>
                  <a:lnTo>
                    <a:pt x="2880" y="1106"/>
                  </a:lnTo>
                  <a:lnTo>
                    <a:pt x="2894" y="1240"/>
                  </a:lnTo>
                  <a:lnTo>
                    <a:pt x="2896" y="1358"/>
                  </a:lnTo>
                  <a:lnTo>
                    <a:pt x="2858" y="1378"/>
                  </a:lnTo>
                  <a:lnTo>
                    <a:pt x="2849" y="1413"/>
                  </a:lnTo>
                  <a:lnTo>
                    <a:pt x="2829" y="1472"/>
                  </a:lnTo>
                  <a:lnTo>
                    <a:pt x="2835" y="1528"/>
                  </a:lnTo>
                  <a:lnTo>
                    <a:pt x="2799" y="1541"/>
                  </a:lnTo>
                  <a:lnTo>
                    <a:pt x="2774" y="1520"/>
                  </a:lnTo>
                  <a:lnTo>
                    <a:pt x="2754" y="1539"/>
                  </a:lnTo>
                </a:path>
              </a:pathLst>
            </a:custGeom>
            <a:grpFill/>
            <a:ln w="6350">
              <a:solidFill>
                <a:srgbClr val="414455"/>
              </a:solidFill>
              <a:prstDash val="solid"/>
              <a:round/>
            </a:ln>
          </p:spPr>
          <p:txBody>
            <a:bodyPr/>
            <a:lstStyle/>
            <a:p>
              <a:endParaRPr lang="zh-CN" altLang="en-US"/>
            </a:p>
          </p:txBody>
        </p:sp>
        <p:sp>
          <p:nvSpPr>
            <p:cNvPr id="51" name="Freeform 71"/>
            <p:cNvSpPr/>
            <p:nvPr/>
          </p:nvSpPr>
          <p:spPr bwMode="gray">
            <a:xfrm>
              <a:off x="2215" y="3052"/>
              <a:ext cx="676" cy="694"/>
            </a:xfrm>
            <a:custGeom>
              <a:avLst/>
              <a:gdLst>
                <a:gd name="T0" fmla="*/ 297 w 1352"/>
                <a:gd name="T1" fmla="*/ 258 h 1388"/>
                <a:gd name="T2" fmla="*/ 288 w 1352"/>
                <a:gd name="T3" fmla="*/ 267 h 1388"/>
                <a:gd name="T4" fmla="*/ 280 w 1352"/>
                <a:gd name="T5" fmla="*/ 277 h 1388"/>
                <a:gd name="T6" fmla="*/ 265 w 1352"/>
                <a:gd name="T7" fmla="*/ 279 h 1388"/>
                <a:gd name="T8" fmla="*/ 258 w 1352"/>
                <a:gd name="T9" fmla="*/ 281 h 1388"/>
                <a:gd name="T10" fmla="*/ 248 w 1352"/>
                <a:gd name="T11" fmla="*/ 285 h 1388"/>
                <a:gd name="T12" fmla="*/ 240 w 1352"/>
                <a:gd name="T13" fmla="*/ 279 h 1388"/>
                <a:gd name="T14" fmla="*/ 237 w 1352"/>
                <a:gd name="T15" fmla="*/ 285 h 1388"/>
                <a:gd name="T16" fmla="*/ 231 w 1352"/>
                <a:gd name="T17" fmla="*/ 284 h 1388"/>
                <a:gd name="T18" fmla="*/ 228 w 1352"/>
                <a:gd name="T19" fmla="*/ 281 h 1388"/>
                <a:gd name="T20" fmla="*/ 218 w 1352"/>
                <a:gd name="T21" fmla="*/ 290 h 1388"/>
                <a:gd name="T22" fmla="*/ 202 w 1352"/>
                <a:gd name="T23" fmla="*/ 282 h 1388"/>
                <a:gd name="T24" fmla="*/ 188 w 1352"/>
                <a:gd name="T25" fmla="*/ 290 h 1388"/>
                <a:gd name="T26" fmla="*/ 174 w 1352"/>
                <a:gd name="T27" fmla="*/ 293 h 1388"/>
                <a:gd name="T28" fmla="*/ 162 w 1352"/>
                <a:gd name="T29" fmla="*/ 303 h 1388"/>
                <a:gd name="T30" fmla="*/ 169 w 1352"/>
                <a:gd name="T31" fmla="*/ 330 h 1388"/>
                <a:gd name="T32" fmla="*/ 165 w 1352"/>
                <a:gd name="T33" fmla="*/ 346 h 1388"/>
                <a:gd name="T34" fmla="*/ 146 w 1352"/>
                <a:gd name="T35" fmla="*/ 341 h 1388"/>
                <a:gd name="T36" fmla="*/ 142 w 1352"/>
                <a:gd name="T37" fmla="*/ 322 h 1388"/>
                <a:gd name="T38" fmla="*/ 130 w 1352"/>
                <a:gd name="T39" fmla="*/ 330 h 1388"/>
                <a:gd name="T40" fmla="*/ 113 w 1352"/>
                <a:gd name="T41" fmla="*/ 336 h 1388"/>
                <a:gd name="T42" fmla="*/ 98 w 1352"/>
                <a:gd name="T43" fmla="*/ 327 h 1388"/>
                <a:gd name="T44" fmla="*/ 94 w 1352"/>
                <a:gd name="T45" fmla="*/ 310 h 1388"/>
                <a:gd name="T46" fmla="*/ 76 w 1352"/>
                <a:gd name="T47" fmla="*/ 308 h 1388"/>
                <a:gd name="T48" fmla="*/ 67 w 1352"/>
                <a:gd name="T49" fmla="*/ 301 h 1388"/>
                <a:gd name="T50" fmla="*/ 72 w 1352"/>
                <a:gd name="T51" fmla="*/ 280 h 1388"/>
                <a:gd name="T52" fmla="*/ 79 w 1352"/>
                <a:gd name="T53" fmla="*/ 267 h 1388"/>
                <a:gd name="T54" fmla="*/ 63 w 1352"/>
                <a:gd name="T55" fmla="*/ 263 h 1388"/>
                <a:gd name="T56" fmla="*/ 53 w 1352"/>
                <a:gd name="T57" fmla="*/ 245 h 1388"/>
                <a:gd name="T58" fmla="*/ 47 w 1352"/>
                <a:gd name="T59" fmla="*/ 227 h 1388"/>
                <a:gd name="T60" fmla="*/ 51 w 1352"/>
                <a:gd name="T61" fmla="*/ 218 h 1388"/>
                <a:gd name="T62" fmla="*/ 48 w 1352"/>
                <a:gd name="T63" fmla="*/ 217 h 1388"/>
                <a:gd name="T64" fmla="*/ 24 w 1352"/>
                <a:gd name="T65" fmla="*/ 220 h 1388"/>
                <a:gd name="T66" fmla="*/ 9 w 1352"/>
                <a:gd name="T67" fmla="*/ 229 h 1388"/>
                <a:gd name="T68" fmla="*/ 3 w 1352"/>
                <a:gd name="T69" fmla="*/ 224 h 1388"/>
                <a:gd name="T70" fmla="*/ 8 w 1352"/>
                <a:gd name="T71" fmla="*/ 215 h 1388"/>
                <a:gd name="T72" fmla="*/ 3 w 1352"/>
                <a:gd name="T73" fmla="*/ 206 h 1388"/>
                <a:gd name="T74" fmla="*/ 5 w 1352"/>
                <a:gd name="T75" fmla="*/ 189 h 1388"/>
                <a:gd name="T76" fmla="*/ 15 w 1352"/>
                <a:gd name="T77" fmla="*/ 172 h 1388"/>
                <a:gd name="T78" fmla="*/ 28 w 1352"/>
                <a:gd name="T79" fmla="*/ 162 h 1388"/>
                <a:gd name="T80" fmla="*/ 38 w 1352"/>
                <a:gd name="T81" fmla="*/ 150 h 1388"/>
                <a:gd name="T82" fmla="*/ 49 w 1352"/>
                <a:gd name="T83" fmla="*/ 131 h 1388"/>
                <a:gd name="T84" fmla="*/ 53 w 1352"/>
                <a:gd name="T85" fmla="*/ 89 h 1388"/>
                <a:gd name="T86" fmla="*/ 47 w 1352"/>
                <a:gd name="T87" fmla="*/ 72 h 1388"/>
                <a:gd name="T88" fmla="*/ 31 w 1352"/>
                <a:gd name="T89" fmla="*/ 60 h 1388"/>
                <a:gd name="T90" fmla="*/ 51 w 1352"/>
                <a:gd name="T91" fmla="*/ 42 h 1388"/>
                <a:gd name="T92" fmla="*/ 78 w 1352"/>
                <a:gd name="T93" fmla="*/ 44 h 1388"/>
                <a:gd name="T94" fmla="*/ 112 w 1352"/>
                <a:gd name="T95" fmla="*/ 60 h 1388"/>
                <a:gd name="T96" fmla="*/ 170 w 1352"/>
                <a:gd name="T97" fmla="*/ 138 h 1388"/>
                <a:gd name="T98" fmla="*/ 214 w 1352"/>
                <a:gd name="T99" fmla="*/ 109 h 1388"/>
                <a:gd name="T100" fmla="*/ 229 w 1352"/>
                <a:gd name="T101" fmla="*/ 50 h 1388"/>
                <a:gd name="T102" fmla="*/ 248 w 1352"/>
                <a:gd name="T103" fmla="*/ 26 h 1388"/>
                <a:gd name="T104" fmla="*/ 289 w 1352"/>
                <a:gd name="T105" fmla="*/ 47 h 1388"/>
                <a:gd name="T106" fmla="*/ 266 w 1352"/>
                <a:gd name="T107" fmla="*/ 82 h 1388"/>
                <a:gd name="T108" fmla="*/ 240 w 1352"/>
                <a:gd name="T109" fmla="*/ 101 h 1388"/>
                <a:gd name="T110" fmla="*/ 276 w 1352"/>
                <a:gd name="T111" fmla="*/ 122 h 1388"/>
                <a:gd name="T112" fmla="*/ 280 w 1352"/>
                <a:gd name="T113" fmla="*/ 183 h 1388"/>
                <a:gd name="T114" fmla="*/ 300 w 1352"/>
                <a:gd name="T115" fmla="*/ 216 h 1388"/>
                <a:gd name="T116" fmla="*/ 338 w 1352"/>
                <a:gd name="T117" fmla="*/ 225 h 1388"/>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60000 65536"/>
                <a:gd name="T151" fmla="*/ 0 60000 65536"/>
                <a:gd name="T152" fmla="*/ 0 60000 65536"/>
                <a:gd name="T153" fmla="*/ 0 60000 65536"/>
                <a:gd name="T154" fmla="*/ 0 60000 65536"/>
                <a:gd name="T155" fmla="*/ 0 60000 65536"/>
                <a:gd name="T156" fmla="*/ 0 60000 65536"/>
                <a:gd name="T157" fmla="*/ 0 60000 65536"/>
                <a:gd name="T158" fmla="*/ 0 60000 65536"/>
                <a:gd name="T159" fmla="*/ 0 60000 65536"/>
                <a:gd name="T160" fmla="*/ 0 60000 65536"/>
                <a:gd name="T161" fmla="*/ 0 60000 65536"/>
                <a:gd name="T162" fmla="*/ 0 60000 65536"/>
                <a:gd name="T163" fmla="*/ 0 60000 65536"/>
                <a:gd name="T164" fmla="*/ 0 60000 65536"/>
                <a:gd name="T165" fmla="*/ 0 60000 65536"/>
                <a:gd name="T166" fmla="*/ 0 60000 65536"/>
                <a:gd name="T167" fmla="*/ 0 60000 65536"/>
                <a:gd name="T168" fmla="*/ 0 60000 65536"/>
                <a:gd name="T169" fmla="*/ 0 60000 65536"/>
                <a:gd name="T170" fmla="*/ 0 60000 65536"/>
                <a:gd name="T171" fmla="*/ 0 60000 65536"/>
                <a:gd name="T172" fmla="*/ 0 60000 65536"/>
                <a:gd name="T173" fmla="*/ 0 60000 65536"/>
                <a:gd name="T174" fmla="*/ 0 60000 65536"/>
                <a:gd name="T175" fmla="*/ 0 60000 65536"/>
                <a:gd name="T176" fmla="*/ 0 60000 65536"/>
                <a:gd name="T177" fmla="*/ 0 w 1352"/>
                <a:gd name="T178" fmla="*/ 0 h 1388"/>
                <a:gd name="T179" fmla="*/ 1352 w 1352"/>
                <a:gd name="T180" fmla="*/ 1388 h 1388"/>
              </a:gdLst>
              <a:ahLst/>
              <a:cxnLst>
                <a:cxn ang="T118">
                  <a:pos x="T0" y="T1"/>
                </a:cxn>
                <a:cxn ang="T119">
                  <a:pos x="T2" y="T3"/>
                </a:cxn>
                <a:cxn ang="T120">
                  <a:pos x="T4" y="T5"/>
                </a:cxn>
                <a:cxn ang="T121">
                  <a:pos x="T6" y="T7"/>
                </a:cxn>
                <a:cxn ang="T122">
                  <a:pos x="T8" y="T9"/>
                </a:cxn>
                <a:cxn ang="T123">
                  <a:pos x="T10" y="T11"/>
                </a:cxn>
                <a:cxn ang="T124">
                  <a:pos x="T12" y="T13"/>
                </a:cxn>
                <a:cxn ang="T125">
                  <a:pos x="T14" y="T15"/>
                </a:cxn>
                <a:cxn ang="T126">
                  <a:pos x="T16" y="T17"/>
                </a:cxn>
                <a:cxn ang="T127">
                  <a:pos x="T18" y="T19"/>
                </a:cxn>
                <a:cxn ang="T128">
                  <a:pos x="T20" y="T21"/>
                </a:cxn>
                <a:cxn ang="T129">
                  <a:pos x="T22" y="T23"/>
                </a:cxn>
                <a:cxn ang="T130">
                  <a:pos x="T24" y="T25"/>
                </a:cxn>
                <a:cxn ang="T131">
                  <a:pos x="T26" y="T27"/>
                </a:cxn>
                <a:cxn ang="T132">
                  <a:pos x="T28" y="T29"/>
                </a:cxn>
                <a:cxn ang="T133">
                  <a:pos x="T30" y="T31"/>
                </a:cxn>
                <a:cxn ang="T134">
                  <a:pos x="T32" y="T33"/>
                </a:cxn>
                <a:cxn ang="T135">
                  <a:pos x="T34" y="T35"/>
                </a:cxn>
                <a:cxn ang="T136">
                  <a:pos x="T36" y="T37"/>
                </a:cxn>
                <a:cxn ang="T137">
                  <a:pos x="T38" y="T39"/>
                </a:cxn>
                <a:cxn ang="T138">
                  <a:pos x="T40" y="T41"/>
                </a:cxn>
                <a:cxn ang="T139">
                  <a:pos x="T42" y="T43"/>
                </a:cxn>
                <a:cxn ang="T140">
                  <a:pos x="T44" y="T45"/>
                </a:cxn>
                <a:cxn ang="T141">
                  <a:pos x="T46" y="T47"/>
                </a:cxn>
                <a:cxn ang="T142">
                  <a:pos x="T48" y="T49"/>
                </a:cxn>
                <a:cxn ang="T143">
                  <a:pos x="T50" y="T51"/>
                </a:cxn>
                <a:cxn ang="T144">
                  <a:pos x="T52" y="T53"/>
                </a:cxn>
                <a:cxn ang="T145">
                  <a:pos x="T54" y="T55"/>
                </a:cxn>
                <a:cxn ang="T146">
                  <a:pos x="T56" y="T57"/>
                </a:cxn>
                <a:cxn ang="T147">
                  <a:pos x="T58" y="T59"/>
                </a:cxn>
                <a:cxn ang="T148">
                  <a:pos x="T60" y="T61"/>
                </a:cxn>
                <a:cxn ang="T149">
                  <a:pos x="T62" y="T63"/>
                </a:cxn>
                <a:cxn ang="T150">
                  <a:pos x="T64" y="T65"/>
                </a:cxn>
                <a:cxn ang="T151">
                  <a:pos x="T66" y="T67"/>
                </a:cxn>
                <a:cxn ang="T152">
                  <a:pos x="T68" y="T69"/>
                </a:cxn>
                <a:cxn ang="T153">
                  <a:pos x="T70" y="T71"/>
                </a:cxn>
                <a:cxn ang="T154">
                  <a:pos x="T72" y="T73"/>
                </a:cxn>
                <a:cxn ang="T155">
                  <a:pos x="T74" y="T75"/>
                </a:cxn>
                <a:cxn ang="T156">
                  <a:pos x="T76" y="T77"/>
                </a:cxn>
                <a:cxn ang="T157">
                  <a:pos x="T78" y="T79"/>
                </a:cxn>
                <a:cxn ang="T158">
                  <a:pos x="T80" y="T81"/>
                </a:cxn>
                <a:cxn ang="T159">
                  <a:pos x="T82" y="T83"/>
                </a:cxn>
                <a:cxn ang="T160">
                  <a:pos x="T84" y="T85"/>
                </a:cxn>
                <a:cxn ang="T161">
                  <a:pos x="T86" y="T87"/>
                </a:cxn>
                <a:cxn ang="T162">
                  <a:pos x="T88" y="T89"/>
                </a:cxn>
                <a:cxn ang="T163">
                  <a:pos x="T90" y="T91"/>
                </a:cxn>
                <a:cxn ang="T164">
                  <a:pos x="T92" y="T93"/>
                </a:cxn>
                <a:cxn ang="T165">
                  <a:pos x="T94" y="T95"/>
                </a:cxn>
                <a:cxn ang="T166">
                  <a:pos x="T96" y="T97"/>
                </a:cxn>
                <a:cxn ang="T167">
                  <a:pos x="T98" y="T99"/>
                </a:cxn>
                <a:cxn ang="T168">
                  <a:pos x="T100" y="T101"/>
                </a:cxn>
                <a:cxn ang="T169">
                  <a:pos x="T102" y="T103"/>
                </a:cxn>
                <a:cxn ang="T170">
                  <a:pos x="T104" y="T105"/>
                </a:cxn>
                <a:cxn ang="T171">
                  <a:pos x="T106" y="T107"/>
                </a:cxn>
                <a:cxn ang="T172">
                  <a:pos x="T108" y="T109"/>
                </a:cxn>
                <a:cxn ang="T173">
                  <a:pos x="T110" y="T111"/>
                </a:cxn>
                <a:cxn ang="T174">
                  <a:pos x="T112" y="T113"/>
                </a:cxn>
                <a:cxn ang="T175">
                  <a:pos x="T114" y="T115"/>
                </a:cxn>
                <a:cxn ang="T176">
                  <a:pos x="T116" y="T117"/>
                </a:cxn>
              </a:cxnLst>
              <a:rect l="T177" t="T178" r="T179" b="T180"/>
              <a:pathLst>
                <a:path w="1352" h="1388">
                  <a:moveTo>
                    <a:pt x="1262" y="1026"/>
                  </a:moveTo>
                  <a:lnTo>
                    <a:pt x="1230" y="998"/>
                  </a:lnTo>
                  <a:lnTo>
                    <a:pt x="1203" y="1026"/>
                  </a:lnTo>
                  <a:lnTo>
                    <a:pt x="1197" y="1028"/>
                  </a:lnTo>
                  <a:lnTo>
                    <a:pt x="1185" y="1032"/>
                  </a:lnTo>
                  <a:lnTo>
                    <a:pt x="1171" y="1039"/>
                  </a:lnTo>
                  <a:lnTo>
                    <a:pt x="1159" y="1045"/>
                  </a:lnTo>
                  <a:lnTo>
                    <a:pt x="1154" y="1049"/>
                  </a:lnTo>
                  <a:lnTo>
                    <a:pt x="1152" y="1055"/>
                  </a:lnTo>
                  <a:lnTo>
                    <a:pt x="1150" y="1067"/>
                  </a:lnTo>
                  <a:lnTo>
                    <a:pt x="1148" y="1081"/>
                  </a:lnTo>
                  <a:lnTo>
                    <a:pt x="1144" y="1093"/>
                  </a:lnTo>
                  <a:lnTo>
                    <a:pt x="1138" y="1098"/>
                  </a:lnTo>
                  <a:lnTo>
                    <a:pt x="1130" y="1102"/>
                  </a:lnTo>
                  <a:lnTo>
                    <a:pt x="1118" y="1106"/>
                  </a:lnTo>
                  <a:lnTo>
                    <a:pt x="1104" y="1114"/>
                  </a:lnTo>
                  <a:lnTo>
                    <a:pt x="1091" y="1118"/>
                  </a:lnTo>
                  <a:lnTo>
                    <a:pt x="1079" y="1122"/>
                  </a:lnTo>
                  <a:lnTo>
                    <a:pt x="1069" y="1120"/>
                  </a:lnTo>
                  <a:lnTo>
                    <a:pt x="1059" y="1114"/>
                  </a:lnTo>
                  <a:lnTo>
                    <a:pt x="1047" y="1112"/>
                  </a:lnTo>
                  <a:lnTo>
                    <a:pt x="1035" y="1112"/>
                  </a:lnTo>
                  <a:lnTo>
                    <a:pt x="1032" y="1112"/>
                  </a:lnTo>
                  <a:lnTo>
                    <a:pt x="1032" y="1116"/>
                  </a:lnTo>
                  <a:lnTo>
                    <a:pt x="1030" y="1124"/>
                  </a:lnTo>
                  <a:lnTo>
                    <a:pt x="1026" y="1136"/>
                  </a:lnTo>
                  <a:lnTo>
                    <a:pt x="1020" y="1144"/>
                  </a:lnTo>
                  <a:lnTo>
                    <a:pt x="1012" y="1148"/>
                  </a:lnTo>
                  <a:lnTo>
                    <a:pt x="1004" y="1146"/>
                  </a:lnTo>
                  <a:lnTo>
                    <a:pt x="992" y="1140"/>
                  </a:lnTo>
                  <a:lnTo>
                    <a:pt x="980" y="1130"/>
                  </a:lnTo>
                  <a:lnTo>
                    <a:pt x="969" y="1122"/>
                  </a:lnTo>
                  <a:lnTo>
                    <a:pt x="963" y="1116"/>
                  </a:lnTo>
                  <a:lnTo>
                    <a:pt x="959" y="1114"/>
                  </a:lnTo>
                  <a:lnTo>
                    <a:pt x="959" y="1116"/>
                  </a:lnTo>
                  <a:lnTo>
                    <a:pt x="959" y="1118"/>
                  </a:lnTo>
                  <a:lnTo>
                    <a:pt x="957" y="1124"/>
                  </a:lnTo>
                  <a:lnTo>
                    <a:pt x="955" y="1130"/>
                  </a:lnTo>
                  <a:lnTo>
                    <a:pt x="951" y="1134"/>
                  </a:lnTo>
                  <a:lnTo>
                    <a:pt x="949" y="1140"/>
                  </a:lnTo>
                  <a:lnTo>
                    <a:pt x="945" y="1142"/>
                  </a:lnTo>
                  <a:lnTo>
                    <a:pt x="939" y="1144"/>
                  </a:lnTo>
                  <a:lnTo>
                    <a:pt x="935" y="1142"/>
                  </a:lnTo>
                  <a:lnTo>
                    <a:pt x="931" y="1140"/>
                  </a:lnTo>
                  <a:lnTo>
                    <a:pt x="925" y="1136"/>
                  </a:lnTo>
                  <a:lnTo>
                    <a:pt x="921" y="1132"/>
                  </a:lnTo>
                  <a:lnTo>
                    <a:pt x="919" y="1128"/>
                  </a:lnTo>
                  <a:lnTo>
                    <a:pt x="917" y="1126"/>
                  </a:lnTo>
                  <a:lnTo>
                    <a:pt x="915" y="1122"/>
                  </a:lnTo>
                  <a:lnTo>
                    <a:pt x="913" y="1122"/>
                  </a:lnTo>
                  <a:lnTo>
                    <a:pt x="911" y="1126"/>
                  </a:lnTo>
                  <a:lnTo>
                    <a:pt x="906" y="1132"/>
                  </a:lnTo>
                  <a:lnTo>
                    <a:pt x="896" y="1144"/>
                  </a:lnTo>
                  <a:lnTo>
                    <a:pt x="886" y="1154"/>
                  </a:lnTo>
                  <a:lnTo>
                    <a:pt x="874" y="1159"/>
                  </a:lnTo>
                  <a:lnTo>
                    <a:pt x="864" y="1163"/>
                  </a:lnTo>
                  <a:lnTo>
                    <a:pt x="852" y="1159"/>
                  </a:lnTo>
                  <a:lnTo>
                    <a:pt x="839" y="1150"/>
                  </a:lnTo>
                  <a:lnTo>
                    <a:pt x="825" y="1138"/>
                  </a:lnTo>
                  <a:lnTo>
                    <a:pt x="809" y="1128"/>
                  </a:lnTo>
                  <a:lnTo>
                    <a:pt x="797" y="1122"/>
                  </a:lnTo>
                  <a:lnTo>
                    <a:pt x="787" y="1120"/>
                  </a:lnTo>
                  <a:lnTo>
                    <a:pt x="778" y="1130"/>
                  </a:lnTo>
                  <a:lnTo>
                    <a:pt x="766" y="1144"/>
                  </a:lnTo>
                  <a:lnTo>
                    <a:pt x="754" y="1159"/>
                  </a:lnTo>
                  <a:lnTo>
                    <a:pt x="742" y="1171"/>
                  </a:lnTo>
                  <a:lnTo>
                    <a:pt x="734" y="1179"/>
                  </a:lnTo>
                  <a:lnTo>
                    <a:pt x="724" y="1177"/>
                  </a:lnTo>
                  <a:lnTo>
                    <a:pt x="711" y="1175"/>
                  </a:lnTo>
                  <a:lnTo>
                    <a:pt x="695" y="1169"/>
                  </a:lnTo>
                  <a:lnTo>
                    <a:pt x="679" y="1165"/>
                  </a:lnTo>
                  <a:lnTo>
                    <a:pt x="667" y="1165"/>
                  </a:lnTo>
                  <a:lnTo>
                    <a:pt x="659" y="1167"/>
                  </a:lnTo>
                  <a:lnTo>
                    <a:pt x="650" y="1183"/>
                  </a:lnTo>
                  <a:lnTo>
                    <a:pt x="646" y="1209"/>
                  </a:lnTo>
                  <a:lnTo>
                    <a:pt x="648" y="1234"/>
                  </a:lnTo>
                  <a:lnTo>
                    <a:pt x="656" y="1254"/>
                  </a:lnTo>
                  <a:lnTo>
                    <a:pt x="665" y="1278"/>
                  </a:lnTo>
                  <a:lnTo>
                    <a:pt x="673" y="1299"/>
                  </a:lnTo>
                  <a:lnTo>
                    <a:pt x="675" y="1317"/>
                  </a:lnTo>
                  <a:lnTo>
                    <a:pt x="673" y="1331"/>
                  </a:lnTo>
                  <a:lnTo>
                    <a:pt x="673" y="1346"/>
                  </a:lnTo>
                  <a:lnTo>
                    <a:pt x="673" y="1362"/>
                  </a:lnTo>
                  <a:lnTo>
                    <a:pt x="667" y="1374"/>
                  </a:lnTo>
                  <a:lnTo>
                    <a:pt x="658" y="1382"/>
                  </a:lnTo>
                  <a:lnTo>
                    <a:pt x="638" y="1386"/>
                  </a:lnTo>
                  <a:lnTo>
                    <a:pt x="620" y="1388"/>
                  </a:lnTo>
                  <a:lnTo>
                    <a:pt x="604" y="1386"/>
                  </a:lnTo>
                  <a:lnTo>
                    <a:pt x="591" y="1380"/>
                  </a:lnTo>
                  <a:lnTo>
                    <a:pt x="581" y="1362"/>
                  </a:lnTo>
                  <a:lnTo>
                    <a:pt x="573" y="1343"/>
                  </a:lnTo>
                  <a:lnTo>
                    <a:pt x="571" y="1321"/>
                  </a:lnTo>
                  <a:lnTo>
                    <a:pt x="569" y="1309"/>
                  </a:lnTo>
                  <a:lnTo>
                    <a:pt x="567" y="1297"/>
                  </a:lnTo>
                  <a:lnTo>
                    <a:pt x="565" y="1287"/>
                  </a:lnTo>
                  <a:lnTo>
                    <a:pt x="559" y="1282"/>
                  </a:lnTo>
                  <a:lnTo>
                    <a:pt x="553" y="1283"/>
                  </a:lnTo>
                  <a:lnTo>
                    <a:pt x="545" y="1291"/>
                  </a:lnTo>
                  <a:lnTo>
                    <a:pt x="534" y="1303"/>
                  </a:lnTo>
                  <a:lnTo>
                    <a:pt x="518" y="1317"/>
                  </a:lnTo>
                  <a:lnTo>
                    <a:pt x="504" y="1331"/>
                  </a:lnTo>
                  <a:lnTo>
                    <a:pt x="488" y="1341"/>
                  </a:lnTo>
                  <a:lnTo>
                    <a:pt x="476" y="1343"/>
                  </a:lnTo>
                  <a:lnTo>
                    <a:pt x="465" y="1343"/>
                  </a:lnTo>
                  <a:lnTo>
                    <a:pt x="451" y="1343"/>
                  </a:lnTo>
                  <a:lnTo>
                    <a:pt x="437" y="1345"/>
                  </a:lnTo>
                  <a:lnTo>
                    <a:pt x="425" y="1343"/>
                  </a:lnTo>
                  <a:lnTo>
                    <a:pt x="415" y="1337"/>
                  </a:lnTo>
                  <a:lnTo>
                    <a:pt x="404" y="1323"/>
                  </a:lnTo>
                  <a:lnTo>
                    <a:pt x="394" y="1307"/>
                  </a:lnTo>
                  <a:lnTo>
                    <a:pt x="388" y="1287"/>
                  </a:lnTo>
                  <a:lnTo>
                    <a:pt x="386" y="1272"/>
                  </a:lnTo>
                  <a:lnTo>
                    <a:pt x="382" y="1256"/>
                  </a:lnTo>
                  <a:lnTo>
                    <a:pt x="378" y="1244"/>
                  </a:lnTo>
                  <a:lnTo>
                    <a:pt x="378" y="1240"/>
                  </a:lnTo>
                  <a:lnTo>
                    <a:pt x="372" y="1240"/>
                  </a:lnTo>
                  <a:lnTo>
                    <a:pt x="358" y="1240"/>
                  </a:lnTo>
                  <a:lnTo>
                    <a:pt x="341" y="1238"/>
                  </a:lnTo>
                  <a:lnTo>
                    <a:pt x="321" y="1236"/>
                  </a:lnTo>
                  <a:lnTo>
                    <a:pt x="303" y="1232"/>
                  </a:lnTo>
                  <a:lnTo>
                    <a:pt x="291" y="1224"/>
                  </a:lnTo>
                  <a:lnTo>
                    <a:pt x="282" y="1219"/>
                  </a:lnTo>
                  <a:lnTo>
                    <a:pt x="276" y="1213"/>
                  </a:lnTo>
                  <a:lnTo>
                    <a:pt x="270" y="1209"/>
                  </a:lnTo>
                  <a:lnTo>
                    <a:pt x="268" y="1201"/>
                  </a:lnTo>
                  <a:lnTo>
                    <a:pt x="268" y="1189"/>
                  </a:lnTo>
                  <a:lnTo>
                    <a:pt x="274" y="1171"/>
                  </a:lnTo>
                  <a:lnTo>
                    <a:pt x="280" y="1150"/>
                  </a:lnTo>
                  <a:lnTo>
                    <a:pt x="284" y="1134"/>
                  </a:lnTo>
                  <a:lnTo>
                    <a:pt x="285" y="1120"/>
                  </a:lnTo>
                  <a:lnTo>
                    <a:pt x="287" y="1110"/>
                  </a:lnTo>
                  <a:lnTo>
                    <a:pt x="291" y="1100"/>
                  </a:lnTo>
                  <a:lnTo>
                    <a:pt x="299" y="1087"/>
                  </a:lnTo>
                  <a:lnTo>
                    <a:pt x="309" y="1075"/>
                  </a:lnTo>
                  <a:lnTo>
                    <a:pt x="315" y="1065"/>
                  </a:lnTo>
                  <a:lnTo>
                    <a:pt x="311" y="1057"/>
                  </a:lnTo>
                  <a:lnTo>
                    <a:pt x="303" y="1053"/>
                  </a:lnTo>
                  <a:lnTo>
                    <a:pt x="289" y="1053"/>
                  </a:lnTo>
                  <a:lnTo>
                    <a:pt x="272" y="1053"/>
                  </a:lnTo>
                  <a:lnTo>
                    <a:pt x="254" y="1051"/>
                  </a:lnTo>
                  <a:lnTo>
                    <a:pt x="240" y="1047"/>
                  </a:lnTo>
                  <a:lnTo>
                    <a:pt x="230" y="1039"/>
                  </a:lnTo>
                  <a:lnTo>
                    <a:pt x="221" y="1020"/>
                  </a:lnTo>
                  <a:lnTo>
                    <a:pt x="217" y="1000"/>
                  </a:lnTo>
                  <a:lnTo>
                    <a:pt x="211" y="980"/>
                  </a:lnTo>
                  <a:lnTo>
                    <a:pt x="207" y="959"/>
                  </a:lnTo>
                  <a:lnTo>
                    <a:pt x="205" y="943"/>
                  </a:lnTo>
                  <a:lnTo>
                    <a:pt x="199" y="931"/>
                  </a:lnTo>
                  <a:lnTo>
                    <a:pt x="191" y="919"/>
                  </a:lnTo>
                  <a:lnTo>
                    <a:pt x="187" y="908"/>
                  </a:lnTo>
                  <a:lnTo>
                    <a:pt x="189" y="894"/>
                  </a:lnTo>
                  <a:lnTo>
                    <a:pt x="191" y="888"/>
                  </a:lnTo>
                  <a:lnTo>
                    <a:pt x="197" y="884"/>
                  </a:lnTo>
                  <a:lnTo>
                    <a:pt x="201" y="878"/>
                  </a:lnTo>
                  <a:lnTo>
                    <a:pt x="205" y="874"/>
                  </a:lnTo>
                  <a:lnTo>
                    <a:pt x="209" y="870"/>
                  </a:lnTo>
                  <a:lnTo>
                    <a:pt x="211" y="868"/>
                  </a:lnTo>
                  <a:lnTo>
                    <a:pt x="213" y="868"/>
                  </a:lnTo>
                  <a:lnTo>
                    <a:pt x="207" y="868"/>
                  </a:lnTo>
                  <a:lnTo>
                    <a:pt x="193" y="868"/>
                  </a:lnTo>
                  <a:lnTo>
                    <a:pt x="173" y="870"/>
                  </a:lnTo>
                  <a:lnTo>
                    <a:pt x="152" y="870"/>
                  </a:lnTo>
                  <a:lnTo>
                    <a:pt x="130" y="872"/>
                  </a:lnTo>
                  <a:lnTo>
                    <a:pt x="112" y="876"/>
                  </a:lnTo>
                  <a:lnTo>
                    <a:pt x="97" y="882"/>
                  </a:lnTo>
                  <a:lnTo>
                    <a:pt x="81" y="892"/>
                  </a:lnTo>
                  <a:lnTo>
                    <a:pt x="67" y="902"/>
                  </a:lnTo>
                  <a:lnTo>
                    <a:pt x="53" y="912"/>
                  </a:lnTo>
                  <a:lnTo>
                    <a:pt x="43" y="915"/>
                  </a:lnTo>
                  <a:lnTo>
                    <a:pt x="34" y="915"/>
                  </a:lnTo>
                  <a:lnTo>
                    <a:pt x="28" y="912"/>
                  </a:lnTo>
                  <a:lnTo>
                    <a:pt x="22" y="908"/>
                  </a:lnTo>
                  <a:lnTo>
                    <a:pt x="18" y="906"/>
                  </a:lnTo>
                  <a:lnTo>
                    <a:pt x="14" y="902"/>
                  </a:lnTo>
                  <a:lnTo>
                    <a:pt x="10" y="896"/>
                  </a:lnTo>
                  <a:lnTo>
                    <a:pt x="10" y="892"/>
                  </a:lnTo>
                  <a:lnTo>
                    <a:pt x="10" y="884"/>
                  </a:lnTo>
                  <a:lnTo>
                    <a:pt x="16" y="876"/>
                  </a:lnTo>
                  <a:lnTo>
                    <a:pt x="24" y="868"/>
                  </a:lnTo>
                  <a:lnTo>
                    <a:pt x="32" y="862"/>
                  </a:lnTo>
                  <a:lnTo>
                    <a:pt x="37" y="854"/>
                  </a:lnTo>
                  <a:lnTo>
                    <a:pt x="37" y="843"/>
                  </a:lnTo>
                  <a:lnTo>
                    <a:pt x="34" y="835"/>
                  </a:lnTo>
                  <a:lnTo>
                    <a:pt x="24" y="829"/>
                  </a:lnTo>
                  <a:lnTo>
                    <a:pt x="14" y="823"/>
                  </a:lnTo>
                  <a:lnTo>
                    <a:pt x="6" y="817"/>
                  </a:lnTo>
                  <a:lnTo>
                    <a:pt x="0" y="811"/>
                  </a:lnTo>
                  <a:lnTo>
                    <a:pt x="2" y="799"/>
                  </a:lnTo>
                  <a:lnTo>
                    <a:pt x="12" y="776"/>
                  </a:lnTo>
                  <a:lnTo>
                    <a:pt x="22" y="758"/>
                  </a:lnTo>
                  <a:lnTo>
                    <a:pt x="34" y="744"/>
                  </a:lnTo>
                  <a:lnTo>
                    <a:pt x="41" y="734"/>
                  </a:lnTo>
                  <a:lnTo>
                    <a:pt x="47" y="719"/>
                  </a:lnTo>
                  <a:lnTo>
                    <a:pt x="55" y="701"/>
                  </a:lnTo>
                  <a:lnTo>
                    <a:pt x="61" y="685"/>
                  </a:lnTo>
                  <a:lnTo>
                    <a:pt x="67" y="675"/>
                  </a:lnTo>
                  <a:lnTo>
                    <a:pt x="75" y="669"/>
                  </a:lnTo>
                  <a:lnTo>
                    <a:pt x="89" y="665"/>
                  </a:lnTo>
                  <a:lnTo>
                    <a:pt x="102" y="660"/>
                  </a:lnTo>
                  <a:lnTo>
                    <a:pt x="114" y="646"/>
                  </a:lnTo>
                  <a:lnTo>
                    <a:pt x="122" y="632"/>
                  </a:lnTo>
                  <a:lnTo>
                    <a:pt x="126" y="620"/>
                  </a:lnTo>
                  <a:lnTo>
                    <a:pt x="130" y="614"/>
                  </a:lnTo>
                  <a:lnTo>
                    <a:pt x="142" y="604"/>
                  </a:lnTo>
                  <a:lnTo>
                    <a:pt x="152" y="599"/>
                  </a:lnTo>
                  <a:lnTo>
                    <a:pt x="161" y="595"/>
                  </a:lnTo>
                  <a:lnTo>
                    <a:pt x="167" y="591"/>
                  </a:lnTo>
                  <a:lnTo>
                    <a:pt x="175" y="581"/>
                  </a:lnTo>
                  <a:lnTo>
                    <a:pt x="187" y="553"/>
                  </a:lnTo>
                  <a:lnTo>
                    <a:pt x="197" y="522"/>
                  </a:lnTo>
                  <a:lnTo>
                    <a:pt x="205" y="488"/>
                  </a:lnTo>
                  <a:lnTo>
                    <a:pt x="213" y="445"/>
                  </a:lnTo>
                  <a:lnTo>
                    <a:pt x="215" y="404"/>
                  </a:lnTo>
                  <a:lnTo>
                    <a:pt x="213" y="384"/>
                  </a:lnTo>
                  <a:lnTo>
                    <a:pt x="213" y="358"/>
                  </a:lnTo>
                  <a:lnTo>
                    <a:pt x="213" y="333"/>
                  </a:lnTo>
                  <a:lnTo>
                    <a:pt x="211" y="309"/>
                  </a:lnTo>
                  <a:lnTo>
                    <a:pt x="209" y="295"/>
                  </a:lnTo>
                  <a:lnTo>
                    <a:pt x="201" y="288"/>
                  </a:lnTo>
                  <a:lnTo>
                    <a:pt x="189" y="286"/>
                  </a:lnTo>
                  <a:lnTo>
                    <a:pt x="173" y="284"/>
                  </a:lnTo>
                  <a:lnTo>
                    <a:pt x="159" y="280"/>
                  </a:lnTo>
                  <a:lnTo>
                    <a:pt x="146" y="274"/>
                  </a:lnTo>
                  <a:lnTo>
                    <a:pt x="134" y="260"/>
                  </a:lnTo>
                  <a:lnTo>
                    <a:pt x="126" y="242"/>
                  </a:lnTo>
                  <a:lnTo>
                    <a:pt x="122" y="225"/>
                  </a:lnTo>
                  <a:lnTo>
                    <a:pt x="124" y="181"/>
                  </a:lnTo>
                  <a:lnTo>
                    <a:pt x="144" y="162"/>
                  </a:lnTo>
                  <a:lnTo>
                    <a:pt x="169" y="183"/>
                  </a:lnTo>
                  <a:lnTo>
                    <a:pt x="203" y="168"/>
                  </a:lnTo>
                  <a:lnTo>
                    <a:pt x="199" y="114"/>
                  </a:lnTo>
                  <a:lnTo>
                    <a:pt x="228" y="20"/>
                  </a:lnTo>
                  <a:lnTo>
                    <a:pt x="266" y="0"/>
                  </a:lnTo>
                  <a:lnTo>
                    <a:pt x="278" y="116"/>
                  </a:lnTo>
                  <a:lnTo>
                    <a:pt x="311" y="177"/>
                  </a:lnTo>
                  <a:lnTo>
                    <a:pt x="354" y="170"/>
                  </a:lnTo>
                  <a:lnTo>
                    <a:pt x="400" y="118"/>
                  </a:lnTo>
                  <a:lnTo>
                    <a:pt x="429" y="156"/>
                  </a:lnTo>
                  <a:lnTo>
                    <a:pt x="411" y="191"/>
                  </a:lnTo>
                  <a:lnTo>
                    <a:pt x="447" y="242"/>
                  </a:lnTo>
                  <a:lnTo>
                    <a:pt x="496" y="244"/>
                  </a:lnTo>
                  <a:lnTo>
                    <a:pt x="551" y="329"/>
                  </a:lnTo>
                  <a:lnTo>
                    <a:pt x="614" y="439"/>
                  </a:lnTo>
                  <a:lnTo>
                    <a:pt x="646" y="516"/>
                  </a:lnTo>
                  <a:lnTo>
                    <a:pt x="681" y="551"/>
                  </a:lnTo>
                  <a:lnTo>
                    <a:pt x="721" y="543"/>
                  </a:lnTo>
                  <a:lnTo>
                    <a:pt x="793" y="494"/>
                  </a:lnTo>
                  <a:lnTo>
                    <a:pt x="803" y="518"/>
                  </a:lnTo>
                  <a:lnTo>
                    <a:pt x="852" y="492"/>
                  </a:lnTo>
                  <a:lnTo>
                    <a:pt x="856" y="435"/>
                  </a:lnTo>
                  <a:lnTo>
                    <a:pt x="831" y="402"/>
                  </a:lnTo>
                  <a:lnTo>
                    <a:pt x="831" y="335"/>
                  </a:lnTo>
                  <a:lnTo>
                    <a:pt x="868" y="315"/>
                  </a:lnTo>
                  <a:lnTo>
                    <a:pt x="925" y="244"/>
                  </a:lnTo>
                  <a:lnTo>
                    <a:pt x="917" y="199"/>
                  </a:lnTo>
                  <a:lnTo>
                    <a:pt x="941" y="171"/>
                  </a:lnTo>
                  <a:lnTo>
                    <a:pt x="976" y="171"/>
                  </a:lnTo>
                  <a:lnTo>
                    <a:pt x="980" y="148"/>
                  </a:lnTo>
                  <a:lnTo>
                    <a:pt x="967" y="120"/>
                  </a:lnTo>
                  <a:lnTo>
                    <a:pt x="994" y="103"/>
                  </a:lnTo>
                  <a:lnTo>
                    <a:pt x="1043" y="108"/>
                  </a:lnTo>
                  <a:lnTo>
                    <a:pt x="1043" y="162"/>
                  </a:lnTo>
                  <a:lnTo>
                    <a:pt x="1065" y="232"/>
                  </a:lnTo>
                  <a:lnTo>
                    <a:pt x="1128" y="227"/>
                  </a:lnTo>
                  <a:lnTo>
                    <a:pt x="1154" y="189"/>
                  </a:lnTo>
                  <a:lnTo>
                    <a:pt x="1187" y="211"/>
                  </a:lnTo>
                  <a:lnTo>
                    <a:pt x="1193" y="252"/>
                  </a:lnTo>
                  <a:lnTo>
                    <a:pt x="1177" y="315"/>
                  </a:lnTo>
                  <a:lnTo>
                    <a:pt x="1126" y="329"/>
                  </a:lnTo>
                  <a:lnTo>
                    <a:pt x="1061" y="327"/>
                  </a:lnTo>
                  <a:lnTo>
                    <a:pt x="1047" y="311"/>
                  </a:lnTo>
                  <a:lnTo>
                    <a:pt x="1024" y="337"/>
                  </a:lnTo>
                  <a:lnTo>
                    <a:pt x="994" y="315"/>
                  </a:lnTo>
                  <a:lnTo>
                    <a:pt x="939" y="376"/>
                  </a:lnTo>
                  <a:lnTo>
                    <a:pt x="961" y="404"/>
                  </a:lnTo>
                  <a:lnTo>
                    <a:pt x="965" y="459"/>
                  </a:lnTo>
                  <a:lnTo>
                    <a:pt x="1006" y="471"/>
                  </a:lnTo>
                  <a:lnTo>
                    <a:pt x="1051" y="449"/>
                  </a:lnTo>
                  <a:lnTo>
                    <a:pt x="1069" y="445"/>
                  </a:lnTo>
                  <a:lnTo>
                    <a:pt x="1104" y="490"/>
                  </a:lnTo>
                  <a:lnTo>
                    <a:pt x="1075" y="561"/>
                  </a:lnTo>
                  <a:lnTo>
                    <a:pt x="1053" y="614"/>
                  </a:lnTo>
                  <a:lnTo>
                    <a:pt x="1075" y="658"/>
                  </a:lnTo>
                  <a:lnTo>
                    <a:pt x="1116" y="677"/>
                  </a:lnTo>
                  <a:lnTo>
                    <a:pt x="1118" y="732"/>
                  </a:lnTo>
                  <a:lnTo>
                    <a:pt x="1081" y="782"/>
                  </a:lnTo>
                  <a:lnTo>
                    <a:pt x="1112" y="837"/>
                  </a:lnTo>
                  <a:lnTo>
                    <a:pt x="1138" y="819"/>
                  </a:lnTo>
                  <a:lnTo>
                    <a:pt x="1187" y="823"/>
                  </a:lnTo>
                  <a:lnTo>
                    <a:pt x="1197" y="864"/>
                  </a:lnTo>
                  <a:lnTo>
                    <a:pt x="1228" y="884"/>
                  </a:lnTo>
                  <a:lnTo>
                    <a:pt x="1262" y="864"/>
                  </a:lnTo>
                  <a:lnTo>
                    <a:pt x="1293" y="888"/>
                  </a:lnTo>
                  <a:lnTo>
                    <a:pt x="1329" y="872"/>
                  </a:lnTo>
                  <a:lnTo>
                    <a:pt x="1352" y="900"/>
                  </a:lnTo>
                  <a:lnTo>
                    <a:pt x="1343" y="973"/>
                  </a:lnTo>
                  <a:lnTo>
                    <a:pt x="1291" y="986"/>
                  </a:lnTo>
                  <a:lnTo>
                    <a:pt x="1262" y="1026"/>
                  </a:lnTo>
                  <a:close/>
                </a:path>
              </a:pathLst>
            </a:custGeom>
            <a:grpFill/>
            <a:ln w="0">
              <a:solidFill>
                <a:srgbClr val="414455"/>
              </a:solidFill>
              <a:prstDash val="solid"/>
              <a:round/>
            </a:ln>
          </p:spPr>
          <p:txBody>
            <a:bodyPr/>
            <a:lstStyle/>
            <a:p>
              <a:endParaRPr lang="zh-CN" altLang="en-US"/>
            </a:p>
          </p:txBody>
        </p:sp>
        <p:sp>
          <p:nvSpPr>
            <p:cNvPr id="52" name="Freeform 72"/>
            <p:cNvSpPr/>
            <p:nvPr/>
          </p:nvSpPr>
          <p:spPr bwMode="gray">
            <a:xfrm>
              <a:off x="2215" y="3052"/>
              <a:ext cx="676" cy="694"/>
            </a:xfrm>
            <a:custGeom>
              <a:avLst/>
              <a:gdLst>
                <a:gd name="T0" fmla="*/ 297 w 1352"/>
                <a:gd name="T1" fmla="*/ 258 h 1388"/>
                <a:gd name="T2" fmla="*/ 288 w 1352"/>
                <a:gd name="T3" fmla="*/ 267 h 1388"/>
                <a:gd name="T4" fmla="*/ 280 w 1352"/>
                <a:gd name="T5" fmla="*/ 277 h 1388"/>
                <a:gd name="T6" fmla="*/ 265 w 1352"/>
                <a:gd name="T7" fmla="*/ 279 h 1388"/>
                <a:gd name="T8" fmla="*/ 258 w 1352"/>
                <a:gd name="T9" fmla="*/ 281 h 1388"/>
                <a:gd name="T10" fmla="*/ 248 w 1352"/>
                <a:gd name="T11" fmla="*/ 285 h 1388"/>
                <a:gd name="T12" fmla="*/ 240 w 1352"/>
                <a:gd name="T13" fmla="*/ 279 h 1388"/>
                <a:gd name="T14" fmla="*/ 237 w 1352"/>
                <a:gd name="T15" fmla="*/ 285 h 1388"/>
                <a:gd name="T16" fmla="*/ 231 w 1352"/>
                <a:gd name="T17" fmla="*/ 284 h 1388"/>
                <a:gd name="T18" fmla="*/ 228 w 1352"/>
                <a:gd name="T19" fmla="*/ 281 h 1388"/>
                <a:gd name="T20" fmla="*/ 218 w 1352"/>
                <a:gd name="T21" fmla="*/ 290 h 1388"/>
                <a:gd name="T22" fmla="*/ 202 w 1352"/>
                <a:gd name="T23" fmla="*/ 282 h 1388"/>
                <a:gd name="T24" fmla="*/ 188 w 1352"/>
                <a:gd name="T25" fmla="*/ 290 h 1388"/>
                <a:gd name="T26" fmla="*/ 174 w 1352"/>
                <a:gd name="T27" fmla="*/ 293 h 1388"/>
                <a:gd name="T28" fmla="*/ 162 w 1352"/>
                <a:gd name="T29" fmla="*/ 303 h 1388"/>
                <a:gd name="T30" fmla="*/ 169 w 1352"/>
                <a:gd name="T31" fmla="*/ 330 h 1388"/>
                <a:gd name="T32" fmla="*/ 165 w 1352"/>
                <a:gd name="T33" fmla="*/ 346 h 1388"/>
                <a:gd name="T34" fmla="*/ 146 w 1352"/>
                <a:gd name="T35" fmla="*/ 341 h 1388"/>
                <a:gd name="T36" fmla="*/ 142 w 1352"/>
                <a:gd name="T37" fmla="*/ 322 h 1388"/>
                <a:gd name="T38" fmla="*/ 130 w 1352"/>
                <a:gd name="T39" fmla="*/ 330 h 1388"/>
                <a:gd name="T40" fmla="*/ 113 w 1352"/>
                <a:gd name="T41" fmla="*/ 336 h 1388"/>
                <a:gd name="T42" fmla="*/ 98 w 1352"/>
                <a:gd name="T43" fmla="*/ 327 h 1388"/>
                <a:gd name="T44" fmla="*/ 94 w 1352"/>
                <a:gd name="T45" fmla="*/ 310 h 1388"/>
                <a:gd name="T46" fmla="*/ 76 w 1352"/>
                <a:gd name="T47" fmla="*/ 308 h 1388"/>
                <a:gd name="T48" fmla="*/ 67 w 1352"/>
                <a:gd name="T49" fmla="*/ 301 h 1388"/>
                <a:gd name="T50" fmla="*/ 72 w 1352"/>
                <a:gd name="T51" fmla="*/ 280 h 1388"/>
                <a:gd name="T52" fmla="*/ 79 w 1352"/>
                <a:gd name="T53" fmla="*/ 267 h 1388"/>
                <a:gd name="T54" fmla="*/ 63 w 1352"/>
                <a:gd name="T55" fmla="*/ 263 h 1388"/>
                <a:gd name="T56" fmla="*/ 53 w 1352"/>
                <a:gd name="T57" fmla="*/ 245 h 1388"/>
                <a:gd name="T58" fmla="*/ 47 w 1352"/>
                <a:gd name="T59" fmla="*/ 227 h 1388"/>
                <a:gd name="T60" fmla="*/ 51 w 1352"/>
                <a:gd name="T61" fmla="*/ 218 h 1388"/>
                <a:gd name="T62" fmla="*/ 48 w 1352"/>
                <a:gd name="T63" fmla="*/ 217 h 1388"/>
                <a:gd name="T64" fmla="*/ 24 w 1352"/>
                <a:gd name="T65" fmla="*/ 220 h 1388"/>
                <a:gd name="T66" fmla="*/ 9 w 1352"/>
                <a:gd name="T67" fmla="*/ 229 h 1388"/>
                <a:gd name="T68" fmla="*/ 3 w 1352"/>
                <a:gd name="T69" fmla="*/ 224 h 1388"/>
                <a:gd name="T70" fmla="*/ 8 w 1352"/>
                <a:gd name="T71" fmla="*/ 215 h 1388"/>
                <a:gd name="T72" fmla="*/ 3 w 1352"/>
                <a:gd name="T73" fmla="*/ 206 h 1388"/>
                <a:gd name="T74" fmla="*/ 5 w 1352"/>
                <a:gd name="T75" fmla="*/ 189 h 1388"/>
                <a:gd name="T76" fmla="*/ 15 w 1352"/>
                <a:gd name="T77" fmla="*/ 172 h 1388"/>
                <a:gd name="T78" fmla="*/ 28 w 1352"/>
                <a:gd name="T79" fmla="*/ 162 h 1388"/>
                <a:gd name="T80" fmla="*/ 38 w 1352"/>
                <a:gd name="T81" fmla="*/ 150 h 1388"/>
                <a:gd name="T82" fmla="*/ 49 w 1352"/>
                <a:gd name="T83" fmla="*/ 131 h 1388"/>
                <a:gd name="T84" fmla="*/ 53 w 1352"/>
                <a:gd name="T85" fmla="*/ 89 h 1388"/>
                <a:gd name="T86" fmla="*/ 47 w 1352"/>
                <a:gd name="T87" fmla="*/ 72 h 1388"/>
                <a:gd name="T88" fmla="*/ 31 w 1352"/>
                <a:gd name="T89" fmla="*/ 60 h 1388"/>
                <a:gd name="T90" fmla="*/ 51 w 1352"/>
                <a:gd name="T91" fmla="*/ 42 h 1388"/>
                <a:gd name="T92" fmla="*/ 78 w 1352"/>
                <a:gd name="T93" fmla="*/ 44 h 1388"/>
                <a:gd name="T94" fmla="*/ 112 w 1352"/>
                <a:gd name="T95" fmla="*/ 60 h 1388"/>
                <a:gd name="T96" fmla="*/ 170 w 1352"/>
                <a:gd name="T97" fmla="*/ 138 h 1388"/>
                <a:gd name="T98" fmla="*/ 214 w 1352"/>
                <a:gd name="T99" fmla="*/ 109 h 1388"/>
                <a:gd name="T100" fmla="*/ 229 w 1352"/>
                <a:gd name="T101" fmla="*/ 50 h 1388"/>
                <a:gd name="T102" fmla="*/ 248 w 1352"/>
                <a:gd name="T103" fmla="*/ 26 h 1388"/>
                <a:gd name="T104" fmla="*/ 289 w 1352"/>
                <a:gd name="T105" fmla="*/ 47 h 1388"/>
                <a:gd name="T106" fmla="*/ 266 w 1352"/>
                <a:gd name="T107" fmla="*/ 82 h 1388"/>
                <a:gd name="T108" fmla="*/ 240 w 1352"/>
                <a:gd name="T109" fmla="*/ 101 h 1388"/>
                <a:gd name="T110" fmla="*/ 276 w 1352"/>
                <a:gd name="T111" fmla="*/ 122 h 1388"/>
                <a:gd name="T112" fmla="*/ 280 w 1352"/>
                <a:gd name="T113" fmla="*/ 183 h 1388"/>
                <a:gd name="T114" fmla="*/ 300 w 1352"/>
                <a:gd name="T115" fmla="*/ 216 h 1388"/>
                <a:gd name="T116" fmla="*/ 338 w 1352"/>
                <a:gd name="T117" fmla="*/ 225 h 1388"/>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60000 65536"/>
                <a:gd name="T151" fmla="*/ 0 60000 65536"/>
                <a:gd name="T152" fmla="*/ 0 60000 65536"/>
                <a:gd name="T153" fmla="*/ 0 60000 65536"/>
                <a:gd name="T154" fmla="*/ 0 60000 65536"/>
                <a:gd name="T155" fmla="*/ 0 60000 65536"/>
                <a:gd name="T156" fmla="*/ 0 60000 65536"/>
                <a:gd name="T157" fmla="*/ 0 60000 65536"/>
                <a:gd name="T158" fmla="*/ 0 60000 65536"/>
                <a:gd name="T159" fmla="*/ 0 60000 65536"/>
                <a:gd name="T160" fmla="*/ 0 60000 65536"/>
                <a:gd name="T161" fmla="*/ 0 60000 65536"/>
                <a:gd name="T162" fmla="*/ 0 60000 65536"/>
                <a:gd name="T163" fmla="*/ 0 60000 65536"/>
                <a:gd name="T164" fmla="*/ 0 60000 65536"/>
                <a:gd name="T165" fmla="*/ 0 60000 65536"/>
                <a:gd name="T166" fmla="*/ 0 60000 65536"/>
                <a:gd name="T167" fmla="*/ 0 60000 65536"/>
                <a:gd name="T168" fmla="*/ 0 60000 65536"/>
                <a:gd name="T169" fmla="*/ 0 60000 65536"/>
                <a:gd name="T170" fmla="*/ 0 60000 65536"/>
                <a:gd name="T171" fmla="*/ 0 60000 65536"/>
                <a:gd name="T172" fmla="*/ 0 60000 65536"/>
                <a:gd name="T173" fmla="*/ 0 60000 65536"/>
                <a:gd name="T174" fmla="*/ 0 60000 65536"/>
                <a:gd name="T175" fmla="*/ 0 60000 65536"/>
                <a:gd name="T176" fmla="*/ 0 60000 65536"/>
                <a:gd name="T177" fmla="*/ 0 w 1352"/>
                <a:gd name="T178" fmla="*/ 0 h 1388"/>
                <a:gd name="T179" fmla="*/ 1352 w 1352"/>
                <a:gd name="T180" fmla="*/ 1388 h 1388"/>
              </a:gdLst>
              <a:ahLst/>
              <a:cxnLst>
                <a:cxn ang="T118">
                  <a:pos x="T0" y="T1"/>
                </a:cxn>
                <a:cxn ang="T119">
                  <a:pos x="T2" y="T3"/>
                </a:cxn>
                <a:cxn ang="T120">
                  <a:pos x="T4" y="T5"/>
                </a:cxn>
                <a:cxn ang="T121">
                  <a:pos x="T6" y="T7"/>
                </a:cxn>
                <a:cxn ang="T122">
                  <a:pos x="T8" y="T9"/>
                </a:cxn>
                <a:cxn ang="T123">
                  <a:pos x="T10" y="T11"/>
                </a:cxn>
                <a:cxn ang="T124">
                  <a:pos x="T12" y="T13"/>
                </a:cxn>
                <a:cxn ang="T125">
                  <a:pos x="T14" y="T15"/>
                </a:cxn>
                <a:cxn ang="T126">
                  <a:pos x="T16" y="T17"/>
                </a:cxn>
                <a:cxn ang="T127">
                  <a:pos x="T18" y="T19"/>
                </a:cxn>
                <a:cxn ang="T128">
                  <a:pos x="T20" y="T21"/>
                </a:cxn>
                <a:cxn ang="T129">
                  <a:pos x="T22" y="T23"/>
                </a:cxn>
                <a:cxn ang="T130">
                  <a:pos x="T24" y="T25"/>
                </a:cxn>
                <a:cxn ang="T131">
                  <a:pos x="T26" y="T27"/>
                </a:cxn>
                <a:cxn ang="T132">
                  <a:pos x="T28" y="T29"/>
                </a:cxn>
                <a:cxn ang="T133">
                  <a:pos x="T30" y="T31"/>
                </a:cxn>
                <a:cxn ang="T134">
                  <a:pos x="T32" y="T33"/>
                </a:cxn>
                <a:cxn ang="T135">
                  <a:pos x="T34" y="T35"/>
                </a:cxn>
                <a:cxn ang="T136">
                  <a:pos x="T36" y="T37"/>
                </a:cxn>
                <a:cxn ang="T137">
                  <a:pos x="T38" y="T39"/>
                </a:cxn>
                <a:cxn ang="T138">
                  <a:pos x="T40" y="T41"/>
                </a:cxn>
                <a:cxn ang="T139">
                  <a:pos x="T42" y="T43"/>
                </a:cxn>
                <a:cxn ang="T140">
                  <a:pos x="T44" y="T45"/>
                </a:cxn>
                <a:cxn ang="T141">
                  <a:pos x="T46" y="T47"/>
                </a:cxn>
                <a:cxn ang="T142">
                  <a:pos x="T48" y="T49"/>
                </a:cxn>
                <a:cxn ang="T143">
                  <a:pos x="T50" y="T51"/>
                </a:cxn>
                <a:cxn ang="T144">
                  <a:pos x="T52" y="T53"/>
                </a:cxn>
                <a:cxn ang="T145">
                  <a:pos x="T54" y="T55"/>
                </a:cxn>
                <a:cxn ang="T146">
                  <a:pos x="T56" y="T57"/>
                </a:cxn>
                <a:cxn ang="T147">
                  <a:pos x="T58" y="T59"/>
                </a:cxn>
                <a:cxn ang="T148">
                  <a:pos x="T60" y="T61"/>
                </a:cxn>
                <a:cxn ang="T149">
                  <a:pos x="T62" y="T63"/>
                </a:cxn>
                <a:cxn ang="T150">
                  <a:pos x="T64" y="T65"/>
                </a:cxn>
                <a:cxn ang="T151">
                  <a:pos x="T66" y="T67"/>
                </a:cxn>
                <a:cxn ang="T152">
                  <a:pos x="T68" y="T69"/>
                </a:cxn>
                <a:cxn ang="T153">
                  <a:pos x="T70" y="T71"/>
                </a:cxn>
                <a:cxn ang="T154">
                  <a:pos x="T72" y="T73"/>
                </a:cxn>
                <a:cxn ang="T155">
                  <a:pos x="T74" y="T75"/>
                </a:cxn>
                <a:cxn ang="T156">
                  <a:pos x="T76" y="T77"/>
                </a:cxn>
                <a:cxn ang="T157">
                  <a:pos x="T78" y="T79"/>
                </a:cxn>
                <a:cxn ang="T158">
                  <a:pos x="T80" y="T81"/>
                </a:cxn>
                <a:cxn ang="T159">
                  <a:pos x="T82" y="T83"/>
                </a:cxn>
                <a:cxn ang="T160">
                  <a:pos x="T84" y="T85"/>
                </a:cxn>
                <a:cxn ang="T161">
                  <a:pos x="T86" y="T87"/>
                </a:cxn>
                <a:cxn ang="T162">
                  <a:pos x="T88" y="T89"/>
                </a:cxn>
                <a:cxn ang="T163">
                  <a:pos x="T90" y="T91"/>
                </a:cxn>
                <a:cxn ang="T164">
                  <a:pos x="T92" y="T93"/>
                </a:cxn>
                <a:cxn ang="T165">
                  <a:pos x="T94" y="T95"/>
                </a:cxn>
                <a:cxn ang="T166">
                  <a:pos x="T96" y="T97"/>
                </a:cxn>
                <a:cxn ang="T167">
                  <a:pos x="T98" y="T99"/>
                </a:cxn>
                <a:cxn ang="T168">
                  <a:pos x="T100" y="T101"/>
                </a:cxn>
                <a:cxn ang="T169">
                  <a:pos x="T102" y="T103"/>
                </a:cxn>
                <a:cxn ang="T170">
                  <a:pos x="T104" y="T105"/>
                </a:cxn>
                <a:cxn ang="T171">
                  <a:pos x="T106" y="T107"/>
                </a:cxn>
                <a:cxn ang="T172">
                  <a:pos x="T108" y="T109"/>
                </a:cxn>
                <a:cxn ang="T173">
                  <a:pos x="T110" y="T111"/>
                </a:cxn>
                <a:cxn ang="T174">
                  <a:pos x="T112" y="T113"/>
                </a:cxn>
                <a:cxn ang="T175">
                  <a:pos x="T114" y="T115"/>
                </a:cxn>
                <a:cxn ang="T176">
                  <a:pos x="T116" y="T117"/>
                </a:cxn>
              </a:cxnLst>
              <a:rect l="T177" t="T178" r="T179" b="T180"/>
              <a:pathLst>
                <a:path w="1352" h="1388">
                  <a:moveTo>
                    <a:pt x="1262" y="1026"/>
                  </a:moveTo>
                  <a:lnTo>
                    <a:pt x="1230" y="998"/>
                  </a:lnTo>
                  <a:lnTo>
                    <a:pt x="1203" y="1026"/>
                  </a:lnTo>
                  <a:lnTo>
                    <a:pt x="1197" y="1028"/>
                  </a:lnTo>
                  <a:lnTo>
                    <a:pt x="1185" y="1032"/>
                  </a:lnTo>
                  <a:lnTo>
                    <a:pt x="1171" y="1039"/>
                  </a:lnTo>
                  <a:lnTo>
                    <a:pt x="1159" y="1045"/>
                  </a:lnTo>
                  <a:lnTo>
                    <a:pt x="1154" y="1049"/>
                  </a:lnTo>
                  <a:lnTo>
                    <a:pt x="1152" y="1055"/>
                  </a:lnTo>
                  <a:lnTo>
                    <a:pt x="1150" y="1067"/>
                  </a:lnTo>
                  <a:lnTo>
                    <a:pt x="1148" y="1081"/>
                  </a:lnTo>
                  <a:lnTo>
                    <a:pt x="1144" y="1093"/>
                  </a:lnTo>
                  <a:lnTo>
                    <a:pt x="1138" y="1098"/>
                  </a:lnTo>
                  <a:lnTo>
                    <a:pt x="1130" y="1102"/>
                  </a:lnTo>
                  <a:lnTo>
                    <a:pt x="1118" y="1106"/>
                  </a:lnTo>
                  <a:lnTo>
                    <a:pt x="1104" y="1114"/>
                  </a:lnTo>
                  <a:lnTo>
                    <a:pt x="1091" y="1118"/>
                  </a:lnTo>
                  <a:lnTo>
                    <a:pt x="1079" y="1122"/>
                  </a:lnTo>
                  <a:lnTo>
                    <a:pt x="1069" y="1120"/>
                  </a:lnTo>
                  <a:lnTo>
                    <a:pt x="1059" y="1114"/>
                  </a:lnTo>
                  <a:lnTo>
                    <a:pt x="1047" y="1112"/>
                  </a:lnTo>
                  <a:lnTo>
                    <a:pt x="1035" y="1112"/>
                  </a:lnTo>
                  <a:lnTo>
                    <a:pt x="1032" y="1112"/>
                  </a:lnTo>
                  <a:lnTo>
                    <a:pt x="1032" y="1116"/>
                  </a:lnTo>
                  <a:lnTo>
                    <a:pt x="1030" y="1124"/>
                  </a:lnTo>
                  <a:lnTo>
                    <a:pt x="1026" y="1136"/>
                  </a:lnTo>
                  <a:lnTo>
                    <a:pt x="1020" y="1144"/>
                  </a:lnTo>
                  <a:lnTo>
                    <a:pt x="1012" y="1148"/>
                  </a:lnTo>
                  <a:lnTo>
                    <a:pt x="1004" y="1146"/>
                  </a:lnTo>
                  <a:lnTo>
                    <a:pt x="992" y="1140"/>
                  </a:lnTo>
                  <a:lnTo>
                    <a:pt x="980" y="1130"/>
                  </a:lnTo>
                  <a:lnTo>
                    <a:pt x="969" y="1122"/>
                  </a:lnTo>
                  <a:lnTo>
                    <a:pt x="963" y="1116"/>
                  </a:lnTo>
                  <a:lnTo>
                    <a:pt x="959" y="1114"/>
                  </a:lnTo>
                  <a:lnTo>
                    <a:pt x="959" y="1116"/>
                  </a:lnTo>
                  <a:lnTo>
                    <a:pt x="959" y="1118"/>
                  </a:lnTo>
                  <a:lnTo>
                    <a:pt x="957" y="1124"/>
                  </a:lnTo>
                  <a:lnTo>
                    <a:pt x="955" y="1130"/>
                  </a:lnTo>
                  <a:lnTo>
                    <a:pt x="951" y="1134"/>
                  </a:lnTo>
                  <a:lnTo>
                    <a:pt x="949" y="1140"/>
                  </a:lnTo>
                  <a:lnTo>
                    <a:pt x="945" y="1142"/>
                  </a:lnTo>
                  <a:lnTo>
                    <a:pt x="939" y="1144"/>
                  </a:lnTo>
                  <a:lnTo>
                    <a:pt x="935" y="1142"/>
                  </a:lnTo>
                  <a:lnTo>
                    <a:pt x="931" y="1140"/>
                  </a:lnTo>
                  <a:lnTo>
                    <a:pt x="925" y="1136"/>
                  </a:lnTo>
                  <a:lnTo>
                    <a:pt x="921" y="1132"/>
                  </a:lnTo>
                  <a:lnTo>
                    <a:pt x="919" y="1128"/>
                  </a:lnTo>
                  <a:lnTo>
                    <a:pt x="917" y="1126"/>
                  </a:lnTo>
                  <a:lnTo>
                    <a:pt x="915" y="1122"/>
                  </a:lnTo>
                  <a:lnTo>
                    <a:pt x="913" y="1122"/>
                  </a:lnTo>
                  <a:lnTo>
                    <a:pt x="911" y="1126"/>
                  </a:lnTo>
                  <a:lnTo>
                    <a:pt x="906" y="1132"/>
                  </a:lnTo>
                  <a:lnTo>
                    <a:pt x="896" y="1144"/>
                  </a:lnTo>
                  <a:lnTo>
                    <a:pt x="886" y="1154"/>
                  </a:lnTo>
                  <a:lnTo>
                    <a:pt x="874" y="1159"/>
                  </a:lnTo>
                  <a:lnTo>
                    <a:pt x="864" y="1163"/>
                  </a:lnTo>
                  <a:lnTo>
                    <a:pt x="852" y="1159"/>
                  </a:lnTo>
                  <a:lnTo>
                    <a:pt x="839" y="1150"/>
                  </a:lnTo>
                  <a:lnTo>
                    <a:pt x="825" y="1138"/>
                  </a:lnTo>
                  <a:lnTo>
                    <a:pt x="809" y="1128"/>
                  </a:lnTo>
                  <a:lnTo>
                    <a:pt x="797" y="1122"/>
                  </a:lnTo>
                  <a:lnTo>
                    <a:pt x="787" y="1120"/>
                  </a:lnTo>
                  <a:lnTo>
                    <a:pt x="778" y="1130"/>
                  </a:lnTo>
                  <a:lnTo>
                    <a:pt x="766" y="1144"/>
                  </a:lnTo>
                  <a:lnTo>
                    <a:pt x="754" y="1159"/>
                  </a:lnTo>
                  <a:lnTo>
                    <a:pt x="742" y="1171"/>
                  </a:lnTo>
                  <a:lnTo>
                    <a:pt x="734" y="1179"/>
                  </a:lnTo>
                  <a:lnTo>
                    <a:pt x="724" y="1177"/>
                  </a:lnTo>
                  <a:lnTo>
                    <a:pt x="711" y="1175"/>
                  </a:lnTo>
                  <a:lnTo>
                    <a:pt x="695" y="1169"/>
                  </a:lnTo>
                  <a:lnTo>
                    <a:pt x="679" y="1165"/>
                  </a:lnTo>
                  <a:lnTo>
                    <a:pt x="667" y="1165"/>
                  </a:lnTo>
                  <a:lnTo>
                    <a:pt x="659" y="1167"/>
                  </a:lnTo>
                  <a:lnTo>
                    <a:pt x="650" y="1183"/>
                  </a:lnTo>
                  <a:lnTo>
                    <a:pt x="646" y="1209"/>
                  </a:lnTo>
                  <a:lnTo>
                    <a:pt x="648" y="1234"/>
                  </a:lnTo>
                  <a:lnTo>
                    <a:pt x="656" y="1254"/>
                  </a:lnTo>
                  <a:lnTo>
                    <a:pt x="665" y="1278"/>
                  </a:lnTo>
                  <a:lnTo>
                    <a:pt x="673" y="1299"/>
                  </a:lnTo>
                  <a:lnTo>
                    <a:pt x="675" y="1317"/>
                  </a:lnTo>
                  <a:lnTo>
                    <a:pt x="673" y="1331"/>
                  </a:lnTo>
                  <a:lnTo>
                    <a:pt x="673" y="1346"/>
                  </a:lnTo>
                  <a:lnTo>
                    <a:pt x="673" y="1362"/>
                  </a:lnTo>
                  <a:lnTo>
                    <a:pt x="667" y="1374"/>
                  </a:lnTo>
                  <a:lnTo>
                    <a:pt x="658" y="1382"/>
                  </a:lnTo>
                  <a:lnTo>
                    <a:pt x="638" y="1386"/>
                  </a:lnTo>
                  <a:lnTo>
                    <a:pt x="620" y="1388"/>
                  </a:lnTo>
                  <a:lnTo>
                    <a:pt x="604" y="1386"/>
                  </a:lnTo>
                  <a:lnTo>
                    <a:pt x="591" y="1380"/>
                  </a:lnTo>
                  <a:lnTo>
                    <a:pt x="581" y="1362"/>
                  </a:lnTo>
                  <a:lnTo>
                    <a:pt x="573" y="1343"/>
                  </a:lnTo>
                  <a:lnTo>
                    <a:pt x="571" y="1321"/>
                  </a:lnTo>
                  <a:lnTo>
                    <a:pt x="569" y="1309"/>
                  </a:lnTo>
                  <a:lnTo>
                    <a:pt x="567" y="1297"/>
                  </a:lnTo>
                  <a:lnTo>
                    <a:pt x="565" y="1287"/>
                  </a:lnTo>
                  <a:lnTo>
                    <a:pt x="559" y="1282"/>
                  </a:lnTo>
                  <a:lnTo>
                    <a:pt x="553" y="1283"/>
                  </a:lnTo>
                  <a:lnTo>
                    <a:pt x="545" y="1291"/>
                  </a:lnTo>
                  <a:lnTo>
                    <a:pt x="534" y="1303"/>
                  </a:lnTo>
                  <a:lnTo>
                    <a:pt x="518" y="1317"/>
                  </a:lnTo>
                  <a:lnTo>
                    <a:pt x="504" y="1331"/>
                  </a:lnTo>
                  <a:lnTo>
                    <a:pt x="488" y="1341"/>
                  </a:lnTo>
                  <a:lnTo>
                    <a:pt x="476" y="1343"/>
                  </a:lnTo>
                  <a:lnTo>
                    <a:pt x="465" y="1343"/>
                  </a:lnTo>
                  <a:lnTo>
                    <a:pt x="451" y="1343"/>
                  </a:lnTo>
                  <a:lnTo>
                    <a:pt x="437" y="1345"/>
                  </a:lnTo>
                  <a:lnTo>
                    <a:pt x="425" y="1343"/>
                  </a:lnTo>
                  <a:lnTo>
                    <a:pt x="415" y="1337"/>
                  </a:lnTo>
                  <a:lnTo>
                    <a:pt x="404" y="1323"/>
                  </a:lnTo>
                  <a:lnTo>
                    <a:pt x="394" y="1307"/>
                  </a:lnTo>
                  <a:lnTo>
                    <a:pt x="388" y="1287"/>
                  </a:lnTo>
                  <a:lnTo>
                    <a:pt x="386" y="1272"/>
                  </a:lnTo>
                  <a:lnTo>
                    <a:pt x="382" y="1256"/>
                  </a:lnTo>
                  <a:lnTo>
                    <a:pt x="378" y="1244"/>
                  </a:lnTo>
                  <a:lnTo>
                    <a:pt x="378" y="1240"/>
                  </a:lnTo>
                  <a:lnTo>
                    <a:pt x="372" y="1240"/>
                  </a:lnTo>
                  <a:lnTo>
                    <a:pt x="358" y="1240"/>
                  </a:lnTo>
                  <a:lnTo>
                    <a:pt x="341" y="1238"/>
                  </a:lnTo>
                  <a:lnTo>
                    <a:pt x="321" y="1236"/>
                  </a:lnTo>
                  <a:lnTo>
                    <a:pt x="303" y="1232"/>
                  </a:lnTo>
                  <a:lnTo>
                    <a:pt x="291" y="1224"/>
                  </a:lnTo>
                  <a:lnTo>
                    <a:pt x="282" y="1219"/>
                  </a:lnTo>
                  <a:lnTo>
                    <a:pt x="276" y="1213"/>
                  </a:lnTo>
                  <a:lnTo>
                    <a:pt x="270" y="1209"/>
                  </a:lnTo>
                  <a:lnTo>
                    <a:pt x="268" y="1201"/>
                  </a:lnTo>
                  <a:lnTo>
                    <a:pt x="268" y="1189"/>
                  </a:lnTo>
                  <a:lnTo>
                    <a:pt x="274" y="1171"/>
                  </a:lnTo>
                  <a:lnTo>
                    <a:pt x="280" y="1150"/>
                  </a:lnTo>
                  <a:lnTo>
                    <a:pt x="284" y="1134"/>
                  </a:lnTo>
                  <a:lnTo>
                    <a:pt x="285" y="1120"/>
                  </a:lnTo>
                  <a:lnTo>
                    <a:pt x="287" y="1110"/>
                  </a:lnTo>
                  <a:lnTo>
                    <a:pt x="291" y="1100"/>
                  </a:lnTo>
                  <a:lnTo>
                    <a:pt x="299" y="1087"/>
                  </a:lnTo>
                  <a:lnTo>
                    <a:pt x="309" y="1075"/>
                  </a:lnTo>
                  <a:lnTo>
                    <a:pt x="315" y="1065"/>
                  </a:lnTo>
                  <a:lnTo>
                    <a:pt x="311" y="1057"/>
                  </a:lnTo>
                  <a:lnTo>
                    <a:pt x="303" y="1053"/>
                  </a:lnTo>
                  <a:lnTo>
                    <a:pt x="289" y="1053"/>
                  </a:lnTo>
                  <a:lnTo>
                    <a:pt x="272" y="1053"/>
                  </a:lnTo>
                  <a:lnTo>
                    <a:pt x="254" y="1051"/>
                  </a:lnTo>
                  <a:lnTo>
                    <a:pt x="240" y="1047"/>
                  </a:lnTo>
                  <a:lnTo>
                    <a:pt x="230" y="1039"/>
                  </a:lnTo>
                  <a:lnTo>
                    <a:pt x="221" y="1020"/>
                  </a:lnTo>
                  <a:lnTo>
                    <a:pt x="217" y="1000"/>
                  </a:lnTo>
                  <a:lnTo>
                    <a:pt x="211" y="980"/>
                  </a:lnTo>
                  <a:lnTo>
                    <a:pt x="207" y="959"/>
                  </a:lnTo>
                  <a:lnTo>
                    <a:pt x="205" y="943"/>
                  </a:lnTo>
                  <a:lnTo>
                    <a:pt x="199" y="931"/>
                  </a:lnTo>
                  <a:lnTo>
                    <a:pt x="191" y="919"/>
                  </a:lnTo>
                  <a:lnTo>
                    <a:pt x="187" y="908"/>
                  </a:lnTo>
                  <a:lnTo>
                    <a:pt x="189" y="894"/>
                  </a:lnTo>
                  <a:lnTo>
                    <a:pt x="191" y="888"/>
                  </a:lnTo>
                  <a:lnTo>
                    <a:pt x="197" y="884"/>
                  </a:lnTo>
                  <a:lnTo>
                    <a:pt x="201" y="878"/>
                  </a:lnTo>
                  <a:lnTo>
                    <a:pt x="205" y="874"/>
                  </a:lnTo>
                  <a:lnTo>
                    <a:pt x="209" y="870"/>
                  </a:lnTo>
                  <a:lnTo>
                    <a:pt x="211" y="868"/>
                  </a:lnTo>
                  <a:lnTo>
                    <a:pt x="213" y="868"/>
                  </a:lnTo>
                  <a:lnTo>
                    <a:pt x="207" y="868"/>
                  </a:lnTo>
                  <a:lnTo>
                    <a:pt x="193" y="868"/>
                  </a:lnTo>
                  <a:lnTo>
                    <a:pt x="173" y="870"/>
                  </a:lnTo>
                  <a:lnTo>
                    <a:pt x="152" y="870"/>
                  </a:lnTo>
                  <a:lnTo>
                    <a:pt x="130" y="872"/>
                  </a:lnTo>
                  <a:lnTo>
                    <a:pt x="112" y="876"/>
                  </a:lnTo>
                  <a:lnTo>
                    <a:pt x="97" y="882"/>
                  </a:lnTo>
                  <a:lnTo>
                    <a:pt x="81" y="892"/>
                  </a:lnTo>
                  <a:lnTo>
                    <a:pt x="67" y="902"/>
                  </a:lnTo>
                  <a:lnTo>
                    <a:pt x="53" y="912"/>
                  </a:lnTo>
                  <a:lnTo>
                    <a:pt x="43" y="915"/>
                  </a:lnTo>
                  <a:lnTo>
                    <a:pt x="34" y="915"/>
                  </a:lnTo>
                  <a:lnTo>
                    <a:pt x="28" y="912"/>
                  </a:lnTo>
                  <a:lnTo>
                    <a:pt x="22" y="908"/>
                  </a:lnTo>
                  <a:lnTo>
                    <a:pt x="18" y="906"/>
                  </a:lnTo>
                  <a:lnTo>
                    <a:pt x="14" y="902"/>
                  </a:lnTo>
                  <a:lnTo>
                    <a:pt x="10" y="896"/>
                  </a:lnTo>
                  <a:lnTo>
                    <a:pt x="10" y="892"/>
                  </a:lnTo>
                  <a:lnTo>
                    <a:pt x="10" y="884"/>
                  </a:lnTo>
                  <a:lnTo>
                    <a:pt x="16" y="876"/>
                  </a:lnTo>
                  <a:lnTo>
                    <a:pt x="24" y="868"/>
                  </a:lnTo>
                  <a:lnTo>
                    <a:pt x="32" y="862"/>
                  </a:lnTo>
                  <a:lnTo>
                    <a:pt x="37" y="854"/>
                  </a:lnTo>
                  <a:lnTo>
                    <a:pt x="37" y="843"/>
                  </a:lnTo>
                  <a:lnTo>
                    <a:pt x="34" y="835"/>
                  </a:lnTo>
                  <a:lnTo>
                    <a:pt x="24" y="829"/>
                  </a:lnTo>
                  <a:lnTo>
                    <a:pt x="14" y="823"/>
                  </a:lnTo>
                  <a:lnTo>
                    <a:pt x="6" y="817"/>
                  </a:lnTo>
                  <a:lnTo>
                    <a:pt x="0" y="811"/>
                  </a:lnTo>
                  <a:lnTo>
                    <a:pt x="2" y="799"/>
                  </a:lnTo>
                  <a:lnTo>
                    <a:pt x="12" y="776"/>
                  </a:lnTo>
                  <a:lnTo>
                    <a:pt x="22" y="758"/>
                  </a:lnTo>
                  <a:lnTo>
                    <a:pt x="34" y="744"/>
                  </a:lnTo>
                  <a:lnTo>
                    <a:pt x="41" y="734"/>
                  </a:lnTo>
                  <a:lnTo>
                    <a:pt x="47" y="719"/>
                  </a:lnTo>
                  <a:lnTo>
                    <a:pt x="55" y="701"/>
                  </a:lnTo>
                  <a:lnTo>
                    <a:pt x="61" y="685"/>
                  </a:lnTo>
                  <a:lnTo>
                    <a:pt x="67" y="675"/>
                  </a:lnTo>
                  <a:lnTo>
                    <a:pt x="75" y="669"/>
                  </a:lnTo>
                  <a:lnTo>
                    <a:pt x="89" y="665"/>
                  </a:lnTo>
                  <a:lnTo>
                    <a:pt x="102" y="660"/>
                  </a:lnTo>
                  <a:lnTo>
                    <a:pt x="114" y="646"/>
                  </a:lnTo>
                  <a:lnTo>
                    <a:pt x="122" y="632"/>
                  </a:lnTo>
                  <a:lnTo>
                    <a:pt x="126" y="620"/>
                  </a:lnTo>
                  <a:lnTo>
                    <a:pt x="130" y="614"/>
                  </a:lnTo>
                  <a:lnTo>
                    <a:pt x="142" y="604"/>
                  </a:lnTo>
                  <a:lnTo>
                    <a:pt x="152" y="599"/>
                  </a:lnTo>
                  <a:lnTo>
                    <a:pt x="161" y="595"/>
                  </a:lnTo>
                  <a:lnTo>
                    <a:pt x="167" y="591"/>
                  </a:lnTo>
                  <a:lnTo>
                    <a:pt x="175" y="581"/>
                  </a:lnTo>
                  <a:lnTo>
                    <a:pt x="187" y="553"/>
                  </a:lnTo>
                  <a:lnTo>
                    <a:pt x="197" y="522"/>
                  </a:lnTo>
                  <a:lnTo>
                    <a:pt x="205" y="488"/>
                  </a:lnTo>
                  <a:lnTo>
                    <a:pt x="213" y="445"/>
                  </a:lnTo>
                  <a:lnTo>
                    <a:pt x="215" y="404"/>
                  </a:lnTo>
                  <a:lnTo>
                    <a:pt x="213" y="384"/>
                  </a:lnTo>
                  <a:lnTo>
                    <a:pt x="213" y="358"/>
                  </a:lnTo>
                  <a:lnTo>
                    <a:pt x="213" y="333"/>
                  </a:lnTo>
                  <a:lnTo>
                    <a:pt x="211" y="309"/>
                  </a:lnTo>
                  <a:lnTo>
                    <a:pt x="209" y="295"/>
                  </a:lnTo>
                  <a:lnTo>
                    <a:pt x="201" y="288"/>
                  </a:lnTo>
                  <a:lnTo>
                    <a:pt x="189" y="286"/>
                  </a:lnTo>
                  <a:lnTo>
                    <a:pt x="173" y="284"/>
                  </a:lnTo>
                  <a:lnTo>
                    <a:pt x="159" y="280"/>
                  </a:lnTo>
                  <a:lnTo>
                    <a:pt x="146" y="274"/>
                  </a:lnTo>
                  <a:lnTo>
                    <a:pt x="134" y="260"/>
                  </a:lnTo>
                  <a:lnTo>
                    <a:pt x="126" y="242"/>
                  </a:lnTo>
                  <a:lnTo>
                    <a:pt x="122" y="225"/>
                  </a:lnTo>
                  <a:lnTo>
                    <a:pt x="124" y="181"/>
                  </a:lnTo>
                  <a:lnTo>
                    <a:pt x="144" y="162"/>
                  </a:lnTo>
                  <a:lnTo>
                    <a:pt x="169" y="183"/>
                  </a:lnTo>
                  <a:lnTo>
                    <a:pt x="203" y="168"/>
                  </a:lnTo>
                  <a:lnTo>
                    <a:pt x="199" y="114"/>
                  </a:lnTo>
                  <a:lnTo>
                    <a:pt x="228" y="20"/>
                  </a:lnTo>
                  <a:lnTo>
                    <a:pt x="266" y="0"/>
                  </a:lnTo>
                  <a:lnTo>
                    <a:pt x="278" y="116"/>
                  </a:lnTo>
                  <a:lnTo>
                    <a:pt x="311" y="177"/>
                  </a:lnTo>
                  <a:lnTo>
                    <a:pt x="354" y="170"/>
                  </a:lnTo>
                  <a:lnTo>
                    <a:pt x="400" y="118"/>
                  </a:lnTo>
                  <a:lnTo>
                    <a:pt x="429" y="156"/>
                  </a:lnTo>
                  <a:lnTo>
                    <a:pt x="411" y="191"/>
                  </a:lnTo>
                  <a:lnTo>
                    <a:pt x="447" y="242"/>
                  </a:lnTo>
                  <a:lnTo>
                    <a:pt x="496" y="244"/>
                  </a:lnTo>
                  <a:lnTo>
                    <a:pt x="551" y="329"/>
                  </a:lnTo>
                  <a:lnTo>
                    <a:pt x="614" y="439"/>
                  </a:lnTo>
                  <a:lnTo>
                    <a:pt x="646" y="516"/>
                  </a:lnTo>
                  <a:lnTo>
                    <a:pt x="681" y="551"/>
                  </a:lnTo>
                  <a:lnTo>
                    <a:pt x="721" y="543"/>
                  </a:lnTo>
                  <a:lnTo>
                    <a:pt x="793" y="494"/>
                  </a:lnTo>
                  <a:lnTo>
                    <a:pt x="803" y="518"/>
                  </a:lnTo>
                  <a:lnTo>
                    <a:pt x="852" y="492"/>
                  </a:lnTo>
                  <a:lnTo>
                    <a:pt x="856" y="435"/>
                  </a:lnTo>
                  <a:lnTo>
                    <a:pt x="831" y="402"/>
                  </a:lnTo>
                  <a:lnTo>
                    <a:pt x="831" y="335"/>
                  </a:lnTo>
                  <a:lnTo>
                    <a:pt x="868" y="315"/>
                  </a:lnTo>
                  <a:lnTo>
                    <a:pt x="925" y="244"/>
                  </a:lnTo>
                  <a:lnTo>
                    <a:pt x="917" y="199"/>
                  </a:lnTo>
                  <a:lnTo>
                    <a:pt x="941" y="171"/>
                  </a:lnTo>
                  <a:lnTo>
                    <a:pt x="976" y="171"/>
                  </a:lnTo>
                  <a:lnTo>
                    <a:pt x="980" y="148"/>
                  </a:lnTo>
                  <a:lnTo>
                    <a:pt x="967" y="120"/>
                  </a:lnTo>
                  <a:lnTo>
                    <a:pt x="994" y="103"/>
                  </a:lnTo>
                  <a:lnTo>
                    <a:pt x="1043" y="108"/>
                  </a:lnTo>
                  <a:lnTo>
                    <a:pt x="1043" y="162"/>
                  </a:lnTo>
                  <a:lnTo>
                    <a:pt x="1065" y="232"/>
                  </a:lnTo>
                  <a:lnTo>
                    <a:pt x="1128" y="227"/>
                  </a:lnTo>
                  <a:lnTo>
                    <a:pt x="1154" y="189"/>
                  </a:lnTo>
                  <a:lnTo>
                    <a:pt x="1187" y="211"/>
                  </a:lnTo>
                  <a:lnTo>
                    <a:pt x="1193" y="252"/>
                  </a:lnTo>
                  <a:lnTo>
                    <a:pt x="1177" y="315"/>
                  </a:lnTo>
                  <a:lnTo>
                    <a:pt x="1126" y="329"/>
                  </a:lnTo>
                  <a:lnTo>
                    <a:pt x="1061" y="327"/>
                  </a:lnTo>
                  <a:lnTo>
                    <a:pt x="1047" y="311"/>
                  </a:lnTo>
                  <a:lnTo>
                    <a:pt x="1024" y="337"/>
                  </a:lnTo>
                  <a:lnTo>
                    <a:pt x="994" y="315"/>
                  </a:lnTo>
                  <a:lnTo>
                    <a:pt x="939" y="376"/>
                  </a:lnTo>
                  <a:lnTo>
                    <a:pt x="961" y="404"/>
                  </a:lnTo>
                  <a:lnTo>
                    <a:pt x="965" y="459"/>
                  </a:lnTo>
                  <a:lnTo>
                    <a:pt x="1006" y="471"/>
                  </a:lnTo>
                  <a:lnTo>
                    <a:pt x="1051" y="449"/>
                  </a:lnTo>
                  <a:lnTo>
                    <a:pt x="1069" y="445"/>
                  </a:lnTo>
                  <a:lnTo>
                    <a:pt x="1104" y="490"/>
                  </a:lnTo>
                  <a:lnTo>
                    <a:pt x="1075" y="561"/>
                  </a:lnTo>
                  <a:lnTo>
                    <a:pt x="1053" y="614"/>
                  </a:lnTo>
                  <a:lnTo>
                    <a:pt x="1075" y="658"/>
                  </a:lnTo>
                  <a:lnTo>
                    <a:pt x="1116" y="677"/>
                  </a:lnTo>
                  <a:lnTo>
                    <a:pt x="1118" y="732"/>
                  </a:lnTo>
                  <a:lnTo>
                    <a:pt x="1081" y="782"/>
                  </a:lnTo>
                  <a:lnTo>
                    <a:pt x="1112" y="837"/>
                  </a:lnTo>
                  <a:lnTo>
                    <a:pt x="1138" y="819"/>
                  </a:lnTo>
                  <a:lnTo>
                    <a:pt x="1187" y="823"/>
                  </a:lnTo>
                  <a:lnTo>
                    <a:pt x="1197" y="864"/>
                  </a:lnTo>
                  <a:lnTo>
                    <a:pt x="1228" y="884"/>
                  </a:lnTo>
                  <a:lnTo>
                    <a:pt x="1262" y="864"/>
                  </a:lnTo>
                  <a:lnTo>
                    <a:pt x="1293" y="888"/>
                  </a:lnTo>
                  <a:lnTo>
                    <a:pt x="1329" y="872"/>
                  </a:lnTo>
                  <a:lnTo>
                    <a:pt x="1352" y="900"/>
                  </a:lnTo>
                  <a:lnTo>
                    <a:pt x="1343" y="973"/>
                  </a:lnTo>
                  <a:lnTo>
                    <a:pt x="1291" y="986"/>
                  </a:lnTo>
                  <a:lnTo>
                    <a:pt x="1262" y="1026"/>
                  </a:lnTo>
                </a:path>
              </a:pathLst>
            </a:custGeom>
            <a:grpFill/>
            <a:ln w="6350">
              <a:solidFill>
                <a:srgbClr val="414455"/>
              </a:solidFill>
              <a:prstDash val="solid"/>
              <a:round/>
            </a:ln>
          </p:spPr>
          <p:txBody>
            <a:bodyPr/>
            <a:lstStyle/>
            <a:p>
              <a:endParaRPr lang="zh-CN" altLang="en-US"/>
            </a:p>
          </p:txBody>
        </p:sp>
        <p:sp>
          <p:nvSpPr>
            <p:cNvPr id="53" name="Freeform 73"/>
            <p:cNvSpPr/>
            <p:nvPr/>
          </p:nvSpPr>
          <p:spPr bwMode="gray">
            <a:xfrm>
              <a:off x="2755" y="3269"/>
              <a:ext cx="596" cy="432"/>
            </a:xfrm>
            <a:custGeom>
              <a:avLst/>
              <a:gdLst>
                <a:gd name="T0" fmla="*/ 209 w 1191"/>
                <a:gd name="T1" fmla="*/ 213 h 864"/>
                <a:gd name="T2" fmla="*/ 202 w 1191"/>
                <a:gd name="T3" fmla="*/ 215 h 864"/>
                <a:gd name="T4" fmla="*/ 195 w 1191"/>
                <a:gd name="T5" fmla="*/ 214 h 864"/>
                <a:gd name="T6" fmla="*/ 186 w 1191"/>
                <a:gd name="T7" fmla="*/ 210 h 864"/>
                <a:gd name="T8" fmla="*/ 180 w 1191"/>
                <a:gd name="T9" fmla="*/ 210 h 864"/>
                <a:gd name="T10" fmla="*/ 174 w 1191"/>
                <a:gd name="T11" fmla="*/ 203 h 864"/>
                <a:gd name="T12" fmla="*/ 169 w 1191"/>
                <a:gd name="T13" fmla="*/ 200 h 864"/>
                <a:gd name="T14" fmla="*/ 163 w 1191"/>
                <a:gd name="T15" fmla="*/ 210 h 864"/>
                <a:gd name="T16" fmla="*/ 155 w 1191"/>
                <a:gd name="T17" fmla="*/ 214 h 864"/>
                <a:gd name="T18" fmla="*/ 146 w 1191"/>
                <a:gd name="T19" fmla="*/ 216 h 864"/>
                <a:gd name="T20" fmla="*/ 140 w 1191"/>
                <a:gd name="T21" fmla="*/ 211 h 864"/>
                <a:gd name="T22" fmla="*/ 133 w 1191"/>
                <a:gd name="T23" fmla="*/ 213 h 864"/>
                <a:gd name="T24" fmla="*/ 123 w 1191"/>
                <a:gd name="T25" fmla="*/ 213 h 864"/>
                <a:gd name="T26" fmla="*/ 112 w 1191"/>
                <a:gd name="T27" fmla="*/ 206 h 864"/>
                <a:gd name="T28" fmla="*/ 101 w 1191"/>
                <a:gd name="T29" fmla="*/ 198 h 864"/>
                <a:gd name="T30" fmla="*/ 93 w 1191"/>
                <a:gd name="T31" fmla="*/ 189 h 864"/>
                <a:gd name="T32" fmla="*/ 88 w 1191"/>
                <a:gd name="T33" fmla="*/ 176 h 864"/>
                <a:gd name="T34" fmla="*/ 91 w 1191"/>
                <a:gd name="T35" fmla="*/ 171 h 864"/>
                <a:gd name="T36" fmla="*/ 94 w 1191"/>
                <a:gd name="T37" fmla="*/ 170 h 864"/>
                <a:gd name="T38" fmla="*/ 96 w 1191"/>
                <a:gd name="T39" fmla="*/ 167 h 864"/>
                <a:gd name="T40" fmla="*/ 87 w 1191"/>
                <a:gd name="T41" fmla="*/ 160 h 864"/>
                <a:gd name="T42" fmla="*/ 79 w 1191"/>
                <a:gd name="T43" fmla="*/ 161 h 864"/>
                <a:gd name="T44" fmla="*/ 74 w 1191"/>
                <a:gd name="T45" fmla="*/ 163 h 864"/>
                <a:gd name="T46" fmla="*/ 66 w 1191"/>
                <a:gd name="T47" fmla="*/ 158 h 864"/>
                <a:gd name="T48" fmla="*/ 60 w 1191"/>
                <a:gd name="T49" fmla="*/ 161 h 864"/>
                <a:gd name="T50" fmla="*/ 52 w 1191"/>
                <a:gd name="T51" fmla="*/ 156 h 864"/>
                <a:gd name="T52" fmla="*/ 46 w 1191"/>
                <a:gd name="T53" fmla="*/ 152 h 864"/>
                <a:gd name="T54" fmla="*/ 66 w 1191"/>
                <a:gd name="T55" fmla="*/ 135 h 864"/>
                <a:gd name="T56" fmla="*/ 53 w 1191"/>
                <a:gd name="T57" fmla="*/ 114 h 864"/>
                <a:gd name="T58" fmla="*/ 29 w 1191"/>
                <a:gd name="T59" fmla="*/ 108 h 864"/>
                <a:gd name="T60" fmla="*/ 8 w 1191"/>
                <a:gd name="T61" fmla="*/ 101 h 864"/>
                <a:gd name="T62" fmla="*/ 26 w 1191"/>
                <a:gd name="T63" fmla="*/ 74 h 864"/>
                <a:gd name="T64" fmla="*/ 63 w 1191"/>
                <a:gd name="T65" fmla="*/ 84 h 864"/>
                <a:gd name="T66" fmla="*/ 77 w 1191"/>
                <a:gd name="T67" fmla="*/ 70 h 864"/>
                <a:gd name="T68" fmla="*/ 100 w 1191"/>
                <a:gd name="T69" fmla="*/ 52 h 864"/>
                <a:gd name="T70" fmla="*/ 124 w 1191"/>
                <a:gd name="T71" fmla="*/ 56 h 864"/>
                <a:gd name="T72" fmla="*/ 144 w 1191"/>
                <a:gd name="T73" fmla="*/ 48 h 864"/>
                <a:gd name="T74" fmla="*/ 165 w 1191"/>
                <a:gd name="T75" fmla="*/ 40 h 864"/>
                <a:gd name="T76" fmla="*/ 182 w 1191"/>
                <a:gd name="T77" fmla="*/ 27 h 864"/>
                <a:gd name="T78" fmla="*/ 200 w 1191"/>
                <a:gd name="T79" fmla="*/ 19 h 864"/>
                <a:gd name="T80" fmla="*/ 217 w 1191"/>
                <a:gd name="T81" fmla="*/ 9 h 864"/>
                <a:gd name="T82" fmla="*/ 244 w 1191"/>
                <a:gd name="T83" fmla="*/ 5 h 864"/>
                <a:gd name="T84" fmla="*/ 260 w 1191"/>
                <a:gd name="T85" fmla="*/ 18 h 864"/>
                <a:gd name="T86" fmla="*/ 252 w 1191"/>
                <a:gd name="T87" fmla="*/ 54 h 864"/>
                <a:gd name="T88" fmla="*/ 274 w 1191"/>
                <a:gd name="T89" fmla="*/ 71 h 864"/>
                <a:gd name="T90" fmla="*/ 298 w 1191"/>
                <a:gd name="T91" fmla="*/ 81 h 864"/>
                <a:gd name="T92" fmla="*/ 282 w 1191"/>
                <a:gd name="T93" fmla="*/ 108 h 864"/>
                <a:gd name="T94" fmla="*/ 260 w 1191"/>
                <a:gd name="T95" fmla="*/ 161 h 864"/>
                <a:gd name="T96" fmla="*/ 248 w 1191"/>
                <a:gd name="T97" fmla="*/ 182 h 864"/>
                <a:gd name="T98" fmla="*/ 225 w 1191"/>
                <a:gd name="T99" fmla="*/ 197 h 864"/>
                <a:gd name="T100" fmla="*/ 0 60000 65536"/>
                <a:gd name="T101" fmla="*/ 0 60000 65536"/>
                <a:gd name="T102" fmla="*/ 0 60000 65536"/>
                <a:gd name="T103" fmla="*/ 0 60000 65536"/>
                <a:gd name="T104" fmla="*/ 0 60000 65536"/>
                <a:gd name="T105" fmla="*/ 0 60000 65536"/>
                <a:gd name="T106" fmla="*/ 0 60000 65536"/>
                <a:gd name="T107" fmla="*/ 0 60000 65536"/>
                <a:gd name="T108" fmla="*/ 0 60000 65536"/>
                <a:gd name="T109" fmla="*/ 0 60000 65536"/>
                <a:gd name="T110" fmla="*/ 0 60000 65536"/>
                <a:gd name="T111" fmla="*/ 0 60000 65536"/>
                <a:gd name="T112" fmla="*/ 0 60000 65536"/>
                <a:gd name="T113" fmla="*/ 0 60000 65536"/>
                <a:gd name="T114" fmla="*/ 0 60000 65536"/>
                <a:gd name="T115" fmla="*/ 0 60000 65536"/>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w 1191"/>
                <a:gd name="T151" fmla="*/ 0 h 864"/>
                <a:gd name="T152" fmla="*/ 1191 w 1191"/>
                <a:gd name="T153" fmla="*/ 864 h 864"/>
              </a:gdLst>
              <a:ahLst/>
              <a:cxnLst>
                <a:cxn ang="T100">
                  <a:pos x="T0" y="T1"/>
                </a:cxn>
                <a:cxn ang="T101">
                  <a:pos x="T2" y="T3"/>
                </a:cxn>
                <a:cxn ang="T102">
                  <a:pos x="T4" y="T5"/>
                </a:cxn>
                <a:cxn ang="T103">
                  <a:pos x="T6" y="T7"/>
                </a:cxn>
                <a:cxn ang="T104">
                  <a:pos x="T8" y="T9"/>
                </a:cxn>
                <a:cxn ang="T105">
                  <a:pos x="T10" y="T11"/>
                </a:cxn>
                <a:cxn ang="T106">
                  <a:pos x="T12" y="T13"/>
                </a:cxn>
                <a:cxn ang="T107">
                  <a:pos x="T14" y="T15"/>
                </a:cxn>
                <a:cxn ang="T108">
                  <a:pos x="T16" y="T17"/>
                </a:cxn>
                <a:cxn ang="T109">
                  <a:pos x="T18" y="T19"/>
                </a:cxn>
                <a:cxn ang="T110">
                  <a:pos x="T20" y="T21"/>
                </a:cxn>
                <a:cxn ang="T111">
                  <a:pos x="T22" y="T23"/>
                </a:cxn>
                <a:cxn ang="T112">
                  <a:pos x="T24" y="T25"/>
                </a:cxn>
                <a:cxn ang="T113">
                  <a:pos x="T26" y="T27"/>
                </a:cxn>
                <a:cxn ang="T114">
                  <a:pos x="T28" y="T29"/>
                </a:cxn>
                <a:cxn ang="T115">
                  <a:pos x="T30" y="T31"/>
                </a:cxn>
                <a:cxn ang="T116">
                  <a:pos x="T32" y="T33"/>
                </a:cxn>
                <a:cxn ang="T117">
                  <a:pos x="T34" y="T35"/>
                </a:cxn>
                <a:cxn ang="T118">
                  <a:pos x="T36" y="T37"/>
                </a:cxn>
                <a:cxn ang="T119">
                  <a:pos x="T38" y="T39"/>
                </a:cxn>
                <a:cxn ang="T120">
                  <a:pos x="T40" y="T41"/>
                </a:cxn>
                <a:cxn ang="T121">
                  <a:pos x="T42" y="T43"/>
                </a:cxn>
                <a:cxn ang="T122">
                  <a:pos x="T44" y="T45"/>
                </a:cxn>
                <a:cxn ang="T123">
                  <a:pos x="T46" y="T47"/>
                </a:cxn>
                <a:cxn ang="T124">
                  <a:pos x="T48" y="T49"/>
                </a:cxn>
                <a:cxn ang="T125">
                  <a:pos x="T50" y="T51"/>
                </a:cxn>
                <a:cxn ang="T126">
                  <a:pos x="T52" y="T53"/>
                </a:cxn>
                <a:cxn ang="T127">
                  <a:pos x="T54" y="T55"/>
                </a:cxn>
                <a:cxn ang="T128">
                  <a:pos x="T56" y="T57"/>
                </a:cxn>
                <a:cxn ang="T129">
                  <a:pos x="T58" y="T59"/>
                </a:cxn>
                <a:cxn ang="T130">
                  <a:pos x="T60" y="T61"/>
                </a:cxn>
                <a:cxn ang="T131">
                  <a:pos x="T62" y="T63"/>
                </a:cxn>
                <a:cxn ang="T132">
                  <a:pos x="T64" y="T65"/>
                </a:cxn>
                <a:cxn ang="T133">
                  <a:pos x="T66" y="T67"/>
                </a:cxn>
                <a:cxn ang="T134">
                  <a:pos x="T68" y="T69"/>
                </a:cxn>
                <a:cxn ang="T135">
                  <a:pos x="T70" y="T71"/>
                </a:cxn>
                <a:cxn ang="T136">
                  <a:pos x="T72" y="T73"/>
                </a:cxn>
                <a:cxn ang="T137">
                  <a:pos x="T74" y="T75"/>
                </a:cxn>
                <a:cxn ang="T138">
                  <a:pos x="T76" y="T77"/>
                </a:cxn>
                <a:cxn ang="T139">
                  <a:pos x="T78" y="T79"/>
                </a:cxn>
                <a:cxn ang="T140">
                  <a:pos x="T80" y="T81"/>
                </a:cxn>
                <a:cxn ang="T141">
                  <a:pos x="T82" y="T83"/>
                </a:cxn>
                <a:cxn ang="T142">
                  <a:pos x="T84" y="T85"/>
                </a:cxn>
                <a:cxn ang="T143">
                  <a:pos x="T86" y="T87"/>
                </a:cxn>
                <a:cxn ang="T144">
                  <a:pos x="T88" y="T89"/>
                </a:cxn>
                <a:cxn ang="T145">
                  <a:pos x="T90" y="T91"/>
                </a:cxn>
                <a:cxn ang="T146">
                  <a:pos x="T92" y="T93"/>
                </a:cxn>
                <a:cxn ang="T147">
                  <a:pos x="T94" y="T95"/>
                </a:cxn>
                <a:cxn ang="T148">
                  <a:pos x="T96" y="T97"/>
                </a:cxn>
                <a:cxn ang="T149">
                  <a:pos x="T98" y="T99"/>
                </a:cxn>
              </a:cxnLst>
              <a:rect l="T150" t="T151" r="T152" b="T153"/>
              <a:pathLst>
                <a:path w="1191" h="864">
                  <a:moveTo>
                    <a:pt x="866" y="835"/>
                  </a:moveTo>
                  <a:lnTo>
                    <a:pt x="834" y="815"/>
                  </a:lnTo>
                  <a:lnTo>
                    <a:pt x="836" y="852"/>
                  </a:lnTo>
                  <a:lnTo>
                    <a:pt x="832" y="852"/>
                  </a:lnTo>
                  <a:lnTo>
                    <a:pt x="821" y="856"/>
                  </a:lnTo>
                  <a:lnTo>
                    <a:pt x="807" y="860"/>
                  </a:lnTo>
                  <a:lnTo>
                    <a:pt x="793" y="864"/>
                  </a:lnTo>
                  <a:lnTo>
                    <a:pt x="783" y="862"/>
                  </a:lnTo>
                  <a:lnTo>
                    <a:pt x="777" y="856"/>
                  </a:lnTo>
                  <a:lnTo>
                    <a:pt x="767" y="849"/>
                  </a:lnTo>
                  <a:lnTo>
                    <a:pt x="758" y="841"/>
                  </a:lnTo>
                  <a:lnTo>
                    <a:pt x="744" y="837"/>
                  </a:lnTo>
                  <a:lnTo>
                    <a:pt x="734" y="837"/>
                  </a:lnTo>
                  <a:lnTo>
                    <a:pt x="726" y="837"/>
                  </a:lnTo>
                  <a:lnTo>
                    <a:pt x="718" y="837"/>
                  </a:lnTo>
                  <a:lnTo>
                    <a:pt x="708" y="831"/>
                  </a:lnTo>
                  <a:lnTo>
                    <a:pt x="701" y="821"/>
                  </a:lnTo>
                  <a:lnTo>
                    <a:pt x="693" y="811"/>
                  </a:lnTo>
                  <a:lnTo>
                    <a:pt x="687" y="801"/>
                  </a:lnTo>
                  <a:lnTo>
                    <a:pt x="681" y="797"/>
                  </a:lnTo>
                  <a:lnTo>
                    <a:pt x="673" y="799"/>
                  </a:lnTo>
                  <a:lnTo>
                    <a:pt x="665" y="811"/>
                  </a:lnTo>
                  <a:lnTo>
                    <a:pt x="657" y="825"/>
                  </a:lnTo>
                  <a:lnTo>
                    <a:pt x="651" y="839"/>
                  </a:lnTo>
                  <a:lnTo>
                    <a:pt x="641" y="847"/>
                  </a:lnTo>
                  <a:lnTo>
                    <a:pt x="632" y="850"/>
                  </a:lnTo>
                  <a:lnTo>
                    <a:pt x="620" y="856"/>
                  </a:lnTo>
                  <a:lnTo>
                    <a:pt x="606" y="860"/>
                  </a:lnTo>
                  <a:lnTo>
                    <a:pt x="592" y="862"/>
                  </a:lnTo>
                  <a:lnTo>
                    <a:pt x="582" y="862"/>
                  </a:lnTo>
                  <a:lnTo>
                    <a:pt x="575" y="854"/>
                  </a:lnTo>
                  <a:lnTo>
                    <a:pt x="569" y="849"/>
                  </a:lnTo>
                  <a:lnTo>
                    <a:pt x="559" y="843"/>
                  </a:lnTo>
                  <a:lnTo>
                    <a:pt x="549" y="843"/>
                  </a:lnTo>
                  <a:lnTo>
                    <a:pt x="539" y="845"/>
                  </a:lnTo>
                  <a:lnTo>
                    <a:pt x="529" y="850"/>
                  </a:lnTo>
                  <a:lnTo>
                    <a:pt x="519" y="854"/>
                  </a:lnTo>
                  <a:lnTo>
                    <a:pt x="508" y="854"/>
                  </a:lnTo>
                  <a:lnTo>
                    <a:pt x="492" y="849"/>
                  </a:lnTo>
                  <a:lnTo>
                    <a:pt x="474" y="837"/>
                  </a:lnTo>
                  <a:lnTo>
                    <a:pt x="458" y="829"/>
                  </a:lnTo>
                  <a:lnTo>
                    <a:pt x="445" y="821"/>
                  </a:lnTo>
                  <a:lnTo>
                    <a:pt x="431" y="811"/>
                  </a:lnTo>
                  <a:lnTo>
                    <a:pt x="417" y="799"/>
                  </a:lnTo>
                  <a:lnTo>
                    <a:pt x="403" y="791"/>
                  </a:lnTo>
                  <a:lnTo>
                    <a:pt x="389" y="784"/>
                  </a:lnTo>
                  <a:lnTo>
                    <a:pt x="382" y="776"/>
                  </a:lnTo>
                  <a:lnTo>
                    <a:pt x="370" y="754"/>
                  </a:lnTo>
                  <a:lnTo>
                    <a:pt x="358" y="732"/>
                  </a:lnTo>
                  <a:lnTo>
                    <a:pt x="352" y="717"/>
                  </a:lnTo>
                  <a:lnTo>
                    <a:pt x="350" y="703"/>
                  </a:lnTo>
                  <a:lnTo>
                    <a:pt x="354" y="691"/>
                  </a:lnTo>
                  <a:lnTo>
                    <a:pt x="358" y="685"/>
                  </a:lnTo>
                  <a:lnTo>
                    <a:pt x="364" y="683"/>
                  </a:lnTo>
                  <a:lnTo>
                    <a:pt x="368" y="681"/>
                  </a:lnTo>
                  <a:lnTo>
                    <a:pt x="372" y="679"/>
                  </a:lnTo>
                  <a:lnTo>
                    <a:pt x="376" y="677"/>
                  </a:lnTo>
                  <a:lnTo>
                    <a:pt x="380" y="673"/>
                  </a:lnTo>
                  <a:lnTo>
                    <a:pt x="382" y="671"/>
                  </a:lnTo>
                  <a:lnTo>
                    <a:pt x="382" y="665"/>
                  </a:lnTo>
                  <a:lnTo>
                    <a:pt x="376" y="654"/>
                  </a:lnTo>
                  <a:lnTo>
                    <a:pt x="364" y="646"/>
                  </a:lnTo>
                  <a:lnTo>
                    <a:pt x="348" y="638"/>
                  </a:lnTo>
                  <a:lnTo>
                    <a:pt x="332" y="636"/>
                  </a:lnTo>
                  <a:lnTo>
                    <a:pt x="323" y="638"/>
                  </a:lnTo>
                  <a:lnTo>
                    <a:pt x="315" y="644"/>
                  </a:lnTo>
                  <a:lnTo>
                    <a:pt x="307" y="650"/>
                  </a:lnTo>
                  <a:lnTo>
                    <a:pt x="301" y="652"/>
                  </a:lnTo>
                  <a:lnTo>
                    <a:pt x="295" y="650"/>
                  </a:lnTo>
                  <a:lnTo>
                    <a:pt x="283" y="636"/>
                  </a:lnTo>
                  <a:lnTo>
                    <a:pt x="273" y="630"/>
                  </a:lnTo>
                  <a:lnTo>
                    <a:pt x="262" y="630"/>
                  </a:lnTo>
                  <a:lnTo>
                    <a:pt x="254" y="636"/>
                  </a:lnTo>
                  <a:lnTo>
                    <a:pt x="246" y="642"/>
                  </a:lnTo>
                  <a:lnTo>
                    <a:pt x="238" y="644"/>
                  </a:lnTo>
                  <a:lnTo>
                    <a:pt x="230" y="640"/>
                  </a:lnTo>
                  <a:lnTo>
                    <a:pt x="220" y="632"/>
                  </a:lnTo>
                  <a:lnTo>
                    <a:pt x="208" y="624"/>
                  </a:lnTo>
                  <a:lnTo>
                    <a:pt x="195" y="614"/>
                  </a:lnTo>
                  <a:lnTo>
                    <a:pt x="185" y="608"/>
                  </a:lnTo>
                  <a:lnTo>
                    <a:pt x="181" y="606"/>
                  </a:lnTo>
                  <a:lnTo>
                    <a:pt x="181" y="593"/>
                  </a:lnTo>
                  <a:lnTo>
                    <a:pt x="210" y="553"/>
                  </a:lnTo>
                  <a:lnTo>
                    <a:pt x="262" y="540"/>
                  </a:lnTo>
                  <a:lnTo>
                    <a:pt x="271" y="467"/>
                  </a:lnTo>
                  <a:lnTo>
                    <a:pt x="248" y="439"/>
                  </a:lnTo>
                  <a:lnTo>
                    <a:pt x="212" y="455"/>
                  </a:lnTo>
                  <a:lnTo>
                    <a:pt x="179" y="435"/>
                  </a:lnTo>
                  <a:lnTo>
                    <a:pt x="147" y="451"/>
                  </a:lnTo>
                  <a:lnTo>
                    <a:pt x="116" y="431"/>
                  </a:lnTo>
                  <a:lnTo>
                    <a:pt x="106" y="390"/>
                  </a:lnTo>
                  <a:lnTo>
                    <a:pt x="57" y="386"/>
                  </a:lnTo>
                  <a:lnTo>
                    <a:pt x="31" y="404"/>
                  </a:lnTo>
                  <a:lnTo>
                    <a:pt x="0" y="349"/>
                  </a:lnTo>
                  <a:lnTo>
                    <a:pt x="51" y="347"/>
                  </a:lnTo>
                  <a:lnTo>
                    <a:pt x="104" y="295"/>
                  </a:lnTo>
                  <a:lnTo>
                    <a:pt x="139" y="292"/>
                  </a:lnTo>
                  <a:lnTo>
                    <a:pt x="195" y="327"/>
                  </a:lnTo>
                  <a:lnTo>
                    <a:pt x="250" y="335"/>
                  </a:lnTo>
                  <a:lnTo>
                    <a:pt x="275" y="309"/>
                  </a:lnTo>
                  <a:lnTo>
                    <a:pt x="279" y="288"/>
                  </a:lnTo>
                  <a:lnTo>
                    <a:pt x="307" y="278"/>
                  </a:lnTo>
                  <a:lnTo>
                    <a:pt x="338" y="248"/>
                  </a:lnTo>
                  <a:lnTo>
                    <a:pt x="386" y="238"/>
                  </a:lnTo>
                  <a:lnTo>
                    <a:pt x="397" y="207"/>
                  </a:lnTo>
                  <a:lnTo>
                    <a:pt x="437" y="181"/>
                  </a:lnTo>
                  <a:lnTo>
                    <a:pt x="458" y="223"/>
                  </a:lnTo>
                  <a:lnTo>
                    <a:pt x="496" y="225"/>
                  </a:lnTo>
                  <a:lnTo>
                    <a:pt x="521" y="248"/>
                  </a:lnTo>
                  <a:lnTo>
                    <a:pt x="567" y="227"/>
                  </a:lnTo>
                  <a:lnTo>
                    <a:pt x="575" y="189"/>
                  </a:lnTo>
                  <a:lnTo>
                    <a:pt x="604" y="173"/>
                  </a:lnTo>
                  <a:lnTo>
                    <a:pt x="641" y="193"/>
                  </a:lnTo>
                  <a:lnTo>
                    <a:pt x="659" y="160"/>
                  </a:lnTo>
                  <a:lnTo>
                    <a:pt x="695" y="160"/>
                  </a:lnTo>
                  <a:lnTo>
                    <a:pt x="693" y="120"/>
                  </a:lnTo>
                  <a:lnTo>
                    <a:pt x="728" y="108"/>
                  </a:lnTo>
                  <a:lnTo>
                    <a:pt x="740" y="122"/>
                  </a:lnTo>
                  <a:lnTo>
                    <a:pt x="765" y="71"/>
                  </a:lnTo>
                  <a:lnTo>
                    <a:pt x="797" y="73"/>
                  </a:lnTo>
                  <a:lnTo>
                    <a:pt x="825" y="77"/>
                  </a:lnTo>
                  <a:lnTo>
                    <a:pt x="840" y="30"/>
                  </a:lnTo>
                  <a:lnTo>
                    <a:pt x="868" y="36"/>
                  </a:lnTo>
                  <a:lnTo>
                    <a:pt x="891" y="63"/>
                  </a:lnTo>
                  <a:lnTo>
                    <a:pt x="933" y="6"/>
                  </a:lnTo>
                  <a:lnTo>
                    <a:pt x="974" y="18"/>
                  </a:lnTo>
                  <a:lnTo>
                    <a:pt x="1006" y="0"/>
                  </a:lnTo>
                  <a:lnTo>
                    <a:pt x="1039" y="10"/>
                  </a:lnTo>
                  <a:lnTo>
                    <a:pt x="1039" y="69"/>
                  </a:lnTo>
                  <a:lnTo>
                    <a:pt x="1065" y="89"/>
                  </a:lnTo>
                  <a:lnTo>
                    <a:pt x="1059" y="154"/>
                  </a:lnTo>
                  <a:lnTo>
                    <a:pt x="1006" y="215"/>
                  </a:lnTo>
                  <a:lnTo>
                    <a:pt x="1080" y="209"/>
                  </a:lnTo>
                  <a:lnTo>
                    <a:pt x="1096" y="234"/>
                  </a:lnTo>
                  <a:lnTo>
                    <a:pt x="1096" y="284"/>
                  </a:lnTo>
                  <a:lnTo>
                    <a:pt x="1134" y="258"/>
                  </a:lnTo>
                  <a:lnTo>
                    <a:pt x="1169" y="258"/>
                  </a:lnTo>
                  <a:lnTo>
                    <a:pt x="1191" y="321"/>
                  </a:lnTo>
                  <a:lnTo>
                    <a:pt x="1163" y="351"/>
                  </a:lnTo>
                  <a:lnTo>
                    <a:pt x="1167" y="408"/>
                  </a:lnTo>
                  <a:lnTo>
                    <a:pt x="1128" y="431"/>
                  </a:lnTo>
                  <a:lnTo>
                    <a:pt x="1104" y="504"/>
                  </a:lnTo>
                  <a:lnTo>
                    <a:pt x="1110" y="579"/>
                  </a:lnTo>
                  <a:lnTo>
                    <a:pt x="1039" y="642"/>
                  </a:lnTo>
                  <a:lnTo>
                    <a:pt x="1013" y="654"/>
                  </a:lnTo>
                  <a:lnTo>
                    <a:pt x="1013" y="713"/>
                  </a:lnTo>
                  <a:lnTo>
                    <a:pt x="990" y="728"/>
                  </a:lnTo>
                  <a:lnTo>
                    <a:pt x="943" y="738"/>
                  </a:lnTo>
                  <a:lnTo>
                    <a:pt x="937" y="776"/>
                  </a:lnTo>
                  <a:lnTo>
                    <a:pt x="899" y="788"/>
                  </a:lnTo>
                  <a:lnTo>
                    <a:pt x="866" y="835"/>
                  </a:lnTo>
                  <a:close/>
                </a:path>
              </a:pathLst>
            </a:custGeom>
            <a:grpFill/>
            <a:ln w="0">
              <a:solidFill>
                <a:srgbClr val="414455"/>
              </a:solidFill>
              <a:prstDash val="solid"/>
              <a:round/>
            </a:ln>
          </p:spPr>
          <p:txBody>
            <a:bodyPr/>
            <a:lstStyle/>
            <a:p>
              <a:endParaRPr lang="zh-CN" altLang="en-US"/>
            </a:p>
          </p:txBody>
        </p:sp>
        <p:sp>
          <p:nvSpPr>
            <p:cNvPr id="54" name="Freeform 74"/>
            <p:cNvSpPr/>
            <p:nvPr/>
          </p:nvSpPr>
          <p:spPr bwMode="gray">
            <a:xfrm>
              <a:off x="2755" y="3269"/>
              <a:ext cx="596" cy="432"/>
            </a:xfrm>
            <a:custGeom>
              <a:avLst/>
              <a:gdLst>
                <a:gd name="T0" fmla="*/ 209 w 1191"/>
                <a:gd name="T1" fmla="*/ 213 h 864"/>
                <a:gd name="T2" fmla="*/ 202 w 1191"/>
                <a:gd name="T3" fmla="*/ 215 h 864"/>
                <a:gd name="T4" fmla="*/ 195 w 1191"/>
                <a:gd name="T5" fmla="*/ 214 h 864"/>
                <a:gd name="T6" fmla="*/ 186 w 1191"/>
                <a:gd name="T7" fmla="*/ 210 h 864"/>
                <a:gd name="T8" fmla="*/ 180 w 1191"/>
                <a:gd name="T9" fmla="*/ 210 h 864"/>
                <a:gd name="T10" fmla="*/ 174 w 1191"/>
                <a:gd name="T11" fmla="*/ 203 h 864"/>
                <a:gd name="T12" fmla="*/ 169 w 1191"/>
                <a:gd name="T13" fmla="*/ 200 h 864"/>
                <a:gd name="T14" fmla="*/ 163 w 1191"/>
                <a:gd name="T15" fmla="*/ 210 h 864"/>
                <a:gd name="T16" fmla="*/ 155 w 1191"/>
                <a:gd name="T17" fmla="*/ 214 h 864"/>
                <a:gd name="T18" fmla="*/ 146 w 1191"/>
                <a:gd name="T19" fmla="*/ 216 h 864"/>
                <a:gd name="T20" fmla="*/ 140 w 1191"/>
                <a:gd name="T21" fmla="*/ 211 h 864"/>
                <a:gd name="T22" fmla="*/ 133 w 1191"/>
                <a:gd name="T23" fmla="*/ 213 h 864"/>
                <a:gd name="T24" fmla="*/ 123 w 1191"/>
                <a:gd name="T25" fmla="*/ 213 h 864"/>
                <a:gd name="T26" fmla="*/ 112 w 1191"/>
                <a:gd name="T27" fmla="*/ 206 h 864"/>
                <a:gd name="T28" fmla="*/ 101 w 1191"/>
                <a:gd name="T29" fmla="*/ 198 h 864"/>
                <a:gd name="T30" fmla="*/ 93 w 1191"/>
                <a:gd name="T31" fmla="*/ 189 h 864"/>
                <a:gd name="T32" fmla="*/ 88 w 1191"/>
                <a:gd name="T33" fmla="*/ 176 h 864"/>
                <a:gd name="T34" fmla="*/ 91 w 1191"/>
                <a:gd name="T35" fmla="*/ 171 h 864"/>
                <a:gd name="T36" fmla="*/ 94 w 1191"/>
                <a:gd name="T37" fmla="*/ 170 h 864"/>
                <a:gd name="T38" fmla="*/ 96 w 1191"/>
                <a:gd name="T39" fmla="*/ 167 h 864"/>
                <a:gd name="T40" fmla="*/ 87 w 1191"/>
                <a:gd name="T41" fmla="*/ 160 h 864"/>
                <a:gd name="T42" fmla="*/ 79 w 1191"/>
                <a:gd name="T43" fmla="*/ 161 h 864"/>
                <a:gd name="T44" fmla="*/ 74 w 1191"/>
                <a:gd name="T45" fmla="*/ 163 h 864"/>
                <a:gd name="T46" fmla="*/ 66 w 1191"/>
                <a:gd name="T47" fmla="*/ 158 h 864"/>
                <a:gd name="T48" fmla="*/ 60 w 1191"/>
                <a:gd name="T49" fmla="*/ 161 h 864"/>
                <a:gd name="T50" fmla="*/ 52 w 1191"/>
                <a:gd name="T51" fmla="*/ 156 h 864"/>
                <a:gd name="T52" fmla="*/ 46 w 1191"/>
                <a:gd name="T53" fmla="*/ 152 h 864"/>
                <a:gd name="T54" fmla="*/ 66 w 1191"/>
                <a:gd name="T55" fmla="*/ 135 h 864"/>
                <a:gd name="T56" fmla="*/ 53 w 1191"/>
                <a:gd name="T57" fmla="*/ 114 h 864"/>
                <a:gd name="T58" fmla="*/ 29 w 1191"/>
                <a:gd name="T59" fmla="*/ 108 h 864"/>
                <a:gd name="T60" fmla="*/ 8 w 1191"/>
                <a:gd name="T61" fmla="*/ 101 h 864"/>
                <a:gd name="T62" fmla="*/ 26 w 1191"/>
                <a:gd name="T63" fmla="*/ 74 h 864"/>
                <a:gd name="T64" fmla="*/ 63 w 1191"/>
                <a:gd name="T65" fmla="*/ 84 h 864"/>
                <a:gd name="T66" fmla="*/ 77 w 1191"/>
                <a:gd name="T67" fmla="*/ 70 h 864"/>
                <a:gd name="T68" fmla="*/ 100 w 1191"/>
                <a:gd name="T69" fmla="*/ 52 h 864"/>
                <a:gd name="T70" fmla="*/ 124 w 1191"/>
                <a:gd name="T71" fmla="*/ 56 h 864"/>
                <a:gd name="T72" fmla="*/ 144 w 1191"/>
                <a:gd name="T73" fmla="*/ 48 h 864"/>
                <a:gd name="T74" fmla="*/ 165 w 1191"/>
                <a:gd name="T75" fmla="*/ 40 h 864"/>
                <a:gd name="T76" fmla="*/ 182 w 1191"/>
                <a:gd name="T77" fmla="*/ 27 h 864"/>
                <a:gd name="T78" fmla="*/ 200 w 1191"/>
                <a:gd name="T79" fmla="*/ 19 h 864"/>
                <a:gd name="T80" fmla="*/ 217 w 1191"/>
                <a:gd name="T81" fmla="*/ 9 h 864"/>
                <a:gd name="T82" fmla="*/ 244 w 1191"/>
                <a:gd name="T83" fmla="*/ 5 h 864"/>
                <a:gd name="T84" fmla="*/ 260 w 1191"/>
                <a:gd name="T85" fmla="*/ 18 h 864"/>
                <a:gd name="T86" fmla="*/ 252 w 1191"/>
                <a:gd name="T87" fmla="*/ 54 h 864"/>
                <a:gd name="T88" fmla="*/ 274 w 1191"/>
                <a:gd name="T89" fmla="*/ 71 h 864"/>
                <a:gd name="T90" fmla="*/ 298 w 1191"/>
                <a:gd name="T91" fmla="*/ 81 h 864"/>
                <a:gd name="T92" fmla="*/ 282 w 1191"/>
                <a:gd name="T93" fmla="*/ 108 h 864"/>
                <a:gd name="T94" fmla="*/ 260 w 1191"/>
                <a:gd name="T95" fmla="*/ 161 h 864"/>
                <a:gd name="T96" fmla="*/ 248 w 1191"/>
                <a:gd name="T97" fmla="*/ 182 h 864"/>
                <a:gd name="T98" fmla="*/ 225 w 1191"/>
                <a:gd name="T99" fmla="*/ 197 h 864"/>
                <a:gd name="T100" fmla="*/ 0 60000 65536"/>
                <a:gd name="T101" fmla="*/ 0 60000 65536"/>
                <a:gd name="T102" fmla="*/ 0 60000 65536"/>
                <a:gd name="T103" fmla="*/ 0 60000 65536"/>
                <a:gd name="T104" fmla="*/ 0 60000 65536"/>
                <a:gd name="T105" fmla="*/ 0 60000 65536"/>
                <a:gd name="T106" fmla="*/ 0 60000 65536"/>
                <a:gd name="T107" fmla="*/ 0 60000 65536"/>
                <a:gd name="T108" fmla="*/ 0 60000 65536"/>
                <a:gd name="T109" fmla="*/ 0 60000 65536"/>
                <a:gd name="T110" fmla="*/ 0 60000 65536"/>
                <a:gd name="T111" fmla="*/ 0 60000 65536"/>
                <a:gd name="T112" fmla="*/ 0 60000 65536"/>
                <a:gd name="T113" fmla="*/ 0 60000 65536"/>
                <a:gd name="T114" fmla="*/ 0 60000 65536"/>
                <a:gd name="T115" fmla="*/ 0 60000 65536"/>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w 1191"/>
                <a:gd name="T151" fmla="*/ 0 h 864"/>
                <a:gd name="T152" fmla="*/ 1191 w 1191"/>
                <a:gd name="T153" fmla="*/ 864 h 864"/>
              </a:gdLst>
              <a:ahLst/>
              <a:cxnLst>
                <a:cxn ang="T100">
                  <a:pos x="T0" y="T1"/>
                </a:cxn>
                <a:cxn ang="T101">
                  <a:pos x="T2" y="T3"/>
                </a:cxn>
                <a:cxn ang="T102">
                  <a:pos x="T4" y="T5"/>
                </a:cxn>
                <a:cxn ang="T103">
                  <a:pos x="T6" y="T7"/>
                </a:cxn>
                <a:cxn ang="T104">
                  <a:pos x="T8" y="T9"/>
                </a:cxn>
                <a:cxn ang="T105">
                  <a:pos x="T10" y="T11"/>
                </a:cxn>
                <a:cxn ang="T106">
                  <a:pos x="T12" y="T13"/>
                </a:cxn>
                <a:cxn ang="T107">
                  <a:pos x="T14" y="T15"/>
                </a:cxn>
                <a:cxn ang="T108">
                  <a:pos x="T16" y="T17"/>
                </a:cxn>
                <a:cxn ang="T109">
                  <a:pos x="T18" y="T19"/>
                </a:cxn>
                <a:cxn ang="T110">
                  <a:pos x="T20" y="T21"/>
                </a:cxn>
                <a:cxn ang="T111">
                  <a:pos x="T22" y="T23"/>
                </a:cxn>
                <a:cxn ang="T112">
                  <a:pos x="T24" y="T25"/>
                </a:cxn>
                <a:cxn ang="T113">
                  <a:pos x="T26" y="T27"/>
                </a:cxn>
                <a:cxn ang="T114">
                  <a:pos x="T28" y="T29"/>
                </a:cxn>
                <a:cxn ang="T115">
                  <a:pos x="T30" y="T31"/>
                </a:cxn>
                <a:cxn ang="T116">
                  <a:pos x="T32" y="T33"/>
                </a:cxn>
                <a:cxn ang="T117">
                  <a:pos x="T34" y="T35"/>
                </a:cxn>
                <a:cxn ang="T118">
                  <a:pos x="T36" y="T37"/>
                </a:cxn>
                <a:cxn ang="T119">
                  <a:pos x="T38" y="T39"/>
                </a:cxn>
                <a:cxn ang="T120">
                  <a:pos x="T40" y="T41"/>
                </a:cxn>
                <a:cxn ang="T121">
                  <a:pos x="T42" y="T43"/>
                </a:cxn>
                <a:cxn ang="T122">
                  <a:pos x="T44" y="T45"/>
                </a:cxn>
                <a:cxn ang="T123">
                  <a:pos x="T46" y="T47"/>
                </a:cxn>
                <a:cxn ang="T124">
                  <a:pos x="T48" y="T49"/>
                </a:cxn>
                <a:cxn ang="T125">
                  <a:pos x="T50" y="T51"/>
                </a:cxn>
                <a:cxn ang="T126">
                  <a:pos x="T52" y="T53"/>
                </a:cxn>
                <a:cxn ang="T127">
                  <a:pos x="T54" y="T55"/>
                </a:cxn>
                <a:cxn ang="T128">
                  <a:pos x="T56" y="T57"/>
                </a:cxn>
                <a:cxn ang="T129">
                  <a:pos x="T58" y="T59"/>
                </a:cxn>
                <a:cxn ang="T130">
                  <a:pos x="T60" y="T61"/>
                </a:cxn>
                <a:cxn ang="T131">
                  <a:pos x="T62" y="T63"/>
                </a:cxn>
                <a:cxn ang="T132">
                  <a:pos x="T64" y="T65"/>
                </a:cxn>
                <a:cxn ang="T133">
                  <a:pos x="T66" y="T67"/>
                </a:cxn>
                <a:cxn ang="T134">
                  <a:pos x="T68" y="T69"/>
                </a:cxn>
                <a:cxn ang="T135">
                  <a:pos x="T70" y="T71"/>
                </a:cxn>
                <a:cxn ang="T136">
                  <a:pos x="T72" y="T73"/>
                </a:cxn>
                <a:cxn ang="T137">
                  <a:pos x="T74" y="T75"/>
                </a:cxn>
                <a:cxn ang="T138">
                  <a:pos x="T76" y="T77"/>
                </a:cxn>
                <a:cxn ang="T139">
                  <a:pos x="T78" y="T79"/>
                </a:cxn>
                <a:cxn ang="T140">
                  <a:pos x="T80" y="T81"/>
                </a:cxn>
                <a:cxn ang="T141">
                  <a:pos x="T82" y="T83"/>
                </a:cxn>
                <a:cxn ang="T142">
                  <a:pos x="T84" y="T85"/>
                </a:cxn>
                <a:cxn ang="T143">
                  <a:pos x="T86" y="T87"/>
                </a:cxn>
                <a:cxn ang="T144">
                  <a:pos x="T88" y="T89"/>
                </a:cxn>
                <a:cxn ang="T145">
                  <a:pos x="T90" y="T91"/>
                </a:cxn>
                <a:cxn ang="T146">
                  <a:pos x="T92" y="T93"/>
                </a:cxn>
                <a:cxn ang="T147">
                  <a:pos x="T94" y="T95"/>
                </a:cxn>
                <a:cxn ang="T148">
                  <a:pos x="T96" y="T97"/>
                </a:cxn>
                <a:cxn ang="T149">
                  <a:pos x="T98" y="T99"/>
                </a:cxn>
              </a:cxnLst>
              <a:rect l="T150" t="T151" r="T152" b="T153"/>
              <a:pathLst>
                <a:path w="1191" h="864">
                  <a:moveTo>
                    <a:pt x="866" y="835"/>
                  </a:moveTo>
                  <a:lnTo>
                    <a:pt x="834" y="815"/>
                  </a:lnTo>
                  <a:lnTo>
                    <a:pt x="836" y="852"/>
                  </a:lnTo>
                  <a:lnTo>
                    <a:pt x="832" y="852"/>
                  </a:lnTo>
                  <a:lnTo>
                    <a:pt x="821" y="856"/>
                  </a:lnTo>
                  <a:lnTo>
                    <a:pt x="807" y="860"/>
                  </a:lnTo>
                  <a:lnTo>
                    <a:pt x="793" y="864"/>
                  </a:lnTo>
                  <a:lnTo>
                    <a:pt x="783" y="862"/>
                  </a:lnTo>
                  <a:lnTo>
                    <a:pt x="777" y="856"/>
                  </a:lnTo>
                  <a:lnTo>
                    <a:pt x="767" y="849"/>
                  </a:lnTo>
                  <a:lnTo>
                    <a:pt x="758" y="841"/>
                  </a:lnTo>
                  <a:lnTo>
                    <a:pt x="744" y="837"/>
                  </a:lnTo>
                  <a:lnTo>
                    <a:pt x="734" y="837"/>
                  </a:lnTo>
                  <a:lnTo>
                    <a:pt x="726" y="837"/>
                  </a:lnTo>
                  <a:lnTo>
                    <a:pt x="718" y="837"/>
                  </a:lnTo>
                  <a:lnTo>
                    <a:pt x="708" y="831"/>
                  </a:lnTo>
                  <a:lnTo>
                    <a:pt x="701" y="821"/>
                  </a:lnTo>
                  <a:lnTo>
                    <a:pt x="693" y="811"/>
                  </a:lnTo>
                  <a:lnTo>
                    <a:pt x="687" y="801"/>
                  </a:lnTo>
                  <a:lnTo>
                    <a:pt x="681" y="797"/>
                  </a:lnTo>
                  <a:lnTo>
                    <a:pt x="673" y="799"/>
                  </a:lnTo>
                  <a:lnTo>
                    <a:pt x="665" y="811"/>
                  </a:lnTo>
                  <a:lnTo>
                    <a:pt x="657" y="825"/>
                  </a:lnTo>
                  <a:lnTo>
                    <a:pt x="651" y="839"/>
                  </a:lnTo>
                  <a:lnTo>
                    <a:pt x="641" y="847"/>
                  </a:lnTo>
                  <a:lnTo>
                    <a:pt x="632" y="850"/>
                  </a:lnTo>
                  <a:lnTo>
                    <a:pt x="620" y="856"/>
                  </a:lnTo>
                  <a:lnTo>
                    <a:pt x="606" y="860"/>
                  </a:lnTo>
                  <a:lnTo>
                    <a:pt x="592" y="862"/>
                  </a:lnTo>
                  <a:lnTo>
                    <a:pt x="582" y="862"/>
                  </a:lnTo>
                  <a:lnTo>
                    <a:pt x="575" y="854"/>
                  </a:lnTo>
                  <a:lnTo>
                    <a:pt x="569" y="849"/>
                  </a:lnTo>
                  <a:lnTo>
                    <a:pt x="559" y="843"/>
                  </a:lnTo>
                  <a:lnTo>
                    <a:pt x="549" y="843"/>
                  </a:lnTo>
                  <a:lnTo>
                    <a:pt x="539" y="845"/>
                  </a:lnTo>
                  <a:lnTo>
                    <a:pt x="529" y="850"/>
                  </a:lnTo>
                  <a:lnTo>
                    <a:pt x="519" y="854"/>
                  </a:lnTo>
                  <a:lnTo>
                    <a:pt x="508" y="854"/>
                  </a:lnTo>
                  <a:lnTo>
                    <a:pt x="492" y="849"/>
                  </a:lnTo>
                  <a:lnTo>
                    <a:pt x="474" y="837"/>
                  </a:lnTo>
                  <a:lnTo>
                    <a:pt x="458" y="829"/>
                  </a:lnTo>
                  <a:lnTo>
                    <a:pt x="445" y="821"/>
                  </a:lnTo>
                  <a:lnTo>
                    <a:pt x="431" y="811"/>
                  </a:lnTo>
                  <a:lnTo>
                    <a:pt x="417" y="799"/>
                  </a:lnTo>
                  <a:lnTo>
                    <a:pt x="403" y="791"/>
                  </a:lnTo>
                  <a:lnTo>
                    <a:pt x="389" y="784"/>
                  </a:lnTo>
                  <a:lnTo>
                    <a:pt x="382" y="776"/>
                  </a:lnTo>
                  <a:lnTo>
                    <a:pt x="370" y="754"/>
                  </a:lnTo>
                  <a:lnTo>
                    <a:pt x="358" y="732"/>
                  </a:lnTo>
                  <a:lnTo>
                    <a:pt x="352" y="717"/>
                  </a:lnTo>
                  <a:lnTo>
                    <a:pt x="350" y="703"/>
                  </a:lnTo>
                  <a:lnTo>
                    <a:pt x="354" y="691"/>
                  </a:lnTo>
                  <a:lnTo>
                    <a:pt x="358" y="685"/>
                  </a:lnTo>
                  <a:lnTo>
                    <a:pt x="364" y="683"/>
                  </a:lnTo>
                  <a:lnTo>
                    <a:pt x="368" y="681"/>
                  </a:lnTo>
                  <a:lnTo>
                    <a:pt x="372" y="679"/>
                  </a:lnTo>
                  <a:lnTo>
                    <a:pt x="376" y="677"/>
                  </a:lnTo>
                  <a:lnTo>
                    <a:pt x="380" y="673"/>
                  </a:lnTo>
                  <a:lnTo>
                    <a:pt x="382" y="671"/>
                  </a:lnTo>
                  <a:lnTo>
                    <a:pt x="382" y="665"/>
                  </a:lnTo>
                  <a:lnTo>
                    <a:pt x="376" y="654"/>
                  </a:lnTo>
                  <a:lnTo>
                    <a:pt x="364" y="646"/>
                  </a:lnTo>
                  <a:lnTo>
                    <a:pt x="348" y="638"/>
                  </a:lnTo>
                  <a:lnTo>
                    <a:pt x="332" y="636"/>
                  </a:lnTo>
                  <a:lnTo>
                    <a:pt x="323" y="638"/>
                  </a:lnTo>
                  <a:lnTo>
                    <a:pt x="315" y="644"/>
                  </a:lnTo>
                  <a:lnTo>
                    <a:pt x="307" y="650"/>
                  </a:lnTo>
                  <a:lnTo>
                    <a:pt x="301" y="652"/>
                  </a:lnTo>
                  <a:lnTo>
                    <a:pt x="295" y="650"/>
                  </a:lnTo>
                  <a:lnTo>
                    <a:pt x="283" y="636"/>
                  </a:lnTo>
                  <a:lnTo>
                    <a:pt x="273" y="630"/>
                  </a:lnTo>
                  <a:lnTo>
                    <a:pt x="262" y="630"/>
                  </a:lnTo>
                  <a:lnTo>
                    <a:pt x="254" y="636"/>
                  </a:lnTo>
                  <a:lnTo>
                    <a:pt x="246" y="642"/>
                  </a:lnTo>
                  <a:lnTo>
                    <a:pt x="238" y="644"/>
                  </a:lnTo>
                  <a:lnTo>
                    <a:pt x="230" y="640"/>
                  </a:lnTo>
                  <a:lnTo>
                    <a:pt x="220" y="632"/>
                  </a:lnTo>
                  <a:lnTo>
                    <a:pt x="208" y="624"/>
                  </a:lnTo>
                  <a:lnTo>
                    <a:pt x="195" y="614"/>
                  </a:lnTo>
                  <a:lnTo>
                    <a:pt x="185" y="608"/>
                  </a:lnTo>
                  <a:lnTo>
                    <a:pt x="181" y="606"/>
                  </a:lnTo>
                  <a:lnTo>
                    <a:pt x="181" y="593"/>
                  </a:lnTo>
                  <a:lnTo>
                    <a:pt x="210" y="553"/>
                  </a:lnTo>
                  <a:lnTo>
                    <a:pt x="262" y="540"/>
                  </a:lnTo>
                  <a:lnTo>
                    <a:pt x="271" y="467"/>
                  </a:lnTo>
                  <a:lnTo>
                    <a:pt x="248" y="439"/>
                  </a:lnTo>
                  <a:lnTo>
                    <a:pt x="212" y="455"/>
                  </a:lnTo>
                  <a:lnTo>
                    <a:pt x="179" y="435"/>
                  </a:lnTo>
                  <a:lnTo>
                    <a:pt x="147" y="451"/>
                  </a:lnTo>
                  <a:lnTo>
                    <a:pt x="116" y="431"/>
                  </a:lnTo>
                  <a:lnTo>
                    <a:pt x="106" y="390"/>
                  </a:lnTo>
                  <a:lnTo>
                    <a:pt x="57" y="386"/>
                  </a:lnTo>
                  <a:lnTo>
                    <a:pt x="31" y="404"/>
                  </a:lnTo>
                  <a:lnTo>
                    <a:pt x="0" y="349"/>
                  </a:lnTo>
                  <a:lnTo>
                    <a:pt x="51" y="347"/>
                  </a:lnTo>
                  <a:lnTo>
                    <a:pt x="104" y="295"/>
                  </a:lnTo>
                  <a:lnTo>
                    <a:pt x="139" y="292"/>
                  </a:lnTo>
                  <a:lnTo>
                    <a:pt x="195" y="327"/>
                  </a:lnTo>
                  <a:lnTo>
                    <a:pt x="250" y="335"/>
                  </a:lnTo>
                  <a:lnTo>
                    <a:pt x="275" y="309"/>
                  </a:lnTo>
                  <a:lnTo>
                    <a:pt x="279" y="288"/>
                  </a:lnTo>
                  <a:lnTo>
                    <a:pt x="307" y="278"/>
                  </a:lnTo>
                  <a:lnTo>
                    <a:pt x="338" y="248"/>
                  </a:lnTo>
                  <a:lnTo>
                    <a:pt x="386" y="238"/>
                  </a:lnTo>
                  <a:lnTo>
                    <a:pt x="397" y="207"/>
                  </a:lnTo>
                  <a:lnTo>
                    <a:pt x="437" y="181"/>
                  </a:lnTo>
                  <a:lnTo>
                    <a:pt x="458" y="223"/>
                  </a:lnTo>
                  <a:lnTo>
                    <a:pt x="496" y="225"/>
                  </a:lnTo>
                  <a:lnTo>
                    <a:pt x="521" y="248"/>
                  </a:lnTo>
                  <a:lnTo>
                    <a:pt x="567" y="227"/>
                  </a:lnTo>
                  <a:lnTo>
                    <a:pt x="575" y="189"/>
                  </a:lnTo>
                  <a:lnTo>
                    <a:pt x="604" y="173"/>
                  </a:lnTo>
                  <a:lnTo>
                    <a:pt x="641" y="193"/>
                  </a:lnTo>
                  <a:lnTo>
                    <a:pt x="659" y="160"/>
                  </a:lnTo>
                  <a:lnTo>
                    <a:pt x="695" y="160"/>
                  </a:lnTo>
                  <a:lnTo>
                    <a:pt x="693" y="120"/>
                  </a:lnTo>
                  <a:lnTo>
                    <a:pt x="728" y="108"/>
                  </a:lnTo>
                  <a:lnTo>
                    <a:pt x="740" y="122"/>
                  </a:lnTo>
                  <a:lnTo>
                    <a:pt x="765" y="71"/>
                  </a:lnTo>
                  <a:lnTo>
                    <a:pt x="797" y="73"/>
                  </a:lnTo>
                  <a:lnTo>
                    <a:pt x="825" y="77"/>
                  </a:lnTo>
                  <a:lnTo>
                    <a:pt x="840" y="30"/>
                  </a:lnTo>
                  <a:lnTo>
                    <a:pt x="868" y="36"/>
                  </a:lnTo>
                  <a:lnTo>
                    <a:pt x="891" y="63"/>
                  </a:lnTo>
                  <a:lnTo>
                    <a:pt x="933" y="6"/>
                  </a:lnTo>
                  <a:lnTo>
                    <a:pt x="974" y="18"/>
                  </a:lnTo>
                  <a:lnTo>
                    <a:pt x="1006" y="0"/>
                  </a:lnTo>
                  <a:lnTo>
                    <a:pt x="1039" y="10"/>
                  </a:lnTo>
                  <a:lnTo>
                    <a:pt x="1039" y="69"/>
                  </a:lnTo>
                  <a:lnTo>
                    <a:pt x="1065" y="89"/>
                  </a:lnTo>
                  <a:lnTo>
                    <a:pt x="1059" y="154"/>
                  </a:lnTo>
                  <a:lnTo>
                    <a:pt x="1006" y="215"/>
                  </a:lnTo>
                  <a:lnTo>
                    <a:pt x="1080" y="209"/>
                  </a:lnTo>
                  <a:lnTo>
                    <a:pt x="1096" y="234"/>
                  </a:lnTo>
                  <a:lnTo>
                    <a:pt x="1096" y="284"/>
                  </a:lnTo>
                  <a:lnTo>
                    <a:pt x="1134" y="258"/>
                  </a:lnTo>
                  <a:lnTo>
                    <a:pt x="1169" y="258"/>
                  </a:lnTo>
                  <a:lnTo>
                    <a:pt x="1191" y="321"/>
                  </a:lnTo>
                  <a:lnTo>
                    <a:pt x="1163" y="351"/>
                  </a:lnTo>
                  <a:lnTo>
                    <a:pt x="1167" y="408"/>
                  </a:lnTo>
                  <a:lnTo>
                    <a:pt x="1128" y="431"/>
                  </a:lnTo>
                  <a:lnTo>
                    <a:pt x="1104" y="504"/>
                  </a:lnTo>
                  <a:lnTo>
                    <a:pt x="1110" y="579"/>
                  </a:lnTo>
                  <a:lnTo>
                    <a:pt x="1039" y="642"/>
                  </a:lnTo>
                  <a:lnTo>
                    <a:pt x="1013" y="654"/>
                  </a:lnTo>
                  <a:lnTo>
                    <a:pt x="1013" y="713"/>
                  </a:lnTo>
                  <a:lnTo>
                    <a:pt x="990" y="728"/>
                  </a:lnTo>
                  <a:lnTo>
                    <a:pt x="943" y="738"/>
                  </a:lnTo>
                  <a:lnTo>
                    <a:pt x="937" y="776"/>
                  </a:lnTo>
                  <a:lnTo>
                    <a:pt x="899" y="788"/>
                  </a:lnTo>
                  <a:lnTo>
                    <a:pt x="866" y="835"/>
                  </a:lnTo>
                </a:path>
              </a:pathLst>
            </a:custGeom>
            <a:grpFill/>
            <a:ln w="6350">
              <a:solidFill>
                <a:srgbClr val="414455"/>
              </a:solidFill>
              <a:prstDash val="solid"/>
              <a:round/>
            </a:ln>
          </p:spPr>
          <p:txBody>
            <a:bodyPr/>
            <a:lstStyle/>
            <a:p>
              <a:endParaRPr lang="zh-CN" altLang="en-US"/>
            </a:p>
          </p:txBody>
        </p:sp>
        <p:sp>
          <p:nvSpPr>
            <p:cNvPr id="55" name="Freeform 75"/>
            <p:cNvSpPr/>
            <p:nvPr/>
          </p:nvSpPr>
          <p:spPr bwMode="gray">
            <a:xfrm>
              <a:off x="3116" y="3813"/>
              <a:ext cx="195" cy="172"/>
            </a:xfrm>
            <a:custGeom>
              <a:avLst/>
              <a:gdLst>
                <a:gd name="T0" fmla="*/ 20 w 392"/>
                <a:gd name="T1" fmla="*/ 19 h 344"/>
                <a:gd name="T2" fmla="*/ 17 w 392"/>
                <a:gd name="T3" fmla="*/ 21 h 344"/>
                <a:gd name="T4" fmla="*/ 11 w 392"/>
                <a:gd name="T5" fmla="*/ 27 h 344"/>
                <a:gd name="T6" fmla="*/ 5 w 392"/>
                <a:gd name="T7" fmla="*/ 35 h 344"/>
                <a:gd name="T8" fmla="*/ 1 w 392"/>
                <a:gd name="T9" fmla="*/ 40 h 344"/>
                <a:gd name="T10" fmla="*/ 0 w 392"/>
                <a:gd name="T11" fmla="*/ 50 h 344"/>
                <a:gd name="T12" fmla="*/ 1 w 392"/>
                <a:gd name="T13" fmla="*/ 63 h 344"/>
                <a:gd name="T14" fmla="*/ 5 w 392"/>
                <a:gd name="T15" fmla="*/ 72 h 344"/>
                <a:gd name="T16" fmla="*/ 12 w 392"/>
                <a:gd name="T17" fmla="*/ 78 h 344"/>
                <a:gd name="T18" fmla="*/ 22 w 392"/>
                <a:gd name="T19" fmla="*/ 80 h 344"/>
                <a:gd name="T20" fmla="*/ 28 w 392"/>
                <a:gd name="T21" fmla="*/ 80 h 344"/>
                <a:gd name="T22" fmla="*/ 33 w 392"/>
                <a:gd name="T23" fmla="*/ 81 h 344"/>
                <a:gd name="T24" fmla="*/ 41 w 392"/>
                <a:gd name="T25" fmla="*/ 86 h 344"/>
                <a:gd name="T26" fmla="*/ 46 w 392"/>
                <a:gd name="T27" fmla="*/ 85 h 344"/>
                <a:gd name="T28" fmla="*/ 49 w 392"/>
                <a:gd name="T29" fmla="*/ 80 h 344"/>
                <a:gd name="T30" fmla="*/ 53 w 392"/>
                <a:gd name="T31" fmla="*/ 74 h 344"/>
                <a:gd name="T32" fmla="*/ 59 w 392"/>
                <a:gd name="T33" fmla="*/ 73 h 344"/>
                <a:gd name="T34" fmla="*/ 64 w 392"/>
                <a:gd name="T35" fmla="*/ 69 h 344"/>
                <a:gd name="T36" fmla="*/ 69 w 392"/>
                <a:gd name="T37" fmla="*/ 63 h 344"/>
                <a:gd name="T38" fmla="*/ 76 w 392"/>
                <a:gd name="T39" fmla="*/ 59 h 344"/>
                <a:gd name="T40" fmla="*/ 79 w 392"/>
                <a:gd name="T41" fmla="*/ 52 h 344"/>
                <a:gd name="T42" fmla="*/ 80 w 392"/>
                <a:gd name="T43" fmla="*/ 43 h 344"/>
                <a:gd name="T44" fmla="*/ 85 w 392"/>
                <a:gd name="T45" fmla="*/ 28 h 344"/>
                <a:gd name="T46" fmla="*/ 90 w 392"/>
                <a:gd name="T47" fmla="*/ 21 h 344"/>
                <a:gd name="T48" fmla="*/ 94 w 392"/>
                <a:gd name="T49" fmla="*/ 19 h 344"/>
                <a:gd name="T50" fmla="*/ 97 w 392"/>
                <a:gd name="T51" fmla="*/ 15 h 344"/>
                <a:gd name="T52" fmla="*/ 97 w 392"/>
                <a:gd name="T53" fmla="*/ 9 h 344"/>
                <a:gd name="T54" fmla="*/ 95 w 392"/>
                <a:gd name="T55" fmla="*/ 3 h 344"/>
                <a:gd name="T56" fmla="*/ 88 w 392"/>
                <a:gd name="T57" fmla="*/ 1 h 344"/>
                <a:gd name="T58" fmla="*/ 75 w 392"/>
                <a:gd name="T59" fmla="*/ 1 h 344"/>
                <a:gd name="T60" fmla="*/ 64 w 392"/>
                <a:gd name="T61" fmla="*/ 3 h 344"/>
                <a:gd name="T62" fmla="*/ 55 w 392"/>
                <a:gd name="T63" fmla="*/ 5 h 344"/>
                <a:gd name="T64" fmla="*/ 45 w 392"/>
                <a:gd name="T65" fmla="*/ 7 h 344"/>
                <a:gd name="T66" fmla="*/ 38 w 392"/>
                <a:gd name="T67" fmla="*/ 8 h 344"/>
                <a:gd name="T68" fmla="*/ 33 w 392"/>
                <a:gd name="T69" fmla="*/ 11 h 344"/>
                <a:gd name="T70" fmla="*/ 28 w 392"/>
                <a:gd name="T71" fmla="*/ 12 h 344"/>
                <a:gd name="T72" fmla="*/ 23 w 392"/>
                <a:gd name="T73" fmla="*/ 12 h 344"/>
                <a:gd name="T74" fmla="*/ 0 60000 65536"/>
                <a:gd name="T75" fmla="*/ 0 60000 65536"/>
                <a:gd name="T76" fmla="*/ 0 60000 65536"/>
                <a:gd name="T77" fmla="*/ 0 60000 65536"/>
                <a:gd name="T78" fmla="*/ 0 60000 65536"/>
                <a:gd name="T79" fmla="*/ 0 60000 65536"/>
                <a:gd name="T80" fmla="*/ 0 60000 65536"/>
                <a:gd name="T81" fmla="*/ 0 60000 65536"/>
                <a:gd name="T82" fmla="*/ 0 60000 65536"/>
                <a:gd name="T83" fmla="*/ 0 60000 65536"/>
                <a:gd name="T84" fmla="*/ 0 60000 65536"/>
                <a:gd name="T85" fmla="*/ 0 60000 65536"/>
                <a:gd name="T86" fmla="*/ 0 60000 65536"/>
                <a:gd name="T87" fmla="*/ 0 60000 65536"/>
                <a:gd name="T88" fmla="*/ 0 60000 65536"/>
                <a:gd name="T89" fmla="*/ 0 60000 65536"/>
                <a:gd name="T90" fmla="*/ 0 60000 65536"/>
                <a:gd name="T91" fmla="*/ 0 60000 65536"/>
                <a:gd name="T92" fmla="*/ 0 60000 65536"/>
                <a:gd name="T93" fmla="*/ 0 60000 65536"/>
                <a:gd name="T94" fmla="*/ 0 60000 65536"/>
                <a:gd name="T95" fmla="*/ 0 60000 65536"/>
                <a:gd name="T96" fmla="*/ 0 60000 65536"/>
                <a:gd name="T97" fmla="*/ 0 60000 65536"/>
                <a:gd name="T98" fmla="*/ 0 60000 65536"/>
                <a:gd name="T99" fmla="*/ 0 60000 65536"/>
                <a:gd name="T100" fmla="*/ 0 60000 65536"/>
                <a:gd name="T101" fmla="*/ 0 60000 65536"/>
                <a:gd name="T102" fmla="*/ 0 60000 65536"/>
                <a:gd name="T103" fmla="*/ 0 60000 65536"/>
                <a:gd name="T104" fmla="*/ 0 60000 65536"/>
                <a:gd name="T105" fmla="*/ 0 60000 65536"/>
                <a:gd name="T106" fmla="*/ 0 60000 65536"/>
                <a:gd name="T107" fmla="*/ 0 60000 65536"/>
                <a:gd name="T108" fmla="*/ 0 60000 65536"/>
                <a:gd name="T109" fmla="*/ 0 60000 65536"/>
                <a:gd name="T110" fmla="*/ 0 60000 65536"/>
                <a:gd name="T111" fmla="*/ 0 w 392"/>
                <a:gd name="T112" fmla="*/ 0 h 344"/>
                <a:gd name="T113" fmla="*/ 392 w 392"/>
                <a:gd name="T114" fmla="*/ 344 h 344"/>
              </a:gdLst>
              <a:ahLst/>
              <a:cxnLst>
                <a:cxn ang="T74">
                  <a:pos x="T0" y="T1"/>
                </a:cxn>
                <a:cxn ang="T75">
                  <a:pos x="T2" y="T3"/>
                </a:cxn>
                <a:cxn ang="T76">
                  <a:pos x="T4" y="T5"/>
                </a:cxn>
                <a:cxn ang="T77">
                  <a:pos x="T6" y="T7"/>
                </a:cxn>
                <a:cxn ang="T78">
                  <a:pos x="T8" y="T9"/>
                </a:cxn>
                <a:cxn ang="T79">
                  <a:pos x="T10" y="T11"/>
                </a:cxn>
                <a:cxn ang="T80">
                  <a:pos x="T12" y="T13"/>
                </a:cxn>
                <a:cxn ang="T81">
                  <a:pos x="T14" y="T15"/>
                </a:cxn>
                <a:cxn ang="T82">
                  <a:pos x="T16" y="T17"/>
                </a:cxn>
                <a:cxn ang="T83">
                  <a:pos x="T18" y="T19"/>
                </a:cxn>
                <a:cxn ang="T84">
                  <a:pos x="T20" y="T21"/>
                </a:cxn>
                <a:cxn ang="T85">
                  <a:pos x="T22" y="T23"/>
                </a:cxn>
                <a:cxn ang="T86">
                  <a:pos x="T24" y="T25"/>
                </a:cxn>
                <a:cxn ang="T87">
                  <a:pos x="T26" y="T27"/>
                </a:cxn>
                <a:cxn ang="T88">
                  <a:pos x="T28" y="T29"/>
                </a:cxn>
                <a:cxn ang="T89">
                  <a:pos x="T30" y="T31"/>
                </a:cxn>
                <a:cxn ang="T90">
                  <a:pos x="T32" y="T33"/>
                </a:cxn>
                <a:cxn ang="T91">
                  <a:pos x="T34" y="T35"/>
                </a:cxn>
                <a:cxn ang="T92">
                  <a:pos x="T36" y="T37"/>
                </a:cxn>
                <a:cxn ang="T93">
                  <a:pos x="T38" y="T39"/>
                </a:cxn>
                <a:cxn ang="T94">
                  <a:pos x="T40" y="T41"/>
                </a:cxn>
                <a:cxn ang="T95">
                  <a:pos x="T42" y="T43"/>
                </a:cxn>
                <a:cxn ang="T96">
                  <a:pos x="T44" y="T45"/>
                </a:cxn>
                <a:cxn ang="T97">
                  <a:pos x="T46" y="T47"/>
                </a:cxn>
                <a:cxn ang="T98">
                  <a:pos x="T48" y="T49"/>
                </a:cxn>
                <a:cxn ang="T99">
                  <a:pos x="T50" y="T51"/>
                </a:cxn>
                <a:cxn ang="T100">
                  <a:pos x="T52" y="T53"/>
                </a:cxn>
                <a:cxn ang="T101">
                  <a:pos x="T54" y="T55"/>
                </a:cxn>
                <a:cxn ang="T102">
                  <a:pos x="T56" y="T57"/>
                </a:cxn>
                <a:cxn ang="T103">
                  <a:pos x="T58" y="T59"/>
                </a:cxn>
                <a:cxn ang="T104">
                  <a:pos x="T60" y="T61"/>
                </a:cxn>
                <a:cxn ang="T105">
                  <a:pos x="T62" y="T63"/>
                </a:cxn>
                <a:cxn ang="T106">
                  <a:pos x="T64" y="T65"/>
                </a:cxn>
                <a:cxn ang="T107">
                  <a:pos x="T66" y="T67"/>
                </a:cxn>
                <a:cxn ang="T108">
                  <a:pos x="T68" y="T69"/>
                </a:cxn>
                <a:cxn ang="T109">
                  <a:pos x="T70" y="T71"/>
                </a:cxn>
                <a:cxn ang="T110">
                  <a:pos x="T72" y="T73"/>
                </a:cxn>
              </a:cxnLst>
              <a:rect l="T111" t="T112" r="T113" b="T114"/>
              <a:pathLst>
                <a:path w="392" h="344">
                  <a:moveTo>
                    <a:pt x="87" y="51"/>
                  </a:moveTo>
                  <a:lnTo>
                    <a:pt x="83" y="74"/>
                  </a:lnTo>
                  <a:lnTo>
                    <a:pt x="79" y="76"/>
                  </a:lnTo>
                  <a:lnTo>
                    <a:pt x="71" y="84"/>
                  </a:lnTo>
                  <a:lnTo>
                    <a:pt x="59" y="96"/>
                  </a:lnTo>
                  <a:lnTo>
                    <a:pt x="45" y="108"/>
                  </a:lnTo>
                  <a:lnTo>
                    <a:pt x="32" y="124"/>
                  </a:lnTo>
                  <a:lnTo>
                    <a:pt x="20" y="137"/>
                  </a:lnTo>
                  <a:lnTo>
                    <a:pt x="10" y="149"/>
                  </a:lnTo>
                  <a:lnTo>
                    <a:pt x="4" y="159"/>
                  </a:lnTo>
                  <a:lnTo>
                    <a:pt x="0" y="175"/>
                  </a:lnTo>
                  <a:lnTo>
                    <a:pt x="0" y="200"/>
                  </a:lnTo>
                  <a:lnTo>
                    <a:pt x="2" y="228"/>
                  </a:lnTo>
                  <a:lnTo>
                    <a:pt x="6" y="254"/>
                  </a:lnTo>
                  <a:lnTo>
                    <a:pt x="12" y="271"/>
                  </a:lnTo>
                  <a:lnTo>
                    <a:pt x="22" y="287"/>
                  </a:lnTo>
                  <a:lnTo>
                    <a:pt x="36" y="299"/>
                  </a:lnTo>
                  <a:lnTo>
                    <a:pt x="51" y="309"/>
                  </a:lnTo>
                  <a:lnTo>
                    <a:pt x="73" y="317"/>
                  </a:lnTo>
                  <a:lnTo>
                    <a:pt x="91" y="318"/>
                  </a:lnTo>
                  <a:lnTo>
                    <a:pt x="103" y="318"/>
                  </a:lnTo>
                  <a:lnTo>
                    <a:pt x="112" y="318"/>
                  </a:lnTo>
                  <a:lnTo>
                    <a:pt x="122" y="318"/>
                  </a:lnTo>
                  <a:lnTo>
                    <a:pt x="134" y="324"/>
                  </a:lnTo>
                  <a:lnTo>
                    <a:pt x="152" y="334"/>
                  </a:lnTo>
                  <a:lnTo>
                    <a:pt x="164" y="342"/>
                  </a:lnTo>
                  <a:lnTo>
                    <a:pt x="175" y="344"/>
                  </a:lnTo>
                  <a:lnTo>
                    <a:pt x="185" y="338"/>
                  </a:lnTo>
                  <a:lnTo>
                    <a:pt x="193" y="328"/>
                  </a:lnTo>
                  <a:lnTo>
                    <a:pt x="199" y="317"/>
                  </a:lnTo>
                  <a:lnTo>
                    <a:pt x="205" y="305"/>
                  </a:lnTo>
                  <a:lnTo>
                    <a:pt x="213" y="295"/>
                  </a:lnTo>
                  <a:lnTo>
                    <a:pt x="225" y="293"/>
                  </a:lnTo>
                  <a:lnTo>
                    <a:pt x="240" y="289"/>
                  </a:lnTo>
                  <a:lnTo>
                    <a:pt x="252" y="283"/>
                  </a:lnTo>
                  <a:lnTo>
                    <a:pt x="260" y="275"/>
                  </a:lnTo>
                  <a:lnTo>
                    <a:pt x="268" y="263"/>
                  </a:lnTo>
                  <a:lnTo>
                    <a:pt x="280" y="252"/>
                  </a:lnTo>
                  <a:lnTo>
                    <a:pt x="292" y="246"/>
                  </a:lnTo>
                  <a:lnTo>
                    <a:pt x="305" y="238"/>
                  </a:lnTo>
                  <a:lnTo>
                    <a:pt x="315" y="224"/>
                  </a:lnTo>
                  <a:lnTo>
                    <a:pt x="319" y="208"/>
                  </a:lnTo>
                  <a:lnTo>
                    <a:pt x="321" y="189"/>
                  </a:lnTo>
                  <a:lnTo>
                    <a:pt x="323" y="169"/>
                  </a:lnTo>
                  <a:lnTo>
                    <a:pt x="331" y="139"/>
                  </a:lnTo>
                  <a:lnTo>
                    <a:pt x="343" y="112"/>
                  </a:lnTo>
                  <a:lnTo>
                    <a:pt x="355" y="92"/>
                  </a:lnTo>
                  <a:lnTo>
                    <a:pt x="362" y="84"/>
                  </a:lnTo>
                  <a:lnTo>
                    <a:pt x="372" y="80"/>
                  </a:lnTo>
                  <a:lnTo>
                    <a:pt x="380" y="76"/>
                  </a:lnTo>
                  <a:lnTo>
                    <a:pt x="388" y="70"/>
                  </a:lnTo>
                  <a:lnTo>
                    <a:pt x="392" y="61"/>
                  </a:lnTo>
                  <a:lnTo>
                    <a:pt x="392" y="51"/>
                  </a:lnTo>
                  <a:lnTo>
                    <a:pt x="390" y="35"/>
                  </a:lnTo>
                  <a:lnTo>
                    <a:pt x="390" y="23"/>
                  </a:lnTo>
                  <a:lnTo>
                    <a:pt x="384" y="13"/>
                  </a:lnTo>
                  <a:lnTo>
                    <a:pt x="374" y="8"/>
                  </a:lnTo>
                  <a:lnTo>
                    <a:pt x="356" y="2"/>
                  </a:lnTo>
                  <a:lnTo>
                    <a:pt x="327" y="0"/>
                  </a:lnTo>
                  <a:lnTo>
                    <a:pt x="301" y="4"/>
                  </a:lnTo>
                  <a:lnTo>
                    <a:pt x="280" y="9"/>
                  </a:lnTo>
                  <a:lnTo>
                    <a:pt x="260" y="13"/>
                  </a:lnTo>
                  <a:lnTo>
                    <a:pt x="240" y="15"/>
                  </a:lnTo>
                  <a:lnTo>
                    <a:pt x="221" y="21"/>
                  </a:lnTo>
                  <a:lnTo>
                    <a:pt x="201" y="27"/>
                  </a:lnTo>
                  <a:lnTo>
                    <a:pt x="181" y="27"/>
                  </a:lnTo>
                  <a:lnTo>
                    <a:pt x="166" y="27"/>
                  </a:lnTo>
                  <a:lnTo>
                    <a:pt x="154" y="31"/>
                  </a:lnTo>
                  <a:lnTo>
                    <a:pt x="142" y="39"/>
                  </a:lnTo>
                  <a:lnTo>
                    <a:pt x="134" y="45"/>
                  </a:lnTo>
                  <a:lnTo>
                    <a:pt x="126" y="49"/>
                  </a:lnTo>
                  <a:lnTo>
                    <a:pt x="114" y="49"/>
                  </a:lnTo>
                  <a:lnTo>
                    <a:pt x="103" y="49"/>
                  </a:lnTo>
                  <a:lnTo>
                    <a:pt x="93" y="49"/>
                  </a:lnTo>
                  <a:lnTo>
                    <a:pt x="87" y="51"/>
                  </a:lnTo>
                  <a:close/>
                </a:path>
              </a:pathLst>
            </a:custGeom>
            <a:grpFill/>
            <a:ln w="0">
              <a:solidFill>
                <a:srgbClr val="414455"/>
              </a:solidFill>
              <a:prstDash val="solid"/>
              <a:round/>
            </a:ln>
          </p:spPr>
          <p:txBody>
            <a:bodyPr/>
            <a:lstStyle/>
            <a:p>
              <a:endParaRPr lang="zh-CN" altLang="en-US"/>
            </a:p>
          </p:txBody>
        </p:sp>
        <p:sp>
          <p:nvSpPr>
            <p:cNvPr id="56" name="Freeform 76"/>
            <p:cNvSpPr/>
            <p:nvPr/>
          </p:nvSpPr>
          <p:spPr bwMode="gray">
            <a:xfrm>
              <a:off x="3116" y="3813"/>
              <a:ext cx="195" cy="172"/>
            </a:xfrm>
            <a:custGeom>
              <a:avLst/>
              <a:gdLst>
                <a:gd name="T0" fmla="*/ 20 w 392"/>
                <a:gd name="T1" fmla="*/ 19 h 344"/>
                <a:gd name="T2" fmla="*/ 17 w 392"/>
                <a:gd name="T3" fmla="*/ 21 h 344"/>
                <a:gd name="T4" fmla="*/ 11 w 392"/>
                <a:gd name="T5" fmla="*/ 27 h 344"/>
                <a:gd name="T6" fmla="*/ 5 w 392"/>
                <a:gd name="T7" fmla="*/ 35 h 344"/>
                <a:gd name="T8" fmla="*/ 1 w 392"/>
                <a:gd name="T9" fmla="*/ 40 h 344"/>
                <a:gd name="T10" fmla="*/ 0 w 392"/>
                <a:gd name="T11" fmla="*/ 50 h 344"/>
                <a:gd name="T12" fmla="*/ 1 w 392"/>
                <a:gd name="T13" fmla="*/ 63 h 344"/>
                <a:gd name="T14" fmla="*/ 5 w 392"/>
                <a:gd name="T15" fmla="*/ 72 h 344"/>
                <a:gd name="T16" fmla="*/ 12 w 392"/>
                <a:gd name="T17" fmla="*/ 78 h 344"/>
                <a:gd name="T18" fmla="*/ 22 w 392"/>
                <a:gd name="T19" fmla="*/ 80 h 344"/>
                <a:gd name="T20" fmla="*/ 28 w 392"/>
                <a:gd name="T21" fmla="*/ 80 h 344"/>
                <a:gd name="T22" fmla="*/ 33 w 392"/>
                <a:gd name="T23" fmla="*/ 81 h 344"/>
                <a:gd name="T24" fmla="*/ 41 w 392"/>
                <a:gd name="T25" fmla="*/ 86 h 344"/>
                <a:gd name="T26" fmla="*/ 46 w 392"/>
                <a:gd name="T27" fmla="*/ 85 h 344"/>
                <a:gd name="T28" fmla="*/ 49 w 392"/>
                <a:gd name="T29" fmla="*/ 80 h 344"/>
                <a:gd name="T30" fmla="*/ 53 w 392"/>
                <a:gd name="T31" fmla="*/ 74 h 344"/>
                <a:gd name="T32" fmla="*/ 59 w 392"/>
                <a:gd name="T33" fmla="*/ 73 h 344"/>
                <a:gd name="T34" fmla="*/ 64 w 392"/>
                <a:gd name="T35" fmla="*/ 69 h 344"/>
                <a:gd name="T36" fmla="*/ 69 w 392"/>
                <a:gd name="T37" fmla="*/ 63 h 344"/>
                <a:gd name="T38" fmla="*/ 76 w 392"/>
                <a:gd name="T39" fmla="*/ 59 h 344"/>
                <a:gd name="T40" fmla="*/ 79 w 392"/>
                <a:gd name="T41" fmla="*/ 52 h 344"/>
                <a:gd name="T42" fmla="*/ 80 w 392"/>
                <a:gd name="T43" fmla="*/ 43 h 344"/>
                <a:gd name="T44" fmla="*/ 85 w 392"/>
                <a:gd name="T45" fmla="*/ 28 h 344"/>
                <a:gd name="T46" fmla="*/ 90 w 392"/>
                <a:gd name="T47" fmla="*/ 21 h 344"/>
                <a:gd name="T48" fmla="*/ 94 w 392"/>
                <a:gd name="T49" fmla="*/ 19 h 344"/>
                <a:gd name="T50" fmla="*/ 97 w 392"/>
                <a:gd name="T51" fmla="*/ 15 h 344"/>
                <a:gd name="T52" fmla="*/ 97 w 392"/>
                <a:gd name="T53" fmla="*/ 9 h 344"/>
                <a:gd name="T54" fmla="*/ 95 w 392"/>
                <a:gd name="T55" fmla="*/ 3 h 344"/>
                <a:gd name="T56" fmla="*/ 88 w 392"/>
                <a:gd name="T57" fmla="*/ 1 h 344"/>
                <a:gd name="T58" fmla="*/ 75 w 392"/>
                <a:gd name="T59" fmla="*/ 1 h 344"/>
                <a:gd name="T60" fmla="*/ 64 w 392"/>
                <a:gd name="T61" fmla="*/ 3 h 344"/>
                <a:gd name="T62" fmla="*/ 55 w 392"/>
                <a:gd name="T63" fmla="*/ 5 h 344"/>
                <a:gd name="T64" fmla="*/ 45 w 392"/>
                <a:gd name="T65" fmla="*/ 7 h 344"/>
                <a:gd name="T66" fmla="*/ 38 w 392"/>
                <a:gd name="T67" fmla="*/ 8 h 344"/>
                <a:gd name="T68" fmla="*/ 33 w 392"/>
                <a:gd name="T69" fmla="*/ 11 h 344"/>
                <a:gd name="T70" fmla="*/ 28 w 392"/>
                <a:gd name="T71" fmla="*/ 12 h 344"/>
                <a:gd name="T72" fmla="*/ 23 w 392"/>
                <a:gd name="T73" fmla="*/ 12 h 344"/>
                <a:gd name="T74" fmla="*/ 0 60000 65536"/>
                <a:gd name="T75" fmla="*/ 0 60000 65536"/>
                <a:gd name="T76" fmla="*/ 0 60000 65536"/>
                <a:gd name="T77" fmla="*/ 0 60000 65536"/>
                <a:gd name="T78" fmla="*/ 0 60000 65536"/>
                <a:gd name="T79" fmla="*/ 0 60000 65536"/>
                <a:gd name="T80" fmla="*/ 0 60000 65536"/>
                <a:gd name="T81" fmla="*/ 0 60000 65536"/>
                <a:gd name="T82" fmla="*/ 0 60000 65536"/>
                <a:gd name="T83" fmla="*/ 0 60000 65536"/>
                <a:gd name="T84" fmla="*/ 0 60000 65536"/>
                <a:gd name="T85" fmla="*/ 0 60000 65536"/>
                <a:gd name="T86" fmla="*/ 0 60000 65536"/>
                <a:gd name="T87" fmla="*/ 0 60000 65536"/>
                <a:gd name="T88" fmla="*/ 0 60000 65536"/>
                <a:gd name="T89" fmla="*/ 0 60000 65536"/>
                <a:gd name="T90" fmla="*/ 0 60000 65536"/>
                <a:gd name="T91" fmla="*/ 0 60000 65536"/>
                <a:gd name="T92" fmla="*/ 0 60000 65536"/>
                <a:gd name="T93" fmla="*/ 0 60000 65536"/>
                <a:gd name="T94" fmla="*/ 0 60000 65536"/>
                <a:gd name="T95" fmla="*/ 0 60000 65536"/>
                <a:gd name="T96" fmla="*/ 0 60000 65536"/>
                <a:gd name="T97" fmla="*/ 0 60000 65536"/>
                <a:gd name="T98" fmla="*/ 0 60000 65536"/>
                <a:gd name="T99" fmla="*/ 0 60000 65536"/>
                <a:gd name="T100" fmla="*/ 0 60000 65536"/>
                <a:gd name="T101" fmla="*/ 0 60000 65536"/>
                <a:gd name="T102" fmla="*/ 0 60000 65536"/>
                <a:gd name="T103" fmla="*/ 0 60000 65536"/>
                <a:gd name="T104" fmla="*/ 0 60000 65536"/>
                <a:gd name="T105" fmla="*/ 0 60000 65536"/>
                <a:gd name="T106" fmla="*/ 0 60000 65536"/>
                <a:gd name="T107" fmla="*/ 0 60000 65536"/>
                <a:gd name="T108" fmla="*/ 0 60000 65536"/>
                <a:gd name="T109" fmla="*/ 0 60000 65536"/>
                <a:gd name="T110" fmla="*/ 0 60000 65536"/>
                <a:gd name="T111" fmla="*/ 0 w 392"/>
                <a:gd name="T112" fmla="*/ 0 h 344"/>
                <a:gd name="T113" fmla="*/ 392 w 392"/>
                <a:gd name="T114" fmla="*/ 344 h 344"/>
              </a:gdLst>
              <a:ahLst/>
              <a:cxnLst>
                <a:cxn ang="T74">
                  <a:pos x="T0" y="T1"/>
                </a:cxn>
                <a:cxn ang="T75">
                  <a:pos x="T2" y="T3"/>
                </a:cxn>
                <a:cxn ang="T76">
                  <a:pos x="T4" y="T5"/>
                </a:cxn>
                <a:cxn ang="T77">
                  <a:pos x="T6" y="T7"/>
                </a:cxn>
                <a:cxn ang="T78">
                  <a:pos x="T8" y="T9"/>
                </a:cxn>
                <a:cxn ang="T79">
                  <a:pos x="T10" y="T11"/>
                </a:cxn>
                <a:cxn ang="T80">
                  <a:pos x="T12" y="T13"/>
                </a:cxn>
                <a:cxn ang="T81">
                  <a:pos x="T14" y="T15"/>
                </a:cxn>
                <a:cxn ang="T82">
                  <a:pos x="T16" y="T17"/>
                </a:cxn>
                <a:cxn ang="T83">
                  <a:pos x="T18" y="T19"/>
                </a:cxn>
                <a:cxn ang="T84">
                  <a:pos x="T20" y="T21"/>
                </a:cxn>
                <a:cxn ang="T85">
                  <a:pos x="T22" y="T23"/>
                </a:cxn>
                <a:cxn ang="T86">
                  <a:pos x="T24" y="T25"/>
                </a:cxn>
                <a:cxn ang="T87">
                  <a:pos x="T26" y="T27"/>
                </a:cxn>
                <a:cxn ang="T88">
                  <a:pos x="T28" y="T29"/>
                </a:cxn>
                <a:cxn ang="T89">
                  <a:pos x="T30" y="T31"/>
                </a:cxn>
                <a:cxn ang="T90">
                  <a:pos x="T32" y="T33"/>
                </a:cxn>
                <a:cxn ang="T91">
                  <a:pos x="T34" y="T35"/>
                </a:cxn>
                <a:cxn ang="T92">
                  <a:pos x="T36" y="T37"/>
                </a:cxn>
                <a:cxn ang="T93">
                  <a:pos x="T38" y="T39"/>
                </a:cxn>
                <a:cxn ang="T94">
                  <a:pos x="T40" y="T41"/>
                </a:cxn>
                <a:cxn ang="T95">
                  <a:pos x="T42" y="T43"/>
                </a:cxn>
                <a:cxn ang="T96">
                  <a:pos x="T44" y="T45"/>
                </a:cxn>
                <a:cxn ang="T97">
                  <a:pos x="T46" y="T47"/>
                </a:cxn>
                <a:cxn ang="T98">
                  <a:pos x="T48" y="T49"/>
                </a:cxn>
                <a:cxn ang="T99">
                  <a:pos x="T50" y="T51"/>
                </a:cxn>
                <a:cxn ang="T100">
                  <a:pos x="T52" y="T53"/>
                </a:cxn>
                <a:cxn ang="T101">
                  <a:pos x="T54" y="T55"/>
                </a:cxn>
                <a:cxn ang="T102">
                  <a:pos x="T56" y="T57"/>
                </a:cxn>
                <a:cxn ang="T103">
                  <a:pos x="T58" y="T59"/>
                </a:cxn>
                <a:cxn ang="T104">
                  <a:pos x="T60" y="T61"/>
                </a:cxn>
                <a:cxn ang="T105">
                  <a:pos x="T62" y="T63"/>
                </a:cxn>
                <a:cxn ang="T106">
                  <a:pos x="T64" y="T65"/>
                </a:cxn>
                <a:cxn ang="T107">
                  <a:pos x="T66" y="T67"/>
                </a:cxn>
                <a:cxn ang="T108">
                  <a:pos x="T68" y="T69"/>
                </a:cxn>
                <a:cxn ang="T109">
                  <a:pos x="T70" y="T71"/>
                </a:cxn>
                <a:cxn ang="T110">
                  <a:pos x="T72" y="T73"/>
                </a:cxn>
              </a:cxnLst>
              <a:rect l="T111" t="T112" r="T113" b="T114"/>
              <a:pathLst>
                <a:path w="392" h="344">
                  <a:moveTo>
                    <a:pt x="87" y="51"/>
                  </a:moveTo>
                  <a:lnTo>
                    <a:pt x="83" y="74"/>
                  </a:lnTo>
                  <a:lnTo>
                    <a:pt x="79" y="76"/>
                  </a:lnTo>
                  <a:lnTo>
                    <a:pt x="71" y="84"/>
                  </a:lnTo>
                  <a:lnTo>
                    <a:pt x="59" y="96"/>
                  </a:lnTo>
                  <a:lnTo>
                    <a:pt x="45" y="108"/>
                  </a:lnTo>
                  <a:lnTo>
                    <a:pt x="32" y="124"/>
                  </a:lnTo>
                  <a:lnTo>
                    <a:pt x="20" y="137"/>
                  </a:lnTo>
                  <a:lnTo>
                    <a:pt x="10" y="149"/>
                  </a:lnTo>
                  <a:lnTo>
                    <a:pt x="4" y="159"/>
                  </a:lnTo>
                  <a:lnTo>
                    <a:pt x="0" y="175"/>
                  </a:lnTo>
                  <a:lnTo>
                    <a:pt x="0" y="200"/>
                  </a:lnTo>
                  <a:lnTo>
                    <a:pt x="2" y="228"/>
                  </a:lnTo>
                  <a:lnTo>
                    <a:pt x="6" y="254"/>
                  </a:lnTo>
                  <a:lnTo>
                    <a:pt x="12" y="271"/>
                  </a:lnTo>
                  <a:lnTo>
                    <a:pt x="22" y="287"/>
                  </a:lnTo>
                  <a:lnTo>
                    <a:pt x="36" y="299"/>
                  </a:lnTo>
                  <a:lnTo>
                    <a:pt x="51" y="309"/>
                  </a:lnTo>
                  <a:lnTo>
                    <a:pt x="73" y="317"/>
                  </a:lnTo>
                  <a:lnTo>
                    <a:pt x="91" y="318"/>
                  </a:lnTo>
                  <a:lnTo>
                    <a:pt x="103" y="318"/>
                  </a:lnTo>
                  <a:lnTo>
                    <a:pt x="112" y="318"/>
                  </a:lnTo>
                  <a:lnTo>
                    <a:pt x="122" y="318"/>
                  </a:lnTo>
                  <a:lnTo>
                    <a:pt x="134" y="324"/>
                  </a:lnTo>
                  <a:lnTo>
                    <a:pt x="152" y="334"/>
                  </a:lnTo>
                  <a:lnTo>
                    <a:pt x="164" y="342"/>
                  </a:lnTo>
                  <a:lnTo>
                    <a:pt x="175" y="344"/>
                  </a:lnTo>
                  <a:lnTo>
                    <a:pt x="185" y="338"/>
                  </a:lnTo>
                  <a:lnTo>
                    <a:pt x="193" y="328"/>
                  </a:lnTo>
                  <a:lnTo>
                    <a:pt x="199" y="317"/>
                  </a:lnTo>
                  <a:lnTo>
                    <a:pt x="205" y="305"/>
                  </a:lnTo>
                  <a:lnTo>
                    <a:pt x="213" y="295"/>
                  </a:lnTo>
                  <a:lnTo>
                    <a:pt x="225" y="293"/>
                  </a:lnTo>
                  <a:lnTo>
                    <a:pt x="240" y="289"/>
                  </a:lnTo>
                  <a:lnTo>
                    <a:pt x="252" y="283"/>
                  </a:lnTo>
                  <a:lnTo>
                    <a:pt x="260" y="275"/>
                  </a:lnTo>
                  <a:lnTo>
                    <a:pt x="268" y="263"/>
                  </a:lnTo>
                  <a:lnTo>
                    <a:pt x="280" y="252"/>
                  </a:lnTo>
                  <a:lnTo>
                    <a:pt x="292" y="246"/>
                  </a:lnTo>
                  <a:lnTo>
                    <a:pt x="305" y="238"/>
                  </a:lnTo>
                  <a:lnTo>
                    <a:pt x="315" y="224"/>
                  </a:lnTo>
                  <a:lnTo>
                    <a:pt x="319" y="208"/>
                  </a:lnTo>
                  <a:lnTo>
                    <a:pt x="321" y="189"/>
                  </a:lnTo>
                  <a:lnTo>
                    <a:pt x="323" y="169"/>
                  </a:lnTo>
                  <a:lnTo>
                    <a:pt x="331" y="139"/>
                  </a:lnTo>
                  <a:lnTo>
                    <a:pt x="343" y="112"/>
                  </a:lnTo>
                  <a:lnTo>
                    <a:pt x="355" y="92"/>
                  </a:lnTo>
                  <a:lnTo>
                    <a:pt x="362" y="84"/>
                  </a:lnTo>
                  <a:lnTo>
                    <a:pt x="372" y="80"/>
                  </a:lnTo>
                  <a:lnTo>
                    <a:pt x="380" y="76"/>
                  </a:lnTo>
                  <a:lnTo>
                    <a:pt x="388" y="70"/>
                  </a:lnTo>
                  <a:lnTo>
                    <a:pt x="392" y="61"/>
                  </a:lnTo>
                  <a:lnTo>
                    <a:pt x="392" y="51"/>
                  </a:lnTo>
                  <a:lnTo>
                    <a:pt x="390" y="35"/>
                  </a:lnTo>
                  <a:lnTo>
                    <a:pt x="390" y="23"/>
                  </a:lnTo>
                  <a:lnTo>
                    <a:pt x="384" y="13"/>
                  </a:lnTo>
                  <a:lnTo>
                    <a:pt x="374" y="8"/>
                  </a:lnTo>
                  <a:lnTo>
                    <a:pt x="356" y="2"/>
                  </a:lnTo>
                  <a:lnTo>
                    <a:pt x="327" y="0"/>
                  </a:lnTo>
                  <a:lnTo>
                    <a:pt x="301" y="4"/>
                  </a:lnTo>
                  <a:lnTo>
                    <a:pt x="280" y="9"/>
                  </a:lnTo>
                  <a:lnTo>
                    <a:pt x="260" y="13"/>
                  </a:lnTo>
                  <a:lnTo>
                    <a:pt x="240" y="15"/>
                  </a:lnTo>
                  <a:lnTo>
                    <a:pt x="221" y="21"/>
                  </a:lnTo>
                  <a:lnTo>
                    <a:pt x="201" y="27"/>
                  </a:lnTo>
                  <a:lnTo>
                    <a:pt x="181" y="27"/>
                  </a:lnTo>
                  <a:lnTo>
                    <a:pt x="166" y="27"/>
                  </a:lnTo>
                  <a:lnTo>
                    <a:pt x="154" y="31"/>
                  </a:lnTo>
                  <a:lnTo>
                    <a:pt x="142" y="39"/>
                  </a:lnTo>
                  <a:lnTo>
                    <a:pt x="134" y="45"/>
                  </a:lnTo>
                  <a:lnTo>
                    <a:pt x="126" y="49"/>
                  </a:lnTo>
                  <a:lnTo>
                    <a:pt x="114" y="49"/>
                  </a:lnTo>
                  <a:lnTo>
                    <a:pt x="103" y="49"/>
                  </a:lnTo>
                  <a:lnTo>
                    <a:pt x="93" y="49"/>
                  </a:lnTo>
                  <a:lnTo>
                    <a:pt x="87" y="51"/>
                  </a:lnTo>
                </a:path>
              </a:pathLst>
            </a:custGeom>
            <a:grpFill/>
            <a:ln w="6350">
              <a:solidFill>
                <a:srgbClr val="414455"/>
              </a:solidFill>
              <a:prstDash val="solid"/>
              <a:round/>
            </a:ln>
          </p:spPr>
          <p:txBody>
            <a:bodyPr/>
            <a:lstStyle/>
            <a:p>
              <a:endParaRPr lang="zh-CN" altLang="en-US"/>
            </a:p>
          </p:txBody>
        </p:sp>
        <p:sp>
          <p:nvSpPr>
            <p:cNvPr id="57" name="Freeform 77"/>
            <p:cNvSpPr/>
            <p:nvPr/>
          </p:nvSpPr>
          <p:spPr bwMode="gray">
            <a:xfrm>
              <a:off x="3188" y="3319"/>
              <a:ext cx="564" cy="480"/>
            </a:xfrm>
            <a:custGeom>
              <a:avLst/>
              <a:gdLst>
                <a:gd name="T0" fmla="*/ 279 w 1128"/>
                <a:gd name="T1" fmla="*/ 62 h 960"/>
                <a:gd name="T2" fmla="*/ 272 w 1128"/>
                <a:gd name="T3" fmla="*/ 67 h 960"/>
                <a:gd name="T4" fmla="*/ 266 w 1128"/>
                <a:gd name="T5" fmla="*/ 77 h 960"/>
                <a:gd name="T6" fmla="*/ 261 w 1128"/>
                <a:gd name="T7" fmla="*/ 87 h 960"/>
                <a:gd name="T8" fmla="*/ 254 w 1128"/>
                <a:gd name="T9" fmla="*/ 97 h 960"/>
                <a:gd name="T10" fmla="*/ 241 w 1128"/>
                <a:gd name="T11" fmla="*/ 103 h 960"/>
                <a:gd name="T12" fmla="*/ 230 w 1128"/>
                <a:gd name="T13" fmla="*/ 104 h 960"/>
                <a:gd name="T14" fmla="*/ 216 w 1128"/>
                <a:gd name="T15" fmla="*/ 103 h 960"/>
                <a:gd name="T16" fmla="*/ 203 w 1128"/>
                <a:gd name="T17" fmla="*/ 110 h 960"/>
                <a:gd name="T18" fmla="*/ 199 w 1128"/>
                <a:gd name="T19" fmla="*/ 115 h 960"/>
                <a:gd name="T20" fmla="*/ 198 w 1128"/>
                <a:gd name="T21" fmla="*/ 118 h 960"/>
                <a:gd name="T22" fmla="*/ 196 w 1128"/>
                <a:gd name="T23" fmla="*/ 119 h 960"/>
                <a:gd name="T24" fmla="*/ 190 w 1128"/>
                <a:gd name="T25" fmla="*/ 114 h 960"/>
                <a:gd name="T26" fmla="*/ 183 w 1128"/>
                <a:gd name="T27" fmla="*/ 118 h 960"/>
                <a:gd name="T28" fmla="*/ 177 w 1128"/>
                <a:gd name="T29" fmla="*/ 127 h 960"/>
                <a:gd name="T30" fmla="*/ 164 w 1128"/>
                <a:gd name="T31" fmla="*/ 127 h 960"/>
                <a:gd name="T32" fmla="*/ 155 w 1128"/>
                <a:gd name="T33" fmla="*/ 120 h 960"/>
                <a:gd name="T34" fmla="*/ 148 w 1128"/>
                <a:gd name="T35" fmla="*/ 111 h 960"/>
                <a:gd name="T36" fmla="*/ 143 w 1128"/>
                <a:gd name="T37" fmla="*/ 113 h 960"/>
                <a:gd name="T38" fmla="*/ 147 w 1128"/>
                <a:gd name="T39" fmla="*/ 122 h 960"/>
                <a:gd name="T40" fmla="*/ 154 w 1128"/>
                <a:gd name="T41" fmla="*/ 130 h 960"/>
                <a:gd name="T42" fmla="*/ 153 w 1128"/>
                <a:gd name="T43" fmla="*/ 140 h 960"/>
                <a:gd name="T44" fmla="*/ 140 w 1128"/>
                <a:gd name="T45" fmla="*/ 149 h 960"/>
                <a:gd name="T46" fmla="*/ 134 w 1128"/>
                <a:gd name="T47" fmla="*/ 149 h 960"/>
                <a:gd name="T48" fmla="*/ 132 w 1128"/>
                <a:gd name="T49" fmla="*/ 148 h 960"/>
                <a:gd name="T50" fmla="*/ 130 w 1128"/>
                <a:gd name="T51" fmla="*/ 148 h 960"/>
                <a:gd name="T52" fmla="*/ 126 w 1128"/>
                <a:gd name="T53" fmla="*/ 154 h 960"/>
                <a:gd name="T54" fmla="*/ 116 w 1128"/>
                <a:gd name="T55" fmla="*/ 163 h 960"/>
                <a:gd name="T56" fmla="*/ 110 w 1128"/>
                <a:gd name="T57" fmla="*/ 167 h 960"/>
                <a:gd name="T58" fmla="*/ 97 w 1128"/>
                <a:gd name="T59" fmla="*/ 168 h 960"/>
                <a:gd name="T60" fmla="*/ 87 w 1128"/>
                <a:gd name="T61" fmla="*/ 171 h 960"/>
                <a:gd name="T62" fmla="*/ 75 w 1128"/>
                <a:gd name="T63" fmla="*/ 179 h 960"/>
                <a:gd name="T64" fmla="*/ 56 w 1128"/>
                <a:gd name="T65" fmla="*/ 185 h 960"/>
                <a:gd name="T66" fmla="*/ 46 w 1128"/>
                <a:gd name="T67" fmla="*/ 186 h 960"/>
                <a:gd name="T68" fmla="*/ 38 w 1128"/>
                <a:gd name="T69" fmla="*/ 194 h 960"/>
                <a:gd name="T70" fmla="*/ 29 w 1128"/>
                <a:gd name="T71" fmla="*/ 199 h 960"/>
                <a:gd name="T72" fmla="*/ 23 w 1128"/>
                <a:gd name="T73" fmla="*/ 207 h 960"/>
                <a:gd name="T74" fmla="*/ 26 w 1128"/>
                <a:gd name="T75" fmla="*/ 214 h 960"/>
                <a:gd name="T76" fmla="*/ 35 w 1128"/>
                <a:gd name="T77" fmla="*/ 227 h 960"/>
                <a:gd name="T78" fmla="*/ 35 w 1128"/>
                <a:gd name="T79" fmla="*/ 235 h 960"/>
                <a:gd name="T80" fmla="*/ 24 w 1128"/>
                <a:gd name="T81" fmla="*/ 240 h 960"/>
                <a:gd name="T82" fmla="*/ 13 w 1128"/>
                <a:gd name="T83" fmla="*/ 235 h 960"/>
                <a:gd name="T84" fmla="*/ 4 w 1128"/>
                <a:gd name="T85" fmla="*/ 222 h 960"/>
                <a:gd name="T86" fmla="*/ 1 w 1128"/>
                <a:gd name="T87" fmla="*/ 210 h 960"/>
                <a:gd name="T88" fmla="*/ 1 w 1128"/>
                <a:gd name="T89" fmla="*/ 200 h 960"/>
                <a:gd name="T90" fmla="*/ 8 w 1128"/>
                <a:gd name="T91" fmla="*/ 189 h 960"/>
                <a:gd name="T92" fmla="*/ 0 w 1128"/>
                <a:gd name="T93" fmla="*/ 184 h 960"/>
                <a:gd name="T94" fmla="*/ 19 w 1128"/>
                <a:gd name="T95" fmla="*/ 160 h 960"/>
                <a:gd name="T96" fmla="*/ 37 w 1128"/>
                <a:gd name="T97" fmla="*/ 139 h 960"/>
                <a:gd name="T98" fmla="*/ 59 w 1128"/>
                <a:gd name="T99" fmla="*/ 101 h 960"/>
                <a:gd name="T100" fmla="*/ 74 w 1128"/>
                <a:gd name="T101" fmla="*/ 62 h 960"/>
                <a:gd name="T102" fmla="*/ 82 w 1128"/>
                <a:gd name="T103" fmla="*/ 36 h 960"/>
                <a:gd name="T104" fmla="*/ 121 w 1128"/>
                <a:gd name="T105" fmla="*/ 3 h 960"/>
                <a:gd name="T106" fmla="*/ 156 w 1128"/>
                <a:gd name="T107" fmla="*/ 8 h 960"/>
                <a:gd name="T108" fmla="*/ 170 w 1128"/>
                <a:gd name="T109" fmla="*/ 24 h 960"/>
                <a:gd name="T110" fmla="*/ 185 w 1128"/>
                <a:gd name="T111" fmla="*/ 32 h 960"/>
                <a:gd name="T112" fmla="*/ 224 w 1128"/>
                <a:gd name="T113" fmla="*/ 15 h 960"/>
                <a:gd name="T114" fmla="*/ 272 w 1128"/>
                <a:gd name="T115" fmla="*/ 41 h 960"/>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60000 65536"/>
                <a:gd name="T151" fmla="*/ 0 60000 65536"/>
                <a:gd name="T152" fmla="*/ 0 60000 65536"/>
                <a:gd name="T153" fmla="*/ 0 60000 65536"/>
                <a:gd name="T154" fmla="*/ 0 60000 65536"/>
                <a:gd name="T155" fmla="*/ 0 60000 65536"/>
                <a:gd name="T156" fmla="*/ 0 60000 65536"/>
                <a:gd name="T157" fmla="*/ 0 60000 65536"/>
                <a:gd name="T158" fmla="*/ 0 60000 65536"/>
                <a:gd name="T159" fmla="*/ 0 60000 65536"/>
                <a:gd name="T160" fmla="*/ 0 60000 65536"/>
                <a:gd name="T161" fmla="*/ 0 60000 65536"/>
                <a:gd name="T162" fmla="*/ 0 60000 65536"/>
                <a:gd name="T163" fmla="*/ 0 60000 65536"/>
                <a:gd name="T164" fmla="*/ 0 60000 65536"/>
                <a:gd name="T165" fmla="*/ 0 60000 65536"/>
                <a:gd name="T166" fmla="*/ 0 60000 65536"/>
                <a:gd name="T167" fmla="*/ 0 60000 65536"/>
                <a:gd name="T168" fmla="*/ 0 60000 65536"/>
                <a:gd name="T169" fmla="*/ 0 60000 65536"/>
                <a:gd name="T170" fmla="*/ 0 60000 65536"/>
                <a:gd name="T171" fmla="*/ 0 60000 65536"/>
                <a:gd name="T172" fmla="*/ 0 60000 65536"/>
                <a:gd name="T173" fmla="*/ 0 60000 65536"/>
                <a:gd name="T174" fmla="*/ 0 w 1128"/>
                <a:gd name="T175" fmla="*/ 0 h 960"/>
                <a:gd name="T176" fmla="*/ 1128 w 1128"/>
                <a:gd name="T177" fmla="*/ 960 h 960"/>
              </a:gdLst>
              <a:ahLst/>
              <a:cxnLst>
                <a:cxn ang="T116">
                  <a:pos x="T0" y="T1"/>
                </a:cxn>
                <a:cxn ang="T117">
                  <a:pos x="T2" y="T3"/>
                </a:cxn>
                <a:cxn ang="T118">
                  <a:pos x="T4" y="T5"/>
                </a:cxn>
                <a:cxn ang="T119">
                  <a:pos x="T6" y="T7"/>
                </a:cxn>
                <a:cxn ang="T120">
                  <a:pos x="T8" y="T9"/>
                </a:cxn>
                <a:cxn ang="T121">
                  <a:pos x="T10" y="T11"/>
                </a:cxn>
                <a:cxn ang="T122">
                  <a:pos x="T12" y="T13"/>
                </a:cxn>
                <a:cxn ang="T123">
                  <a:pos x="T14" y="T15"/>
                </a:cxn>
                <a:cxn ang="T124">
                  <a:pos x="T16" y="T17"/>
                </a:cxn>
                <a:cxn ang="T125">
                  <a:pos x="T18" y="T19"/>
                </a:cxn>
                <a:cxn ang="T126">
                  <a:pos x="T20" y="T21"/>
                </a:cxn>
                <a:cxn ang="T127">
                  <a:pos x="T22" y="T23"/>
                </a:cxn>
                <a:cxn ang="T128">
                  <a:pos x="T24" y="T25"/>
                </a:cxn>
                <a:cxn ang="T129">
                  <a:pos x="T26" y="T27"/>
                </a:cxn>
                <a:cxn ang="T130">
                  <a:pos x="T28" y="T29"/>
                </a:cxn>
                <a:cxn ang="T131">
                  <a:pos x="T30" y="T31"/>
                </a:cxn>
                <a:cxn ang="T132">
                  <a:pos x="T32" y="T33"/>
                </a:cxn>
                <a:cxn ang="T133">
                  <a:pos x="T34" y="T35"/>
                </a:cxn>
                <a:cxn ang="T134">
                  <a:pos x="T36" y="T37"/>
                </a:cxn>
                <a:cxn ang="T135">
                  <a:pos x="T38" y="T39"/>
                </a:cxn>
                <a:cxn ang="T136">
                  <a:pos x="T40" y="T41"/>
                </a:cxn>
                <a:cxn ang="T137">
                  <a:pos x="T42" y="T43"/>
                </a:cxn>
                <a:cxn ang="T138">
                  <a:pos x="T44" y="T45"/>
                </a:cxn>
                <a:cxn ang="T139">
                  <a:pos x="T46" y="T47"/>
                </a:cxn>
                <a:cxn ang="T140">
                  <a:pos x="T48" y="T49"/>
                </a:cxn>
                <a:cxn ang="T141">
                  <a:pos x="T50" y="T51"/>
                </a:cxn>
                <a:cxn ang="T142">
                  <a:pos x="T52" y="T53"/>
                </a:cxn>
                <a:cxn ang="T143">
                  <a:pos x="T54" y="T55"/>
                </a:cxn>
                <a:cxn ang="T144">
                  <a:pos x="T56" y="T57"/>
                </a:cxn>
                <a:cxn ang="T145">
                  <a:pos x="T58" y="T59"/>
                </a:cxn>
                <a:cxn ang="T146">
                  <a:pos x="T60" y="T61"/>
                </a:cxn>
                <a:cxn ang="T147">
                  <a:pos x="T62" y="T63"/>
                </a:cxn>
                <a:cxn ang="T148">
                  <a:pos x="T64" y="T65"/>
                </a:cxn>
                <a:cxn ang="T149">
                  <a:pos x="T66" y="T67"/>
                </a:cxn>
                <a:cxn ang="T150">
                  <a:pos x="T68" y="T69"/>
                </a:cxn>
                <a:cxn ang="T151">
                  <a:pos x="T70" y="T71"/>
                </a:cxn>
                <a:cxn ang="T152">
                  <a:pos x="T72" y="T73"/>
                </a:cxn>
                <a:cxn ang="T153">
                  <a:pos x="T74" y="T75"/>
                </a:cxn>
                <a:cxn ang="T154">
                  <a:pos x="T76" y="T77"/>
                </a:cxn>
                <a:cxn ang="T155">
                  <a:pos x="T78" y="T79"/>
                </a:cxn>
                <a:cxn ang="T156">
                  <a:pos x="T80" y="T81"/>
                </a:cxn>
                <a:cxn ang="T157">
                  <a:pos x="T82" y="T83"/>
                </a:cxn>
                <a:cxn ang="T158">
                  <a:pos x="T84" y="T85"/>
                </a:cxn>
                <a:cxn ang="T159">
                  <a:pos x="T86" y="T87"/>
                </a:cxn>
                <a:cxn ang="T160">
                  <a:pos x="T88" y="T89"/>
                </a:cxn>
                <a:cxn ang="T161">
                  <a:pos x="T90" y="T91"/>
                </a:cxn>
                <a:cxn ang="T162">
                  <a:pos x="T92" y="T93"/>
                </a:cxn>
                <a:cxn ang="T163">
                  <a:pos x="T94" y="T95"/>
                </a:cxn>
                <a:cxn ang="T164">
                  <a:pos x="T96" y="T97"/>
                </a:cxn>
                <a:cxn ang="T165">
                  <a:pos x="T98" y="T99"/>
                </a:cxn>
                <a:cxn ang="T166">
                  <a:pos x="T100" y="T101"/>
                </a:cxn>
                <a:cxn ang="T167">
                  <a:pos x="T102" y="T103"/>
                </a:cxn>
                <a:cxn ang="T168">
                  <a:pos x="T104" y="T105"/>
                </a:cxn>
                <a:cxn ang="T169">
                  <a:pos x="T106" y="T107"/>
                </a:cxn>
                <a:cxn ang="T170">
                  <a:pos x="T108" y="T109"/>
                </a:cxn>
                <a:cxn ang="T171">
                  <a:pos x="T110" y="T111"/>
                </a:cxn>
                <a:cxn ang="T172">
                  <a:pos x="T112" y="T113"/>
                </a:cxn>
                <a:cxn ang="T173">
                  <a:pos x="T114" y="T115"/>
                </a:cxn>
              </a:cxnLst>
              <a:rect l="T174" t="T175" r="T176" b="T177"/>
              <a:pathLst>
                <a:path w="1128" h="960">
                  <a:moveTo>
                    <a:pt x="1128" y="246"/>
                  </a:moveTo>
                  <a:lnTo>
                    <a:pt x="1124" y="248"/>
                  </a:lnTo>
                  <a:lnTo>
                    <a:pt x="1116" y="250"/>
                  </a:lnTo>
                  <a:lnTo>
                    <a:pt x="1104" y="254"/>
                  </a:lnTo>
                  <a:lnTo>
                    <a:pt x="1094" y="259"/>
                  </a:lnTo>
                  <a:lnTo>
                    <a:pt x="1088" y="265"/>
                  </a:lnTo>
                  <a:lnTo>
                    <a:pt x="1083" y="275"/>
                  </a:lnTo>
                  <a:lnTo>
                    <a:pt x="1075" y="289"/>
                  </a:lnTo>
                  <a:lnTo>
                    <a:pt x="1063" y="305"/>
                  </a:lnTo>
                  <a:lnTo>
                    <a:pt x="1055" y="318"/>
                  </a:lnTo>
                  <a:lnTo>
                    <a:pt x="1047" y="332"/>
                  </a:lnTo>
                  <a:lnTo>
                    <a:pt x="1043" y="348"/>
                  </a:lnTo>
                  <a:lnTo>
                    <a:pt x="1037" y="362"/>
                  </a:lnTo>
                  <a:lnTo>
                    <a:pt x="1029" y="376"/>
                  </a:lnTo>
                  <a:lnTo>
                    <a:pt x="1016" y="387"/>
                  </a:lnTo>
                  <a:lnTo>
                    <a:pt x="1002" y="395"/>
                  </a:lnTo>
                  <a:lnTo>
                    <a:pt x="984" y="403"/>
                  </a:lnTo>
                  <a:lnTo>
                    <a:pt x="966" y="411"/>
                  </a:lnTo>
                  <a:lnTo>
                    <a:pt x="949" y="417"/>
                  </a:lnTo>
                  <a:lnTo>
                    <a:pt x="937" y="419"/>
                  </a:lnTo>
                  <a:lnTo>
                    <a:pt x="921" y="415"/>
                  </a:lnTo>
                  <a:lnTo>
                    <a:pt x="903" y="411"/>
                  </a:lnTo>
                  <a:lnTo>
                    <a:pt x="884" y="409"/>
                  </a:lnTo>
                  <a:lnTo>
                    <a:pt x="864" y="411"/>
                  </a:lnTo>
                  <a:lnTo>
                    <a:pt x="846" y="419"/>
                  </a:lnTo>
                  <a:lnTo>
                    <a:pt x="829" y="431"/>
                  </a:lnTo>
                  <a:lnTo>
                    <a:pt x="813" y="440"/>
                  </a:lnTo>
                  <a:lnTo>
                    <a:pt x="801" y="450"/>
                  </a:lnTo>
                  <a:lnTo>
                    <a:pt x="799" y="454"/>
                  </a:lnTo>
                  <a:lnTo>
                    <a:pt x="797" y="458"/>
                  </a:lnTo>
                  <a:lnTo>
                    <a:pt x="795" y="464"/>
                  </a:lnTo>
                  <a:lnTo>
                    <a:pt x="793" y="468"/>
                  </a:lnTo>
                  <a:lnTo>
                    <a:pt x="791" y="472"/>
                  </a:lnTo>
                  <a:lnTo>
                    <a:pt x="789" y="474"/>
                  </a:lnTo>
                  <a:lnTo>
                    <a:pt x="787" y="474"/>
                  </a:lnTo>
                  <a:lnTo>
                    <a:pt x="783" y="474"/>
                  </a:lnTo>
                  <a:lnTo>
                    <a:pt x="777" y="470"/>
                  </a:lnTo>
                  <a:lnTo>
                    <a:pt x="770" y="462"/>
                  </a:lnTo>
                  <a:lnTo>
                    <a:pt x="760" y="456"/>
                  </a:lnTo>
                  <a:lnTo>
                    <a:pt x="752" y="456"/>
                  </a:lnTo>
                  <a:lnTo>
                    <a:pt x="742" y="462"/>
                  </a:lnTo>
                  <a:lnTo>
                    <a:pt x="734" y="472"/>
                  </a:lnTo>
                  <a:lnTo>
                    <a:pt x="726" y="484"/>
                  </a:lnTo>
                  <a:lnTo>
                    <a:pt x="718" y="496"/>
                  </a:lnTo>
                  <a:lnTo>
                    <a:pt x="708" y="507"/>
                  </a:lnTo>
                  <a:lnTo>
                    <a:pt x="695" y="513"/>
                  </a:lnTo>
                  <a:lnTo>
                    <a:pt x="679" y="513"/>
                  </a:lnTo>
                  <a:lnTo>
                    <a:pt x="657" y="509"/>
                  </a:lnTo>
                  <a:lnTo>
                    <a:pt x="644" y="503"/>
                  </a:lnTo>
                  <a:lnTo>
                    <a:pt x="634" y="494"/>
                  </a:lnTo>
                  <a:lnTo>
                    <a:pt x="622" y="482"/>
                  </a:lnTo>
                  <a:lnTo>
                    <a:pt x="612" y="468"/>
                  </a:lnTo>
                  <a:lnTo>
                    <a:pt x="602" y="454"/>
                  </a:lnTo>
                  <a:lnTo>
                    <a:pt x="592" y="442"/>
                  </a:lnTo>
                  <a:lnTo>
                    <a:pt x="583" y="437"/>
                  </a:lnTo>
                  <a:lnTo>
                    <a:pt x="575" y="440"/>
                  </a:lnTo>
                  <a:lnTo>
                    <a:pt x="571" y="452"/>
                  </a:lnTo>
                  <a:lnTo>
                    <a:pt x="575" y="464"/>
                  </a:lnTo>
                  <a:lnTo>
                    <a:pt x="581" y="478"/>
                  </a:lnTo>
                  <a:lnTo>
                    <a:pt x="588" y="490"/>
                  </a:lnTo>
                  <a:lnTo>
                    <a:pt x="596" y="498"/>
                  </a:lnTo>
                  <a:lnTo>
                    <a:pt x="608" y="509"/>
                  </a:lnTo>
                  <a:lnTo>
                    <a:pt x="618" y="519"/>
                  </a:lnTo>
                  <a:lnTo>
                    <a:pt x="624" y="531"/>
                  </a:lnTo>
                  <a:lnTo>
                    <a:pt x="624" y="541"/>
                  </a:lnTo>
                  <a:lnTo>
                    <a:pt x="612" y="557"/>
                  </a:lnTo>
                  <a:lnTo>
                    <a:pt x="596" y="574"/>
                  </a:lnTo>
                  <a:lnTo>
                    <a:pt x="577" y="588"/>
                  </a:lnTo>
                  <a:lnTo>
                    <a:pt x="557" y="596"/>
                  </a:lnTo>
                  <a:lnTo>
                    <a:pt x="545" y="600"/>
                  </a:lnTo>
                  <a:lnTo>
                    <a:pt x="535" y="598"/>
                  </a:lnTo>
                  <a:lnTo>
                    <a:pt x="533" y="596"/>
                  </a:lnTo>
                  <a:lnTo>
                    <a:pt x="531" y="594"/>
                  </a:lnTo>
                  <a:lnTo>
                    <a:pt x="527" y="592"/>
                  </a:lnTo>
                  <a:lnTo>
                    <a:pt x="525" y="590"/>
                  </a:lnTo>
                  <a:lnTo>
                    <a:pt x="523" y="590"/>
                  </a:lnTo>
                  <a:lnTo>
                    <a:pt x="521" y="590"/>
                  </a:lnTo>
                  <a:lnTo>
                    <a:pt x="520" y="592"/>
                  </a:lnTo>
                  <a:lnTo>
                    <a:pt x="518" y="598"/>
                  </a:lnTo>
                  <a:lnTo>
                    <a:pt x="514" y="608"/>
                  </a:lnTo>
                  <a:lnTo>
                    <a:pt x="504" y="614"/>
                  </a:lnTo>
                  <a:lnTo>
                    <a:pt x="492" y="624"/>
                  </a:lnTo>
                  <a:lnTo>
                    <a:pt x="478" y="637"/>
                  </a:lnTo>
                  <a:lnTo>
                    <a:pt x="466" y="651"/>
                  </a:lnTo>
                  <a:lnTo>
                    <a:pt x="459" y="661"/>
                  </a:lnTo>
                  <a:lnTo>
                    <a:pt x="451" y="667"/>
                  </a:lnTo>
                  <a:lnTo>
                    <a:pt x="441" y="667"/>
                  </a:lnTo>
                  <a:lnTo>
                    <a:pt x="427" y="665"/>
                  </a:lnTo>
                  <a:lnTo>
                    <a:pt x="411" y="667"/>
                  </a:lnTo>
                  <a:lnTo>
                    <a:pt x="390" y="669"/>
                  </a:lnTo>
                  <a:lnTo>
                    <a:pt x="374" y="669"/>
                  </a:lnTo>
                  <a:lnTo>
                    <a:pt x="360" y="675"/>
                  </a:lnTo>
                  <a:lnTo>
                    <a:pt x="348" y="683"/>
                  </a:lnTo>
                  <a:lnTo>
                    <a:pt x="336" y="694"/>
                  </a:lnTo>
                  <a:lnTo>
                    <a:pt x="323" y="704"/>
                  </a:lnTo>
                  <a:lnTo>
                    <a:pt x="299" y="714"/>
                  </a:lnTo>
                  <a:lnTo>
                    <a:pt x="271" y="726"/>
                  </a:lnTo>
                  <a:lnTo>
                    <a:pt x="246" y="734"/>
                  </a:lnTo>
                  <a:lnTo>
                    <a:pt x="226" y="740"/>
                  </a:lnTo>
                  <a:lnTo>
                    <a:pt x="212" y="740"/>
                  </a:lnTo>
                  <a:lnTo>
                    <a:pt x="199" y="740"/>
                  </a:lnTo>
                  <a:lnTo>
                    <a:pt x="185" y="742"/>
                  </a:lnTo>
                  <a:lnTo>
                    <a:pt x="173" y="748"/>
                  </a:lnTo>
                  <a:lnTo>
                    <a:pt x="163" y="759"/>
                  </a:lnTo>
                  <a:lnTo>
                    <a:pt x="153" y="773"/>
                  </a:lnTo>
                  <a:lnTo>
                    <a:pt x="142" y="781"/>
                  </a:lnTo>
                  <a:lnTo>
                    <a:pt x="128" y="787"/>
                  </a:lnTo>
                  <a:lnTo>
                    <a:pt x="116" y="793"/>
                  </a:lnTo>
                  <a:lnTo>
                    <a:pt x="108" y="803"/>
                  </a:lnTo>
                  <a:lnTo>
                    <a:pt x="100" y="816"/>
                  </a:lnTo>
                  <a:lnTo>
                    <a:pt x="92" y="826"/>
                  </a:lnTo>
                  <a:lnTo>
                    <a:pt x="86" y="834"/>
                  </a:lnTo>
                  <a:lnTo>
                    <a:pt x="90" y="844"/>
                  </a:lnTo>
                  <a:lnTo>
                    <a:pt x="104" y="856"/>
                  </a:lnTo>
                  <a:lnTo>
                    <a:pt x="118" y="872"/>
                  </a:lnTo>
                  <a:lnTo>
                    <a:pt x="130" y="891"/>
                  </a:lnTo>
                  <a:lnTo>
                    <a:pt x="138" y="905"/>
                  </a:lnTo>
                  <a:lnTo>
                    <a:pt x="144" y="919"/>
                  </a:lnTo>
                  <a:lnTo>
                    <a:pt x="146" y="931"/>
                  </a:lnTo>
                  <a:lnTo>
                    <a:pt x="140" y="940"/>
                  </a:lnTo>
                  <a:lnTo>
                    <a:pt x="128" y="946"/>
                  </a:lnTo>
                  <a:lnTo>
                    <a:pt x="114" y="954"/>
                  </a:lnTo>
                  <a:lnTo>
                    <a:pt x="96" y="960"/>
                  </a:lnTo>
                  <a:lnTo>
                    <a:pt x="79" y="960"/>
                  </a:lnTo>
                  <a:lnTo>
                    <a:pt x="67" y="956"/>
                  </a:lnTo>
                  <a:lnTo>
                    <a:pt x="51" y="938"/>
                  </a:lnTo>
                  <a:lnTo>
                    <a:pt x="37" y="919"/>
                  </a:lnTo>
                  <a:lnTo>
                    <a:pt x="25" y="901"/>
                  </a:lnTo>
                  <a:lnTo>
                    <a:pt x="18" y="887"/>
                  </a:lnTo>
                  <a:lnTo>
                    <a:pt x="10" y="872"/>
                  </a:lnTo>
                  <a:lnTo>
                    <a:pt x="4" y="854"/>
                  </a:lnTo>
                  <a:lnTo>
                    <a:pt x="2" y="840"/>
                  </a:lnTo>
                  <a:lnTo>
                    <a:pt x="2" y="826"/>
                  </a:lnTo>
                  <a:lnTo>
                    <a:pt x="2" y="812"/>
                  </a:lnTo>
                  <a:lnTo>
                    <a:pt x="4" y="797"/>
                  </a:lnTo>
                  <a:lnTo>
                    <a:pt x="12" y="783"/>
                  </a:lnTo>
                  <a:lnTo>
                    <a:pt x="25" y="765"/>
                  </a:lnTo>
                  <a:lnTo>
                    <a:pt x="31" y="753"/>
                  </a:lnTo>
                  <a:lnTo>
                    <a:pt x="33" y="749"/>
                  </a:lnTo>
                  <a:lnTo>
                    <a:pt x="4" y="746"/>
                  </a:lnTo>
                  <a:lnTo>
                    <a:pt x="0" y="734"/>
                  </a:lnTo>
                  <a:lnTo>
                    <a:pt x="33" y="687"/>
                  </a:lnTo>
                  <a:lnTo>
                    <a:pt x="71" y="675"/>
                  </a:lnTo>
                  <a:lnTo>
                    <a:pt x="77" y="637"/>
                  </a:lnTo>
                  <a:lnTo>
                    <a:pt x="128" y="627"/>
                  </a:lnTo>
                  <a:lnTo>
                    <a:pt x="147" y="612"/>
                  </a:lnTo>
                  <a:lnTo>
                    <a:pt x="147" y="553"/>
                  </a:lnTo>
                  <a:lnTo>
                    <a:pt x="175" y="539"/>
                  </a:lnTo>
                  <a:lnTo>
                    <a:pt x="244" y="478"/>
                  </a:lnTo>
                  <a:lnTo>
                    <a:pt x="238" y="403"/>
                  </a:lnTo>
                  <a:lnTo>
                    <a:pt x="264" y="332"/>
                  </a:lnTo>
                  <a:lnTo>
                    <a:pt x="301" y="307"/>
                  </a:lnTo>
                  <a:lnTo>
                    <a:pt x="297" y="250"/>
                  </a:lnTo>
                  <a:lnTo>
                    <a:pt x="325" y="220"/>
                  </a:lnTo>
                  <a:lnTo>
                    <a:pt x="303" y="157"/>
                  </a:lnTo>
                  <a:lnTo>
                    <a:pt x="329" y="143"/>
                  </a:lnTo>
                  <a:lnTo>
                    <a:pt x="329" y="86"/>
                  </a:lnTo>
                  <a:lnTo>
                    <a:pt x="384" y="78"/>
                  </a:lnTo>
                  <a:lnTo>
                    <a:pt x="484" y="9"/>
                  </a:lnTo>
                  <a:lnTo>
                    <a:pt x="535" y="39"/>
                  </a:lnTo>
                  <a:lnTo>
                    <a:pt x="592" y="9"/>
                  </a:lnTo>
                  <a:lnTo>
                    <a:pt x="624" y="29"/>
                  </a:lnTo>
                  <a:lnTo>
                    <a:pt x="693" y="0"/>
                  </a:lnTo>
                  <a:lnTo>
                    <a:pt x="720" y="27"/>
                  </a:lnTo>
                  <a:lnTo>
                    <a:pt x="681" y="94"/>
                  </a:lnTo>
                  <a:lnTo>
                    <a:pt x="651" y="130"/>
                  </a:lnTo>
                  <a:lnTo>
                    <a:pt x="679" y="151"/>
                  </a:lnTo>
                  <a:lnTo>
                    <a:pt x="740" y="128"/>
                  </a:lnTo>
                  <a:lnTo>
                    <a:pt x="823" y="92"/>
                  </a:lnTo>
                  <a:lnTo>
                    <a:pt x="878" y="120"/>
                  </a:lnTo>
                  <a:lnTo>
                    <a:pt x="895" y="59"/>
                  </a:lnTo>
                  <a:lnTo>
                    <a:pt x="984" y="61"/>
                  </a:lnTo>
                  <a:lnTo>
                    <a:pt x="1053" y="96"/>
                  </a:lnTo>
                  <a:lnTo>
                    <a:pt x="1086" y="161"/>
                  </a:lnTo>
                  <a:lnTo>
                    <a:pt x="1110" y="216"/>
                  </a:lnTo>
                  <a:lnTo>
                    <a:pt x="1128" y="246"/>
                  </a:lnTo>
                  <a:close/>
                </a:path>
              </a:pathLst>
            </a:custGeom>
            <a:grpFill/>
            <a:ln w="0">
              <a:solidFill>
                <a:srgbClr val="414455"/>
              </a:solidFill>
              <a:prstDash val="solid"/>
              <a:round/>
            </a:ln>
          </p:spPr>
          <p:txBody>
            <a:bodyPr/>
            <a:lstStyle/>
            <a:p>
              <a:endParaRPr lang="zh-CN" altLang="en-US"/>
            </a:p>
          </p:txBody>
        </p:sp>
        <p:sp>
          <p:nvSpPr>
            <p:cNvPr id="58" name="Freeform 78"/>
            <p:cNvSpPr/>
            <p:nvPr/>
          </p:nvSpPr>
          <p:spPr bwMode="gray">
            <a:xfrm>
              <a:off x="3188" y="3319"/>
              <a:ext cx="564" cy="480"/>
            </a:xfrm>
            <a:custGeom>
              <a:avLst/>
              <a:gdLst>
                <a:gd name="T0" fmla="*/ 279 w 1128"/>
                <a:gd name="T1" fmla="*/ 62 h 960"/>
                <a:gd name="T2" fmla="*/ 272 w 1128"/>
                <a:gd name="T3" fmla="*/ 67 h 960"/>
                <a:gd name="T4" fmla="*/ 266 w 1128"/>
                <a:gd name="T5" fmla="*/ 77 h 960"/>
                <a:gd name="T6" fmla="*/ 261 w 1128"/>
                <a:gd name="T7" fmla="*/ 87 h 960"/>
                <a:gd name="T8" fmla="*/ 254 w 1128"/>
                <a:gd name="T9" fmla="*/ 97 h 960"/>
                <a:gd name="T10" fmla="*/ 241 w 1128"/>
                <a:gd name="T11" fmla="*/ 103 h 960"/>
                <a:gd name="T12" fmla="*/ 230 w 1128"/>
                <a:gd name="T13" fmla="*/ 104 h 960"/>
                <a:gd name="T14" fmla="*/ 216 w 1128"/>
                <a:gd name="T15" fmla="*/ 103 h 960"/>
                <a:gd name="T16" fmla="*/ 203 w 1128"/>
                <a:gd name="T17" fmla="*/ 110 h 960"/>
                <a:gd name="T18" fmla="*/ 199 w 1128"/>
                <a:gd name="T19" fmla="*/ 115 h 960"/>
                <a:gd name="T20" fmla="*/ 198 w 1128"/>
                <a:gd name="T21" fmla="*/ 118 h 960"/>
                <a:gd name="T22" fmla="*/ 196 w 1128"/>
                <a:gd name="T23" fmla="*/ 119 h 960"/>
                <a:gd name="T24" fmla="*/ 190 w 1128"/>
                <a:gd name="T25" fmla="*/ 114 h 960"/>
                <a:gd name="T26" fmla="*/ 183 w 1128"/>
                <a:gd name="T27" fmla="*/ 118 h 960"/>
                <a:gd name="T28" fmla="*/ 177 w 1128"/>
                <a:gd name="T29" fmla="*/ 127 h 960"/>
                <a:gd name="T30" fmla="*/ 164 w 1128"/>
                <a:gd name="T31" fmla="*/ 127 h 960"/>
                <a:gd name="T32" fmla="*/ 155 w 1128"/>
                <a:gd name="T33" fmla="*/ 120 h 960"/>
                <a:gd name="T34" fmla="*/ 148 w 1128"/>
                <a:gd name="T35" fmla="*/ 111 h 960"/>
                <a:gd name="T36" fmla="*/ 143 w 1128"/>
                <a:gd name="T37" fmla="*/ 113 h 960"/>
                <a:gd name="T38" fmla="*/ 147 w 1128"/>
                <a:gd name="T39" fmla="*/ 122 h 960"/>
                <a:gd name="T40" fmla="*/ 154 w 1128"/>
                <a:gd name="T41" fmla="*/ 130 h 960"/>
                <a:gd name="T42" fmla="*/ 153 w 1128"/>
                <a:gd name="T43" fmla="*/ 140 h 960"/>
                <a:gd name="T44" fmla="*/ 140 w 1128"/>
                <a:gd name="T45" fmla="*/ 149 h 960"/>
                <a:gd name="T46" fmla="*/ 134 w 1128"/>
                <a:gd name="T47" fmla="*/ 149 h 960"/>
                <a:gd name="T48" fmla="*/ 132 w 1128"/>
                <a:gd name="T49" fmla="*/ 148 h 960"/>
                <a:gd name="T50" fmla="*/ 130 w 1128"/>
                <a:gd name="T51" fmla="*/ 148 h 960"/>
                <a:gd name="T52" fmla="*/ 126 w 1128"/>
                <a:gd name="T53" fmla="*/ 154 h 960"/>
                <a:gd name="T54" fmla="*/ 116 w 1128"/>
                <a:gd name="T55" fmla="*/ 163 h 960"/>
                <a:gd name="T56" fmla="*/ 110 w 1128"/>
                <a:gd name="T57" fmla="*/ 167 h 960"/>
                <a:gd name="T58" fmla="*/ 97 w 1128"/>
                <a:gd name="T59" fmla="*/ 168 h 960"/>
                <a:gd name="T60" fmla="*/ 87 w 1128"/>
                <a:gd name="T61" fmla="*/ 171 h 960"/>
                <a:gd name="T62" fmla="*/ 75 w 1128"/>
                <a:gd name="T63" fmla="*/ 179 h 960"/>
                <a:gd name="T64" fmla="*/ 56 w 1128"/>
                <a:gd name="T65" fmla="*/ 185 h 960"/>
                <a:gd name="T66" fmla="*/ 46 w 1128"/>
                <a:gd name="T67" fmla="*/ 186 h 960"/>
                <a:gd name="T68" fmla="*/ 38 w 1128"/>
                <a:gd name="T69" fmla="*/ 194 h 960"/>
                <a:gd name="T70" fmla="*/ 29 w 1128"/>
                <a:gd name="T71" fmla="*/ 199 h 960"/>
                <a:gd name="T72" fmla="*/ 23 w 1128"/>
                <a:gd name="T73" fmla="*/ 207 h 960"/>
                <a:gd name="T74" fmla="*/ 26 w 1128"/>
                <a:gd name="T75" fmla="*/ 214 h 960"/>
                <a:gd name="T76" fmla="*/ 35 w 1128"/>
                <a:gd name="T77" fmla="*/ 227 h 960"/>
                <a:gd name="T78" fmla="*/ 35 w 1128"/>
                <a:gd name="T79" fmla="*/ 235 h 960"/>
                <a:gd name="T80" fmla="*/ 24 w 1128"/>
                <a:gd name="T81" fmla="*/ 240 h 960"/>
                <a:gd name="T82" fmla="*/ 13 w 1128"/>
                <a:gd name="T83" fmla="*/ 235 h 960"/>
                <a:gd name="T84" fmla="*/ 4 w 1128"/>
                <a:gd name="T85" fmla="*/ 222 h 960"/>
                <a:gd name="T86" fmla="*/ 1 w 1128"/>
                <a:gd name="T87" fmla="*/ 210 h 960"/>
                <a:gd name="T88" fmla="*/ 1 w 1128"/>
                <a:gd name="T89" fmla="*/ 200 h 960"/>
                <a:gd name="T90" fmla="*/ 8 w 1128"/>
                <a:gd name="T91" fmla="*/ 189 h 960"/>
                <a:gd name="T92" fmla="*/ 0 w 1128"/>
                <a:gd name="T93" fmla="*/ 184 h 960"/>
                <a:gd name="T94" fmla="*/ 19 w 1128"/>
                <a:gd name="T95" fmla="*/ 160 h 960"/>
                <a:gd name="T96" fmla="*/ 37 w 1128"/>
                <a:gd name="T97" fmla="*/ 139 h 960"/>
                <a:gd name="T98" fmla="*/ 59 w 1128"/>
                <a:gd name="T99" fmla="*/ 101 h 960"/>
                <a:gd name="T100" fmla="*/ 74 w 1128"/>
                <a:gd name="T101" fmla="*/ 62 h 960"/>
                <a:gd name="T102" fmla="*/ 82 w 1128"/>
                <a:gd name="T103" fmla="*/ 36 h 960"/>
                <a:gd name="T104" fmla="*/ 121 w 1128"/>
                <a:gd name="T105" fmla="*/ 3 h 960"/>
                <a:gd name="T106" fmla="*/ 156 w 1128"/>
                <a:gd name="T107" fmla="*/ 8 h 960"/>
                <a:gd name="T108" fmla="*/ 170 w 1128"/>
                <a:gd name="T109" fmla="*/ 24 h 960"/>
                <a:gd name="T110" fmla="*/ 185 w 1128"/>
                <a:gd name="T111" fmla="*/ 32 h 960"/>
                <a:gd name="T112" fmla="*/ 224 w 1128"/>
                <a:gd name="T113" fmla="*/ 15 h 960"/>
                <a:gd name="T114" fmla="*/ 272 w 1128"/>
                <a:gd name="T115" fmla="*/ 41 h 960"/>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60000 65536"/>
                <a:gd name="T151" fmla="*/ 0 60000 65536"/>
                <a:gd name="T152" fmla="*/ 0 60000 65536"/>
                <a:gd name="T153" fmla="*/ 0 60000 65536"/>
                <a:gd name="T154" fmla="*/ 0 60000 65536"/>
                <a:gd name="T155" fmla="*/ 0 60000 65536"/>
                <a:gd name="T156" fmla="*/ 0 60000 65536"/>
                <a:gd name="T157" fmla="*/ 0 60000 65536"/>
                <a:gd name="T158" fmla="*/ 0 60000 65536"/>
                <a:gd name="T159" fmla="*/ 0 60000 65536"/>
                <a:gd name="T160" fmla="*/ 0 60000 65536"/>
                <a:gd name="T161" fmla="*/ 0 60000 65536"/>
                <a:gd name="T162" fmla="*/ 0 60000 65536"/>
                <a:gd name="T163" fmla="*/ 0 60000 65536"/>
                <a:gd name="T164" fmla="*/ 0 60000 65536"/>
                <a:gd name="T165" fmla="*/ 0 60000 65536"/>
                <a:gd name="T166" fmla="*/ 0 60000 65536"/>
                <a:gd name="T167" fmla="*/ 0 60000 65536"/>
                <a:gd name="T168" fmla="*/ 0 60000 65536"/>
                <a:gd name="T169" fmla="*/ 0 60000 65536"/>
                <a:gd name="T170" fmla="*/ 0 60000 65536"/>
                <a:gd name="T171" fmla="*/ 0 60000 65536"/>
                <a:gd name="T172" fmla="*/ 0 60000 65536"/>
                <a:gd name="T173" fmla="*/ 0 60000 65536"/>
                <a:gd name="T174" fmla="*/ 0 w 1128"/>
                <a:gd name="T175" fmla="*/ 0 h 960"/>
                <a:gd name="T176" fmla="*/ 1128 w 1128"/>
                <a:gd name="T177" fmla="*/ 960 h 960"/>
              </a:gdLst>
              <a:ahLst/>
              <a:cxnLst>
                <a:cxn ang="T116">
                  <a:pos x="T0" y="T1"/>
                </a:cxn>
                <a:cxn ang="T117">
                  <a:pos x="T2" y="T3"/>
                </a:cxn>
                <a:cxn ang="T118">
                  <a:pos x="T4" y="T5"/>
                </a:cxn>
                <a:cxn ang="T119">
                  <a:pos x="T6" y="T7"/>
                </a:cxn>
                <a:cxn ang="T120">
                  <a:pos x="T8" y="T9"/>
                </a:cxn>
                <a:cxn ang="T121">
                  <a:pos x="T10" y="T11"/>
                </a:cxn>
                <a:cxn ang="T122">
                  <a:pos x="T12" y="T13"/>
                </a:cxn>
                <a:cxn ang="T123">
                  <a:pos x="T14" y="T15"/>
                </a:cxn>
                <a:cxn ang="T124">
                  <a:pos x="T16" y="T17"/>
                </a:cxn>
                <a:cxn ang="T125">
                  <a:pos x="T18" y="T19"/>
                </a:cxn>
                <a:cxn ang="T126">
                  <a:pos x="T20" y="T21"/>
                </a:cxn>
                <a:cxn ang="T127">
                  <a:pos x="T22" y="T23"/>
                </a:cxn>
                <a:cxn ang="T128">
                  <a:pos x="T24" y="T25"/>
                </a:cxn>
                <a:cxn ang="T129">
                  <a:pos x="T26" y="T27"/>
                </a:cxn>
                <a:cxn ang="T130">
                  <a:pos x="T28" y="T29"/>
                </a:cxn>
                <a:cxn ang="T131">
                  <a:pos x="T30" y="T31"/>
                </a:cxn>
                <a:cxn ang="T132">
                  <a:pos x="T32" y="T33"/>
                </a:cxn>
                <a:cxn ang="T133">
                  <a:pos x="T34" y="T35"/>
                </a:cxn>
                <a:cxn ang="T134">
                  <a:pos x="T36" y="T37"/>
                </a:cxn>
                <a:cxn ang="T135">
                  <a:pos x="T38" y="T39"/>
                </a:cxn>
                <a:cxn ang="T136">
                  <a:pos x="T40" y="T41"/>
                </a:cxn>
                <a:cxn ang="T137">
                  <a:pos x="T42" y="T43"/>
                </a:cxn>
                <a:cxn ang="T138">
                  <a:pos x="T44" y="T45"/>
                </a:cxn>
                <a:cxn ang="T139">
                  <a:pos x="T46" y="T47"/>
                </a:cxn>
                <a:cxn ang="T140">
                  <a:pos x="T48" y="T49"/>
                </a:cxn>
                <a:cxn ang="T141">
                  <a:pos x="T50" y="T51"/>
                </a:cxn>
                <a:cxn ang="T142">
                  <a:pos x="T52" y="T53"/>
                </a:cxn>
                <a:cxn ang="T143">
                  <a:pos x="T54" y="T55"/>
                </a:cxn>
                <a:cxn ang="T144">
                  <a:pos x="T56" y="T57"/>
                </a:cxn>
                <a:cxn ang="T145">
                  <a:pos x="T58" y="T59"/>
                </a:cxn>
                <a:cxn ang="T146">
                  <a:pos x="T60" y="T61"/>
                </a:cxn>
                <a:cxn ang="T147">
                  <a:pos x="T62" y="T63"/>
                </a:cxn>
                <a:cxn ang="T148">
                  <a:pos x="T64" y="T65"/>
                </a:cxn>
                <a:cxn ang="T149">
                  <a:pos x="T66" y="T67"/>
                </a:cxn>
                <a:cxn ang="T150">
                  <a:pos x="T68" y="T69"/>
                </a:cxn>
                <a:cxn ang="T151">
                  <a:pos x="T70" y="T71"/>
                </a:cxn>
                <a:cxn ang="T152">
                  <a:pos x="T72" y="T73"/>
                </a:cxn>
                <a:cxn ang="T153">
                  <a:pos x="T74" y="T75"/>
                </a:cxn>
                <a:cxn ang="T154">
                  <a:pos x="T76" y="T77"/>
                </a:cxn>
                <a:cxn ang="T155">
                  <a:pos x="T78" y="T79"/>
                </a:cxn>
                <a:cxn ang="T156">
                  <a:pos x="T80" y="T81"/>
                </a:cxn>
                <a:cxn ang="T157">
                  <a:pos x="T82" y="T83"/>
                </a:cxn>
                <a:cxn ang="T158">
                  <a:pos x="T84" y="T85"/>
                </a:cxn>
                <a:cxn ang="T159">
                  <a:pos x="T86" y="T87"/>
                </a:cxn>
                <a:cxn ang="T160">
                  <a:pos x="T88" y="T89"/>
                </a:cxn>
                <a:cxn ang="T161">
                  <a:pos x="T90" y="T91"/>
                </a:cxn>
                <a:cxn ang="T162">
                  <a:pos x="T92" y="T93"/>
                </a:cxn>
                <a:cxn ang="T163">
                  <a:pos x="T94" y="T95"/>
                </a:cxn>
                <a:cxn ang="T164">
                  <a:pos x="T96" y="T97"/>
                </a:cxn>
                <a:cxn ang="T165">
                  <a:pos x="T98" y="T99"/>
                </a:cxn>
                <a:cxn ang="T166">
                  <a:pos x="T100" y="T101"/>
                </a:cxn>
                <a:cxn ang="T167">
                  <a:pos x="T102" y="T103"/>
                </a:cxn>
                <a:cxn ang="T168">
                  <a:pos x="T104" y="T105"/>
                </a:cxn>
                <a:cxn ang="T169">
                  <a:pos x="T106" y="T107"/>
                </a:cxn>
                <a:cxn ang="T170">
                  <a:pos x="T108" y="T109"/>
                </a:cxn>
                <a:cxn ang="T171">
                  <a:pos x="T110" y="T111"/>
                </a:cxn>
                <a:cxn ang="T172">
                  <a:pos x="T112" y="T113"/>
                </a:cxn>
                <a:cxn ang="T173">
                  <a:pos x="T114" y="T115"/>
                </a:cxn>
              </a:cxnLst>
              <a:rect l="T174" t="T175" r="T176" b="T177"/>
              <a:pathLst>
                <a:path w="1128" h="960">
                  <a:moveTo>
                    <a:pt x="1128" y="246"/>
                  </a:moveTo>
                  <a:lnTo>
                    <a:pt x="1124" y="248"/>
                  </a:lnTo>
                  <a:lnTo>
                    <a:pt x="1116" y="250"/>
                  </a:lnTo>
                  <a:lnTo>
                    <a:pt x="1104" y="254"/>
                  </a:lnTo>
                  <a:lnTo>
                    <a:pt x="1094" y="259"/>
                  </a:lnTo>
                  <a:lnTo>
                    <a:pt x="1088" y="265"/>
                  </a:lnTo>
                  <a:lnTo>
                    <a:pt x="1083" y="275"/>
                  </a:lnTo>
                  <a:lnTo>
                    <a:pt x="1075" y="289"/>
                  </a:lnTo>
                  <a:lnTo>
                    <a:pt x="1063" y="305"/>
                  </a:lnTo>
                  <a:lnTo>
                    <a:pt x="1055" y="318"/>
                  </a:lnTo>
                  <a:lnTo>
                    <a:pt x="1047" y="332"/>
                  </a:lnTo>
                  <a:lnTo>
                    <a:pt x="1043" y="348"/>
                  </a:lnTo>
                  <a:lnTo>
                    <a:pt x="1037" y="362"/>
                  </a:lnTo>
                  <a:lnTo>
                    <a:pt x="1029" y="376"/>
                  </a:lnTo>
                  <a:lnTo>
                    <a:pt x="1016" y="387"/>
                  </a:lnTo>
                  <a:lnTo>
                    <a:pt x="1002" y="395"/>
                  </a:lnTo>
                  <a:lnTo>
                    <a:pt x="984" y="403"/>
                  </a:lnTo>
                  <a:lnTo>
                    <a:pt x="966" y="411"/>
                  </a:lnTo>
                  <a:lnTo>
                    <a:pt x="949" y="417"/>
                  </a:lnTo>
                  <a:lnTo>
                    <a:pt x="937" y="419"/>
                  </a:lnTo>
                  <a:lnTo>
                    <a:pt x="921" y="415"/>
                  </a:lnTo>
                  <a:lnTo>
                    <a:pt x="903" y="411"/>
                  </a:lnTo>
                  <a:lnTo>
                    <a:pt x="884" y="409"/>
                  </a:lnTo>
                  <a:lnTo>
                    <a:pt x="864" y="411"/>
                  </a:lnTo>
                  <a:lnTo>
                    <a:pt x="846" y="419"/>
                  </a:lnTo>
                  <a:lnTo>
                    <a:pt x="829" y="431"/>
                  </a:lnTo>
                  <a:lnTo>
                    <a:pt x="813" y="440"/>
                  </a:lnTo>
                  <a:lnTo>
                    <a:pt x="801" y="450"/>
                  </a:lnTo>
                  <a:lnTo>
                    <a:pt x="799" y="454"/>
                  </a:lnTo>
                  <a:lnTo>
                    <a:pt x="797" y="458"/>
                  </a:lnTo>
                  <a:lnTo>
                    <a:pt x="795" y="464"/>
                  </a:lnTo>
                  <a:lnTo>
                    <a:pt x="793" y="468"/>
                  </a:lnTo>
                  <a:lnTo>
                    <a:pt x="791" y="472"/>
                  </a:lnTo>
                  <a:lnTo>
                    <a:pt x="789" y="474"/>
                  </a:lnTo>
                  <a:lnTo>
                    <a:pt x="787" y="474"/>
                  </a:lnTo>
                  <a:lnTo>
                    <a:pt x="783" y="474"/>
                  </a:lnTo>
                  <a:lnTo>
                    <a:pt x="777" y="470"/>
                  </a:lnTo>
                  <a:lnTo>
                    <a:pt x="770" y="462"/>
                  </a:lnTo>
                  <a:lnTo>
                    <a:pt x="760" y="456"/>
                  </a:lnTo>
                  <a:lnTo>
                    <a:pt x="752" y="456"/>
                  </a:lnTo>
                  <a:lnTo>
                    <a:pt x="742" y="462"/>
                  </a:lnTo>
                  <a:lnTo>
                    <a:pt x="734" y="472"/>
                  </a:lnTo>
                  <a:lnTo>
                    <a:pt x="726" y="484"/>
                  </a:lnTo>
                  <a:lnTo>
                    <a:pt x="718" y="496"/>
                  </a:lnTo>
                  <a:lnTo>
                    <a:pt x="708" y="507"/>
                  </a:lnTo>
                  <a:lnTo>
                    <a:pt x="695" y="513"/>
                  </a:lnTo>
                  <a:lnTo>
                    <a:pt x="679" y="513"/>
                  </a:lnTo>
                  <a:lnTo>
                    <a:pt x="657" y="509"/>
                  </a:lnTo>
                  <a:lnTo>
                    <a:pt x="644" y="503"/>
                  </a:lnTo>
                  <a:lnTo>
                    <a:pt x="634" y="494"/>
                  </a:lnTo>
                  <a:lnTo>
                    <a:pt x="622" y="482"/>
                  </a:lnTo>
                  <a:lnTo>
                    <a:pt x="612" y="468"/>
                  </a:lnTo>
                  <a:lnTo>
                    <a:pt x="602" y="454"/>
                  </a:lnTo>
                  <a:lnTo>
                    <a:pt x="592" y="442"/>
                  </a:lnTo>
                  <a:lnTo>
                    <a:pt x="583" y="437"/>
                  </a:lnTo>
                  <a:lnTo>
                    <a:pt x="575" y="440"/>
                  </a:lnTo>
                  <a:lnTo>
                    <a:pt x="571" y="452"/>
                  </a:lnTo>
                  <a:lnTo>
                    <a:pt x="575" y="464"/>
                  </a:lnTo>
                  <a:lnTo>
                    <a:pt x="581" y="478"/>
                  </a:lnTo>
                  <a:lnTo>
                    <a:pt x="588" y="490"/>
                  </a:lnTo>
                  <a:lnTo>
                    <a:pt x="596" y="498"/>
                  </a:lnTo>
                  <a:lnTo>
                    <a:pt x="608" y="509"/>
                  </a:lnTo>
                  <a:lnTo>
                    <a:pt x="618" y="519"/>
                  </a:lnTo>
                  <a:lnTo>
                    <a:pt x="624" y="531"/>
                  </a:lnTo>
                  <a:lnTo>
                    <a:pt x="624" y="541"/>
                  </a:lnTo>
                  <a:lnTo>
                    <a:pt x="612" y="557"/>
                  </a:lnTo>
                  <a:lnTo>
                    <a:pt x="596" y="574"/>
                  </a:lnTo>
                  <a:lnTo>
                    <a:pt x="577" y="588"/>
                  </a:lnTo>
                  <a:lnTo>
                    <a:pt x="557" y="596"/>
                  </a:lnTo>
                  <a:lnTo>
                    <a:pt x="545" y="600"/>
                  </a:lnTo>
                  <a:lnTo>
                    <a:pt x="535" y="598"/>
                  </a:lnTo>
                  <a:lnTo>
                    <a:pt x="533" y="596"/>
                  </a:lnTo>
                  <a:lnTo>
                    <a:pt x="531" y="594"/>
                  </a:lnTo>
                  <a:lnTo>
                    <a:pt x="527" y="592"/>
                  </a:lnTo>
                  <a:lnTo>
                    <a:pt x="525" y="590"/>
                  </a:lnTo>
                  <a:lnTo>
                    <a:pt x="523" y="590"/>
                  </a:lnTo>
                  <a:lnTo>
                    <a:pt x="521" y="590"/>
                  </a:lnTo>
                  <a:lnTo>
                    <a:pt x="520" y="592"/>
                  </a:lnTo>
                  <a:lnTo>
                    <a:pt x="518" y="598"/>
                  </a:lnTo>
                  <a:lnTo>
                    <a:pt x="514" y="608"/>
                  </a:lnTo>
                  <a:lnTo>
                    <a:pt x="504" y="614"/>
                  </a:lnTo>
                  <a:lnTo>
                    <a:pt x="492" y="624"/>
                  </a:lnTo>
                  <a:lnTo>
                    <a:pt x="478" y="637"/>
                  </a:lnTo>
                  <a:lnTo>
                    <a:pt x="466" y="651"/>
                  </a:lnTo>
                  <a:lnTo>
                    <a:pt x="459" y="661"/>
                  </a:lnTo>
                  <a:lnTo>
                    <a:pt x="451" y="667"/>
                  </a:lnTo>
                  <a:lnTo>
                    <a:pt x="441" y="667"/>
                  </a:lnTo>
                  <a:lnTo>
                    <a:pt x="427" y="665"/>
                  </a:lnTo>
                  <a:lnTo>
                    <a:pt x="411" y="667"/>
                  </a:lnTo>
                  <a:lnTo>
                    <a:pt x="390" y="669"/>
                  </a:lnTo>
                  <a:lnTo>
                    <a:pt x="374" y="669"/>
                  </a:lnTo>
                  <a:lnTo>
                    <a:pt x="360" y="675"/>
                  </a:lnTo>
                  <a:lnTo>
                    <a:pt x="348" y="683"/>
                  </a:lnTo>
                  <a:lnTo>
                    <a:pt x="336" y="694"/>
                  </a:lnTo>
                  <a:lnTo>
                    <a:pt x="323" y="704"/>
                  </a:lnTo>
                  <a:lnTo>
                    <a:pt x="299" y="714"/>
                  </a:lnTo>
                  <a:lnTo>
                    <a:pt x="271" y="726"/>
                  </a:lnTo>
                  <a:lnTo>
                    <a:pt x="246" y="734"/>
                  </a:lnTo>
                  <a:lnTo>
                    <a:pt x="226" y="740"/>
                  </a:lnTo>
                  <a:lnTo>
                    <a:pt x="212" y="740"/>
                  </a:lnTo>
                  <a:lnTo>
                    <a:pt x="199" y="740"/>
                  </a:lnTo>
                  <a:lnTo>
                    <a:pt x="185" y="742"/>
                  </a:lnTo>
                  <a:lnTo>
                    <a:pt x="173" y="748"/>
                  </a:lnTo>
                  <a:lnTo>
                    <a:pt x="163" y="759"/>
                  </a:lnTo>
                  <a:lnTo>
                    <a:pt x="153" y="773"/>
                  </a:lnTo>
                  <a:lnTo>
                    <a:pt x="142" y="781"/>
                  </a:lnTo>
                  <a:lnTo>
                    <a:pt x="128" y="787"/>
                  </a:lnTo>
                  <a:lnTo>
                    <a:pt x="116" y="793"/>
                  </a:lnTo>
                  <a:lnTo>
                    <a:pt x="108" y="803"/>
                  </a:lnTo>
                  <a:lnTo>
                    <a:pt x="100" y="816"/>
                  </a:lnTo>
                  <a:lnTo>
                    <a:pt x="92" y="826"/>
                  </a:lnTo>
                  <a:lnTo>
                    <a:pt x="86" y="834"/>
                  </a:lnTo>
                  <a:lnTo>
                    <a:pt x="90" y="844"/>
                  </a:lnTo>
                  <a:lnTo>
                    <a:pt x="104" y="856"/>
                  </a:lnTo>
                  <a:lnTo>
                    <a:pt x="118" y="872"/>
                  </a:lnTo>
                  <a:lnTo>
                    <a:pt x="130" y="891"/>
                  </a:lnTo>
                  <a:lnTo>
                    <a:pt x="138" y="905"/>
                  </a:lnTo>
                  <a:lnTo>
                    <a:pt x="144" y="919"/>
                  </a:lnTo>
                  <a:lnTo>
                    <a:pt x="146" y="931"/>
                  </a:lnTo>
                  <a:lnTo>
                    <a:pt x="140" y="940"/>
                  </a:lnTo>
                  <a:lnTo>
                    <a:pt x="128" y="946"/>
                  </a:lnTo>
                  <a:lnTo>
                    <a:pt x="114" y="954"/>
                  </a:lnTo>
                  <a:lnTo>
                    <a:pt x="96" y="960"/>
                  </a:lnTo>
                  <a:lnTo>
                    <a:pt x="79" y="960"/>
                  </a:lnTo>
                  <a:lnTo>
                    <a:pt x="67" y="956"/>
                  </a:lnTo>
                  <a:lnTo>
                    <a:pt x="51" y="938"/>
                  </a:lnTo>
                  <a:lnTo>
                    <a:pt x="37" y="919"/>
                  </a:lnTo>
                  <a:lnTo>
                    <a:pt x="25" y="901"/>
                  </a:lnTo>
                  <a:lnTo>
                    <a:pt x="18" y="887"/>
                  </a:lnTo>
                  <a:lnTo>
                    <a:pt x="10" y="872"/>
                  </a:lnTo>
                  <a:lnTo>
                    <a:pt x="4" y="854"/>
                  </a:lnTo>
                  <a:lnTo>
                    <a:pt x="2" y="840"/>
                  </a:lnTo>
                  <a:lnTo>
                    <a:pt x="2" y="826"/>
                  </a:lnTo>
                  <a:lnTo>
                    <a:pt x="2" y="812"/>
                  </a:lnTo>
                  <a:lnTo>
                    <a:pt x="4" y="797"/>
                  </a:lnTo>
                  <a:lnTo>
                    <a:pt x="12" y="783"/>
                  </a:lnTo>
                  <a:lnTo>
                    <a:pt x="25" y="765"/>
                  </a:lnTo>
                  <a:lnTo>
                    <a:pt x="31" y="753"/>
                  </a:lnTo>
                  <a:lnTo>
                    <a:pt x="33" y="749"/>
                  </a:lnTo>
                  <a:lnTo>
                    <a:pt x="4" y="746"/>
                  </a:lnTo>
                  <a:lnTo>
                    <a:pt x="0" y="734"/>
                  </a:lnTo>
                  <a:lnTo>
                    <a:pt x="33" y="687"/>
                  </a:lnTo>
                  <a:lnTo>
                    <a:pt x="71" y="675"/>
                  </a:lnTo>
                  <a:lnTo>
                    <a:pt x="77" y="637"/>
                  </a:lnTo>
                  <a:lnTo>
                    <a:pt x="128" y="627"/>
                  </a:lnTo>
                  <a:lnTo>
                    <a:pt x="147" y="612"/>
                  </a:lnTo>
                  <a:lnTo>
                    <a:pt x="147" y="553"/>
                  </a:lnTo>
                  <a:lnTo>
                    <a:pt x="175" y="539"/>
                  </a:lnTo>
                  <a:lnTo>
                    <a:pt x="244" y="478"/>
                  </a:lnTo>
                  <a:lnTo>
                    <a:pt x="238" y="403"/>
                  </a:lnTo>
                  <a:lnTo>
                    <a:pt x="264" y="332"/>
                  </a:lnTo>
                  <a:lnTo>
                    <a:pt x="301" y="307"/>
                  </a:lnTo>
                  <a:lnTo>
                    <a:pt x="297" y="250"/>
                  </a:lnTo>
                  <a:lnTo>
                    <a:pt x="325" y="220"/>
                  </a:lnTo>
                  <a:lnTo>
                    <a:pt x="303" y="157"/>
                  </a:lnTo>
                  <a:lnTo>
                    <a:pt x="329" y="143"/>
                  </a:lnTo>
                  <a:lnTo>
                    <a:pt x="329" y="86"/>
                  </a:lnTo>
                  <a:lnTo>
                    <a:pt x="384" y="78"/>
                  </a:lnTo>
                  <a:lnTo>
                    <a:pt x="484" y="9"/>
                  </a:lnTo>
                  <a:lnTo>
                    <a:pt x="535" y="39"/>
                  </a:lnTo>
                  <a:lnTo>
                    <a:pt x="592" y="9"/>
                  </a:lnTo>
                  <a:lnTo>
                    <a:pt x="624" y="29"/>
                  </a:lnTo>
                  <a:lnTo>
                    <a:pt x="693" y="0"/>
                  </a:lnTo>
                  <a:lnTo>
                    <a:pt x="720" y="27"/>
                  </a:lnTo>
                  <a:lnTo>
                    <a:pt x="681" y="94"/>
                  </a:lnTo>
                  <a:lnTo>
                    <a:pt x="651" y="130"/>
                  </a:lnTo>
                  <a:lnTo>
                    <a:pt x="679" y="151"/>
                  </a:lnTo>
                  <a:lnTo>
                    <a:pt x="740" y="128"/>
                  </a:lnTo>
                  <a:lnTo>
                    <a:pt x="823" y="92"/>
                  </a:lnTo>
                  <a:lnTo>
                    <a:pt x="878" y="120"/>
                  </a:lnTo>
                  <a:lnTo>
                    <a:pt x="895" y="59"/>
                  </a:lnTo>
                  <a:lnTo>
                    <a:pt x="984" y="61"/>
                  </a:lnTo>
                  <a:lnTo>
                    <a:pt x="1053" y="96"/>
                  </a:lnTo>
                  <a:lnTo>
                    <a:pt x="1086" y="161"/>
                  </a:lnTo>
                  <a:lnTo>
                    <a:pt x="1110" y="216"/>
                  </a:lnTo>
                  <a:lnTo>
                    <a:pt x="1128" y="246"/>
                  </a:lnTo>
                </a:path>
              </a:pathLst>
            </a:custGeom>
            <a:grpFill/>
            <a:ln w="6350">
              <a:solidFill>
                <a:srgbClr val="414455"/>
              </a:solidFill>
              <a:prstDash val="solid"/>
              <a:round/>
            </a:ln>
          </p:spPr>
          <p:txBody>
            <a:bodyPr/>
            <a:lstStyle/>
            <a:p>
              <a:endParaRPr lang="zh-CN" altLang="en-US"/>
            </a:p>
          </p:txBody>
        </p:sp>
        <p:sp>
          <p:nvSpPr>
            <p:cNvPr id="59" name="Freeform 79"/>
            <p:cNvSpPr/>
            <p:nvPr/>
          </p:nvSpPr>
          <p:spPr bwMode="gray">
            <a:xfrm>
              <a:off x="3636" y="3029"/>
              <a:ext cx="313" cy="413"/>
            </a:xfrm>
            <a:custGeom>
              <a:avLst/>
              <a:gdLst>
                <a:gd name="T0" fmla="*/ 156 w 626"/>
                <a:gd name="T1" fmla="*/ 31 h 825"/>
                <a:gd name="T2" fmla="*/ 154 w 626"/>
                <a:gd name="T3" fmla="*/ 37 h 825"/>
                <a:gd name="T4" fmla="*/ 152 w 626"/>
                <a:gd name="T5" fmla="*/ 44 h 825"/>
                <a:gd name="T6" fmla="*/ 146 w 626"/>
                <a:gd name="T7" fmla="*/ 52 h 825"/>
                <a:gd name="T8" fmla="*/ 138 w 626"/>
                <a:gd name="T9" fmla="*/ 57 h 825"/>
                <a:gd name="T10" fmla="*/ 131 w 626"/>
                <a:gd name="T11" fmla="*/ 61 h 825"/>
                <a:gd name="T12" fmla="*/ 130 w 626"/>
                <a:gd name="T13" fmla="*/ 62 h 825"/>
                <a:gd name="T14" fmla="*/ 132 w 626"/>
                <a:gd name="T15" fmla="*/ 68 h 825"/>
                <a:gd name="T16" fmla="*/ 135 w 626"/>
                <a:gd name="T17" fmla="*/ 75 h 825"/>
                <a:gd name="T18" fmla="*/ 136 w 626"/>
                <a:gd name="T19" fmla="*/ 81 h 825"/>
                <a:gd name="T20" fmla="*/ 136 w 626"/>
                <a:gd name="T21" fmla="*/ 89 h 825"/>
                <a:gd name="T22" fmla="*/ 137 w 626"/>
                <a:gd name="T23" fmla="*/ 95 h 825"/>
                <a:gd name="T24" fmla="*/ 138 w 626"/>
                <a:gd name="T25" fmla="*/ 104 h 825"/>
                <a:gd name="T26" fmla="*/ 131 w 626"/>
                <a:gd name="T27" fmla="*/ 112 h 825"/>
                <a:gd name="T28" fmla="*/ 122 w 626"/>
                <a:gd name="T29" fmla="*/ 120 h 825"/>
                <a:gd name="T30" fmla="*/ 117 w 626"/>
                <a:gd name="T31" fmla="*/ 131 h 825"/>
                <a:gd name="T32" fmla="*/ 115 w 626"/>
                <a:gd name="T33" fmla="*/ 142 h 825"/>
                <a:gd name="T34" fmla="*/ 110 w 626"/>
                <a:gd name="T35" fmla="*/ 151 h 825"/>
                <a:gd name="T36" fmla="*/ 103 w 626"/>
                <a:gd name="T37" fmla="*/ 156 h 825"/>
                <a:gd name="T38" fmla="*/ 94 w 626"/>
                <a:gd name="T39" fmla="*/ 158 h 825"/>
                <a:gd name="T40" fmla="*/ 86 w 626"/>
                <a:gd name="T41" fmla="*/ 161 h 825"/>
                <a:gd name="T42" fmla="*/ 85 w 626"/>
                <a:gd name="T43" fmla="*/ 165 h 825"/>
                <a:gd name="T44" fmla="*/ 89 w 626"/>
                <a:gd name="T45" fmla="*/ 171 h 825"/>
                <a:gd name="T46" fmla="*/ 90 w 626"/>
                <a:gd name="T47" fmla="*/ 176 h 825"/>
                <a:gd name="T48" fmla="*/ 86 w 626"/>
                <a:gd name="T49" fmla="*/ 182 h 825"/>
                <a:gd name="T50" fmla="*/ 80 w 626"/>
                <a:gd name="T51" fmla="*/ 189 h 825"/>
                <a:gd name="T52" fmla="*/ 76 w 626"/>
                <a:gd name="T53" fmla="*/ 193 h 825"/>
                <a:gd name="T54" fmla="*/ 69 w 626"/>
                <a:gd name="T55" fmla="*/ 199 h 825"/>
                <a:gd name="T56" fmla="*/ 61 w 626"/>
                <a:gd name="T57" fmla="*/ 204 h 825"/>
                <a:gd name="T58" fmla="*/ 58 w 626"/>
                <a:gd name="T59" fmla="*/ 207 h 825"/>
                <a:gd name="T60" fmla="*/ 48 w 626"/>
                <a:gd name="T61" fmla="*/ 185 h 825"/>
                <a:gd name="T62" fmla="*/ 22 w 626"/>
                <a:gd name="T63" fmla="*/ 161 h 825"/>
                <a:gd name="T64" fmla="*/ 0 w 626"/>
                <a:gd name="T65" fmla="*/ 146 h 825"/>
                <a:gd name="T66" fmla="*/ 15 w 626"/>
                <a:gd name="T67" fmla="*/ 107 h 825"/>
                <a:gd name="T68" fmla="*/ 20 w 626"/>
                <a:gd name="T69" fmla="*/ 88 h 825"/>
                <a:gd name="T70" fmla="*/ 18 w 626"/>
                <a:gd name="T71" fmla="*/ 67 h 825"/>
                <a:gd name="T72" fmla="*/ 34 w 626"/>
                <a:gd name="T73" fmla="*/ 43 h 825"/>
                <a:gd name="T74" fmla="*/ 42 w 626"/>
                <a:gd name="T75" fmla="*/ 24 h 825"/>
                <a:gd name="T76" fmla="*/ 63 w 626"/>
                <a:gd name="T77" fmla="*/ 17 h 825"/>
                <a:gd name="T78" fmla="*/ 75 w 626"/>
                <a:gd name="T79" fmla="*/ 1 h 825"/>
                <a:gd name="T80" fmla="*/ 92 w 626"/>
                <a:gd name="T81" fmla="*/ 14 h 825"/>
                <a:gd name="T82" fmla="*/ 114 w 626"/>
                <a:gd name="T83" fmla="*/ 32 h 825"/>
                <a:gd name="T84" fmla="*/ 135 w 626"/>
                <a:gd name="T85" fmla="*/ 32 h 825"/>
                <a:gd name="T86" fmla="*/ 151 w 626"/>
                <a:gd name="T87" fmla="*/ 25 h 825"/>
                <a:gd name="T88" fmla="*/ 0 60000 65536"/>
                <a:gd name="T89" fmla="*/ 0 60000 65536"/>
                <a:gd name="T90" fmla="*/ 0 60000 65536"/>
                <a:gd name="T91" fmla="*/ 0 60000 65536"/>
                <a:gd name="T92" fmla="*/ 0 60000 65536"/>
                <a:gd name="T93" fmla="*/ 0 60000 65536"/>
                <a:gd name="T94" fmla="*/ 0 60000 65536"/>
                <a:gd name="T95" fmla="*/ 0 60000 65536"/>
                <a:gd name="T96" fmla="*/ 0 60000 65536"/>
                <a:gd name="T97" fmla="*/ 0 60000 65536"/>
                <a:gd name="T98" fmla="*/ 0 60000 65536"/>
                <a:gd name="T99" fmla="*/ 0 60000 65536"/>
                <a:gd name="T100" fmla="*/ 0 60000 65536"/>
                <a:gd name="T101" fmla="*/ 0 60000 65536"/>
                <a:gd name="T102" fmla="*/ 0 60000 65536"/>
                <a:gd name="T103" fmla="*/ 0 60000 65536"/>
                <a:gd name="T104" fmla="*/ 0 60000 65536"/>
                <a:gd name="T105" fmla="*/ 0 60000 65536"/>
                <a:gd name="T106" fmla="*/ 0 60000 65536"/>
                <a:gd name="T107" fmla="*/ 0 60000 65536"/>
                <a:gd name="T108" fmla="*/ 0 60000 65536"/>
                <a:gd name="T109" fmla="*/ 0 60000 65536"/>
                <a:gd name="T110" fmla="*/ 0 60000 65536"/>
                <a:gd name="T111" fmla="*/ 0 60000 65536"/>
                <a:gd name="T112" fmla="*/ 0 60000 65536"/>
                <a:gd name="T113" fmla="*/ 0 60000 65536"/>
                <a:gd name="T114" fmla="*/ 0 60000 65536"/>
                <a:gd name="T115" fmla="*/ 0 60000 65536"/>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w 626"/>
                <a:gd name="T133" fmla="*/ 0 h 825"/>
                <a:gd name="T134" fmla="*/ 626 w 626"/>
                <a:gd name="T135" fmla="*/ 825 h 825"/>
              </a:gdLst>
              <a:ahLst/>
              <a:cxnLst>
                <a:cxn ang="T88">
                  <a:pos x="T0" y="T1"/>
                </a:cxn>
                <a:cxn ang="T89">
                  <a:pos x="T2" y="T3"/>
                </a:cxn>
                <a:cxn ang="T90">
                  <a:pos x="T4" y="T5"/>
                </a:cxn>
                <a:cxn ang="T91">
                  <a:pos x="T6" y="T7"/>
                </a:cxn>
                <a:cxn ang="T92">
                  <a:pos x="T8" y="T9"/>
                </a:cxn>
                <a:cxn ang="T93">
                  <a:pos x="T10" y="T11"/>
                </a:cxn>
                <a:cxn ang="T94">
                  <a:pos x="T12" y="T13"/>
                </a:cxn>
                <a:cxn ang="T95">
                  <a:pos x="T14" y="T15"/>
                </a:cxn>
                <a:cxn ang="T96">
                  <a:pos x="T16" y="T17"/>
                </a:cxn>
                <a:cxn ang="T97">
                  <a:pos x="T18" y="T19"/>
                </a:cxn>
                <a:cxn ang="T98">
                  <a:pos x="T20" y="T21"/>
                </a:cxn>
                <a:cxn ang="T99">
                  <a:pos x="T22" y="T23"/>
                </a:cxn>
                <a:cxn ang="T100">
                  <a:pos x="T24" y="T25"/>
                </a:cxn>
                <a:cxn ang="T101">
                  <a:pos x="T26" y="T27"/>
                </a:cxn>
                <a:cxn ang="T102">
                  <a:pos x="T28" y="T29"/>
                </a:cxn>
                <a:cxn ang="T103">
                  <a:pos x="T30" y="T31"/>
                </a:cxn>
                <a:cxn ang="T104">
                  <a:pos x="T32" y="T33"/>
                </a:cxn>
                <a:cxn ang="T105">
                  <a:pos x="T34" y="T35"/>
                </a:cxn>
                <a:cxn ang="T106">
                  <a:pos x="T36" y="T37"/>
                </a:cxn>
                <a:cxn ang="T107">
                  <a:pos x="T38" y="T39"/>
                </a:cxn>
                <a:cxn ang="T108">
                  <a:pos x="T40" y="T41"/>
                </a:cxn>
                <a:cxn ang="T109">
                  <a:pos x="T42" y="T43"/>
                </a:cxn>
                <a:cxn ang="T110">
                  <a:pos x="T44" y="T45"/>
                </a:cxn>
                <a:cxn ang="T111">
                  <a:pos x="T46" y="T47"/>
                </a:cxn>
                <a:cxn ang="T112">
                  <a:pos x="T48" y="T49"/>
                </a:cxn>
                <a:cxn ang="T113">
                  <a:pos x="T50" y="T51"/>
                </a:cxn>
                <a:cxn ang="T114">
                  <a:pos x="T52" y="T53"/>
                </a:cxn>
                <a:cxn ang="T115">
                  <a:pos x="T54" y="T55"/>
                </a:cxn>
                <a:cxn ang="T116">
                  <a:pos x="T56" y="T57"/>
                </a:cxn>
                <a:cxn ang="T117">
                  <a:pos x="T58" y="T59"/>
                </a:cxn>
                <a:cxn ang="T118">
                  <a:pos x="T60" y="T61"/>
                </a:cxn>
                <a:cxn ang="T119">
                  <a:pos x="T62" y="T63"/>
                </a:cxn>
                <a:cxn ang="T120">
                  <a:pos x="T64" y="T65"/>
                </a:cxn>
                <a:cxn ang="T121">
                  <a:pos x="T66" y="T67"/>
                </a:cxn>
                <a:cxn ang="T122">
                  <a:pos x="T68" y="T69"/>
                </a:cxn>
                <a:cxn ang="T123">
                  <a:pos x="T70" y="T71"/>
                </a:cxn>
                <a:cxn ang="T124">
                  <a:pos x="T72" y="T73"/>
                </a:cxn>
                <a:cxn ang="T125">
                  <a:pos x="T74" y="T75"/>
                </a:cxn>
                <a:cxn ang="T126">
                  <a:pos x="T76" y="T77"/>
                </a:cxn>
                <a:cxn ang="T127">
                  <a:pos x="T78" y="T79"/>
                </a:cxn>
                <a:cxn ang="T128">
                  <a:pos x="T80" y="T81"/>
                </a:cxn>
                <a:cxn ang="T129">
                  <a:pos x="T82" y="T83"/>
                </a:cxn>
                <a:cxn ang="T130">
                  <a:pos x="T84" y="T85"/>
                </a:cxn>
                <a:cxn ang="T131">
                  <a:pos x="T86" y="T87"/>
                </a:cxn>
              </a:cxnLst>
              <a:rect l="T132" t="T133" r="T134" b="T135"/>
              <a:pathLst>
                <a:path w="626" h="825">
                  <a:moveTo>
                    <a:pt x="626" y="122"/>
                  </a:moveTo>
                  <a:lnTo>
                    <a:pt x="624" y="124"/>
                  </a:lnTo>
                  <a:lnTo>
                    <a:pt x="621" y="134"/>
                  </a:lnTo>
                  <a:lnTo>
                    <a:pt x="615" y="146"/>
                  </a:lnTo>
                  <a:lnTo>
                    <a:pt x="613" y="159"/>
                  </a:lnTo>
                  <a:lnTo>
                    <a:pt x="607" y="173"/>
                  </a:lnTo>
                  <a:lnTo>
                    <a:pt x="597" y="189"/>
                  </a:lnTo>
                  <a:lnTo>
                    <a:pt x="581" y="205"/>
                  </a:lnTo>
                  <a:lnTo>
                    <a:pt x="565" y="216"/>
                  </a:lnTo>
                  <a:lnTo>
                    <a:pt x="550" y="228"/>
                  </a:lnTo>
                  <a:lnTo>
                    <a:pt x="534" y="236"/>
                  </a:lnTo>
                  <a:lnTo>
                    <a:pt x="524" y="242"/>
                  </a:lnTo>
                  <a:lnTo>
                    <a:pt x="520" y="244"/>
                  </a:lnTo>
                  <a:lnTo>
                    <a:pt x="520" y="248"/>
                  </a:lnTo>
                  <a:lnTo>
                    <a:pt x="524" y="258"/>
                  </a:lnTo>
                  <a:lnTo>
                    <a:pt x="528" y="272"/>
                  </a:lnTo>
                  <a:lnTo>
                    <a:pt x="532" y="285"/>
                  </a:lnTo>
                  <a:lnTo>
                    <a:pt x="538" y="299"/>
                  </a:lnTo>
                  <a:lnTo>
                    <a:pt x="542" y="309"/>
                  </a:lnTo>
                  <a:lnTo>
                    <a:pt x="544" y="321"/>
                  </a:lnTo>
                  <a:lnTo>
                    <a:pt x="546" y="339"/>
                  </a:lnTo>
                  <a:lnTo>
                    <a:pt x="544" y="354"/>
                  </a:lnTo>
                  <a:lnTo>
                    <a:pt x="544" y="368"/>
                  </a:lnTo>
                  <a:lnTo>
                    <a:pt x="548" y="380"/>
                  </a:lnTo>
                  <a:lnTo>
                    <a:pt x="550" y="396"/>
                  </a:lnTo>
                  <a:lnTo>
                    <a:pt x="550" y="413"/>
                  </a:lnTo>
                  <a:lnTo>
                    <a:pt x="540" y="429"/>
                  </a:lnTo>
                  <a:lnTo>
                    <a:pt x="522" y="447"/>
                  </a:lnTo>
                  <a:lnTo>
                    <a:pt x="504" y="462"/>
                  </a:lnTo>
                  <a:lnTo>
                    <a:pt x="489" y="480"/>
                  </a:lnTo>
                  <a:lnTo>
                    <a:pt x="479" y="494"/>
                  </a:lnTo>
                  <a:lnTo>
                    <a:pt x="469" y="522"/>
                  </a:lnTo>
                  <a:lnTo>
                    <a:pt x="463" y="549"/>
                  </a:lnTo>
                  <a:lnTo>
                    <a:pt x="459" y="565"/>
                  </a:lnTo>
                  <a:lnTo>
                    <a:pt x="451" y="585"/>
                  </a:lnTo>
                  <a:lnTo>
                    <a:pt x="441" y="602"/>
                  </a:lnTo>
                  <a:lnTo>
                    <a:pt x="428" y="618"/>
                  </a:lnTo>
                  <a:lnTo>
                    <a:pt x="414" y="624"/>
                  </a:lnTo>
                  <a:lnTo>
                    <a:pt x="396" y="630"/>
                  </a:lnTo>
                  <a:lnTo>
                    <a:pt x="376" y="632"/>
                  </a:lnTo>
                  <a:lnTo>
                    <a:pt x="359" y="636"/>
                  </a:lnTo>
                  <a:lnTo>
                    <a:pt x="345" y="642"/>
                  </a:lnTo>
                  <a:lnTo>
                    <a:pt x="337" y="648"/>
                  </a:lnTo>
                  <a:lnTo>
                    <a:pt x="339" y="659"/>
                  </a:lnTo>
                  <a:lnTo>
                    <a:pt x="347" y="669"/>
                  </a:lnTo>
                  <a:lnTo>
                    <a:pt x="357" y="681"/>
                  </a:lnTo>
                  <a:lnTo>
                    <a:pt x="363" y="691"/>
                  </a:lnTo>
                  <a:lnTo>
                    <a:pt x="361" y="701"/>
                  </a:lnTo>
                  <a:lnTo>
                    <a:pt x="353" y="710"/>
                  </a:lnTo>
                  <a:lnTo>
                    <a:pt x="343" y="726"/>
                  </a:lnTo>
                  <a:lnTo>
                    <a:pt x="331" y="742"/>
                  </a:lnTo>
                  <a:lnTo>
                    <a:pt x="319" y="756"/>
                  </a:lnTo>
                  <a:lnTo>
                    <a:pt x="312" y="766"/>
                  </a:lnTo>
                  <a:lnTo>
                    <a:pt x="302" y="771"/>
                  </a:lnTo>
                  <a:lnTo>
                    <a:pt x="290" y="781"/>
                  </a:lnTo>
                  <a:lnTo>
                    <a:pt x="274" y="793"/>
                  </a:lnTo>
                  <a:lnTo>
                    <a:pt x="258" y="805"/>
                  </a:lnTo>
                  <a:lnTo>
                    <a:pt x="245" y="815"/>
                  </a:lnTo>
                  <a:lnTo>
                    <a:pt x="235" y="821"/>
                  </a:lnTo>
                  <a:lnTo>
                    <a:pt x="231" y="825"/>
                  </a:lnTo>
                  <a:lnTo>
                    <a:pt x="215" y="795"/>
                  </a:lnTo>
                  <a:lnTo>
                    <a:pt x="191" y="740"/>
                  </a:lnTo>
                  <a:lnTo>
                    <a:pt x="158" y="675"/>
                  </a:lnTo>
                  <a:lnTo>
                    <a:pt x="89" y="642"/>
                  </a:lnTo>
                  <a:lnTo>
                    <a:pt x="2" y="640"/>
                  </a:lnTo>
                  <a:lnTo>
                    <a:pt x="0" y="581"/>
                  </a:lnTo>
                  <a:lnTo>
                    <a:pt x="28" y="476"/>
                  </a:lnTo>
                  <a:lnTo>
                    <a:pt x="60" y="425"/>
                  </a:lnTo>
                  <a:lnTo>
                    <a:pt x="58" y="376"/>
                  </a:lnTo>
                  <a:lnTo>
                    <a:pt x="77" y="352"/>
                  </a:lnTo>
                  <a:lnTo>
                    <a:pt x="63" y="317"/>
                  </a:lnTo>
                  <a:lnTo>
                    <a:pt x="69" y="266"/>
                  </a:lnTo>
                  <a:lnTo>
                    <a:pt x="126" y="244"/>
                  </a:lnTo>
                  <a:lnTo>
                    <a:pt x="136" y="171"/>
                  </a:lnTo>
                  <a:lnTo>
                    <a:pt x="140" y="116"/>
                  </a:lnTo>
                  <a:lnTo>
                    <a:pt x="170" y="94"/>
                  </a:lnTo>
                  <a:lnTo>
                    <a:pt x="203" y="94"/>
                  </a:lnTo>
                  <a:lnTo>
                    <a:pt x="254" y="65"/>
                  </a:lnTo>
                  <a:lnTo>
                    <a:pt x="298" y="45"/>
                  </a:lnTo>
                  <a:lnTo>
                    <a:pt x="298" y="4"/>
                  </a:lnTo>
                  <a:lnTo>
                    <a:pt x="363" y="0"/>
                  </a:lnTo>
                  <a:lnTo>
                    <a:pt x="367" y="53"/>
                  </a:lnTo>
                  <a:lnTo>
                    <a:pt x="406" y="110"/>
                  </a:lnTo>
                  <a:lnTo>
                    <a:pt x="455" y="126"/>
                  </a:lnTo>
                  <a:lnTo>
                    <a:pt x="495" y="83"/>
                  </a:lnTo>
                  <a:lnTo>
                    <a:pt x="538" y="126"/>
                  </a:lnTo>
                  <a:lnTo>
                    <a:pt x="571" y="122"/>
                  </a:lnTo>
                  <a:lnTo>
                    <a:pt x="603" y="98"/>
                  </a:lnTo>
                  <a:lnTo>
                    <a:pt x="626" y="122"/>
                  </a:lnTo>
                  <a:close/>
                </a:path>
              </a:pathLst>
            </a:custGeom>
            <a:grpFill/>
            <a:ln w="0">
              <a:solidFill>
                <a:srgbClr val="414455"/>
              </a:solidFill>
              <a:prstDash val="solid"/>
              <a:round/>
            </a:ln>
          </p:spPr>
          <p:txBody>
            <a:bodyPr/>
            <a:lstStyle/>
            <a:p>
              <a:endParaRPr lang="zh-CN" altLang="en-US"/>
            </a:p>
          </p:txBody>
        </p:sp>
        <p:sp>
          <p:nvSpPr>
            <p:cNvPr id="60" name="Freeform 80"/>
            <p:cNvSpPr/>
            <p:nvPr/>
          </p:nvSpPr>
          <p:spPr bwMode="gray">
            <a:xfrm>
              <a:off x="3636" y="3029"/>
              <a:ext cx="313" cy="413"/>
            </a:xfrm>
            <a:custGeom>
              <a:avLst/>
              <a:gdLst>
                <a:gd name="T0" fmla="*/ 156 w 626"/>
                <a:gd name="T1" fmla="*/ 31 h 825"/>
                <a:gd name="T2" fmla="*/ 154 w 626"/>
                <a:gd name="T3" fmla="*/ 37 h 825"/>
                <a:gd name="T4" fmla="*/ 152 w 626"/>
                <a:gd name="T5" fmla="*/ 44 h 825"/>
                <a:gd name="T6" fmla="*/ 146 w 626"/>
                <a:gd name="T7" fmla="*/ 52 h 825"/>
                <a:gd name="T8" fmla="*/ 138 w 626"/>
                <a:gd name="T9" fmla="*/ 57 h 825"/>
                <a:gd name="T10" fmla="*/ 131 w 626"/>
                <a:gd name="T11" fmla="*/ 61 h 825"/>
                <a:gd name="T12" fmla="*/ 130 w 626"/>
                <a:gd name="T13" fmla="*/ 62 h 825"/>
                <a:gd name="T14" fmla="*/ 132 w 626"/>
                <a:gd name="T15" fmla="*/ 68 h 825"/>
                <a:gd name="T16" fmla="*/ 135 w 626"/>
                <a:gd name="T17" fmla="*/ 75 h 825"/>
                <a:gd name="T18" fmla="*/ 136 w 626"/>
                <a:gd name="T19" fmla="*/ 81 h 825"/>
                <a:gd name="T20" fmla="*/ 136 w 626"/>
                <a:gd name="T21" fmla="*/ 89 h 825"/>
                <a:gd name="T22" fmla="*/ 137 w 626"/>
                <a:gd name="T23" fmla="*/ 95 h 825"/>
                <a:gd name="T24" fmla="*/ 138 w 626"/>
                <a:gd name="T25" fmla="*/ 104 h 825"/>
                <a:gd name="T26" fmla="*/ 131 w 626"/>
                <a:gd name="T27" fmla="*/ 112 h 825"/>
                <a:gd name="T28" fmla="*/ 122 w 626"/>
                <a:gd name="T29" fmla="*/ 120 h 825"/>
                <a:gd name="T30" fmla="*/ 117 w 626"/>
                <a:gd name="T31" fmla="*/ 131 h 825"/>
                <a:gd name="T32" fmla="*/ 115 w 626"/>
                <a:gd name="T33" fmla="*/ 142 h 825"/>
                <a:gd name="T34" fmla="*/ 110 w 626"/>
                <a:gd name="T35" fmla="*/ 151 h 825"/>
                <a:gd name="T36" fmla="*/ 103 w 626"/>
                <a:gd name="T37" fmla="*/ 156 h 825"/>
                <a:gd name="T38" fmla="*/ 94 w 626"/>
                <a:gd name="T39" fmla="*/ 158 h 825"/>
                <a:gd name="T40" fmla="*/ 86 w 626"/>
                <a:gd name="T41" fmla="*/ 161 h 825"/>
                <a:gd name="T42" fmla="*/ 85 w 626"/>
                <a:gd name="T43" fmla="*/ 165 h 825"/>
                <a:gd name="T44" fmla="*/ 89 w 626"/>
                <a:gd name="T45" fmla="*/ 171 h 825"/>
                <a:gd name="T46" fmla="*/ 90 w 626"/>
                <a:gd name="T47" fmla="*/ 176 h 825"/>
                <a:gd name="T48" fmla="*/ 86 w 626"/>
                <a:gd name="T49" fmla="*/ 182 h 825"/>
                <a:gd name="T50" fmla="*/ 80 w 626"/>
                <a:gd name="T51" fmla="*/ 189 h 825"/>
                <a:gd name="T52" fmla="*/ 76 w 626"/>
                <a:gd name="T53" fmla="*/ 193 h 825"/>
                <a:gd name="T54" fmla="*/ 69 w 626"/>
                <a:gd name="T55" fmla="*/ 199 h 825"/>
                <a:gd name="T56" fmla="*/ 61 w 626"/>
                <a:gd name="T57" fmla="*/ 204 h 825"/>
                <a:gd name="T58" fmla="*/ 58 w 626"/>
                <a:gd name="T59" fmla="*/ 207 h 825"/>
                <a:gd name="T60" fmla="*/ 48 w 626"/>
                <a:gd name="T61" fmla="*/ 185 h 825"/>
                <a:gd name="T62" fmla="*/ 22 w 626"/>
                <a:gd name="T63" fmla="*/ 161 h 825"/>
                <a:gd name="T64" fmla="*/ 0 w 626"/>
                <a:gd name="T65" fmla="*/ 146 h 825"/>
                <a:gd name="T66" fmla="*/ 15 w 626"/>
                <a:gd name="T67" fmla="*/ 107 h 825"/>
                <a:gd name="T68" fmla="*/ 20 w 626"/>
                <a:gd name="T69" fmla="*/ 88 h 825"/>
                <a:gd name="T70" fmla="*/ 18 w 626"/>
                <a:gd name="T71" fmla="*/ 67 h 825"/>
                <a:gd name="T72" fmla="*/ 34 w 626"/>
                <a:gd name="T73" fmla="*/ 43 h 825"/>
                <a:gd name="T74" fmla="*/ 42 w 626"/>
                <a:gd name="T75" fmla="*/ 24 h 825"/>
                <a:gd name="T76" fmla="*/ 63 w 626"/>
                <a:gd name="T77" fmla="*/ 17 h 825"/>
                <a:gd name="T78" fmla="*/ 75 w 626"/>
                <a:gd name="T79" fmla="*/ 1 h 825"/>
                <a:gd name="T80" fmla="*/ 92 w 626"/>
                <a:gd name="T81" fmla="*/ 14 h 825"/>
                <a:gd name="T82" fmla="*/ 114 w 626"/>
                <a:gd name="T83" fmla="*/ 32 h 825"/>
                <a:gd name="T84" fmla="*/ 135 w 626"/>
                <a:gd name="T85" fmla="*/ 32 h 825"/>
                <a:gd name="T86" fmla="*/ 151 w 626"/>
                <a:gd name="T87" fmla="*/ 25 h 825"/>
                <a:gd name="T88" fmla="*/ 0 60000 65536"/>
                <a:gd name="T89" fmla="*/ 0 60000 65536"/>
                <a:gd name="T90" fmla="*/ 0 60000 65536"/>
                <a:gd name="T91" fmla="*/ 0 60000 65536"/>
                <a:gd name="T92" fmla="*/ 0 60000 65536"/>
                <a:gd name="T93" fmla="*/ 0 60000 65536"/>
                <a:gd name="T94" fmla="*/ 0 60000 65536"/>
                <a:gd name="T95" fmla="*/ 0 60000 65536"/>
                <a:gd name="T96" fmla="*/ 0 60000 65536"/>
                <a:gd name="T97" fmla="*/ 0 60000 65536"/>
                <a:gd name="T98" fmla="*/ 0 60000 65536"/>
                <a:gd name="T99" fmla="*/ 0 60000 65536"/>
                <a:gd name="T100" fmla="*/ 0 60000 65536"/>
                <a:gd name="T101" fmla="*/ 0 60000 65536"/>
                <a:gd name="T102" fmla="*/ 0 60000 65536"/>
                <a:gd name="T103" fmla="*/ 0 60000 65536"/>
                <a:gd name="T104" fmla="*/ 0 60000 65536"/>
                <a:gd name="T105" fmla="*/ 0 60000 65536"/>
                <a:gd name="T106" fmla="*/ 0 60000 65536"/>
                <a:gd name="T107" fmla="*/ 0 60000 65536"/>
                <a:gd name="T108" fmla="*/ 0 60000 65536"/>
                <a:gd name="T109" fmla="*/ 0 60000 65536"/>
                <a:gd name="T110" fmla="*/ 0 60000 65536"/>
                <a:gd name="T111" fmla="*/ 0 60000 65536"/>
                <a:gd name="T112" fmla="*/ 0 60000 65536"/>
                <a:gd name="T113" fmla="*/ 0 60000 65536"/>
                <a:gd name="T114" fmla="*/ 0 60000 65536"/>
                <a:gd name="T115" fmla="*/ 0 60000 65536"/>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w 626"/>
                <a:gd name="T133" fmla="*/ 0 h 825"/>
                <a:gd name="T134" fmla="*/ 626 w 626"/>
                <a:gd name="T135" fmla="*/ 825 h 825"/>
              </a:gdLst>
              <a:ahLst/>
              <a:cxnLst>
                <a:cxn ang="T88">
                  <a:pos x="T0" y="T1"/>
                </a:cxn>
                <a:cxn ang="T89">
                  <a:pos x="T2" y="T3"/>
                </a:cxn>
                <a:cxn ang="T90">
                  <a:pos x="T4" y="T5"/>
                </a:cxn>
                <a:cxn ang="T91">
                  <a:pos x="T6" y="T7"/>
                </a:cxn>
                <a:cxn ang="T92">
                  <a:pos x="T8" y="T9"/>
                </a:cxn>
                <a:cxn ang="T93">
                  <a:pos x="T10" y="T11"/>
                </a:cxn>
                <a:cxn ang="T94">
                  <a:pos x="T12" y="T13"/>
                </a:cxn>
                <a:cxn ang="T95">
                  <a:pos x="T14" y="T15"/>
                </a:cxn>
                <a:cxn ang="T96">
                  <a:pos x="T16" y="T17"/>
                </a:cxn>
                <a:cxn ang="T97">
                  <a:pos x="T18" y="T19"/>
                </a:cxn>
                <a:cxn ang="T98">
                  <a:pos x="T20" y="T21"/>
                </a:cxn>
                <a:cxn ang="T99">
                  <a:pos x="T22" y="T23"/>
                </a:cxn>
                <a:cxn ang="T100">
                  <a:pos x="T24" y="T25"/>
                </a:cxn>
                <a:cxn ang="T101">
                  <a:pos x="T26" y="T27"/>
                </a:cxn>
                <a:cxn ang="T102">
                  <a:pos x="T28" y="T29"/>
                </a:cxn>
                <a:cxn ang="T103">
                  <a:pos x="T30" y="T31"/>
                </a:cxn>
                <a:cxn ang="T104">
                  <a:pos x="T32" y="T33"/>
                </a:cxn>
                <a:cxn ang="T105">
                  <a:pos x="T34" y="T35"/>
                </a:cxn>
                <a:cxn ang="T106">
                  <a:pos x="T36" y="T37"/>
                </a:cxn>
                <a:cxn ang="T107">
                  <a:pos x="T38" y="T39"/>
                </a:cxn>
                <a:cxn ang="T108">
                  <a:pos x="T40" y="T41"/>
                </a:cxn>
                <a:cxn ang="T109">
                  <a:pos x="T42" y="T43"/>
                </a:cxn>
                <a:cxn ang="T110">
                  <a:pos x="T44" y="T45"/>
                </a:cxn>
                <a:cxn ang="T111">
                  <a:pos x="T46" y="T47"/>
                </a:cxn>
                <a:cxn ang="T112">
                  <a:pos x="T48" y="T49"/>
                </a:cxn>
                <a:cxn ang="T113">
                  <a:pos x="T50" y="T51"/>
                </a:cxn>
                <a:cxn ang="T114">
                  <a:pos x="T52" y="T53"/>
                </a:cxn>
                <a:cxn ang="T115">
                  <a:pos x="T54" y="T55"/>
                </a:cxn>
                <a:cxn ang="T116">
                  <a:pos x="T56" y="T57"/>
                </a:cxn>
                <a:cxn ang="T117">
                  <a:pos x="T58" y="T59"/>
                </a:cxn>
                <a:cxn ang="T118">
                  <a:pos x="T60" y="T61"/>
                </a:cxn>
                <a:cxn ang="T119">
                  <a:pos x="T62" y="T63"/>
                </a:cxn>
                <a:cxn ang="T120">
                  <a:pos x="T64" y="T65"/>
                </a:cxn>
                <a:cxn ang="T121">
                  <a:pos x="T66" y="T67"/>
                </a:cxn>
                <a:cxn ang="T122">
                  <a:pos x="T68" y="T69"/>
                </a:cxn>
                <a:cxn ang="T123">
                  <a:pos x="T70" y="T71"/>
                </a:cxn>
                <a:cxn ang="T124">
                  <a:pos x="T72" y="T73"/>
                </a:cxn>
                <a:cxn ang="T125">
                  <a:pos x="T74" y="T75"/>
                </a:cxn>
                <a:cxn ang="T126">
                  <a:pos x="T76" y="T77"/>
                </a:cxn>
                <a:cxn ang="T127">
                  <a:pos x="T78" y="T79"/>
                </a:cxn>
                <a:cxn ang="T128">
                  <a:pos x="T80" y="T81"/>
                </a:cxn>
                <a:cxn ang="T129">
                  <a:pos x="T82" y="T83"/>
                </a:cxn>
                <a:cxn ang="T130">
                  <a:pos x="T84" y="T85"/>
                </a:cxn>
                <a:cxn ang="T131">
                  <a:pos x="T86" y="T87"/>
                </a:cxn>
              </a:cxnLst>
              <a:rect l="T132" t="T133" r="T134" b="T135"/>
              <a:pathLst>
                <a:path w="626" h="825">
                  <a:moveTo>
                    <a:pt x="626" y="122"/>
                  </a:moveTo>
                  <a:lnTo>
                    <a:pt x="624" y="124"/>
                  </a:lnTo>
                  <a:lnTo>
                    <a:pt x="621" y="134"/>
                  </a:lnTo>
                  <a:lnTo>
                    <a:pt x="615" y="146"/>
                  </a:lnTo>
                  <a:lnTo>
                    <a:pt x="613" y="159"/>
                  </a:lnTo>
                  <a:lnTo>
                    <a:pt x="607" y="173"/>
                  </a:lnTo>
                  <a:lnTo>
                    <a:pt x="597" y="189"/>
                  </a:lnTo>
                  <a:lnTo>
                    <a:pt x="581" y="205"/>
                  </a:lnTo>
                  <a:lnTo>
                    <a:pt x="565" y="216"/>
                  </a:lnTo>
                  <a:lnTo>
                    <a:pt x="550" y="228"/>
                  </a:lnTo>
                  <a:lnTo>
                    <a:pt x="534" y="236"/>
                  </a:lnTo>
                  <a:lnTo>
                    <a:pt x="524" y="242"/>
                  </a:lnTo>
                  <a:lnTo>
                    <a:pt x="520" y="244"/>
                  </a:lnTo>
                  <a:lnTo>
                    <a:pt x="520" y="248"/>
                  </a:lnTo>
                  <a:lnTo>
                    <a:pt x="524" y="258"/>
                  </a:lnTo>
                  <a:lnTo>
                    <a:pt x="528" y="272"/>
                  </a:lnTo>
                  <a:lnTo>
                    <a:pt x="532" y="285"/>
                  </a:lnTo>
                  <a:lnTo>
                    <a:pt x="538" y="299"/>
                  </a:lnTo>
                  <a:lnTo>
                    <a:pt x="542" y="309"/>
                  </a:lnTo>
                  <a:lnTo>
                    <a:pt x="544" y="321"/>
                  </a:lnTo>
                  <a:lnTo>
                    <a:pt x="546" y="339"/>
                  </a:lnTo>
                  <a:lnTo>
                    <a:pt x="544" y="354"/>
                  </a:lnTo>
                  <a:lnTo>
                    <a:pt x="544" y="368"/>
                  </a:lnTo>
                  <a:lnTo>
                    <a:pt x="548" y="380"/>
                  </a:lnTo>
                  <a:lnTo>
                    <a:pt x="550" y="396"/>
                  </a:lnTo>
                  <a:lnTo>
                    <a:pt x="550" y="413"/>
                  </a:lnTo>
                  <a:lnTo>
                    <a:pt x="540" y="429"/>
                  </a:lnTo>
                  <a:lnTo>
                    <a:pt x="522" y="447"/>
                  </a:lnTo>
                  <a:lnTo>
                    <a:pt x="504" y="462"/>
                  </a:lnTo>
                  <a:lnTo>
                    <a:pt x="489" y="480"/>
                  </a:lnTo>
                  <a:lnTo>
                    <a:pt x="479" y="494"/>
                  </a:lnTo>
                  <a:lnTo>
                    <a:pt x="469" y="522"/>
                  </a:lnTo>
                  <a:lnTo>
                    <a:pt x="463" y="549"/>
                  </a:lnTo>
                  <a:lnTo>
                    <a:pt x="459" y="565"/>
                  </a:lnTo>
                  <a:lnTo>
                    <a:pt x="451" y="585"/>
                  </a:lnTo>
                  <a:lnTo>
                    <a:pt x="441" y="602"/>
                  </a:lnTo>
                  <a:lnTo>
                    <a:pt x="428" y="618"/>
                  </a:lnTo>
                  <a:lnTo>
                    <a:pt x="414" y="624"/>
                  </a:lnTo>
                  <a:lnTo>
                    <a:pt x="396" y="630"/>
                  </a:lnTo>
                  <a:lnTo>
                    <a:pt x="376" y="632"/>
                  </a:lnTo>
                  <a:lnTo>
                    <a:pt x="359" y="636"/>
                  </a:lnTo>
                  <a:lnTo>
                    <a:pt x="345" y="642"/>
                  </a:lnTo>
                  <a:lnTo>
                    <a:pt x="337" y="648"/>
                  </a:lnTo>
                  <a:lnTo>
                    <a:pt x="339" y="659"/>
                  </a:lnTo>
                  <a:lnTo>
                    <a:pt x="347" y="669"/>
                  </a:lnTo>
                  <a:lnTo>
                    <a:pt x="357" y="681"/>
                  </a:lnTo>
                  <a:lnTo>
                    <a:pt x="363" y="691"/>
                  </a:lnTo>
                  <a:lnTo>
                    <a:pt x="361" y="701"/>
                  </a:lnTo>
                  <a:lnTo>
                    <a:pt x="353" y="710"/>
                  </a:lnTo>
                  <a:lnTo>
                    <a:pt x="343" y="726"/>
                  </a:lnTo>
                  <a:lnTo>
                    <a:pt x="331" y="742"/>
                  </a:lnTo>
                  <a:lnTo>
                    <a:pt x="319" y="756"/>
                  </a:lnTo>
                  <a:lnTo>
                    <a:pt x="312" y="766"/>
                  </a:lnTo>
                  <a:lnTo>
                    <a:pt x="302" y="771"/>
                  </a:lnTo>
                  <a:lnTo>
                    <a:pt x="290" y="781"/>
                  </a:lnTo>
                  <a:lnTo>
                    <a:pt x="274" y="793"/>
                  </a:lnTo>
                  <a:lnTo>
                    <a:pt x="258" y="805"/>
                  </a:lnTo>
                  <a:lnTo>
                    <a:pt x="245" y="815"/>
                  </a:lnTo>
                  <a:lnTo>
                    <a:pt x="235" y="821"/>
                  </a:lnTo>
                  <a:lnTo>
                    <a:pt x="231" y="825"/>
                  </a:lnTo>
                  <a:lnTo>
                    <a:pt x="215" y="795"/>
                  </a:lnTo>
                  <a:lnTo>
                    <a:pt x="191" y="740"/>
                  </a:lnTo>
                  <a:lnTo>
                    <a:pt x="158" y="675"/>
                  </a:lnTo>
                  <a:lnTo>
                    <a:pt x="89" y="642"/>
                  </a:lnTo>
                  <a:lnTo>
                    <a:pt x="2" y="640"/>
                  </a:lnTo>
                  <a:lnTo>
                    <a:pt x="0" y="581"/>
                  </a:lnTo>
                  <a:lnTo>
                    <a:pt x="28" y="476"/>
                  </a:lnTo>
                  <a:lnTo>
                    <a:pt x="60" y="425"/>
                  </a:lnTo>
                  <a:lnTo>
                    <a:pt x="58" y="376"/>
                  </a:lnTo>
                  <a:lnTo>
                    <a:pt x="77" y="352"/>
                  </a:lnTo>
                  <a:lnTo>
                    <a:pt x="63" y="317"/>
                  </a:lnTo>
                  <a:lnTo>
                    <a:pt x="69" y="266"/>
                  </a:lnTo>
                  <a:lnTo>
                    <a:pt x="126" y="244"/>
                  </a:lnTo>
                  <a:lnTo>
                    <a:pt x="136" y="171"/>
                  </a:lnTo>
                  <a:lnTo>
                    <a:pt x="140" y="116"/>
                  </a:lnTo>
                  <a:lnTo>
                    <a:pt x="170" y="94"/>
                  </a:lnTo>
                  <a:lnTo>
                    <a:pt x="203" y="94"/>
                  </a:lnTo>
                  <a:lnTo>
                    <a:pt x="254" y="65"/>
                  </a:lnTo>
                  <a:lnTo>
                    <a:pt x="298" y="45"/>
                  </a:lnTo>
                  <a:lnTo>
                    <a:pt x="298" y="4"/>
                  </a:lnTo>
                  <a:lnTo>
                    <a:pt x="363" y="0"/>
                  </a:lnTo>
                  <a:lnTo>
                    <a:pt x="367" y="53"/>
                  </a:lnTo>
                  <a:lnTo>
                    <a:pt x="406" y="110"/>
                  </a:lnTo>
                  <a:lnTo>
                    <a:pt x="455" y="126"/>
                  </a:lnTo>
                  <a:lnTo>
                    <a:pt x="495" y="83"/>
                  </a:lnTo>
                  <a:lnTo>
                    <a:pt x="538" y="126"/>
                  </a:lnTo>
                  <a:lnTo>
                    <a:pt x="571" y="122"/>
                  </a:lnTo>
                  <a:lnTo>
                    <a:pt x="603" y="98"/>
                  </a:lnTo>
                  <a:lnTo>
                    <a:pt x="626" y="122"/>
                  </a:lnTo>
                </a:path>
              </a:pathLst>
            </a:custGeom>
            <a:grpFill/>
            <a:ln w="6350">
              <a:solidFill>
                <a:srgbClr val="414455"/>
              </a:solidFill>
              <a:prstDash val="solid"/>
              <a:round/>
            </a:ln>
          </p:spPr>
          <p:txBody>
            <a:bodyPr/>
            <a:lstStyle/>
            <a:p>
              <a:endParaRPr lang="zh-CN" altLang="en-US"/>
            </a:p>
          </p:txBody>
        </p:sp>
        <p:sp>
          <p:nvSpPr>
            <p:cNvPr id="61" name="Freeform 81"/>
            <p:cNvSpPr/>
            <p:nvPr/>
          </p:nvSpPr>
          <p:spPr bwMode="gray">
            <a:xfrm>
              <a:off x="3746" y="2774"/>
              <a:ext cx="283" cy="318"/>
            </a:xfrm>
            <a:custGeom>
              <a:avLst/>
              <a:gdLst>
                <a:gd name="T0" fmla="*/ 109 w 565"/>
                <a:gd name="T1" fmla="*/ 11 h 638"/>
                <a:gd name="T2" fmla="*/ 106 w 565"/>
                <a:gd name="T3" fmla="*/ 11 h 638"/>
                <a:gd name="T4" fmla="*/ 103 w 565"/>
                <a:gd name="T5" fmla="*/ 14 h 638"/>
                <a:gd name="T6" fmla="*/ 100 w 565"/>
                <a:gd name="T7" fmla="*/ 21 h 638"/>
                <a:gd name="T8" fmla="*/ 99 w 565"/>
                <a:gd name="T9" fmla="*/ 28 h 638"/>
                <a:gd name="T10" fmla="*/ 96 w 565"/>
                <a:gd name="T11" fmla="*/ 31 h 638"/>
                <a:gd name="T12" fmla="*/ 90 w 565"/>
                <a:gd name="T13" fmla="*/ 29 h 638"/>
                <a:gd name="T14" fmla="*/ 84 w 565"/>
                <a:gd name="T15" fmla="*/ 26 h 638"/>
                <a:gd name="T16" fmla="*/ 80 w 565"/>
                <a:gd name="T17" fmla="*/ 26 h 638"/>
                <a:gd name="T18" fmla="*/ 82 w 565"/>
                <a:gd name="T19" fmla="*/ 32 h 638"/>
                <a:gd name="T20" fmla="*/ 87 w 565"/>
                <a:gd name="T21" fmla="*/ 36 h 638"/>
                <a:gd name="T22" fmla="*/ 93 w 565"/>
                <a:gd name="T23" fmla="*/ 38 h 638"/>
                <a:gd name="T24" fmla="*/ 101 w 565"/>
                <a:gd name="T25" fmla="*/ 35 h 638"/>
                <a:gd name="T26" fmla="*/ 104 w 565"/>
                <a:gd name="T27" fmla="*/ 31 h 638"/>
                <a:gd name="T28" fmla="*/ 106 w 565"/>
                <a:gd name="T29" fmla="*/ 25 h 638"/>
                <a:gd name="T30" fmla="*/ 110 w 565"/>
                <a:gd name="T31" fmla="*/ 24 h 638"/>
                <a:gd name="T32" fmla="*/ 117 w 565"/>
                <a:gd name="T33" fmla="*/ 30 h 638"/>
                <a:gd name="T34" fmla="*/ 126 w 565"/>
                <a:gd name="T35" fmla="*/ 34 h 638"/>
                <a:gd name="T36" fmla="*/ 131 w 565"/>
                <a:gd name="T37" fmla="*/ 36 h 638"/>
                <a:gd name="T38" fmla="*/ 138 w 565"/>
                <a:gd name="T39" fmla="*/ 38 h 638"/>
                <a:gd name="T40" fmla="*/ 142 w 565"/>
                <a:gd name="T41" fmla="*/ 44 h 638"/>
                <a:gd name="T42" fmla="*/ 139 w 565"/>
                <a:gd name="T43" fmla="*/ 51 h 638"/>
                <a:gd name="T44" fmla="*/ 133 w 565"/>
                <a:gd name="T45" fmla="*/ 58 h 638"/>
                <a:gd name="T46" fmla="*/ 130 w 565"/>
                <a:gd name="T47" fmla="*/ 60 h 638"/>
                <a:gd name="T48" fmla="*/ 134 w 565"/>
                <a:gd name="T49" fmla="*/ 60 h 638"/>
                <a:gd name="T50" fmla="*/ 139 w 565"/>
                <a:gd name="T51" fmla="*/ 60 h 638"/>
                <a:gd name="T52" fmla="*/ 141 w 565"/>
                <a:gd name="T53" fmla="*/ 63 h 638"/>
                <a:gd name="T54" fmla="*/ 136 w 565"/>
                <a:gd name="T55" fmla="*/ 67 h 638"/>
                <a:gd name="T56" fmla="*/ 129 w 565"/>
                <a:gd name="T57" fmla="*/ 71 h 638"/>
                <a:gd name="T58" fmla="*/ 126 w 565"/>
                <a:gd name="T59" fmla="*/ 73 h 638"/>
                <a:gd name="T60" fmla="*/ 129 w 565"/>
                <a:gd name="T61" fmla="*/ 73 h 638"/>
                <a:gd name="T62" fmla="*/ 135 w 565"/>
                <a:gd name="T63" fmla="*/ 78 h 638"/>
                <a:gd name="T64" fmla="*/ 136 w 565"/>
                <a:gd name="T65" fmla="*/ 88 h 638"/>
                <a:gd name="T66" fmla="*/ 138 w 565"/>
                <a:gd name="T67" fmla="*/ 98 h 638"/>
                <a:gd name="T68" fmla="*/ 141 w 565"/>
                <a:gd name="T69" fmla="*/ 104 h 638"/>
                <a:gd name="T70" fmla="*/ 141 w 565"/>
                <a:gd name="T71" fmla="*/ 108 h 638"/>
                <a:gd name="T72" fmla="*/ 136 w 565"/>
                <a:gd name="T73" fmla="*/ 112 h 638"/>
                <a:gd name="T74" fmla="*/ 129 w 565"/>
                <a:gd name="T75" fmla="*/ 111 h 638"/>
                <a:gd name="T76" fmla="*/ 123 w 565"/>
                <a:gd name="T77" fmla="*/ 110 h 638"/>
                <a:gd name="T78" fmla="*/ 119 w 565"/>
                <a:gd name="T79" fmla="*/ 116 h 638"/>
                <a:gd name="T80" fmla="*/ 118 w 565"/>
                <a:gd name="T81" fmla="*/ 122 h 638"/>
                <a:gd name="T82" fmla="*/ 116 w 565"/>
                <a:gd name="T83" fmla="*/ 129 h 638"/>
                <a:gd name="T84" fmla="*/ 113 w 565"/>
                <a:gd name="T85" fmla="*/ 136 h 638"/>
                <a:gd name="T86" fmla="*/ 112 w 565"/>
                <a:gd name="T87" fmla="*/ 146 h 638"/>
                <a:gd name="T88" fmla="*/ 112 w 565"/>
                <a:gd name="T89" fmla="*/ 150 h 638"/>
                <a:gd name="T90" fmla="*/ 102 w 565"/>
                <a:gd name="T91" fmla="*/ 158 h 638"/>
                <a:gd name="T92" fmla="*/ 88 w 565"/>
                <a:gd name="T93" fmla="*/ 158 h 638"/>
                <a:gd name="T94" fmla="*/ 69 w 565"/>
                <a:gd name="T95" fmla="*/ 148 h 638"/>
                <a:gd name="T96" fmla="*/ 47 w 565"/>
                <a:gd name="T97" fmla="*/ 155 h 638"/>
                <a:gd name="T98" fmla="*/ 35 w 565"/>
                <a:gd name="T99" fmla="*/ 128 h 638"/>
                <a:gd name="T100" fmla="*/ 20 w 565"/>
                <a:gd name="T101" fmla="*/ 113 h 638"/>
                <a:gd name="T102" fmla="*/ 5 w 565"/>
                <a:gd name="T103" fmla="*/ 83 h 638"/>
                <a:gd name="T104" fmla="*/ 27 w 565"/>
                <a:gd name="T105" fmla="*/ 49 h 638"/>
                <a:gd name="T106" fmla="*/ 42 w 565"/>
                <a:gd name="T107" fmla="*/ 36 h 638"/>
                <a:gd name="T108" fmla="*/ 46 w 565"/>
                <a:gd name="T109" fmla="*/ 12 h 638"/>
                <a:gd name="T110" fmla="*/ 56 w 565"/>
                <a:gd name="T111" fmla="*/ 0 h 638"/>
                <a:gd name="T112" fmla="*/ 76 w 565"/>
                <a:gd name="T113" fmla="*/ 7 h 638"/>
                <a:gd name="T114" fmla="*/ 96 w 565"/>
                <a:gd name="T115" fmla="*/ 1 h 638"/>
                <a:gd name="T116" fmla="*/ 109 w 565"/>
                <a:gd name="T117" fmla="*/ 11 h 638"/>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60000 65536"/>
                <a:gd name="T151" fmla="*/ 0 60000 65536"/>
                <a:gd name="T152" fmla="*/ 0 60000 65536"/>
                <a:gd name="T153" fmla="*/ 0 60000 65536"/>
                <a:gd name="T154" fmla="*/ 0 60000 65536"/>
                <a:gd name="T155" fmla="*/ 0 60000 65536"/>
                <a:gd name="T156" fmla="*/ 0 60000 65536"/>
                <a:gd name="T157" fmla="*/ 0 60000 65536"/>
                <a:gd name="T158" fmla="*/ 0 60000 65536"/>
                <a:gd name="T159" fmla="*/ 0 60000 65536"/>
                <a:gd name="T160" fmla="*/ 0 60000 65536"/>
                <a:gd name="T161" fmla="*/ 0 60000 65536"/>
                <a:gd name="T162" fmla="*/ 0 60000 65536"/>
                <a:gd name="T163" fmla="*/ 0 60000 65536"/>
                <a:gd name="T164" fmla="*/ 0 60000 65536"/>
                <a:gd name="T165" fmla="*/ 0 60000 65536"/>
                <a:gd name="T166" fmla="*/ 0 60000 65536"/>
                <a:gd name="T167" fmla="*/ 0 60000 65536"/>
                <a:gd name="T168" fmla="*/ 0 60000 65536"/>
                <a:gd name="T169" fmla="*/ 0 60000 65536"/>
                <a:gd name="T170" fmla="*/ 0 60000 65536"/>
                <a:gd name="T171" fmla="*/ 0 60000 65536"/>
                <a:gd name="T172" fmla="*/ 0 60000 65536"/>
                <a:gd name="T173" fmla="*/ 0 60000 65536"/>
                <a:gd name="T174" fmla="*/ 0 60000 65536"/>
                <a:gd name="T175" fmla="*/ 0 60000 65536"/>
                <a:gd name="T176" fmla="*/ 0 60000 65536"/>
                <a:gd name="T177" fmla="*/ 0 w 565"/>
                <a:gd name="T178" fmla="*/ 0 h 638"/>
                <a:gd name="T179" fmla="*/ 565 w 565"/>
                <a:gd name="T180" fmla="*/ 638 h 638"/>
              </a:gdLst>
              <a:ahLst/>
              <a:cxnLst>
                <a:cxn ang="T118">
                  <a:pos x="T0" y="T1"/>
                </a:cxn>
                <a:cxn ang="T119">
                  <a:pos x="T2" y="T3"/>
                </a:cxn>
                <a:cxn ang="T120">
                  <a:pos x="T4" y="T5"/>
                </a:cxn>
                <a:cxn ang="T121">
                  <a:pos x="T6" y="T7"/>
                </a:cxn>
                <a:cxn ang="T122">
                  <a:pos x="T8" y="T9"/>
                </a:cxn>
                <a:cxn ang="T123">
                  <a:pos x="T10" y="T11"/>
                </a:cxn>
                <a:cxn ang="T124">
                  <a:pos x="T12" y="T13"/>
                </a:cxn>
                <a:cxn ang="T125">
                  <a:pos x="T14" y="T15"/>
                </a:cxn>
                <a:cxn ang="T126">
                  <a:pos x="T16" y="T17"/>
                </a:cxn>
                <a:cxn ang="T127">
                  <a:pos x="T18" y="T19"/>
                </a:cxn>
                <a:cxn ang="T128">
                  <a:pos x="T20" y="T21"/>
                </a:cxn>
                <a:cxn ang="T129">
                  <a:pos x="T22" y="T23"/>
                </a:cxn>
                <a:cxn ang="T130">
                  <a:pos x="T24" y="T25"/>
                </a:cxn>
                <a:cxn ang="T131">
                  <a:pos x="T26" y="T27"/>
                </a:cxn>
                <a:cxn ang="T132">
                  <a:pos x="T28" y="T29"/>
                </a:cxn>
                <a:cxn ang="T133">
                  <a:pos x="T30" y="T31"/>
                </a:cxn>
                <a:cxn ang="T134">
                  <a:pos x="T32" y="T33"/>
                </a:cxn>
                <a:cxn ang="T135">
                  <a:pos x="T34" y="T35"/>
                </a:cxn>
                <a:cxn ang="T136">
                  <a:pos x="T36" y="T37"/>
                </a:cxn>
                <a:cxn ang="T137">
                  <a:pos x="T38" y="T39"/>
                </a:cxn>
                <a:cxn ang="T138">
                  <a:pos x="T40" y="T41"/>
                </a:cxn>
                <a:cxn ang="T139">
                  <a:pos x="T42" y="T43"/>
                </a:cxn>
                <a:cxn ang="T140">
                  <a:pos x="T44" y="T45"/>
                </a:cxn>
                <a:cxn ang="T141">
                  <a:pos x="T46" y="T47"/>
                </a:cxn>
                <a:cxn ang="T142">
                  <a:pos x="T48" y="T49"/>
                </a:cxn>
                <a:cxn ang="T143">
                  <a:pos x="T50" y="T51"/>
                </a:cxn>
                <a:cxn ang="T144">
                  <a:pos x="T52" y="T53"/>
                </a:cxn>
                <a:cxn ang="T145">
                  <a:pos x="T54" y="T55"/>
                </a:cxn>
                <a:cxn ang="T146">
                  <a:pos x="T56" y="T57"/>
                </a:cxn>
                <a:cxn ang="T147">
                  <a:pos x="T58" y="T59"/>
                </a:cxn>
                <a:cxn ang="T148">
                  <a:pos x="T60" y="T61"/>
                </a:cxn>
                <a:cxn ang="T149">
                  <a:pos x="T62" y="T63"/>
                </a:cxn>
                <a:cxn ang="T150">
                  <a:pos x="T64" y="T65"/>
                </a:cxn>
                <a:cxn ang="T151">
                  <a:pos x="T66" y="T67"/>
                </a:cxn>
                <a:cxn ang="T152">
                  <a:pos x="T68" y="T69"/>
                </a:cxn>
                <a:cxn ang="T153">
                  <a:pos x="T70" y="T71"/>
                </a:cxn>
                <a:cxn ang="T154">
                  <a:pos x="T72" y="T73"/>
                </a:cxn>
                <a:cxn ang="T155">
                  <a:pos x="T74" y="T75"/>
                </a:cxn>
                <a:cxn ang="T156">
                  <a:pos x="T76" y="T77"/>
                </a:cxn>
                <a:cxn ang="T157">
                  <a:pos x="T78" y="T79"/>
                </a:cxn>
                <a:cxn ang="T158">
                  <a:pos x="T80" y="T81"/>
                </a:cxn>
                <a:cxn ang="T159">
                  <a:pos x="T82" y="T83"/>
                </a:cxn>
                <a:cxn ang="T160">
                  <a:pos x="T84" y="T85"/>
                </a:cxn>
                <a:cxn ang="T161">
                  <a:pos x="T86" y="T87"/>
                </a:cxn>
                <a:cxn ang="T162">
                  <a:pos x="T88" y="T89"/>
                </a:cxn>
                <a:cxn ang="T163">
                  <a:pos x="T90" y="T91"/>
                </a:cxn>
                <a:cxn ang="T164">
                  <a:pos x="T92" y="T93"/>
                </a:cxn>
                <a:cxn ang="T165">
                  <a:pos x="T94" y="T95"/>
                </a:cxn>
                <a:cxn ang="T166">
                  <a:pos x="T96" y="T97"/>
                </a:cxn>
                <a:cxn ang="T167">
                  <a:pos x="T98" y="T99"/>
                </a:cxn>
                <a:cxn ang="T168">
                  <a:pos x="T100" y="T101"/>
                </a:cxn>
                <a:cxn ang="T169">
                  <a:pos x="T102" y="T103"/>
                </a:cxn>
                <a:cxn ang="T170">
                  <a:pos x="T104" y="T105"/>
                </a:cxn>
                <a:cxn ang="T171">
                  <a:pos x="T106" y="T107"/>
                </a:cxn>
                <a:cxn ang="T172">
                  <a:pos x="T108" y="T109"/>
                </a:cxn>
                <a:cxn ang="T173">
                  <a:pos x="T110" y="T111"/>
                </a:cxn>
                <a:cxn ang="T174">
                  <a:pos x="T112" y="T113"/>
                </a:cxn>
                <a:cxn ang="T175">
                  <a:pos x="T114" y="T115"/>
                </a:cxn>
                <a:cxn ang="T176">
                  <a:pos x="T116" y="T117"/>
                </a:cxn>
              </a:cxnLst>
              <a:rect l="T177" t="T178" r="T179" b="T180"/>
              <a:pathLst>
                <a:path w="565" h="638">
                  <a:moveTo>
                    <a:pt x="433" y="44"/>
                  </a:moveTo>
                  <a:lnTo>
                    <a:pt x="433" y="44"/>
                  </a:lnTo>
                  <a:lnTo>
                    <a:pt x="429" y="46"/>
                  </a:lnTo>
                  <a:lnTo>
                    <a:pt x="423" y="47"/>
                  </a:lnTo>
                  <a:lnTo>
                    <a:pt x="417" y="53"/>
                  </a:lnTo>
                  <a:lnTo>
                    <a:pt x="411" y="59"/>
                  </a:lnTo>
                  <a:lnTo>
                    <a:pt x="403" y="69"/>
                  </a:lnTo>
                  <a:lnTo>
                    <a:pt x="398" y="85"/>
                  </a:lnTo>
                  <a:lnTo>
                    <a:pt x="396" y="99"/>
                  </a:lnTo>
                  <a:lnTo>
                    <a:pt x="394" y="112"/>
                  </a:lnTo>
                  <a:lnTo>
                    <a:pt x="392" y="122"/>
                  </a:lnTo>
                  <a:lnTo>
                    <a:pt x="384" y="126"/>
                  </a:lnTo>
                  <a:lnTo>
                    <a:pt x="372" y="122"/>
                  </a:lnTo>
                  <a:lnTo>
                    <a:pt x="360" y="118"/>
                  </a:lnTo>
                  <a:lnTo>
                    <a:pt x="346" y="110"/>
                  </a:lnTo>
                  <a:lnTo>
                    <a:pt x="335" y="107"/>
                  </a:lnTo>
                  <a:lnTo>
                    <a:pt x="325" y="105"/>
                  </a:lnTo>
                  <a:lnTo>
                    <a:pt x="319" y="107"/>
                  </a:lnTo>
                  <a:lnTo>
                    <a:pt x="317" y="118"/>
                  </a:lnTo>
                  <a:lnTo>
                    <a:pt x="325" y="128"/>
                  </a:lnTo>
                  <a:lnTo>
                    <a:pt x="337" y="138"/>
                  </a:lnTo>
                  <a:lnTo>
                    <a:pt x="346" y="146"/>
                  </a:lnTo>
                  <a:lnTo>
                    <a:pt x="358" y="152"/>
                  </a:lnTo>
                  <a:lnTo>
                    <a:pt x="372" y="154"/>
                  </a:lnTo>
                  <a:lnTo>
                    <a:pt x="388" y="150"/>
                  </a:lnTo>
                  <a:lnTo>
                    <a:pt x="402" y="142"/>
                  </a:lnTo>
                  <a:lnTo>
                    <a:pt x="407" y="134"/>
                  </a:lnTo>
                  <a:lnTo>
                    <a:pt x="413" y="124"/>
                  </a:lnTo>
                  <a:lnTo>
                    <a:pt x="417" y="112"/>
                  </a:lnTo>
                  <a:lnTo>
                    <a:pt x="423" y="103"/>
                  </a:lnTo>
                  <a:lnTo>
                    <a:pt x="429" y="97"/>
                  </a:lnTo>
                  <a:lnTo>
                    <a:pt x="437" y="97"/>
                  </a:lnTo>
                  <a:lnTo>
                    <a:pt x="447" y="105"/>
                  </a:lnTo>
                  <a:lnTo>
                    <a:pt x="468" y="122"/>
                  </a:lnTo>
                  <a:lnTo>
                    <a:pt x="486" y="132"/>
                  </a:lnTo>
                  <a:lnTo>
                    <a:pt x="502" y="138"/>
                  </a:lnTo>
                  <a:lnTo>
                    <a:pt x="514" y="142"/>
                  </a:lnTo>
                  <a:lnTo>
                    <a:pt x="524" y="144"/>
                  </a:lnTo>
                  <a:lnTo>
                    <a:pt x="537" y="148"/>
                  </a:lnTo>
                  <a:lnTo>
                    <a:pt x="549" y="154"/>
                  </a:lnTo>
                  <a:lnTo>
                    <a:pt x="559" y="164"/>
                  </a:lnTo>
                  <a:lnTo>
                    <a:pt x="565" y="177"/>
                  </a:lnTo>
                  <a:lnTo>
                    <a:pt x="561" y="191"/>
                  </a:lnTo>
                  <a:lnTo>
                    <a:pt x="553" y="207"/>
                  </a:lnTo>
                  <a:lnTo>
                    <a:pt x="543" y="221"/>
                  </a:lnTo>
                  <a:lnTo>
                    <a:pt x="531" y="232"/>
                  </a:lnTo>
                  <a:lnTo>
                    <a:pt x="524" y="240"/>
                  </a:lnTo>
                  <a:lnTo>
                    <a:pt x="520" y="242"/>
                  </a:lnTo>
                  <a:lnTo>
                    <a:pt x="524" y="242"/>
                  </a:lnTo>
                  <a:lnTo>
                    <a:pt x="533" y="242"/>
                  </a:lnTo>
                  <a:lnTo>
                    <a:pt x="543" y="240"/>
                  </a:lnTo>
                  <a:lnTo>
                    <a:pt x="555" y="242"/>
                  </a:lnTo>
                  <a:lnTo>
                    <a:pt x="561" y="246"/>
                  </a:lnTo>
                  <a:lnTo>
                    <a:pt x="561" y="252"/>
                  </a:lnTo>
                  <a:lnTo>
                    <a:pt x="555" y="262"/>
                  </a:lnTo>
                  <a:lnTo>
                    <a:pt x="543" y="270"/>
                  </a:lnTo>
                  <a:lnTo>
                    <a:pt x="529" y="278"/>
                  </a:lnTo>
                  <a:lnTo>
                    <a:pt x="516" y="286"/>
                  </a:lnTo>
                  <a:lnTo>
                    <a:pt x="506" y="290"/>
                  </a:lnTo>
                  <a:lnTo>
                    <a:pt x="502" y="292"/>
                  </a:lnTo>
                  <a:lnTo>
                    <a:pt x="506" y="292"/>
                  </a:lnTo>
                  <a:lnTo>
                    <a:pt x="516" y="295"/>
                  </a:lnTo>
                  <a:lnTo>
                    <a:pt x="528" y="303"/>
                  </a:lnTo>
                  <a:lnTo>
                    <a:pt x="537" y="315"/>
                  </a:lnTo>
                  <a:lnTo>
                    <a:pt x="541" y="329"/>
                  </a:lnTo>
                  <a:lnTo>
                    <a:pt x="543" y="353"/>
                  </a:lnTo>
                  <a:lnTo>
                    <a:pt x="543" y="374"/>
                  </a:lnTo>
                  <a:lnTo>
                    <a:pt x="549" y="396"/>
                  </a:lnTo>
                  <a:lnTo>
                    <a:pt x="555" y="408"/>
                  </a:lnTo>
                  <a:lnTo>
                    <a:pt x="561" y="418"/>
                  </a:lnTo>
                  <a:lnTo>
                    <a:pt x="565" y="425"/>
                  </a:lnTo>
                  <a:lnTo>
                    <a:pt x="563" y="435"/>
                  </a:lnTo>
                  <a:lnTo>
                    <a:pt x="553" y="445"/>
                  </a:lnTo>
                  <a:lnTo>
                    <a:pt x="541" y="451"/>
                  </a:lnTo>
                  <a:lnTo>
                    <a:pt x="528" y="449"/>
                  </a:lnTo>
                  <a:lnTo>
                    <a:pt x="514" y="445"/>
                  </a:lnTo>
                  <a:lnTo>
                    <a:pt x="502" y="441"/>
                  </a:lnTo>
                  <a:lnTo>
                    <a:pt x="490" y="443"/>
                  </a:lnTo>
                  <a:lnTo>
                    <a:pt x="482" y="453"/>
                  </a:lnTo>
                  <a:lnTo>
                    <a:pt x="476" y="465"/>
                  </a:lnTo>
                  <a:lnTo>
                    <a:pt x="474" y="479"/>
                  </a:lnTo>
                  <a:lnTo>
                    <a:pt x="472" y="492"/>
                  </a:lnTo>
                  <a:lnTo>
                    <a:pt x="470" y="506"/>
                  </a:lnTo>
                  <a:lnTo>
                    <a:pt x="463" y="518"/>
                  </a:lnTo>
                  <a:lnTo>
                    <a:pt x="457" y="532"/>
                  </a:lnTo>
                  <a:lnTo>
                    <a:pt x="449" y="545"/>
                  </a:lnTo>
                  <a:lnTo>
                    <a:pt x="447" y="567"/>
                  </a:lnTo>
                  <a:lnTo>
                    <a:pt x="445" y="587"/>
                  </a:lnTo>
                  <a:lnTo>
                    <a:pt x="445" y="599"/>
                  </a:lnTo>
                  <a:lnTo>
                    <a:pt x="445" y="604"/>
                  </a:lnTo>
                  <a:lnTo>
                    <a:pt x="445" y="606"/>
                  </a:lnTo>
                  <a:lnTo>
                    <a:pt x="405" y="634"/>
                  </a:lnTo>
                  <a:lnTo>
                    <a:pt x="382" y="610"/>
                  </a:lnTo>
                  <a:lnTo>
                    <a:pt x="350" y="634"/>
                  </a:lnTo>
                  <a:lnTo>
                    <a:pt x="317" y="638"/>
                  </a:lnTo>
                  <a:lnTo>
                    <a:pt x="274" y="595"/>
                  </a:lnTo>
                  <a:lnTo>
                    <a:pt x="234" y="638"/>
                  </a:lnTo>
                  <a:lnTo>
                    <a:pt x="185" y="622"/>
                  </a:lnTo>
                  <a:lnTo>
                    <a:pt x="146" y="565"/>
                  </a:lnTo>
                  <a:lnTo>
                    <a:pt x="140" y="514"/>
                  </a:lnTo>
                  <a:lnTo>
                    <a:pt x="91" y="514"/>
                  </a:lnTo>
                  <a:lnTo>
                    <a:pt x="77" y="453"/>
                  </a:lnTo>
                  <a:lnTo>
                    <a:pt x="0" y="394"/>
                  </a:lnTo>
                  <a:lnTo>
                    <a:pt x="18" y="333"/>
                  </a:lnTo>
                  <a:lnTo>
                    <a:pt x="77" y="272"/>
                  </a:lnTo>
                  <a:lnTo>
                    <a:pt x="106" y="199"/>
                  </a:lnTo>
                  <a:lnTo>
                    <a:pt x="134" y="156"/>
                  </a:lnTo>
                  <a:lnTo>
                    <a:pt x="165" y="144"/>
                  </a:lnTo>
                  <a:lnTo>
                    <a:pt x="144" y="101"/>
                  </a:lnTo>
                  <a:lnTo>
                    <a:pt x="183" y="51"/>
                  </a:lnTo>
                  <a:lnTo>
                    <a:pt x="179" y="8"/>
                  </a:lnTo>
                  <a:lnTo>
                    <a:pt x="224" y="0"/>
                  </a:lnTo>
                  <a:lnTo>
                    <a:pt x="252" y="34"/>
                  </a:lnTo>
                  <a:lnTo>
                    <a:pt x="301" y="30"/>
                  </a:lnTo>
                  <a:lnTo>
                    <a:pt x="344" y="20"/>
                  </a:lnTo>
                  <a:lnTo>
                    <a:pt x="384" y="4"/>
                  </a:lnTo>
                  <a:lnTo>
                    <a:pt x="415" y="22"/>
                  </a:lnTo>
                  <a:lnTo>
                    <a:pt x="433" y="44"/>
                  </a:lnTo>
                  <a:close/>
                </a:path>
              </a:pathLst>
            </a:custGeom>
            <a:grpFill/>
            <a:ln w="0">
              <a:solidFill>
                <a:srgbClr val="414455"/>
              </a:solidFill>
              <a:prstDash val="solid"/>
              <a:round/>
            </a:ln>
          </p:spPr>
          <p:txBody>
            <a:bodyPr/>
            <a:lstStyle/>
            <a:p>
              <a:endParaRPr lang="zh-CN" altLang="en-US"/>
            </a:p>
          </p:txBody>
        </p:sp>
        <p:sp>
          <p:nvSpPr>
            <p:cNvPr id="62" name="Freeform 82"/>
            <p:cNvSpPr/>
            <p:nvPr/>
          </p:nvSpPr>
          <p:spPr bwMode="gray">
            <a:xfrm>
              <a:off x="3746" y="2774"/>
              <a:ext cx="283" cy="318"/>
            </a:xfrm>
            <a:custGeom>
              <a:avLst/>
              <a:gdLst>
                <a:gd name="T0" fmla="*/ 109 w 565"/>
                <a:gd name="T1" fmla="*/ 11 h 638"/>
                <a:gd name="T2" fmla="*/ 106 w 565"/>
                <a:gd name="T3" fmla="*/ 11 h 638"/>
                <a:gd name="T4" fmla="*/ 103 w 565"/>
                <a:gd name="T5" fmla="*/ 14 h 638"/>
                <a:gd name="T6" fmla="*/ 100 w 565"/>
                <a:gd name="T7" fmla="*/ 21 h 638"/>
                <a:gd name="T8" fmla="*/ 99 w 565"/>
                <a:gd name="T9" fmla="*/ 28 h 638"/>
                <a:gd name="T10" fmla="*/ 96 w 565"/>
                <a:gd name="T11" fmla="*/ 31 h 638"/>
                <a:gd name="T12" fmla="*/ 90 w 565"/>
                <a:gd name="T13" fmla="*/ 29 h 638"/>
                <a:gd name="T14" fmla="*/ 84 w 565"/>
                <a:gd name="T15" fmla="*/ 26 h 638"/>
                <a:gd name="T16" fmla="*/ 80 w 565"/>
                <a:gd name="T17" fmla="*/ 26 h 638"/>
                <a:gd name="T18" fmla="*/ 82 w 565"/>
                <a:gd name="T19" fmla="*/ 32 h 638"/>
                <a:gd name="T20" fmla="*/ 87 w 565"/>
                <a:gd name="T21" fmla="*/ 36 h 638"/>
                <a:gd name="T22" fmla="*/ 93 w 565"/>
                <a:gd name="T23" fmla="*/ 38 h 638"/>
                <a:gd name="T24" fmla="*/ 101 w 565"/>
                <a:gd name="T25" fmla="*/ 35 h 638"/>
                <a:gd name="T26" fmla="*/ 104 w 565"/>
                <a:gd name="T27" fmla="*/ 31 h 638"/>
                <a:gd name="T28" fmla="*/ 106 w 565"/>
                <a:gd name="T29" fmla="*/ 25 h 638"/>
                <a:gd name="T30" fmla="*/ 110 w 565"/>
                <a:gd name="T31" fmla="*/ 24 h 638"/>
                <a:gd name="T32" fmla="*/ 117 w 565"/>
                <a:gd name="T33" fmla="*/ 30 h 638"/>
                <a:gd name="T34" fmla="*/ 126 w 565"/>
                <a:gd name="T35" fmla="*/ 34 h 638"/>
                <a:gd name="T36" fmla="*/ 131 w 565"/>
                <a:gd name="T37" fmla="*/ 36 h 638"/>
                <a:gd name="T38" fmla="*/ 138 w 565"/>
                <a:gd name="T39" fmla="*/ 38 h 638"/>
                <a:gd name="T40" fmla="*/ 142 w 565"/>
                <a:gd name="T41" fmla="*/ 44 h 638"/>
                <a:gd name="T42" fmla="*/ 139 w 565"/>
                <a:gd name="T43" fmla="*/ 51 h 638"/>
                <a:gd name="T44" fmla="*/ 133 w 565"/>
                <a:gd name="T45" fmla="*/ 58 h 638"/>
                <a:gd name="T46" fmla="*/ 130 w 565"/>
                <a:gd name="T47" fmla="*/ 60 h 638"/>
                <a:gd name="T48" fmla="*/ 134 w 565"/>
                <a:gd name="T49" fmla="*/ 60 h 638"/>
                <a:gd name="T50" fmla="*/ 139 w 565"/>
                <a:gd name="T51" fmla="*/ 60 h 638"/>
                <a:gd name="T52" fmla="*/ 141 w 565"/>
                <a:gd name="T53" fmla="*/ 63 h 638"/>
                <a:gd name="T54" fmla="*/ 136 w 565"/>
                <a:gd name="T55" fmla="*/ 67 h 638"/>
                <a:gd name="T56" fmla="*/ 129 w 565"/>
                <a:gd name="T57" fmla="*/ 71 h 638"/>
                <a:gd name="T58" fmla="*/ 126 w 565"/>
                <a:gd name="T59" fmla="*/ 73 h 638"/>
                <a:gd name="T60" fmla="*/ 129 w 565"/>
                <a:gd name="T61" fmla="*/ 73 h 638"/>
                <a:gd name="T62" fmla="*/ 135 w 565"/>
                <a:gd name="T63" fmla="*/ 78 h 638"/>
                <a:gd name="T64" fmla="*/ 136 w 565"/>
                <a:gd name="T65" fmla="*/ 88 h 638"/>
                <a:gd name="T66" fmla="*/ 138 w 565"/>
                <a:gd name="T67" fmla="*/ 98 h 638"/>
                <a:gd name="T68" fmla="*/ 141 w 565"/>
                <a:gd name="T69" fmla="*/ 104 h 638"/>
                <a:gd name="T70" fmla="*/ 141 w 565"/>
                <a:gd name="T71" fmla="*/ 108 h 638"/>
                <a:gd name="T72" fmla="*/ 136 w 565"/>
                <a:gd name="T73" fmla="*/ 112 h 638"/>
                <a:gd name="T74" fmla="*/ 129 w 565"/>
                <a:gd name="T75" fmla="*/ 111 h 638"/>
                <a:gd name="T76" fmla="*/ 123 w 565"/>
                <a:gd name="T77" fmla="*/ 110 h 638"/>
                <a:gd name="T78" fmla="*/ 119 w 565"/>
                <a:gd name="T79" fmla="*/ 116 h 638"/>
                <a:gd name="T80" fmla="*/ 118 w 565"/>
                <a:gd name="T81" fmla="*/ 122 h 638"/>
                <a:gd name="T82" fmla="*/ 116 w 565"/>
                <a:gd name="T83" fmla="*/ 129 h 638"/>
                <a:gd name="T84" fmla="*/ 113 w 565"/>
                <a:gd name="T85" fmla="*/ 136 h 638"/>
                <a:gd name="T86" fmla="*/ 112 w 565"/>
                <a:gd name="T87" fmla="*/ 146 h 638"/>
                <a:gd name="T88" fmla="*/ 112 w 565"/>
                <a:gd name="T89" fmla="*/ 150 h 638"/>
                <a:gd name="T90" fmla="*/ 102 w 565"/>
                <a:gd name="T91" fmla="*/ 158 h 638"/>
                <a:gd name="T92" fmla="*/ 88 w 565"/>
                <a:gd name="T93" fmla="*/ 158 h 638"/>
                <a:gd name="T94" fmla="*/ 69 w 565"/>
                <a:gd name="T95" fmla="*/ 148 h 638"/>
                <a:gd name="T96" fmla="*/ 47 w 565"/>
                <a:gd name="T97" fmla="*/ 155 h 638"/>
                <a:gd name="T98" fmla="*/ 35 w 565"/>
                <a:gd name="T99" fmla="*/ 128 h 638"/>
                <a:gd name="T100" fmla="*/ 20 w 565"/>
                <a:gd name="T101" fmla="*/ 113 h 638"/>
                <a:gd name="T102" fmla="*/ 5 w 565"/>
                <a:gd name="T103" fmla="*/ 83 h 638"/>
                <a:gd name="T104" fmla="*/ 27 w 565"/>
                <a:gd name="T105" fmla="*/ 49 h 638"/>
                <a:gd name="T106" fmla="*/ 42 w 565"/>
                <a:gd name="T107" fmla="*/ 36 h 638"/>
                <a:gd name="T108" fmla="*/ 46 w 565"/>
                <a:gd name="T109" fmla="*/ 12 h 638"/>
                <a:gd name="T110" fmla="*/ 56 w 565"/>
                <a:gd name="T111" fmla="*/ 0 h 638"/>
                <a:gd name="T112" fmla="*/ 76 w 565"/>
                <a:gd name="T113" fmla="*/ 7 h 638"/>
                <a:gd name="T114" fmla="*/ 96 w 565"/>
                <a:gd name="T115" fmla="*/ 1 h 638"/>
                <a:gd name="T116" fmla="*/ 109 w 565"/>
                <a:gd name="T117" fmla="*/ 11 h 638"/>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60000 65536"/>
                <a:gd name="T151" fmla="*/ 0 60000 65536"/>
                <a:gd name="T152" fmla="*/ 0 60000 65536"/>
                <a:gd name="T153" fmla="*/ 0 60000 65536"/>
                <a:gd name="T154" fmla="*/ 0 60000 65536"/>
                <a:gd name="T155" fmla="*/ 0 60000 65536"/>
                <a:gd name="T156" fmla="*/ 0 60000 65536"/>
                <a:gd name="T157" fmla="*/ 0 60000 65536"/>
                <a:gd name="T158" fmla="*/ 0 60000 65536"/>
                <a:gd name="T159" fmla="*/ 0 60000 65536"/>
                <a:gd name="T160" fmla="*/ 0 60000 65536"/>
                <a:gd name="T161" fmla="*/ 0 60000 65536"/>
                <a:gd name="T162" fmla="*/ 0 60000 65536"/>
                <a:gd name="T163" fmla="*/ 0 60000 65536"/>
                <a:gd name="T164" fmla="*/ 0 60000 65536"/>
                <a:gd name="T165" fmla="*/ 0 60000 65536"/>
                <a:gd name="T166" fmla="*/ 0 60000 65536"/>
                <a:gd name="T167" fmla="*/ 0 60000 65536"/>
                <a:gd name="T168" fmla="*/ 0 60000 65536"/>
                <a:gd name="T169" fmla="*/ 0 60000 65536"/>
                <a:gd name="T170" fmla="*/ 0 60000 65536"/>
                <a:gd name="T171" fmla="*/ 0 60000 65536"/>
                <a:gd name="T172" fmla="*/ 0 60000 65536"/>
                <a:gd name="T173" fmla="*/ 0 60000 65536"/>
                <a:gd name="T174" fmla="*/ 0 60000 65536"/>
                <a:gd name="T175" fmla="*/ 0 60000 65536"/>
                <a:gd name="T176" fmla="*/ 0 60000 65536"/>
                <a:gd name="T177" fmla="*/ 0 w 565"/>
                <a:gd name="T178" fmla="*/ 0 h 638"/>
                <a:gd name="T179" fmla="*/ 565 w 565"/>
                <a:gd name="T180" fmla="*/ 638 h 638"/>
              </a:gdLst>
              <a:ahLst/>
              <a:cxnLst>
                <a:cxn ang="T118">
                  <a:pos x="T0" y="T1"/>
                </a:cxn>
                <a:cxn ang="T119">
                  <a:pos x="T2" y="T3"/>
                </a:cxn>
                <a:cxn ang="T120">
                  <a:pos x="T4" y="T5"/>
                </a:cxn>
                <a:cxn ang="T121">
                  <a:pos x="T6" y="T7"/>
                </a:cxn>
                <a:cxn ang="T122">
                  <a:pos x="T8" y="T9"/>
                </a:cxn>
                <a:cxn ang="T123">
                  <a:pos x="T10" y="T11"/>
                </a:cxn>
                <a:cxn ang="T124">
                  <a:pos x="T12" y="T13"/>
                </a:cxn>
                <a:cxn ang="T125">
                  <a:pos x="T14" y="T15"/>
                </a:cxn>
                <a:cxn ang="T126">
                  <a:pos x="T16" y="T17"/>
                </a:cxn>
                <a:cxn ang="T127">
                  <a:pos x="T18" y="T19"/>
                </a:cxn>
                <a:cxn ang="T128">
                  <a:pos x="T20" y="T21"/>
                </a:cxn>
                <a:cxn ang="T129">
                  <a:pos x="T22" y="T23"/>
                </a:cxn>
                <a:cxn ang="T130">
                  <a:pos x="T24" y="T25"/>
                </a:cxn>
                <a:cxn ang="T131">
                  <a:pos x="T26" y="T27"/>
                </a:cxn>
                <a:cxn ang="T132">
                  <a:pos x="T28" y="T29"/>
                </a:cxn>
                <a:cxn ang="T133">
                  <a:pos x="T30" y="T31"/>
                </a:cxn>
                <a:cxn ang="T134">
                  <a:pos x="T32" y="T33"/>
                </a:cxn>
                <a:cxn ang="T135">
                  <a:pos x="T34" y="T35"/>
                </a:cxn>
                <a:cxn ang="T136">
                  <a:pos x="T36" y="T37"/>
                </a:cxn>
                <a:cxn ang="T137">
                  <a:pos x="T38" y="T39"/>
                </a:cxn>
                <a:cxn ang="T138">
                  <a:pos x="T40" y="T41"/>
                </a:cxn>
                <a:cxn ang="T139">
                  <a:pos x="T42" y="T43"/>
                </a:cxn>
                <a:cxn ang="T140">
                  <a:pos x="T44" y="T45"/>
                </a:cxn>
                <a:cxn ang="T141">
                  <a:pos x="T46" y="T47"/>
                </a:cxn>
                <a:cxn ang="T142">
                  <a:pos x="T48" y="T49"/>
                </a:cxn>
                <a:cxn ang="T143">
                  <a:pos x="T50" y="T51"/>
                </a:cxn>
                <a:cxn ang="T144">
                  <a:pos x="T52" y="T53"/>
                </a:cxn>
                <a:cxn ang="T145">
                  <a:pos x="T54" y="T55"/>
                </a:cxn>
                <a:cxn ang="T146">
                  <a:pos x="T56" y="T57"/>
                </a:cxn>
                <a:cxn ang="T147">
                  <a:pos x="T58" y="T59"/>
                </a:cxn>
                <a:cxn ang="T148">
                  <a:pos x="T60" y="T61"/>
                </a:cxn>
                <a:cxn ang="T149">
                  <a:pos x="T62" y="T63"/>
                </a:cxn>
                <a:cxn ang="T150">
                  <a:pos x="T64" y="T65"/>
                </a:cxn>
                <a:cxn ang="T151">
                  <a:pos x="T66" y="T67"/>
                </a:cxn>
                <a:cxn ang="T152">
                  <a:pos x="T68" y="T69"/>
                </a:cxn>
                <a:cxn ang="T153">
                  <a:pos x="T70" y="T71"/>
                </a:cxn>
                <a:cxn ang="T154">
                  <a:pos x="T72" y="T73"/>
                </a:cxn>
                <a:cxn ang="T155">
                  <a:pos x="T74" y="T75"/>
                </a:cxn>
                <a:cxn ang="T156">
                  <a:pos x="T76" y="T77"/>
                </a:cxn>
                <a:cxn ang="T157">
                  <a:pos x="T78" y="T79"/>
                </a:cxn>
                <a:cxn ang="T158">
                  <a:pos x="T80" y="T81"/>
                </a:cxn>
                <a:cxn ang="T159">
                  <a:pos x="T82" y="T83"/>
                </a:cxn>
                <a:cxn ang="T160">
                  <a:pos x="T84" y="T85"/>
                </a:cxn>
                <a:cxn ang="T161">
                  <a:pos x="T86" y="T87"/>
                </a:cxn>
                <a:cxn ang="T162">
                  <a:pos x="T88" y="T89"/>
                </a:cxn>
                <a:cxn ang="T163">
                  <a:pos x="T90" y="T91"/>
                </a:cxn>
                <a:cxn ang="T164">
                  <a:pos x="T92" y="T93"/>
                </a:cxn>
                <a:cxn ang="T165">
                  <a:pos x="T94" y="T95"/>
                </a:cxn>
                <a:cxn ang="T166">
                  <a:pos x="T96" y="T97"/>
                </a:cxn>
                <a:cxn ang="T167">
                  <a:pos x="T98" y="T99"/>
                </a:cxn>
                <a:cxn ang="T168">
                  <a:pos x="T100" y="T101"/>
                </a:cxn>
                <a:cxn ang="T169">
                  <a:pos x="T102" y="T103"/>
                </a:cxn>
                <a:cxn ang="T170">
                  <a:pos x="T104" y="T105"/>
                </a:cxn>
                <a:cxn ang="T171">
                  <a:pos x="T106" y="T107"/>
                </a:cxn>
                <a:cxn ang="T172">
                  <a:pos x="T108" y="T109"/>
                </a:cxn>
                <a:cxn ang="T173">
                  <a:pos x="T110" y="T111"/>
                </a:cxn>
                <a:cxn ang="T174">
                  <a:pos x="T112" y="T113"/>
                </a:cxn>
                <a:cxn ang="T175">
                  <a:pos x="T114" y="T115"/>
                </a:cxn>
                <a:cxn ang="T176">
                  <a:pos x="T116" y="T117"/>
                </a:cxn>
              </a:cxnLst>
              <a:rect l="T177" t="T178" r="T179" b="T180"/>
              <a:pathLst>
                <a:path w="565" h="638">
                  <a:moveTo>
                    <a:pt x="433" y="44"/>
                  </a:moveTo>
                  <a:lnTo>
                    <a:pt x="433" y="44"/>
                  </a:lnTo>
                  <a:lnTo>
                    <a:pt x="429" y="46"/>
                  </a:lnTo>
                  <a:lnTo>
                    <a:pt x="423" y="47"/>
                  </a:lnTo>
                  <a:lnTo>
                    <a:pt x="417" y="53"/>
                  </a:lnTo>
                  <a:lnTo>
                    <a:pt x="411" y="59"/>
                  </a:lnTo>
                  <a:lnTo>
                    <a:pt x="403" y="69"/>
                  </a:lnTo>
                  <a:lnTo>
                    <a:pt x="398" y="85"/>
                  </a:lnTo>
                  <a:lnTo>
                    <a:pt x="396" y="99"/>
                  </a:lnTo>
                  <a:lnTo>
                    <a:pt x="394" y="112"/>
                  </a:lnTo>
                  <a:lnTo>
                    <a:pt x="392" y="122"/>
                  </a:lnTo>
                  <a:lnTo>
                    <a:pt x="384" y="126"/>
                  </a:lnTo>
                  <a:lnTo>
                    <a:pt x="372" y="122"/>
                  </a:lnTo>
                  <a:lnTo>
                    <a:pt x="360" y="118"/>
                  </a:lnTo>
                  <a:lnTo>
                    <a:pt x="346" y="110"/>
                  </a:lnTo>
                  <a:lnTo>
                    <a:pt x="335" y="107"/>
                  </a:lnTo>
                  <a:lnTo>
                    <a:pt x="325" y="105"/>
                  </a:lnTo>
                  <a:lnTo>
                    <a:pt x="319" y="107"/>
                  </a:lnTo>
                  <a:lnTo>
                    <a:pt x="317" y="118"/>
                  </a:lnTo>
                  <a:lnTo>
                    <a:pt x="325" y="128"/>
                  </a:lnTo>
                  <a:lnTo>
                    <a:pt x="337" y="138"/>
                  </a:lnTo>
                  <a:lnTo>
                    <a:pt x="346" y="146"/>
                  </a:lnTo>
                  <a:lnTo>
                    <a:pt x="358" y="152"/>
                  </a:lnTo>
                  <a:lnTo>
                    <a:pt x="372" y="154"/>
                  </a:lnTo>
                  <a:lnTo>
                    <a:pt x="388" y="150"/>
                  </a:lnTo>
                  <a:lnTo>
                    <a:pt x="402" y="142"/>
                  </a:lnTo>
                  <a:lnTo>
                    <a:pt x="407" y="134"/>
                  </a:lnTo>
                  <a:lnTo>
                    <a:pt x="413" y="124"/>
                  </a:lnTo>
                  <a:lnTo>
                    <a:pt x="417" y="112"/>
                  </a:lnTo>
                  <a:lnTo>
                    <a:pt x="423" y="103"/>
                  </a:lnTo>
                  <a:lnTo>
                    <a:pt x="429" y="97"/>
                  </a:lnTo>
                  <a:lnTo>
                    <a:pt x="437" y="97"/>
                  </a:lnTo>
                  <a:lnTo>
                    <a:pt x="447" y="105"/>
                  </a:lnTo>
                  <a:lnTo>
                    <a:pt x="468" y="122"/>
                  </a:lnTo>
                  <a:lnTo>
                    <a:pt x="486" y="132"/>
                  </a:lnTo>
                  <a:lnTo>
                    <a:pt x="502" y="138"/>
                  </a:lnTo>
                  <a:lnTo>
                    <a:pt x="514" y="142"/>
                  </a:lnTo>
                  <a:lnTo>
                    <a:pt x="524" y="144"/>
                  </a:lnTo>
                  <a:lnTo>
                    <a:pt x="537" y="148"/>
                  </a:lnTo>
                  <a:lnTo>
                    <a:pt x="549" y="154"/>
                  </a:lnTo>
                  <a:lnTo>
                    <a:pt x="559" y="164"/>
                  </a:lnTo>
                  <a:lnTo>
                    <a:pt x="565" y="177"/>
                  </a:lnTo>
                  <a:lnTo>
                    <a:pt x="561" y="191"/>
                  </a:lnTo>
                  <a:lnTo>
                    <a:pt x="553" y="207"/>
                  </a:lnTo>
                  <a:lnTo>
                    <a:pt x="543" y="221"/>
                  </a:lnTo>
                  <a:lnTo>
                    <a:pt x="531" y="232"/>
                  </a:lnTo>
                  <a:lnTo>
                    <a:pt x="524" y="240"/>
                  </a:lnTo>
                  <a:lnTo>
                    <a:pt x="520" y="242"/>
                  </a:lnTo>
                  <a:lnTo>
                    <a:pt x="524" y="242"/>
                  </a:lnTo>
                  <a:lnTo>
                    <a:pt x="533" y="242"/>
                  </a:lnTo>
                  <a:lnTo>
                    <a:pt x="543" y="240"/>
                  </a:lnTo>
                  <a:lnTo>
                    <a:pt x="555" y="242"/>
                  </a:lnTo>
                  <a:lnTo>
                    <a:pt x="561" y="246"/>
                  </a:lnTo>
                  <a:lnTo>
                    <a:pt x="561" y="252"/>
                  </a:lnTo>
                  <a:lnTo>
                    <a:pt x="555" y="262"/>
                  </a:lnTo>
                  <a:lnTo>
                    <a:pt x="543" y="270"/>
                  </a:lnTo>
                  <a:lnTo>
                    <a:pt x="529" y="278"/>
                  </a:lnTo>
                  <a:lnTo>
                    <a:pt x="516" y="286"/>
                  </a:lnTo>
                  <a:lnTo>
                    <a:pt x="506" y="290"/>
                  </a:lnTo>
                  <a:lnTo>
                    <a:pt x="502" y="292"/>
                  </a:lnTo>
                  <a:lnTo>
                    <a:pt x="506" y="292"/>
                  </a:lnTo>
                  <a:lnTo>
                    <a:pt x="516" y="295"/>
                  </a:lnTo>
                  <a:lnTo>
                    <a:pt x="528" y="303"/>
                  </a:lnTo>
                  <a:lnTo>
                    <a:pt x="537" y="315"/>
                  </a:lnTo>
                  <a:lnTo>
                    <a:pt x="541" y="329"/>
                  </a:lnTo>
                  <a:lnTo>
                    <a:pt x="543" y="353"/>
                  </a:lnTo>
                  <a:lnTo>
                    <a:pt x="543" y="374"/>
                  </a:lnTo>
                  <a:lnTo>
                    <a:pt x="549" y="396"/>
                  </a:lnTo>
                  <a:lnTo>
                    <a:pt x="555" y="408"/>
                  </a:lnTo>
                  <a:lnTo>
                    <a:pt x="561" y="418"/>
                  </a:lnTo>
                  <a:lnTo>
                    <a:pt x="565" y="425"/>
                  </a:lnTo>
                  <a:lnTo>
                    <a:pt x="563" y="435"/>
                  </a:lnTo>
                  <a:lnTo>
                    <a:pt x="553" y="445"/>
                  </a:lnTo>
                  <a:lnTo>
                    <a:pt x="541" y="451"/>
                  </a:lnTo>
                  <a:lnTo>
                    <a:pt x="528" y="449"/>
                  </a:lnTo>
                  <a:lnTo>
                    <a:pt x="514" y="445"/>
                  </a:lnTo>
                  <a:lnTo>
                    <a:pt x="502" y="441"/>
                  </a:lnTo>
                  <a:lnTo>
                    <a:pt x="490" y="443"/>
                  </a:lnTo>
                  <a:lnTo>
                    <a:pt x="482" y="453"/>
                  </a:lnTo>
                  <a:lnTo>
                    <a:pt x="476" y="465"/>
                  </a:lnTo>
                  <a:lnTo>
                    <a:pt x="474" y="479"/>
                  </a:lnTo>
                  <a:lnTo>
                    <a:pt x="472" y="492"/>
                  </a:lnTo>
                  <a:lnTo>
                    <a:pt x="470" y="506"/>
                  </a:lnTo>
                  <a:lnTo>
                    <a:pt x="463" y="518"/>
                  </a:lnTo>
                  <a:lnTo>
                    <a:pt x="457" y="532"/>
                  </a:lnTo>
                  <a:lnTo>
                    <a:pt x="449" y="545"/>
                  </a:lnTo>
                  <a:lnTo>
                    <a:pt x="447" y="567"/>
                  </a:lnTo>
                  <a:lnTo>
                    <a:pt x="445" y="587"/>
                  </a:lnTo>
                  <a:lnTo>
                    <a:pt x="445" y="599"/>
                  </a:lnTo>
                  <a:lnTo>
                    <a:pt x="445" y="604"/>
                  </a:lnTo>
                  <a:lnTo>
                    <a:pt x="445" y="606"/>
                  </a:lnTo>
                  <a:lnTo>
                    <a:pt x="405" y="634"/>
                  </a:lnTo>
                  <a:lnTo>
                    <a:pt x="382" y="610"/>
                  </a:lnTo>
                  <a:lnTo>
                    <a:pt x="350" y="634"/>
                  </a:lnTo>
                  <a:lnTo>
                    <a:pt x="317" y="638"/>
                  </a:lnTo>
                  <a:lnTo>
                    <a:pt x="274" y="595"/>
                  </a:lnTo>
                  <a:lnTo>
                    <a:pt x="234" y="638"/>
                  </a:lnTo>
                  <a:lnTo>
                    <a:pt x="185" y="622"/>
                  </a:lnTo>
                  <a:lnTo>
                    <a:pt x="146" y="565"/>
                  </a:lnTo>
                  <a:lnTo>
                    <a:pt x="140" y="514"/>
                  </a:lnTo>
                  <a:lnTo>
                    <a:pt x="91" y="514"/>
                  </a:lnTo>
                  <a:lnTo>
                    <a:pt x="77" y="453"/>
                  </a:lnTo>
                  <a:lnTo>
                    <a:pt x="0" y="394"/>
                  </a:lnTo>
                  <a:lnTo>
                    <a:pt x="18" y="333"/>
                  </a:lnTo>
                  <a:lnTo>
                    <a:pt x="77" y="272"/>
                  </a:lnTo>
                  <a:lnTo>
                    <a:pt x="106" y="199"/>
                  </a:lnTo>
                  <a:lnTo>
                    <a:pt x="134" y="156"/>
                  </a:lnTo>
                  <a:lnTo>
                    <a:pt x="165" y="144"/>
                  </a:lnTo>
                  <a:lnTo>
                    <a:pt x="144" y="101"/>
                  </a:lnTo>
                  <a:lnTo>
                    <a:pt x="183" y="51"/>
                  </a:lnTo>
                  <a:lnTo>
                    <a:pt x="179" y="8"/>
                  </a:lnTo>
                  <a:lnTo>
                    <a:pt x="224" y="0"/>
                  </a:lnTo>
                  <a:lnTo>
                    <a:pt x="252" y="34"/>
                  </a:lnTo>
                  <a:lnTo>
                    <a:pt x="301" y="30"/>
                  </a:lnTo>
                  <a:lnTo>
                    <a:pt x="344" y="20"/>
                  </a:lnTo>
                  <a:lnTo>
                    <a:pt x="384" y="4"/>
                  </a:lnTo>
                  <a:lnTo>
                    <a:pt x="415" y="22"/>
                  </a:lnTo>
                  <a:lnTo>
                    <a:pt x="433" y="44"/>
                  </a:lnTo>
                </a:path>
              </a:pathLst>
            </a:custGeom>
            <a:grpFill/>
            <a:ln w="6350">
              <a:solidFill>
                <a:srgbClr val="414455"/>
              </a:solidFill>
              <a:prstDash val="solid"/>
              <a:round/>
            </a:ln>
          </p:spPr>
          <p:txBody>
            <a:bodyPr/>
            <a:lstStyle/>
            <a:p>
              <a:endParaRPr lang="zh-CN" altLang="en-US"/>
            </a:p>
          </p:txBody>
        </p:sp>
        <p:sp>
          <p:nvSpPr>
            <p:cNvPr id="63" name="Freeform 83"/>
            <p:cNvSpPr/>
            <p:nvPr/>
          </p:nvSpPr>
          <p:spPr bwMode="gray">
            <a:xfrm>
              <a:off x="3622" y="2455"/>
              <a:ext cx="383" cy="340"/>
            </a:xfrm>
            <a:custGeom>
              <a:avLst/>
              <a:gdLst>
                <a:gd name="T0" fmla="*/ 67 w 766"/>
                <a:gd name="T1" fmla="*/ 11 h 681"/>
                <a:gd name="T2" fmla="*/ 71 w 766"/>
                <a:gd name="T3" fmla="*/ 13 h 681"/>
                <a:gd name="T4" fmla="*/ 79 w 766"/>
                <a:gd name="T5" fmla="*/ 17 h 681"/>
                <a:gd name="T6" fmla="*/ 85 w 766"/>
                <a:gd name="T7" fmla="*/ 22 h 681"/>
                <a:gd name="T8" fmla="*/ 96 w 766"/>
                <a:gd name="T9" fmla="*/ 25 h 681"/>
                <a:gd name="T10" fmla="*/ 105 w 766"/>
                <a:gd name="T11" fmla="*/ 28 h 681"/>
                <a:gd name="T12" fmla="*/ 110 w 766"/>
                <a:gd name="T13" fmla="*/ 34 h 681"/>
                <a:gd name="T14" fmla="*/ 114 w 766"/>
                <a:gd name="T15" fmla="*/ 41 h 681"/>
                <a:gd name="T16" fmla="*/ 120 w 766"/>
                <a:gd name="T17" fmla="*/ 51 h 681"/>
                <a:gd name="T18" fmla="*/ 126 w 766"/>
                <a:gd name="T19" fmla="*/ 59 h 681"/>
                <a:gd name="T20" fmla="*/ 133 w 766"/>
                <a:gd name="T21" fmla="*/ 69 h 681"/>
                <a:gd name="T22" fmla="*/ 138 w 766"/>
                <a:gd name="T23" fmla="*/ 79 h 681"/>
                <a:gd name="T24" fmla="*/ 138 w 766"/>
                <a:gd name="T25" fmla="*/ 85 h 681"/>
                <a:gd name="T26" fmla="*/ 141 w 766"/>
                <a:gd name="T27" fmla="*/ 92 h 681"/>
                <a:gd name="T28" fmla="*/ 152 w 766"/>
                <a:gd name="T29" fmla="*/ 96 h 681"/>
                <a:gd name="T30" fmla="*/ 162 w 766"/>
                <a:gd name="T31" fmla="*/ 99 h 681"/>
                <a:gd name="T32" fmla="*/ 168 w 766"/>
                <a:gd name="T33" fmla="*/ 106 h 681"/>
                <a:gd name="T34" fmla="*/ 174 w 766"/>
                <a:gd name="T35" fmla="*/ 112 h 681"/>
                <a:gd name="T36" fmla="*/ 179 w 766"/>
                <a:gd name="T37" fmla="*/ 116 h 681"/>
                <a:gd name="T38" fmla="*/ 183 w 766"/>
                <a:gd name="T39" fmla="*/ 121 h 681"/>
                <a:gd name="T40" fmla="*/ 181 w 766"/>
                <a:gd name="T41" fmla="*/ 124 h 681"/>
                <a:gd name="T42" fmla="*/ 173 w 766"/>
                <a:gd name="T43" fmla="*/ 125 h 681"/>
                <a:gd name="T44" fmla="*/ 161 w 766"/>
                <a:gd name="T45" fmla="*/ 124 h 681"/>
                <a:gd name="T46" fmla="*/ 153 w 766"/>
                <a:gd name="T47" fmla="*/ 124 h 681"/>
                <a:gd name="T48" fmla="*/ 153 w 766"/>
                <a:gd name="T49" fmla="*/ 124 h 681"/>
                <a:gd name="T50" fmla="*/ 158 w 766"/>
                <a:gd name="T51" fmla="*/ 126 h 681"/>
                <a:gd name="T52" fmla="*/ 165 w 766"/>
                <a:gd name="T53" fmla="*/ 130 h 681"/>
                <a:gd name="T54" fmla="*/ 168 w 766"/>
                <a:gd name="T55" fmla="*/ 134 h 681"/>
                <a:gd name="T56" fmla="*/ 177 w 766"/>
                <a:gd name="T57" fmla="*/ 139 h 681"/>
                <a:gd name="T58" fmla="*/ 184 w 766"/>
                <a:gd name="T59" fmla="*/ 144 h 681"/>
                <a:gd name="T60" fmla="*/ 189 w 766"/>
                <a:gd name="T61" fmla="*/ 150 h 681"/>
                <a:gd name="T62" fmla="*/ 192 w 766"/>
                <a:gd name="T63" fmla="*/ 155 h 681"/>
                <a:gd name="T64" fmla="*/ 190 w 766"/>
                <a:gd name="T65" fmla="*/ 157 h 681"/>
                <a:gd name="T66" fmla="*/ 183 w 766"/>
                <a:gd name="T67" fmla="*/ 161 h 681"/>
                <a:gd name="T68" fmla="*/ 177 w 766"/>
                <a:gd name="T69" fmla="*/ 164 h 681"/>
                <a:gd name="T70" fmla="*/ 175 w 766"/>
                <a:gd name="T71" fmla="*/ 166 h 681"/>
                <a:gd name="T72" fmla="*/ 173 w 766"/>
                <a:gd name="T73" fmla="*/ 168 h 681"/>
                <a:gd name="T74" fmla="*/ 171 w 766"/>
                <a:gd name="T75" fmla="*/ 169 h 681"/>
                <a:gd name="T76" fmla="*/ 170 w 766"/>
                <a:gd name="T77" fmla="*/ 170 h 681"/>
                <a:gd name="T78" fmla="*/ 158 w 766"/>
                <a:gd name="T79" fmla="*/ 160 h 681"/>
                <a:gd name="T80" fmla="*/ 125 w 766"/>
                <a:gd name="T81" fmla="*/ 167 h 681"/>
                <a:gd name="T82" fmla="*/ 108 w 766"/>
                <a:gd name="T83" fmla="*/ 161 h 681"/>
                <a:gd name="T84" fmla="*/ 89 w 766"/>
                <a:gd name="T85" fmla="*/ 158 h 681"/>
                <a:gd name="T86" fmla="*/ 75 w 766"/>
                <a:gd name="T87" fmla="*/ 148 h 681"/>
                <a:gd name="T88" fmla="*/ 57 w 766"/>
                <a:gd name="T89" fmla="*/ 128 h 681"/>
                <a:gd name="T90" fmla="*/ 49 w 766"/>
                <a:gd name="T91" fmla="*/ 101 h 681"/>
                <a:gd name="T92" fmla="*/ 36 w 766"/>
                <a:gd name="T93" fmla="*/ 67 h 681"/>
                <a:gd name="T94" fmla="*/ 21 w 766"/>
                <a:gd name="T95" fmla="*/ 64 h 681"/>
                <a:gd name="T96" fmla="*/ 0 w 766"/>
                <a:gd name="T97" fmla="*/ 55 h 681"/>
                <a:gd name="T98" fmla="*/ 18 w 766"/>
                <a:gd name="T99" fmla="*/ 31 h 681"/>
                <a:gd name="T100" fmla="*/ 30 w 766"/>
                <a:gd name="T101" fmla="*/ 25 h 681"/>
                <a:gd name="T102" fmla="*/ 51 w 766"/>
                <a:gd name="T103" fmla="*/ 19 h 681"/>
                <a:gd name="T104" fmla="*/ 66 w 766"/>
                <a:gd name="T105" fmla="*/ 0 h 681"/>
                <a:gd name="T106" fmla="*/ 0 60000 65536"/>
                <a:gd name="T107" fmla="*/ 0 60000 65536"/>
                <a:gd name="T108" fmla="*/ 0 60000 65536"/>
                <a:gd name="T109" fmla="*/ 0 60000 65536"/>
                <a:gd name="T110" fmla="*/ 0 60000 65536"/>
                <a:gd name="T111" fmla="*/ 0 60000 65536"/>
                <a:gd name="T112" fmla="*/ 0 60000 65536"/>
                <a:gd name="T113" fmla="*/ 0 60000 65536"/>
                <a:gd name="T114" fmla="*/ 0 60000 65536"/>
                <a:gd name="T115" fmla="*/ 0 60000 65536"/>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60000 65536"/>
                <a:gd name="T151" fmla="*/ 0 60000 65536"/>
                <a:gd name="T152" fmla="*/ 0 60000 65536"/>
                <a:gd name="T153" fmla="*/ 0 60000 65536"/>
                <a:gd name="T154" fmla="*/ 0 60000 65536"/>
                <a:gd name="T155" fmla="*/ 0 60000 65536"/>
                <a:gd name="T156" fmla="*/ 0 60000 65536"/>
                <a:gd name="T157" fmla="*/ 0 60000 65536"/>
                <a:gd name="T158" fmla="*/ 0 60000 65536"/>
                <a:gd name="T159" fmla="*/ 0 w 766"/>
                <a:gd name="T160" fmla="*/ 0 h 681"/>
                <a:gd name="T161" fmla="*/ 766 w 766"/>
                <a:gd name="T162" fmla="*/ 681 h 681"/>
              </a:gdLst>
              <a:ahLst/>
              <a:cxnLst>
                <a:cxn ang="T106">
                  <a:pos x="T0" y="T1"/>
                </a:cxn>
                <a:cxn ang="T107">
                  <a:pos x="T2" y="T3"/>
                </a:cxn>
                <a:cxn ang="T108">
                  <a:pos x="T4" y="T5"/>
                </a:cxn>
                <a:cxn ang="T109">
                  <a:pos x="T6" y="T7"/>
                </a:cxn>
                <a:cxn ang="T110">
                  <a:pos x="T8" y="T9"/>
                </a:cxn>
                <a:cxn ang="T111">
                  <a:pos x="T10" y="T11"/>
                </a:cxn>
                <a:cxn ang="T112">
                  <a:pos x="T12" y="T13"/>
                </a:cxn>
                <a:cxn ang="T113">
                  <a:pos x="T14" y="T15"/>
                </a:cxn>
                <a:cxn ang="T114">
                  <a:pos x="T16" y="T17"/>
                </a:cxn>
                <a:cxn ang="T115">
                  <a:pos x="T18" y="T19"/>
                </a:cxn>
                <a:cxn ang="T116">
                  <a:pos x="T20" y="T21"/>
                </a:cxn>
                <a:cxn ang="T117">
                  <a:pos x="T22" y="T23"/>
                </a:cxn>
                <a:cxn ang="T118">
                  <a:pos x="T24" y="T25"/>
                </a:cxn>
                <a:cxn ang="T119">
                  <a:pos x="T26" y="T27"/>
                </a:cxn>
                <a:cxn ang="T120">
                  <a:pos x="T28" y="T29"/>
                </a:cxn>
                <a:cxn ang="T121">
                  <a:pos x="T30" y="T31"/>
                </a:cxn>
                <a:cxn ang="T122">
                  <a:pos x="T32" y="T33"/>
                </a:cxn>
                <a:cxn ang="T123">
                  <a:pos x="T34" y="T35"/>
                </a:cxn>
                <a:cxn ang="T124">
                  <a:pos x="T36" y="T37"/>
                </a:cxn>
                <a:cxn ang="T125">
                  <a:pos x="T38" y="T39"/>
                </a:cxn>
                <a:cxn ang="T126">
                  <a:pos x="T40" y="T41"/>
                </a:cxn>
                <a:cxn ang="T127">
                  <a:pos x="T42" y="T43"/>
                </a:cxn>
                <a:cxn ang="T128">
                  <a:pos x="T44" y="T45"/>
                </a:cxn>
                <a:cxn ang="T129">
                  <a:pos x="T46" y="T47"/>
                </a:cxn>
                <a:cxn ang="T130">
                  <a:pos x="T48" y="T49"/>
                </a:cxn>
                <a:cxn ang="T131">
                  <a:pos x="T50" y="T51"/>
                </a:cxn>
                <a:cxn ang="T132">
                  <a:pos x="T52" y="T53"/>
                </a:cxn>
                <a:cxn ang="T133">
                  <a:pos x="T54" y="T55"/>
                </a:cxn>
                <a:cxn ang="T134">
                  <a:pos x="T56" y="T57"/>
                </a:cxn>
                <a:cxn ang="T135">
                  <a:pos x="T58" y="T59"/>
                </a:cxn>
                <a:cxn ang="T136">
                  <a:pos x="T60" y="T61"/>
                </a:cxn>
                <a:cxn ang="T137">
                  <a:pos x="T62" y="T63"/>
                </a:cxn>
                <a:cxn ang="T138">
                  <a:pos x="T64" y="T65"/>
                </a:cxn>
                <a:cxn ang="T139">
                  <a:pos x="T66" y="T67"/>
                </a:cxn>
                <a:cxn ang="T140">
                  <a:pos x="T68" y="T69"/>
                </a:cxn>
                <a:cxn ang="T141">
                  <a:pos x="T70" y="T71"/>
                </a:cxn>
                <a:cxn ang="T142">
                  <a:pos x="T72" y="T73"/>
                </a:cxn>
                <a:cxn ang="T143">
                  <a:pos x="T74" y="T75"/>
                </a:cxn>
                <a:cxn ang="T144">
                  <a:pos x="T76" y="T77"/>
                </a:cxn>
                <a:cxn ang="T145">
                  <a:pos x="T78" y="T79"/>
                </a:cxn>
                <a:cxn ang="T146">
                  <a:pos x="T80" y="T81"/>
                </a:cxn>
                <a:cxn ang="T147">
                  <a:pos x="T82" y="T83"/>
                </a:cxn>
                <a:cxn ang="T148">
                  <a:pos x="T84" y="T85"/>
                </a:cxn>
                <a:cxn ang="T149">
                  <a:pos x="T86" y="T87"/>
                </a:cxn>
                <a:cxn ang="T150">
                  <a:pos x="T88" y="T89"/>
                </a:cxn>
                <a:cxn ang="T151">
                  <a:pos x="T90" y="T91"/>
                </a:cxn>
                <a:cxn ang="T152">
                  <a:pos x="T92" y="T93"/>
                </a:cxn>
                <a:cxn ang="T153">
                  <a:pos x="T94" y="T95"/>
                </a:cxn>
                <a:cxn ang="T154">
                  <a:pos x="T96" y="T97"/>
                </a:cxn>
                <a:cxn ang="T155">
                  <a:pos x="T98" y="T99"/>
                </a:cxn>
                <a:cxn ang="T156">
                  <a:pos x="T100" y="T101"/>
                </a:cxn>
                <a:cxn ang="T157">
                  <a:pos x="T102" y="T103"/>
                </a:cxn>
                <a:cxn ang="T158">
                  <a:pos x="T104" y="T105"/>
                </a:cxn>
              </a:cxnLst>
              <a:rect l="T159" t="T160" r="T161" b="T162"/>
              <a:pathLst>
                <a:path w="766" h="681">
                  <a:moveTo>
                    <a:pt x="262" y="0"/>
                  </a:moveTo>
                  <a:lnTo>
                    <a:pt x="266" y="45"/>
                  </a:lnTo>
                  <a:lnTo>
                    <a:pt x="270" y="49"/>
                  </a:lnTo>
                  <a:lnTo>
                    <a:pt x="281" y="55"/>
                  </a:lnTo>
                  <a:lnTo>
                    <a:pt x="297" y="63"/>
                  </a:lnTo>
                  <a:lnTo>
                    <a:pt x="313" y="70"/>
                  </a:lnTo>
                  <a:lnTo>
                    <a:pt x="325" y="78"/>
                  </a:lnTo>
                  <a:lnTo>
                    <a:pt x="340" y="88"/>
                  </a:lnTo>
                  <a:lnTo>
                    <a:pt x="362" y="94"/>
                  </a:lnTo>
                  <a:lnTo>
                    <a:pt x="384" y="100"/>
                  </a:lnTo>
                  <a:lnTo>
                    <a:pt x="402" y="104"/>
                  </a:lnTo>
                  <a:lnTo>
                    <a:pt x="419" y="114"/>
                  </a:lnTo>
                  <a:lnTo>
                    <a:pt x="433" y="124"/>
                  </a:lnTo>
                  <a:lnTo>
                    <a:pt x="441" y="137"/>
                  </a:lnTo>
                  <a:lnTo>
                    <a:pt x="447" y="149"/>
                  </a:lnTo>
                  <a:lnTo>
                    <a:pt x="457" y="165"/>
                  </a:lnTo>
                  <a:lnTo>
                    <a:pt x="470" y="185"/>
                  </a:lnTo>
                  <a:lnTo>
                    <a:pt x="482" y="204"/>
                  </a:lnTo>
                  <a:lnTo>
                    <a:pt x="496" y="222"/>
                  </a:lnTo>
                  <a:lnTo>
                    <a:pt x="506" y="236"/>
                  </a:lnTo>
                  <a:lnTo>
                    <a:pt x="518" y="253"/>
                  </a:lnTo>
                  <a:lnTo>
                    <a:pt x="531" y="277"/>
                  </a:lnTo>
                  <a:lnTo>
                    <a:pt x="543" y="299"/>
                  </a:lnTo>
                  <a:lnTo>
                    <a:pt x="549" y="316"/>
                  </a:lnTo>
                  <a:lnTo>
                    <a:pt x="551" y="330"/>
                  </a:lnTo>
                  <a:lnTo>
                    <a:pt x="551" y="342"/>
                  </a:lnTo>
                  <a:lnTo>
                    <a:pt x="553" y="354"/>
                  </a:lnTo>
                  <a:lnTo>
                    <a:pt x="563" y="368"/>
                  </a:lnTo>
                  <a:lnTo>
                    <a:pt x="583" y="379"/>
                  </a:lnTo>
                  <a:lnTo>
                    <a:pt x="606" y="385"/>
                  </a:lnTo>
                  <a:lnTo>
                    <a:pt x="628" y="391"/>
                  </a:lnTo>
                  <a:lnTo>
                    <a:pt x="646" y="399"/>
                  </a:lnTo>
                  <a:lnTo>
                    <a:pt x="659" y="411"/>
                  </a:lnTo>
                  <a:lnTo>
                    <a:pt x="671" y="427"/>
                  </a:lnTo>
                  <a:lnTo>
                    <a:pt x="681" y="440"/>
                  </a:lnTo>
                  <a:lnTo>
                    <a:pt x="693" y="448"/>
                  </a:lnTo>
                  <a:lnTo>
                    <a:pt x="705" y="454"/>
                  </a:lnTo>
                  <a:lnTo>
                    <a:pt x="716" y="464"/>
                  </a:lnTo>
                  <a:lnTo>
                    <a:pt x="726" y="474"/>
                  </a:lnTo>
                  <a:lnTo>
                    <a:pt x="732" y="486"/>
                  </a:lnTo>
                  <a:lnTo>
                    <a:pt x="732" y="496"/>
                  </a:lnTo>
                  <a:lnTo>
                    <a:pt x="724" y="499"/>
                  </a:lnTo>
                  <a:lnTo>
                    <a:pt x="711" y="501"/>
                  </a:lnTo>
                  <a:lnTo>
                    <a:pt x="689" y="503"/>
                  </a:lnTo>
                  <a:lnTo>
                    <a:pt x="667" y="501"/>
                  </a:lnTo>
                  <a:lnTo>
                    <a:pt x="644" y="499"/>
                  </a:lnTo>
                  <a:lnTo>
                    <a:pt x="624" y="498"/>
                  </a:lnTo>
                  <a:lnTo>
                    <a:pt x="610" y="496"/>
                  </a:lnTo>
                  <a:lnTo>
                    <a:pt x="606" y="496"/>
                  </a:lnTo>
                  <a:lnTo>
                    <a:pt x="610" y="498"/>
                  </a:lnTo>
                  <a:lnTo>
                    <a:pt x="620" y="501"/>
                  </a:lnTo>
                  <a:lnTo>
                    <a:pt x="632" y="507"/>
                  </a:lnTo>
                  <a:lnTo>
                    <a:pt x="646" y="515"/>
                  </a:lnTo>
                  <a:lnTo>
                    <a:pt x="657" y="523"/>
                  </a:lnTo>
                  <a:lnTo>
                    <a:pt x="663" y="531"/>
                  </a:lnTo>
                  <a:lnTo>
                    <a:pt x="671" y="539"/>
                  </a:lnTo>
                  <a:lnTo>
                    <a:pt x="687" y="549"/>
                  </a:lnTo>
                  <a:lnTo>
                    <a:pt x="707" y="559"/>
                  </a:lnTo>
                  <a:lnTo>
                    <a:pt x="724" y="568"/>
                  </a:lnTo>
                  <a:lnTo>
                    <a:pt x="736" y="578"/>
                  </a:lnTo>
                  <a:lnTo>
                    <a:pt x="746" y="590"/>
                  </a:lnTo>
                  <a:lnTo>
                    <a:pt x="754" y="602"/>
                  </a:lnTo>
                  <a:lnTo>
                    <a:pt x="762" y="612"/>
                  </a:lnTo>
                  <a:lnTo>
                    <a:pt x="766" y="622"/>
                  </a:lnTo>
                  <a:lnTo>
                    <a:pt x="766" y="627"/>
                  </a:lnTo>
                  <a:lnTo>
                    <a:pt x="758" y="631"/>
                  </a:lnTo>
                  <a:lnTo>
                    <a:pt x="746" y="639"/>
                  </a:lnTo>
                  <a:lnTo>
                    <a:pt x="730" y="647"/>
                  </a:lnTo>
                  <a:lnTo>
                    <a:pt x="716" y="653"/>
                  </a:lnTo>
                  <a:lnTo>
                    <a:pt x="705" y="659"/>
                  </a:lnTo>
                  <a:lnTo>
                    <a:pt x="699" y="663"/>
                  </a:lnTo>
                  <a:lnTo>
                    <a:pt x="697" y="665"/>
                  </a:lnTo>
                  <a:lnTo>
                    <a:pt x="693" y="669"/>
                  </a:lnTo>
                  <a:lnTo>
                    <a:pt x="689" y="673"/>
                  </a:lnTo>
                  <a:lnTo>
                    <a:pt x="685" y="675"/>
                  </a:lnTo>
                  <a:lnTo>
                    <a:pt x="681" y="677"/>
                  </a:lnTo>
                  <a:lnTo>
                    <a:pt x="679" y="679"/>
                  </a:lnTo>
                  <a:lnTo>
                    <a:pt x="679" y="681"/>
                  </a:lnTo>
                  <a:lnTo>
                    <a:pt x="665" y="663"/>
                  </a:lnTo>
                  <a:lnTo>
                    <a:pt x="632" y="641"/>
                  </a:lnTo>
                  <a:lnTo>
                    <a:pt x="592" y="657"/>
                  </a:lnTo>
                  <a:lnTo>
                    <a:pt x="500" y="671"/>
                  </a:lnTo>
                  <a:lnTo>
                    <a:pt x="472" y="637"/>
                  </a:lnTo>
                  <a:lnTo>
                    <a:pt x="431" y="645"/>
                  </a:lnTo>
                  <a:lnTo>
                    <a:pt x="398" y="651"/>
                  </a:lnTo>
                  <a:lnTo>
                    <a:pt x="356" y="633"/>
                  </a:lnTo>
                  <a:lnTo>
                    <a:pt x="303" y="651"/>
                  </a:lnTo>
                  <a:lnTo>
                    <a:pt x="297" y="592"/>
                  </a:lnTo>
                  <a:lnTo>
                    <a:pt x="242" y="566"/>
                  </a:lnTo>
                  <a:lnTo>
                    <a:pt x="230" y="513"/>
                  </a:lnTo>
                  <a:lnTo>
                    <a:pt x="258" y="470"/>
                  </a:lnTo>
                  <a:lnTo>
                    <a:pt x="197" y="407"/>
                  </a:lnTo>
                  <a:lnTo>
                    <a:pt x="140" y="336"/>
                  </a:lnTo>
                  <a:lnTo>
                    <a:pt x="144" y="269"/>
                  </a:lnTo>
                  <a:lnTo>
                    <a:pt x="112" y="250"/>
                  </a:lnTo>
                  <a:lnTo>
                    <a:pt x="83" y="257"/>
                  </a:lnTo>
                  <a:lnTo>
                    <a:pt x="69" y="222"/>
                  </a:lnTo>
                  <a:lnTo>
                    <a:pt x="0" y="220"/>
                  </a:lnTo>
                  <a:lnTo>
                    <a:pt x="14" y="131"/>
                  </a:lnTo>
                  <a:lnTo>
                    <a:pt x="69" y="124"/>
                  </a:lnTo>
                  <a:lnTo>
                    <a:pt x="81" y="98"/>
                  </a:lnTo>
                  <a:lnTo>
                    <a:pt x="122" y="100"/>
                  </a:lnTo>
                  <a:lnTo>
                    <a:pt x="175" y="76"/>
                  </a:lnTo>
                  <a:lnTo>
                    <a:pt x="203" y="76"/>
                  </a:lnTo>
                  <a:lnTo>
                    <a:pt x="215" y="15"/>
                  </a:lnTo>
                  <a:lnTo>
                    <a:pt x="262" y="0"/>
                  </a:lnTo>
                  <a:close/>
                </a:path>
              </a:pathLst>
            </a:custGeom>
            <a:grpFill/>
            <a:ln w="0">
              <a:solidFill>
                <a:srgbClr val="414455"/>
              </a:solidFill>
              <a:prstDash val="solid"/>
              <a:round/>
            </a:ln>
          </p:spPr>
          <p:txBody>
            <a:bodyPr/>
            <a:lstStyle/>
            <a:p>
              <a:endParaRPr lang="zh-CN" altLang="en-US"/>
            </a:p>
          </p:txBody>
        </p:sp>
        <p:sp>
          <p:nvSpPr>
            <p:cNvPr id="64" name="Freeform 84"/>
            <p:cNvSpPr/>
            <p:nvPr/>
          </p:nvSpPr>
          <p:spPr bwMode="gray">
            <a:xfrm>
              <a:off x="3622" y="2455"/>
              <a:ext cx="383" cy="340"/>
            </a:xfrm>
            <a:custGeom>
              <a:avLst/>
              <a:gdLst>
                <a:gd name="T0" fmla="*/ 67 w 766"/>
                <a:gd name="T1" fmla="*/ 11 h 681"/>
                <a:gd name="T2" fmla="*/ 71 w 766"/>
                <a:gd name="T3" fmla="*/ 13 h 681"/>
                <a:gd name="T4" fmla="*/ 79 w 766"/>
                <a:gd name="T5" fmla="*/ 17 h 681"/>
                <a:gd name="T6" fmla="*/ 85 w 766"/>
                <a:gd name="T7" fmla="*/ 22 h 681"/>
                <a:gd name="T8" fmla="*/ 96 w 766"/>
                <a:gd name="T9" fmla="*/ 25 h 681"/>
                <a:gd name="T10" fmla="*/ 105 w 766"/>
                <a:gd name="T11" fmla="*/ 28 h 681"/>
                <a:gd name="T12" fmla="*/ 110 w 766"/>
                <a:gd name="T13" fmla="*/ 34 h 681"/>
                <a:gd name="T14" fmla="*/ 114 w 766"/>
                <a:gd name="T15" fmla="*/ 41 h 681"/>
                <a:gd name="T16" fmla="*/ 120 w 766"/>
                <a:gd name="T17" fmla="*/ 51 h 681"/>
                <a:gd name="T18" fmla="*/ 126 w 766"/>
                <a:gd name="T19" fmla="*/ 59 h 681"/>
                <a:gd name="T20" fmla="*/ 133 w 766"/>
                <a:gd name="T21" fmla="*/ 69 h 681"/>
                <a:gd name="T22" fmla="*/ 138 w 766"/>
                <a:gd name="T23" fmla="*/ 79 h 681"/>
                <a:gd name="T24" fmla="*/ 138 w 766"/>
                <a:gd name="T25" fmla="*/ 85 h 681"/>
                <a:gd name="T26" fmla="*/ 141 w 766"/>
                <a:gd name="T27" fmla="*/ 92 h 681"/>
                <a:gd name="T28" fmla="*/ 152 w 766"/>
                <a:gd name="T29" fmla="*/ 96 h 681"/>
                <a:gd name="T30" fmla="*/ 162 w 766"/>
                <a:gd name="T31" fmla="*/ 99 h 681"/>
                <a:gd name="T32" fmla="*/ 168 w 766"/>
                <a:gd name="T33" fmla="*/ 106 h 681"/>
                <a:gd name="T34" fmla="*/ 174 w 766"/>
                <a:gd name="T35" fmla="*/ 112 h 681"/>
                <a:gd name="T36" fmla="*/ 179 w 766"/>
                <a:gd name="T37" fmla="*/ 116 h 681"/>
                <a:gd name="T38" fmla="*/ 183 w 766"/>
                <a:gd name="T39" fmla="*/ 121 h 681"/>
                <a:gd name="T40" fmla="*/ 181 w 766"/>
                <a:gd name="T41" fmla="*/ 124 h 681"/>
                <a:gd name="T42" fmla="*/ 173 w 766"/>
                <a:gd name="T43" fmla="*/ 125 h 681"/>
                <a:gd name="T44" fmla="*/ 161 w 766"/>
                <a:gd name="T45" fmla="*/ 124 h 681"/>
                <a:gd name="T46" fmla="*/ 153 w 766"/>
                <a:gd name="T47" fmla="*/ 124 h 681"/>
                <a:gd name="T48" fmla="*/ 153 w 766"/>
                <a:gd name="T49" fmla="*/ 124 h 681"/>
                <a:gd name="T50" fmla="*/ 158 w 766"/>
                <a:gd name="T51" fmla="*/ 126 h 681"/>
                <a:gd name="T52" fmla="*/ 165 w 766"/>
                <a:gd name="T53" fmla="*/ 130 h 681"/>
                <a:gd name="T54" fmla="*/ 168 w 766"/>
                <a:gd name="T55" fmla="*/ 134 h 681"/>
                <a:gd name="T56" fmla="*/ 177 w 766"/>
                <a:gd name="T57" fmla="*/ 139 h 681"/>
                <a:gd name="T58" fmla="*/ 184 w 766"/>
                <a:gd name="T59" fmla="*/ 144 h 681"/>
                <a:gd name="T60" fmla="*/ 189 w 766"/>
                <a:gd name="T61" fmla="*/ 150 h 681"/>
                <a:gd name="T62" fmla="*/ 192 w 766"/>
                <a:gd name="T63" fmla="*/ 155 h 681"/>
                <a:gd name="T64" fmla="*/ 190 w 766"/>
                <a:gd name="T65" fmla="*/ 157 h 681"/>
                <a:gd name="T66" fmla="*/ 183 w 766"/>
                <a:gd name="T67" fmla="*/ 161 h 681"/>
                <a:gd name="T68" fmla="*/ 177 w 766"/>
                <a:gd name="T69" fmla="*/ 164 h 681"/>
                <a:gd name="T70" fmla="*/ 175 w 766"/>
                <a:gd name="T71" fmla="*/ 166 h 681"/>
                <a:gd name="T72" fmla="*/ 173 w 766"/>
                <a:gd name="T73" fmla="*/ 168 h 681"/>
                <a:gd name="T74" fmla="*/ 171 w 766"/>
                <a:gd name="T75" fmla="*/ 169 h 681"/>
                <a:gd name="T76" fmla="*/ 170 w 766"/>
                <a:gd name="T77" fmla="*/ 170 h 681"/>
                <a:gd name="T78" fmla="*/ 158 w 766"/>
                <a:gd name="T79" fmla="*/ 160 h 681"/>
                <a:gd name="T80" fmla="*/ 125 w 766"/>
                <a:gd name="T81" fmla="*/ 167 h 681"/>
                <a:gd name="T82" fmla="*/ 108 w 766"/>
                <a:gd name="T83" fmla="*/ 161 h 681"/>
                <a:gd name="T84" fmla="*/ 89 w 766"/>
                <a:gd name="T85" fmla="*/ 158 h 681"/>
                <a:gd name="T86" fmla="*/ 75 w 766"/>
                <a:gd name="T87" fmla="*/ 148 h 681"/>
                <a:gd name="T88" fmla="*/ 57 w 766"/>
                <a:gd name="T89" fmla="*/ 128 h 681"/>
                <a:gd name="T90" fmla="*/ 49 w 766"/>
                <a:gd name="T91" fmla="*/ 101 h 681"/>
                <a:gd name="T92" fmla="*/ 36 w 766"/>
                <a:gd name="T93" fmla="*/ 67 h 681"/>
                <a:gd name="T94" fmla="*/ 21 w 766"/>
                <a:gd name="T95" fmla="*/ 64 h 681"/>
                <a:gd name="T96" fmla="*/ 0 w 766"/>
                <a:gd name="T97" fmla="*/ 55 h 681"/>
                <a:gd name="T98" fmla="*/ 18 w 766"/>
                <a:gd name="T99" fmla="*/ 31 h 681"/>
                <a:gd name="T100" fmla="*/ 30 w 766"/>
                <a:gd name="T101" fmla="*/ 25 h 681"/>
                <a:gd name="T102" fmla="*/ 51 w 766"/>
                <a:gd name="T103" fmla="*/ 19 h 681"/>
                <a:gd name="T104" fmla="*/ 66 w 766"/>
                <a:gd name="T105" fmla="*/ 0 h 681"/>
                <a:gd name="T106" fmla="*/ 0 60000 65536"/>
                <a:gd name="T107" fmla="*/ 0 60000 65536"/>
                <a:gd name="T108" fmla="*/ 0 60000 65536"/>
                <a:gd name="T109" fmla="*/ 0 60000 65536"/>
                <a:gd name="T110" fmla="*/ 0 60000 65536"/>
                <a:gd name="T111" fmla="*/ 0 60000 65536"/>
                <a:gd name="T112" fmla="*/ 0 60000 65536"/>
                <a:gd name="T113" fmla="*/ 0 60000 65536"/>
                <a:gd name="T114" fmla="*/ 0 60000 65536"/>
                <a:gd name="T115" fmla="*/ 0 60000 65536"/>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60000 65536"/>
                <a:gd name="T151" fmla="*/ 0 60000 65536"/>
                <a:gd name="T152" fmla="*/ 0 60000 65536"/>
                <a:gd name="T153" fmla="*/ 0 60000 65536"/>
                <a:gd name="T154" fmla="*/ 0 60000 65536"/>
                <a:gd name="T155" fmla="*/ 0 60000 65536"/>
                <a:gd name="T156" fmla="*/ 0 60000 65536"/>
                <a:gd name="T157" fmla="*/ 0 60000 65536"/>
                <a:gd name="T158" fmla="*/ 0 60000 65536"/>
                <a:gd name="T159" fmla="*/ 0 w 766"/>
                <a:gd name="T160" fmla="*/ 0 h 681"/>
                <a:gd name="T161" fmla="*/ 766 w 766"/>
                <a:gd name="T162" fmla="*/ 681 h 681"/>
              </a:gdLst>
              <a:ahLst/>
              <a:cxnLst>
                <a:cxn ang="T106">
                  <a:pos x="T0" y="T1"/>
                </a:cxn>
                <a:cxn ang="T107">
                  <a:pos x="T2" y="T3"/>
                </a:cxn>
                <a:cxn ang="T108">
                  <a:pos x="T4" y="T5"/>
                </a:cxn>
                <a:cxn ang="T109">
                  <a:pos x="T6" y="T7"/>
                </a:cxn>
                <a:cxn ang="T110">
                  <a:pos x="T8" y="T9"/>
                </a:cxn>
                <a:cxn ang="T111">
                  <a:pos x="T10" y="T11"/>
                </a:cxn>
                <a:cxn ang="T112">
                  <a:pos x="T12" y="T13"/>
                </a:cxn>
                <a:cxn ang="T113">
                  <a:pos x="T14" y="T15"/>
                </a:cxn>
                <a:cxn ang="T114">
                  <a:pos x="T16" y="T17"/>
                </a:cxn>
                <a:cxn ang="T115">
                  <a:pos x="T18" y="T19"/>
                </a:cxn>
                <a:cxn ang="T116">
                  <a:pos x="T20" y="T21"/>
                </a:cxn>
                <a:cxn ang="T117">
                  <a:pos x="T22" y="T23"/>
                </a:cxn>
                <a:cxn ang="T118">
                  <a:pos x="T24" y="T25"/>
                </a:cxn>
                <a:cxn ang="T119">
                  <a:pos x="T26" y="T27"/>
                </a:cxn>
                <a:cxn ang="T120">
                  <a:pos x="T28" y="T29"/>
                </a:cxn>
                <a:cxn ang="T121">
                  <a:pos x="T30" y="T31"/>
                </a:cxn>
                <a:cxn ang="T122">
                  <a:pos x="T32" y="T33"/>
                </a:cxn>
                <a:cxn ang="T123">
                  <a:pos x="T34" y="T35"/>
                </a:cxn>
                <a:cxn ang="T124">
                  <a:pos x="T36" y="T37"/>
                </a:cxn>
                <a:cxn ang="T125">
                  <a:pos x="T38" y="T39"/>
                </a:cxn>
                <a:cxn ang="T126">
                  <a:pos x="T40" y="T41"/>
                </a:cxn>
                <a:cxn ang="T127">
                  <a:pos x="T42" y="T43"/>
                </a:cxn>
                <a:cxn ang="T128">
                  <a:pos x="T44" y="T45"/>
                </a:cxn>
                <a:cxn ang="T129">
                  <a:pos x="T46" y="T47"/>
                </a:cxn>
                <a:cxn ang="T130">
                  <a:pos x="T48" y="T49"/>
                </a:cxn>
                <a:cxn ang="T131">
                  <a:pos x="T50" y="T51"/>
                </a:cxn>
                <a:cxn ang="T132">
                  <a:pos x="T52" y="T53"/>
                </a:cxn>
                <a:cxn ang="T133">
                  <a:pos x="T54" y="T55"/>
                </a:cxn>
                <a:cxn ang="T134">
                  <a:pos x="T56" y="T57"/>
                </a:cxn>
                <a:cxn ang="T135">
                  <a:pos x="T58" y="T59"/>
                </a:cxn>
                <a:cxn ang="T136">
                  <a:pos x="T60" y="T61"/>
                </a:cxn>
                <a:cxn ang="T137">
                  <a:pos x="T62" y="T63"/>
                </a:cxn>
                <a:cxn ang="T138">
                  <a:pos x="T64" y="T65"/>
                </a:cxn>
                <a:cxn ang="T139">
                  <a:pos x="T66" y="T67"/>
                </a:cxn>
                <a:cxn ang="T140">
                  <a:pos x="T68" y="T69"/>
                </a:cxn>
                <a:cxn ang="T141">
                  <a:pos x="T70" y="T71"/>
                </a:cxn>
                <a:cxn ang="T142">
                  <a:pos x="T72" y="T73"/>
                </a:cxn>
                <a:cxn ang="T143">
                  <a:pos x="T74" y="T75"/>
                </a:cxn>
                <a:cxn ang="T144">
                  <a:pos x="T76" y="T77"/>
                </a:cxn>
                <a:cxn ang="T145">
                  <a:pos x="T78" y="T79"/>
                </a:cxn>
                <a:cxn ang="T146">
                  <a:pos x="T80" y="T81"/>
                </a:cxn>
                <a:cxn ang="T147">
                  <a:pos x="T82" y="T83"/>
                </a:cxn>
                <a:cxn ang="T148">
                  <a:pos x="T84" y="T85"/>
                </a:cxn>
                <a:cxn ang="T149">
                  <a:pos x="T86" y="T87"/>
                </a:cxn>
                <a:cxn ang="T150">
                  <a:pos x="T88" y="T89"/>
                </a:cxn>
                <a:cxn ang="T151">
                  <a:pos x="T90" y="T91"/>
                </a:cxn>
                <a:cxn ang="T152">
                  <a:pos x="T92" y="T93"/>
                </a:cxn>
                <a:cxn ang="T153">
                  <a:pos x="T94" y="T95"/>
                </a:cxn>
                <a:cxn ang="T154">
                  <a:pos x="T96" y="T97"/>
                </a:cxn>
                <a:cxn ang="T155">
                  <a:pos x="T98" y="T99"/>
                </a:cxn>
                <a:cxn ang="T156">
                  <a:pos x="T100" y="T101"/>
                </a:cxn>
                <a:cxn ang="T157">
                  <a:pos x="T102" y="T103"/>
                </a:cxn>
                <a:cxn ang="T158">
                  <a:pos x="T104" y="T105"/>
                </a:cxn>
              </a:cxnLst>
              <a:rect l="T159" t="T160" r="T161" b="T162"/>
              <a:pathLst>
                <a:path w="766" h="681">
                  <a:moveTo>
                    <a:pt x="262" y="0"/>
                  </a:moveTo>
                  <a:lnTo>
                    <a:pt x="266" y="45"/>
                  </a:lnTo>
                  <a:lnTo>
                    <a:pt x="270" y="49"/>
                  </a:lnTo>
                  <a:lnTo>
                    <a:pt x="281" y="55"/>
                  </a:lnTo>
                  <a:lnTo>
                    <a:pt x="297" y="63"/>
                  </a:lnTo>
                  <a:lnTo>
                    <a:pt x="313" y="70"/>
                  </a:lnTo>
                  <a:lnTo>
                    <a:pt x="325" y="78"/>
                  </a:lnTo>
                  <a:lnTo>
                    <a:pt x="340" y="88"/>
                  </a:lnTo>
                  <a:lnTo>
                    <a:pt x="362" y="94"/>
                  </a:lnTo>
                  <a:lnTo>
                    <a:pt x="384" y="100"/>
                  </a:lnTo>
                  <a:lnTo>
                    <a:pt x="402" y="104"/>
                  </a:lnTo>
                  <a:lnTo>
                    <a:pt x="419" y="114"/>
                  </a:lnTo>
                  <a:lnTo>
                    <a:pt x="433" y="124"/>
                  </a:lnTo>
                  <a:lnTo>
                    <a:pt x="441" y="137"/>
                  </a:lnTo>
                  <a:lnTo>
                    <a:pt x="447" y="149"/>
                  </a:lnTo>
                  <a:lnTo>
                    <a:pt x="457" y="165"/>
                  </a:lnTo>
                  <a:lnTo>
                    <a:pt x="470" y="185"/>
                  </a:lnTo>
                  <a:lnTo>
                    <a:pt x="482" y="204"/>
                  </a:lnTo>
                  <a:lnTo>
                    <a:pt x="496" y="222"/>
                  </a:lnTo>
                  <a:lnTo>
                    <a:pt x="506" y="236"/>
                  </a:lnTo>
                  <a:lnTo>
                    <a:pt x="518" y="253"/>
                  </a:lnTo>
                  <a:lnTo>
                    <a:pt x="531" y="277"/>
                  </a:lnTo>
                  <a:lnTo>
                    <a:pt x="543" y="299"/>
                  </a:lnTo>
                  <a:lnTo>
                    <a:pt x="549" y="316"/>
                  </a:lnTo>
                  <a:lnTo>
                    <a:pt x="551" y="330"/>
                  </a:lnTo>
                  <a:lnTo>
                    <a:pt x="551" y="342"/>
                  </a:lnTo>
                  <a:lnTo>
                    <a:pt x="553" y="354"/>
                  </a:lnTo>
                  <a:lnTo>
                    <a:pt x="563" y="368"/>
                  </a:lnTo>
                  <a:lnTo>
                    <a:pt x="583" y="379"/>
                  </a:lnTo>
                  <a:lnTo>
                    <a:pt x="606" y="385"/>
                  </a:lnTo>
                  <a:lnTo>
                    <a:pt x="628" y="391"/>
                  </a:lnTo>
                  <a:lnTo>
                    <a:pt x="646" y="399"/>
                  </a:lnTo>
                  <a:lnTo>
                    <a:pt x="659" y="411"/>
                  </a:lnTo>
                  <a:lnTo>
                    <a:pt x="671" y="427"/>
                  </a:lnTo>
                  <a:lnTo>
                    <a:pt x="681" y="440"/>
                  </a:lnTo>
                  <a:lnTo>
                    <a:pt x="693" y="448"/>
                  </a:lnTo>
                  <a:lnTo>
                    <a:pt x="705" y="454"/>
                  </a:lnTo>
                  <a:lnTo>
                    <a:pt x="716" y="464"/>
                  </a:lnTo>
                  <a:lnTo>
                    <a:pt x="726" y="474"/>
                  </a:lnTo>
                  <a:lnTo>
                    <a:pt x="732" y="486"/>
                  </a:lnTo>
                  <a:lnTo>
                    <a:pt x="732" y="496"/>
                  </a:lnTo>
                  <a:lnTo>
                    <a:pt x="724" y="499"/>
                  </a:lnTo>
                  <a:lnTo>
                    <a:pt x="711" y="501"/>
                  </a:lnTo>
                  <a:lnTo>
                    <a:pt x="689" y="503"/>
                  </a:lnTo>
                  <a:lnTo>
                    <a:pt x="667" y="501"/>
                  </a:lnTo>
                  <a:lnTo>
                    <a:pt x="644" y="499"/>
                  </a:lnTo>
                  <a:lnTo>
                    <a:pt x="624" y="498"/>
                  </a:lnTo>
                  <a:lnTo>
                    <a:pt x="610" y="496"/>
                  </a:lnTo>
                  <a:lnTo>
                    <a:pt x="606" y="496"/>
                  </a:lnTo>
                  <a:lnTo>
                    <a:pt x="610" y="498"/>
                  </a:lnTo>
                  <a:lnTo>
                    <a:pt x="620" y="501"/>
                  </a:lnTo>
                  <a:lnTo>
                    <a:pt x="632" y="507"/>
                  </a:lnTo>
                  <a:lnTo>
                    <a:pt x="646" y="515"/>
                  </a:lnTo>
                  <a:lnTo>
                    <a:pt x="657" y="523"/>
                  </a:lnTo>
                  <a:lnTo>
                    <a:pt x="663" y="531"/>
                  </a:lnTo>
                  <a:lnTo>
                    <a:pt x="671" y="539"/>
                  </a:lnTo>
                  <a:lnTo>
                    <a:pt x="687" y="549"/>
                  </a:lnTo>
                  <a:lnTo>
                    <a:pt x="707" y="559"/>
                  </a:lnTo>
                  <a:lnTo>
                    <a:pt x="724" y="568"/>
                  </a:lnTo>
                  <a:lnTo>
                    <a:pt x="736" y="578"/>
                  </a:lnTo>
                  <a:lnTo>
                    <a:pt x="746" y="590"/>
                  </a:lnTo>
                  <a:lnTo>
                    <a:pt x="754" y="602"/>
                  </a:lnTo>
                  <a:lnTo>
                    <a:pt x="762" y="612"/>
                  </a:lnTo>
                  <a:lnTo>
                    <a:pt x="766" y="622"/>
                  </a:lnTo>
                  <a:lnTo>
                    <a:pt x="766" y="627"/>
                  </a:lnTo>
                  <a:lnTo>
                    <a:pt x="758" y="631"/>
                  </a:lnTo>
                  <a:lnTo>
                    <a:pt x="746" y="639"/>
                  </a:lnTo>
                  <a:lnTo>
                    <a:pt x="730" y="647"/>
                  </a:lnTo>
                  <a:lnTo>
                    <a:pt x="716" y="653"/>
                  </a:lnTo>
                  <a:lnTo>
                    <a:pt x="705" y="659"/>
                  </a:lnTo>
                  <a:lnTo>
                    <a:pt x="699" y="663"/>
                  </a:lnTo>
                  <a:lnTo>
                    <a:pt x="697" y="665"/>
                  </a:lnTo>
                  <a:lnTo>
                    <a:pt x="693" y="669"/>
                  </a:lnTo>
                  <a:lnTo>
                    <a:pt x="689" y="673"/>
                  </a:lnTo>
                  <a:lnTo>
                    <a:pt x="685" y="675"/>
                  </a:lnTo>
                  <a:lnTo>
                    <a:pt x="681" y="677"/>
                  </a:lnTo>
                  <a:lnTo>
                    <a:pt x="679" y="679"/>
                  </a:lnTo>
                  <a:lnTo>
                    <a:pt x="679" y="681"/>
                  </a:lnTo>
                  <a:lnTo>
                    <a:pt x="665" y="663"/>
                  </a:lnTo>
                  <a:lnTo>
                    <a:pt x="632" y="641"/>
                  </a:lnTo>
                  <a:lnTo>
                    <a:pt x="592" y="657"/>
                  </a:lnTo>
                  <a:lnTo>
                    <a:pt x="500" y="671"/>
                  </a:lnTo>
                  <a:lnTo>
                    <a:pt x="472" y="637"/>
                  </a:lnTo>
                  <a:lnTo>
                    <a:pt x="431" y="645"/>
                  </a:lnTo>
                  <a:lnTo>
                    <a:pt x="398" y="651"/>
                  </a:lnTo>
                  <a:lnTo>
                    <a:pt x="356" y="633"/>
                  </a:lnTo>
                  <a:lnTo>
                    <a:pt x="303" y="651"/>
                  </a:lnTo>
                  <a:lnTo>
                    <a:pt x="297" y="592"/>
                  </a:lnTo>
                  <a:lnTo>
                    <a:pt x="242" y="566"/>
                  </a:lnTo>
                  <a:lnTo>
                    <a:pt x="230" y="513"/>
                  </a:lnTo>
                  <a:lnTo>
                    <a:pt x="258" y="470"/>
                  </a:lnTo>
                  <a:lnTo>
                    <a:pt x="197" y="407"/>
                  </a:lnTo>
                  <a:lnTo>
                    <a:pt x="140" y="336"/>
                  </a:lnTo>
                  <a:lnTo>
                    <a:pt x="144" y="269"/>
                  </a:lnTo>
                  <a:lnTo>
                    <a:pt x="112" y="250"/>
                  </a:lnTo>
                  <a:lnTo>
                    <a:pt x="83" y="257"/>
                  </a:lnTo>
                  <a:lnTo>
                    <a:pt x="69" y="222"/>
                  </a:lnTo>
                  <a:lnTo>
                    <a:pt x="0" y="220"/>
                  </a:lnTo>
                  <a:lnTo>
                    <a:pt x="14" y="131"/>
                  </a:lnTo>
                  <a:lnTo>
                    <a:pt x="69" y="124"/>
                  </a:lnTo>
                  <a:lnTo>
                    <a:pt x="81" y="98"/>
                  </a:lnTo>
                  <a:lnTo>
                    <a:pt x="122" y="100"/>
                  </a:lnTo>
                  <a:lnTo>
                    <a:pt x="175" y="76"/>
                  </a:lnTo>
                  <a:lnTo>
                    <a:pt x="203" y="76"/>
                  </a:lnTo>
                  <a:lnTo>
                    <a:pt x="215" y="15"/>
                  </a:lnTo>
                  <a:lnTo>
                    <a:pt x="262" y="0"/>
                  </a:lnTo>
                </a:path>
              </a:pathLst>
            </a:custGeom>
            <a:grpFill/>
            <a:ln w="6350">
              <a:solidFill>
                <a:srgbClr val="414455"/>
              </a:solidFill>
              <a:prstDash val="solid"/>
              <a:round/>
            </a:ln>
          </p:spPr>
          <p:txBody>
            <a:bodyPr/>
            <a:lstStyle/>
            <a:p>
              <a:endParaRPr lang="zh-CN" altLang="en-US"/>
            </a:p>
          </p:txBody>
        </p:sp>
        <p:sp>
          <p:nvSpPr>
            <p:cNvPr id="65" name="Freeform 85"/>
            <p:cNvSpPr/>
            <p:nvPr/>
          </p:nvSpPr>
          <p:spPr bwMode="gray">
            <a:xfrm>
              <a:off x="3848" y="2705"/>
              <a:ext cx="58" cy="77"/>
            </a:xfrm>
            <a:custGeom>
              <a:avLst/>
              <a:gdLst>
                <a:gd name="T0" fmla="*/ 0 w 116"/>
                <a:gd name="T1" fmla="*/ 0 h 156"/>
                <a:gd name="T2" fmla="*/ 1 w 116"/>
                <a:gd name="T3" fmla="*/ 1 h 156"/>
                <a:gd name="T4" fmla="*/ 2 w 116"/>
                <a:gd name="T5" fmla="*/ 4 h 156"/>
                <a:gd name="T6" fmla="*/ 4 w 116"/>
                <a:gd name="T7" fmla="*/ 8 h 156"/>
                <a:gd name="T8" fmla="*/ 5 w 116"/>
                <a:gd name="T9" fmla="*/ 13 h 156"/>
                <a:gd name="T10" fmla="*/ 6 w 116"/>
                <a:gd name="T11" fmla="*/ 16 h 156"/>
                <a:gd name="T12" fmla="*/ 6 w 116"/>
                <a:gd name="T13" fmla="*/ 20 h 156"/>
                <a:gd name="T14" fmla="*/ 8 w 116"/>
                <a:gd name="T15" fmla="*/ 25 h 156"/>
                <a:gd name="T16" fmla="*/ 11 w 116"/>
                <a:gd name="T17" fmla="*/ 30 h 156"/>
                <a:gd name="T18" fmla="*/ 12 w 116"/>
                <a:gd name="T19" fmla="*/ 33 h 156"/>
                <a:gd name="T20" fmla="*/ 13 w 116"/>
                <a:gd name="T21" fmla="*/ 35 h 156"/>
                <a:gd name="T22" fmla="*/ 15 w 116"/>
                <a:gd name="T23" fmla="*/ 36 h 156"/>
                <a:gd name="T24" fmla="*/ 18 w 116"/>
                <a:gd name="T25" fmla="*/ 38 h 156"/>
                <a:gd name="T26" fmla="*/ 21 w 116"/>
                <a:gd name="T27" fmla="*/ 38 h 156"/>
                <a:gd name="T28" fmla="*/ 24 w 116"/>
                <a:gd name="T29" fmla="*/ 38 h 156"/>
                <a:gd name="T30" fmla="*/ 27 w 116"/>
                <a:gd name="T31" fmla="*/ 37 h 156"/>
                <a:gd name="T32" fmla="*/ 29 w 116"/>
                <a:gd name="T33" fmla="*/ 34 h 156"/>
                <a:gd name="T34" fmla="*/ 29 w 116"/>
                <a:gd name="T35" fmla="*/ 30 h 156"/>
                <a:gd name="T36" fmla="*/ 27 w 116"/>
                <a:gd name="T37" fmla="*/ 26 h 156"/>
                <a:gd name="T38" fmla="*/ 24 w 116"/>
                <a:gd name="T39" fmla="*/ 22 h 156"/>
                <a:gd name="T40" fmla="*/ 19 w 116"/>
                <a:gd name="T41" fmla="*/ 19 h 156"/>
                <a:gd name="T42" fmla="*/ 15 w 116"/>
                <a:gd name="T43" fmla="*/ 16 h 156"/>
                <a:gd name="T44" fmla="*/ 11 w 116"/>
                <a:gd name="T45" fmla="*/ 13 h 156"/>
                <a:gd name="T46" fmla="*/ 10 w 116"/>
                <a:gd name="T47" fmla="*/ 11 h 156"/>
                <a:gd name="T48" fmla="*/ 8 w 116"/>
                <a:gd name="T49" fmla="*/ 8 h 156"/>
                <a:gd name="T50" fmla="*/ 6 w 116"/>
                <a:gd name="T51" fmla="*/ 5 h 156"/>
                <a:gd name="T52" fmla="*/ 3 w 116"/>
                <a:gd name="T53" fmla="*/ 3 h 156"/>
                <a:gd name="T54" fmla="*/ 1 w 116"/>
                <a:gd name="T55" fmla="*/ 1 h 156"/>
                <a:gd name="T56" fmla="*/ 0 w 116"/>
                <a:gd name="T57" fmla="*/ 0 h 156"/>
                <a:gd name="T58" fmla="*/ 0 60000 65536"/>
                <a:gd name="T59" fmla="*/ 0 60000 65536"/>
                <a:gd name="T60" fmla="*/ 0 60000 65536"/>
                <a:gd name="T61" fmla="*/ 0 60000 65536"/>
                <a:gd name="T62" fmla="*/ 0 60000 65536"/>
                <a:gd name="T63" fmla="*/ 0 60000 65536"/>
                <a:gd name="T64" fmla="*/ 0 60000 65536"/>
                <a:gd name="T65" fmla="*/ 0 60000 65536"/>
                <a:gd name="T66" fmla="*/ 0 60000 65536"/>
                <a:gd name="T67" fmla="*/ 0 60000 65536"/>
                <a:gd name="T68" fmla="*/ 0 60000 65536"/>
                <a:gd name="T69" fmla="*/ 0 60000 65536"/>
                <a:gd name="T70" fmla="*/ 0 60000 65536"/>
                <a:gd name="T71" fmla="*/ 0 60000 65536"/>
                <a:gd name="T72" fmla="*/ 0 60000 65536"/>
                <a:gd name="T73" fmla="*/ 0 60000 65536"/>
                <a:gd name="T74" fmla="*/ 0 60000 65536"/>
                <a:gd name="T75" fmla="*/ 0 60000 65536"/>
                <a:gd name="T76" fmla="*/ 0 60000 65536"/>
                <a:gd name="T77" fmla="*/ 0 60000 65536"/>
                <a:gd name="T78" fmla="*/ 0 60000 65536"/>
                <a:gd name="T79" fmla="*/ 0 60000 65536"/>
                <a:gd name="T80" fmla="*/ 0 60000 65536"/>
                <a:gd name="T81" fmla="*/ 0 60000 65536"/>
                <a:gd name="T82" fmla="*/ 0 60000 65536"/>
                <a:gd name="T83" fmla="*/ 0 60000 65536"/>
                <a:gd name="T84" fmla="*/ 0 60000 65536"/>
                <a:gd name="T85" fmla="*/ 0 60000 65536"/>
                <a:gd name="T86" fmla="*/ 0 60000 65536"/>
                <a:gd name="T87" fmla="*/ 0 w 116"/>
                <a:gd name="T88" fmla="*/ 0 h 156"/>
                <a:gd name="T89" fmla="*/ 116 w 116"/>
                <a:gd name="T90" fmla="*/ 156 h 156"/>
              </a:gdLst>
              <a:ahLst/>
              <a:cxnLst>
                <a:cxn ang="T58">
                  <a:pos x="T0" y="T1"/>
                </a:cxn>
                <a:cxn ang="T59">
                  <a:pos x="T2" y="T3"/>
                </a:cxn>
                <a:cxn ang="T60">
                  <a:pos x="T4" y="T5"/>
                </a:cxn>
                <a:cxn ang="T61">
                  <a:pos x="T6" y="T7"/>
                </a:cxn>
                <a:cxn ang="T62">
                  <a:pos x="T8" y="T9"/>
                </a:cxn>
                <a:cxn ang="T63">
                  <a:pos x="T10" y="T11"/>
                </a:cxn>
                <a:cxn ang="T64">
                  <a:pos x="T12" y="T13"/>
                </a:cxn>
                <a:cxn ang="T65">
                  <a:pos x="T14" y="T15"/>
                </a:cxn>
                <a:cxn ang="T66">
                  <a:pos x="T16" y="T17"/>
                </a:cxn>
                <a:cxn ang="T67">
                  <a:pos x="T18" y="T19"/>
                </a:cxn>
                <a:cxn ang="T68">
                  <a:pos x="T20" y="T21"/>
                </a:cxn>
                <a:cxn ang="T69">
                  <a:pos x="T22" y="T23"/>
                </a:cxn>
                <a:cxn ang="T70">
                  <a:pos x="T24" y="T25"/>
                </a:cxn>
                <a:cxn ang="T71">
                  <a:pos x="T26" y="T27"/>
                </a:cxn>
                <a:cxn ang="T72">
                  <a:pos x="T28" y="T29"/>
                </a:cxn>
                <a:cxn ang="T73">
                  <a:pos x="T30" y="T31"/>
                </a:cxn>
                <a:cxn ang="T74">
                  <a:pos x="T32" y="T33"/>
                </a:cxn>
                <a:cxn ang="T75">
                  <a:pos x="T34" y="T35"/>
                </a:cxn>
                <a:cxn ang="T76">
                  <a:pos x="T36" y="T37"/>
                </a:cxn>
                <a:cxn ang="T77">
                  <a:pos x="T38" y="T39"/>
                </a:cxn>
                <a:cxn ang="T78">
                  <a:pos x="T40" y="T41"/>
                </a:cxn>
                <a:cxn ang="T79">
                  <a:pos x="T42" y="T43"/>
                </a:cxn>
                <a:cxn ang="T80">
                  <a:pos x="T44" y="T45"/>
                </a:cxn>
                <a:cxn ang="T81">
                  <a:pos x="T46" y="T47"/>
                </a:cxn>
                <a:cxn ang="T82">
                  <a:pos x="T48" y="T49"/>
                </a:cxn>
                <a:cxn ang="T83">
                  <a:pos x="T50" y="T51"/>
                </a:cxn>
                <a:cxn ang="T84">
                  <a:pos x="T52" y="T53"/>
                </a:cxn>
                <a:cxn ang="T85">
                  <a:pos x="T54" y="T55"/>
                </a:cxn>
                <a:cxn ang="T86">
                  <a:pos x="T56" y="T57"/>
                </a:cxn>
              </a:cxnLst>
              <a:rect l="T87" t="T88" r="T89" b="T90"/>
              <a:pathLst>
                <a:path w="116" h="156">
                  <a:moveTo>
                    <a:pt x="0" y="0"/>
                  </a:moveTo>
                  <a:lnTo>
                    <a:pt x="2" y="6"/>
                  </a:lnTo>
                  <a:lnTo>
                    <a:pt x="8" y="18"/>
                  </a:lnTo>
                  <a:lnTo>
                    <a:pt x="13" y="34"/>
                  </a:lnTo>
                  <a:lnTo>
                    <a:pt x="19" y="52"/>
                  </a:lnTo>
                  <a:lnTo>
                    <a:pt x="21" y="65"/>
                  </a:lnTo>
                  <a:lnTo>
                    <a:pt x="23" y="83"/>
                  </a:lnTo>
                  <a:lnTo>
                    <a:pt x="31" y="103"/>
                  </a:lnTo>
                  <a:lnTo>
                    <a:pt x="41" y="121"/>
                  </a:lnTo>
                  <a:lnTo>
                    <a:pt x="47" y="136"/>
                  </a:lnTo>
                  <a:lnTo>
                    <a:pt x="49" y="142"/>
                  </a:lnTo>
                  <a:lnTo>
                    <a:pt x="59" y="148"/>
                  </a:lnTo>
                  <a:lnTo>
                    <a:pt x="69" y="154"/>
                  </a:lnTo>
                  <a:lnTo>
                    <a:pt x="82" y="156"/>
                  </a:lnTo>
                  <a:lnTo>
                    <a:pt x="94" y="156"/>
                  </a:lnTo>
                  <a:lnTo>
                    <a:pt x="106" y="150"/>
                  </a:lnTo>
                  <a:lnTo>
                    <a:pt x="114" y="138"/>
                  </a:lnTo>
                  <a:lnTo>
                    <a:pt x="116" y="123"/>
                  </a:lnTo>
                  <a:lnTo>
                    <a:pt x="108" y="107"/>
                  </a:lnTo>
                  <a:lnTo>
                    <a:pt x="94" y="91"/>
                  </a:lnTo>
                  <a:lnTo>
                    <a:pt x="76" y="77"/>
                  </a:lnTo>
                  <a:lnTo>
                    <a:pt x="59" y="65"/>
                  </a:lnTo>
                  <a:lnTo>
                    <a:pt x="43" y="54"/>
                  </a:lnTo>
                  <a:lnTo>
                    <a:pt x="37" y="46"/>
                  </a:lnTo>
                  <a:lnTo>
                    <a:pt x="31" y="34"/>
                  </a:lnTo>
                  <a:lnTo>
                    <a:pt x="21" y="22"/>
                  </a:lnTo>
                  <a:lnTo>
                    <a:pt x="12" y="12"/>
                  </a:lnTo>
                  <a:lnTo>
                    <a:pt x="2" y="4"/>
                  </a:lnTo>
                  <a:lnTo>
                    <a:pt x="0" y="0"/>
                  </a:lnTo>
                  <a:close/>
                </a:path>
              </a:pathLst>
            </a:custGeom>
            <a:grpFill/>
            <a:ln w="0">
              <a:solidFill>
                <a:srgbClr val="414455"/>
              </a:solidFill>
              <a:prstDash val="solid"/>
              <a:round/>
            </a:ln>
          </p:spPr>
          <p:txBody>
            <a:bodyPr/>
            <a:lstStyle/>
            <a:p>
              <a:endParaRPr lang="zh-CN" altLang="en-US"/>
            </a:p>
          </p:txBody>
        </p:sp>
        <p:sp>
          <p:nvSpPr>
            <p:cNvPr id="66" name="Freeform 86"/>
            <p:cNvSpPr/>
            <p:nvPr/>
          </p:nvSpPr>
          <p:spPr bwMode="gray">
            <a:xfrm>
              <a:off x="3848" y="2705"/>
              <a:ext cx="58" cy="77"/>
            </a:xfrm>
            <a:custGeom>
              <a:avLst/>
              <a:gdLst>
                <a:gd name="T0" fmla="*/ 0 w 116"/>
                <a:gd name="T1" fmla="*/ 0 h 156"/>
                <a:gd name="T2" fmla="*/ 1 w 116"/>
                <a:gd name="T3" fmla="*/ 1 h 156"/>
                <a:gd name="T4" fmla="*/ 2 w 116"/>
                <a:gd name="T5" fmla="*/ 4 h 156"/>
                <a:gd name="T6" fmla="*/ 4 w 116"/>
                <a:gd name="T7" fmla="*/ 8 h 156"/>
                <a:gd name="T8" fmla="*/ 5 w 116"/>
                <a:gd name="T9" fmla="*/ 13 h 156"/>
                <a:gd name="T10" fmla="*/ 6 w 116"/>
                <a:gd name="T11" fmla="*/ 16 h 156"/>
                <a:gd name="T12" fmla="*/ 6 w 116"/>
                <a:gd name="T13" fmla="*/ 20 h 156"/>
                <a:gd name="T14" fmla="*/ 8 w 116"/>
                <a:gd name="T15" fmla="*/ 25 h 156"/>
                <a:gd name="T16" fmla="*/ 11 w 116"/>
                <a:gd name="T17" fmla="*/ 30 h 156"/>
                <a:gd name="T18" fmla="*/ 12 w 116"/>
                <a:gd name="T19" fmla="*/ 33 h 156"/>
                <a:gd name="T20" fmla="*/ 13 w 116"/>
                <a:gd name="T21" fmla="*/ 35 h 156"/>
                <a:gd name="T22" fmla="*/ 15 w 116"/>
                <a:gd name="T23" fmla="*/ 36 h 156"/>
                <a:gd name="T24" fmla="*/ 18 w 116"/>
                <a:gd name="T25" fmla="*/ 38 h 156"/>
                <a:gd name="T26" fmla="*/ 21 w 116"/>
                <a:gd name="T27" fmla="*/ 38 h 156"/>
                <a:gd name="T28" fmla="*/ 24 w 116"/>
                <a:gd name="T29" fmla="*/ 38 h 156"/>
                <a:gd name="T30" fmla="*/ 27 w 116"/>
                <a:gd name="T31" fmla="*/ 37 h 156"/>
                <a:gd name="T32" fmla="*/ 29 w 116"/>
                <a:gd name="T33" fmla="*/ 34 h 156"/>
                <a:gd name="T34" fmla="*/ 29 w 116"/>
                <a:gd name="T35" fmla="*/ 30 h 156"/>
                <a:gd name="T36" fmla="*/ 27 w 116"/>
                <a:gd name="T37" fmla="*/ 26 h 156"/>
                <a:gd name="T38" fmla="*/ 24 w 116"/>
                <a:gd name="T39" fmla="*/ 22 h 156"/>
                <a:gd name="T40" fmla="*/ 19 w 116"/>
                <a:gd name="T41" fmla="*/ 19 h 156"/>
                <a:gd name="T42" fmla="*/ 15 w 116"/>
                <a:gd name="T43" fmla="*/ 16 h 156"/>
                <a:gd name="T44" fmla="*/ 11 w 116"/>
                <a:gd name="T45" fmla="*/ 13 h 156"/>
                <a:gd name="T46" fmla="*/ 10 w 116"/>
                <a:gd name="T47" fmla="*/ 11 h 156"/>
                <a:gd name="T48" fmla="*/ 8 w 116"/>
                <a:gd name="T49" fmla="*/ 8 h 156"/>
                <a:gd name="T50" fmla="*/ 6 w 116"/>
                <a:gd name="T51" fmla="*/ 5 h 156"/>
                <a:gd name="T52" fmla="*/ 3 w 116"/>
                <a:gd name="T53" fmla="*/ 3 h 156"/>
                <a:gd name="T54" fmla="*/ 1 w 116"/>
                <a:gd name="T55" fmla="*/ 1 h 156"/>
                <a:gd name="T56" fmla="*/ 0 w 116"/>
                <a:gd name="T57" fmla="*/ 0 h 156"/>
                <a:gd name="T58" fmla="*/ 0 60000 65536"/>
                <a:gd name="T59" fmla="*/ 0 60000 65536"/>
                <a:gd name="T60" fmla="*/ 0 60000 65536"/>
                <a:gd name="T61" fmla="*/ 0 60000 65536"/>
                <a:gd name="T62" fmla="*/ 0 60000 65536"/>
                <a:gd name="T63" fmla="*/ 0 60000 65536"/>
                <a:gd name="T64" fmla="*/ 0 60000 65536"/>
                <a:gd name="T65" fmla="*/ 0 60000 65536"/>
                <a:gd name="T66" fmla="*/ 0 60000 65536"/>
                <a:gd name="T67" fmla="*/ 0 60000 65536"/>
                <a:gd name="T68" fmla="*/ 0 60000 65536"/>
                <a:gd name="T69" fmla="*/ 0 60000 65536"/>
                <a:gd name="T70" fmla="*/ 0 60000 65536"/>
                <a:gd name="T71" fmla="*/ 0 60000 65536"/>
                <a:gd name="T72" fmla="*/ 0 60000 65536"/>
                <a:gd name="T73" fmla="*/ 0 60000 65536"/>
                <a:gd name="T74" fmla="*/ 0 60000 65536"/>
                <a:gd name="T75" fmla="*/ 0 60000 65536"/>
                <a:gd name="T76" fmla="*/ 0 60000 65536"/>
                <a:gd name="T77" fmla="*/ 0 60000 65536"/>
                <a:gd name="T78" fmla="*/ 0 60000 65536"/>
                <a:gd name="T79" fmla="*/ 0 60000 65536"/>
                <a:gd name="T80" fmla="*/ 0 60000 65536"/>
                <a:gd name="T81" fmla="*/ 0 60000 65536"/>
                <a:gd name="T82" fmla="*/ 0 60000 65536"/>
                <a:gd name="T83" fmla="*/ 0 60000 65536"/>
                <a:gd name="T84" fmla="*/ 0 60000 65536"/>
                <a:gd name="T85" fmla="*/ 0 60000 65536"/>
                <a:gd name="T86" fmla="*/ 0 60000 65536"/>
                <a:gd name="T87" fmla="*/ 0 w 116"/>
                <a:gd name="T88" fmla="*/ 0 h 156"/>
                <a:gd name="T89" fmla="*/ 116 w 116"/>
                <a:gd name="T90" fmla="*/ 156 h 156"/>
              </a:gdLst>
              <a:ahLst/>
              <a:cxnLst>
                <a:cxn ang="T58">
                  <a:pos x="T0" y="T1"/>
                </a:cxn>
                <a:cxn ang="T59">
                  <a:pos x="T2" y="T3"/>
                </a:cxn>
                <a:cxn ang="T60">
                  <a:pos x="T4" y="T5"/>
                </a:cxn>
                <a:cxn ang="T61">
                  <a:pos x="T6" y="T7"/>
                </a:cxn>
                <a:cxn ang="T62">
                  <a:pos x="T8" y="T9"/>
                </a:cxn>
                <a:cxn ang="T63">
                  <a:pos x="T10" y="T11"/>
                </a:cxn>
                <a:cxn ang="T64">
                  <a:pos x="T12" y="T13"/>
                </a:cxn>
                <a:cxn ang="T65">
                  <a:pos x="T14" y="T15"/>
                </a:cxn>
                <a:cxn ang="T66">
                  <a:pos x="T16" y="T17"/>
                </a:cxn>
                <a:cxn ang="T67">
                  <a:pos x="T18" y="T19"/>
                </a:cxn>
                <a:cxn ang="T68">
                  <a:pos x="T20" y="T21"/>
                </a:cxn>
                <a:cxn ang="T69">
                  <a:pos x="T22" y="T23"/>
                </a:cxn>
                <a:cxn ang="T70">
                  <a:pos x="T24" y="T25"/>
                </a:cxn>
                <a:cxn ang="T71">
                  <a:pos x="T26" y="T27"/>
                </a:cxn>
                <a:cxn ang="T72">
                  <a:pos x="T28" y="T29"/>
                </a:cxn>
                <a:cxn ang="T73">
                  <a:pos x="T30" y="T31"/>
                </a:cxn>
                <a:cxn ang="T74">
                  <a:pos x="T32" y="T33"/>
                </a:cxn>
                <a:cxn ang="T75">
                  <a:pos x="T34" y="T35"/>
                </a:cxn>
                <a:cxn ang="T76">
                  <a:pos x="T36" y="T37"/>
                </a:cxn>
                <a:cxn ang="T77">
                  <a:pos x="T38" y="T39"/>
                </a:cxn>
                <a:cxn ang="T78">
                  <a:pos x="T40" y="T41"/>
                </a:cxn>
                <a:cxn ang="T79">
                  <a:pos x="T42" y="T43"/>
                </a:cxn>
                <a:cxn ang="T80">
                  <a:pos x="T44" y="T45"/>
                </a:cxn>
                <a:cxn ang="T81">
                  <a:pos x="T46" y="T47"/>
                </a:cxn>
                <a:cxn ang="T82">
                  <a:pos x="T48" y="T49"/>
                </a:cxn>
                <a:cxn ang="T83">
                  <a:pos x="T50" y="T51"/>
                </a:cxn>
                <a:cxn ang="T84">
                  <a:pos x="T52" y="T53"/>
                </a:cxn>
                <a:cxn ang="T85">
                  <a:pos x="T54" y="T55"/>
                </a:cxn>
                <a:cxn ang="T86">
                  <a:pos x="T56" y="T57"/>
                </a:cxn>
              </a:cxnLst>
              <a:rect l="T87" t="T88" r="T89" b="T90"/>
              <a:pathLst>
                <a:path w="116" h="156">
                  <a:moveTo>
                    <a:pt x="0" y="0"/>
                  </a:moveTo>
                  <a:lnTo>
                    <a:pt x="2" y="6"/>
                  </a:lnTo>
                  <a:lnTo>
                    <a:pt x="8" y="18"/>
                  </a:lnTo>
                  <a:lnTo>
                    <a:pt x="13" y="34"/>
                  </a:lnTo>
                  <a:lnTo>
                    <a:pt x="19" y="52"/>
                  </a:lnTo>
                  <a:lnTo>
                    <a:pt x="21" y="65"/>
                  </a:lnTo>
                  <a:lnTo>
                    <a:pt x="23" y="83"/>
                  </a:lnTo>
                  <a:lnTo>
                    <a:pt x="31" y="103"/>
                  </a:lnTo>
                  <a:lnTo>
                    <a:pt x="41" y="121"/>
                  </a:lnTo>
                  <a:lnTo>
                    <a:pt x="47" y="136"/>
                  </a:lnTo>
                  <a:lnTo>
                    <a:pt x="49" y="142"/>
                  </a:lnTo>
                  <a:lnTo>
                    <a:pt x="59" y="148"/>
                  </a:lnTo>
                  <a:lnTo>
                    <a:pt x="69" y="154"/>
                  </a:lnTo>
                  <a:lnTo>
                    <a:pt x="82" y="156"/>
                  </a:lnTo>
                  <a:lnTo>
                    <a:pt x="94" y="156"/>
                  </a:lnTo>
                  <a:lnTo>
                    <a:pt x="106" y="150"/>
                  </a:lnTo>
                  <a:lnTo>
                    <a:pt x="114" y="138"/>
                  </a:lnTo>
                  <a:lnTo>
                    <a:pt x="116" y="123"/>
                  </a:lnTo>
                  <a:lnTo>
                    <a:pt x="108" y="107"/>
                  </a:lnTo>
                  <a:lnTo>
                    <a:pt x="94" y="91"/>
                  </a:lnTo>
                  <a:lnTo>
                    <a:pt x="76" y="77"/>
                  </a:lnTo>
                  <a:lnTo>
                    <a:pt x="59" y="65"/>
                  </a:lnTo>
                  <a:lnTo>
                    <a:pt x="43" y="54"/>
                  </a:lnTo>
                  <a:lnTo>
                    <a:pt x="37" y="46"/>
                  </a:lnTo>
                  <a:lnTo>
                    <a:pt x="31" y="34"/>
                  </a:lnTo>
                  <a:lnTo>
                    <a:pt x="21" y="22"/>
                  </a:lnTo>
                  <a:lnTo>
                    <a:pt x="12" y="12"/>
                  </a:lnTo>
                  <a:lnTo>
                    <a:pt x="2" y="4"/>
                  </a:lnTo>
                  <a:lnTo>
                    <a:pt x="0" y="0"/>
                  </a:lnTo>
                </a:path>
              </a:pathLst>
            </a:custGeom>
            <a:grpFill/>
            <a:ln w="6350">
              <a:solidFill>
                <a:srgbClr val="414455"/>
              </a:solidFill>
              <a:prstDash val="solid"/>
              <a:round/>
            </a:ln>
          </p:spPr>
          <p:txBody>
            <a:bodyPr/>
            <a:lstStyle/>
            <a:p>
              <a:endParaRPr lang="zh-CN" altLang="en-US"/>
            </a:p>
          </p:txBody>
        </p:sp>
        <p:sp>
          <p:nvSpPr>
            <p:cNvPr id="67" name="Freeform 87"/>
            <p:cNvSpPr/>
            <p:nvPr/>
          </p:nvSpPr>
          <p:spPr bwMode="gray">
            <a:xfrm>
              <a:off x="3714" y="2597"/>
              <a:ext cx="37" cy="32"/>
            </a:xfrm>
            <a:custGeom>
              <a:avLst/>
              <a:gdLst>
                <a:gd name="T0" fmla="*/ 0 w 75"/>
                <a:gd name="T1" fmla="*/ 12 h 63"/>
                <a:gd name="T2" fmla="*/ 8 w 75"/>
                <a:gd name="T3" fmla="*/ 0 h 63"/>
                <a:gd name="T4" fmla="*/ 18 w 75"/>
                <a:gd name="T5" fmla="*/ 4 h 63"/>
                <a:gd name="T6" fmla="*/ 18 w 75"/>
                <a:gd name="T7" fmla="*/ 13 h 63"/>
                <a:gd name="T8" fmla="*/ 8 w 75"/>
                <a:gd name="T9" fmla="*/ 16 h 63"/>
                <a:gd name="T10" fmla="*/ 0 w 75"/>
                <a:gd name="T11" fmla="*/ 12 h 63"/>
                <a:gd name="T12" fmla="*/ 0 60000 65536"/>
                <a:gd name="T13" fmla="*/ 0 60000 65536"/>
                <a:gd name="T14" fmla="*/ 0 60000 65536"/>
                <a:gd name="T15" fmla="*/ 0 60000 65536"/>
                <a:gd name="T16" fmla="*/ 0 60000 65536"/>
                <a:gd name="T17" fmla="*/ 0 60000 65536"/>
                <a:gd name="T18" fmla="*/ 0 w 75"/>
                <a:gd name="T19" fmla="*/ 0 h 63"/>
                <a:gd name="T20" fmla="*/ 75 w 75"/>
                <a:gd name="T21" fmla="*/ 63 h 63"/>
              </a:gdLst>
              <a:ahLst/>
              <a:cxnLst>
                <a:cxn ang="T12">
                  <a:pos x="T0" y="T1"/>
                </a:cxn>
                <a:cxn ang="T13">
                  <a:pos x="T2" y="T3"/>
                </a:cxn>
                <a:cxn ang="T14">
                  <a:pos x="T4" y="T5"/>
                </a:cxn>
                <a:cxn ang="T15">
                  <a:pos x="T6" y="T7"/>
                </a:cxn>
                <a:cxn ang="T16">
                  <a:pos x="T8" y="T9"/>
                </a:cxn>
                <a:cxn ang="T17">
                  <a:pos x="T10" y="T11"/>
                </a:cxn>
              </a:cxnLst>
              <a:rect l="T18" t="T19" r="T20" b="T21"/>
              <a:pathLst>
                <a:path w="75" h="63">
                  <a:moveTo>
                    <a:pt x="0" y="45"/>
                  </a:moveTo>
                  <a:lnTo>
                    <a:pt x="33" y="0"/>
                  </a:lnTo>
                  <a:lnTo>
                    <a:pt x="73" y="14"/>
                  </a:lnTo>
                  <a:lnTo>
                    <a:pt x="75" y="49"/>
                  </a:lnTo>
                  <a:lnTo>
                    <a:pt x="32" y="63"/>
                  </a:lnTo>
                  <a:lnTo>
                    <a:pt x="0" y="45"/>
                  </a:lnTo>
                  <a:close/>
                </a:path>
              </a:pathLst>
            </a:custGeom>
            <a:grpFill/>
            <a:ln w="0">
              <a:solidFill>
                <a:srgbClr val="414455"/>
              </a:solidFill>
              <a:prstDash val="solid"/>
              <a:round/>
            </a:ln>
          </p:spPr>
          <p:txBody>
            <a:bodyPr/>
            <a:lstStyle/>
            <a:p>
              <a:endParaRPr lang="zh-CN" altLang="en-US"/>
            </a:p>
          </p:txBody>
        </p:sp>
        <p:sp>
          <p:nvSpPr>
            <p:cNvPr id="68" name="Freeform 88"/>
            <p:cNvSpPr/>
            <p:nvPr/>
          </p:nvSpPr>
          <p:spPr bwMode="gray">
            <a:xfrm>
              <a:off x="3714" y="2597"/>
              <a:ext cx="37" cy="32"/>
            </a:xfrm>
            <a:custGeom>
              <a:avLst/>
              <a:gdLst>
                <a:gd name="T0" fmla="*/ 0 w 75"/>
                <a:gd name="T1" fmla="*/ 12 h 63"/>
                <a:gd name="T2" fmla="*/ 8 w 75"/>
                <a:gd name="T3" fmla="*/ 0 h 63"/>
                <a:gd name="T4" fmla="*/ 18 w 75"/>
                <a:gd name="T5" fmla="*/ 4 h 63"/>
                <a:gd name="T6" fmla="*/ 18 w 75"/>
                <a:gd name="T7" fmla="*/ 13 h 63"/>
                <a:gd name="T8" fmla="*/ 8 w 75"/>
                <a:gd name="T9" fmla="*/ 16 h 63"/>
                <a:gd name="T10" fmla="*/ 0 w 75"/>
                <a:gd name="T11" fmla="*/ 12 h 63"/>
                <a:gd name="T12" fmla="*/ 0 60000 65536"/>
                <a:gd name="T13" fmla="*/ 0 60000 65536"/>
                <a:gd name="T14" fmla="*/ 0 60000 65536"/>
                <a:gd name="T15" fmla="*/ 0 60000 65536"/>
                <a:gd name="T16" fmla="*/ 0 60000 65536"/>
                <a:gd name="T17" fmla="*/ 0 60000 65536"/>
                <a:gd name="T18" fmla="*/ 0 w 75"/>
                <a:gd name="T19" fmla="*/ 0 h 63"/>
                <a:gd name="T20" fmla="*/ 75 w 75"/>
                <a:gd name="T21" fmla="*/ 63 h 63"/>
              </a:gdLst>
              <a:ahLst/>
              <a:cxnLst>
                <a:cxn ang="T12">
                  <a:pos x="T0" y="T1"/>
                </a:cxn>
                <a:cxn ang="T13">
                  <a:pos x="T2" y="T3"/>
                </a:cxn>
                <a:cxn ang="T14">
                  <a:pos x="T4" y="T5"/>
                </a:cxn>
                <a:cxn ang="T15">
                  <a:pos x="T6" y="T7"/>
                </a:cxn>
                <a:cxn ang="T16">
                  <a:pos x="T8" y="T9"/>
                </a:cxn>
                <a:cxn ang="T17">
                  <a:pos x="T10" y="T11"/>
                </a:cxn>
              </a:cxnLst>
              <a:rect l="T18" t="T19" r="T20" b="T21"/>
              <a:pathLst>
                <a:path w="75" h="63">
                  <a:moveTo>
                    <a:pt x="0" y="45"/>
                  </a:moveTo>
                  <a:lnTo>
                    <a:pt x="33" y="0"/>
                  </a:lnTo>
                  <a:lnTo>
                    <a:pt x="73" y="14"/>
                  </a:lnTo>
                  <a:lnTo>
                    <a:pt x="75" y="49"/>
                  </a:lnTo>
                  <a:lnTo>
                    <a:pt x="32" y="63"/>
                  </a:lnTo>
                  <a:lnTo>
                    <a:pt x="0" y="45"/>
                  </a:lnTo>
                </a:path>
              </a:pathLst>
            </a:custGeom>
            <a:grpFill/>
            <a:ln w="6350">
              <a:solidFill>
                <a:srgbClr val="414455"/>
              </a:solidFill>
              <a:prstDash val="solid"/>
              <a:round/>
            </a:ln>
          </p:spPr>
          <p:txBody>
            <a:bodyPr/>
            <a:lstStyle/>
            <a:p>
              <a:endParaRPr lang="zh-CN" altLang="en-US"/>
            </a:p>
          </p:txBody>
        </p:sp>
        <p:sp>
          <p:nvSpPr>
            <p:cNvPr id="69" name="Freeform 89"/>
            <p:cNvSpPr/>
            <p:nvPr/>
          </p:nvSpPr>
          <p:spPr bwMode="gray">
            <a:xfrm>
              <a:off x="3768" y="2614"/>
              <a:ext cx="37" cy="52"/>
            </a:xfrm>
            <a:custGeom>
              <a:avLst/>
              <a:gdLst>
                <a:gd name="T0" fmla="*/ 0 w 73"/>
                <a:gd name="T1" fmla="*/ 10 h 105"/>
                <a:gd name="T2" fmla="*/ 9 w 73"/>
                <a:gd name="T3" fmla="*/ 0 h 105"/>
                <a:gd name="T4" fmla="*/ 16 w 73"/>
                <a:gd name="T5" fmla="*/ 12 h 105"/>
                <a:gd name="T6" fmla="*/ 19 w 73"/>
                <a:gd name="T7" fmla="*/ 26 h 105"/>
                <a:gd name="T8" fmla="*/ 9 w 73"/>
                <a:gd name="T9" fmla="*/ 19 h 105"/>
                <a:gd name="T10" fmla="*/ 0 w 73"/>
                <a:gd name="T11" fmla="*/ 10 h 105"/>
                <a:gd name="T12" fmla="*/ 0 60000 65536"/>
                <a:gd name="T13" fmla="*/ 0 60000 65536"/>
                <a:gd name="T14" fmla="*/ 0 60000 65536"/>
                <a:gd name="T15" fmla="*/ 0 60000 65536"/>
                <a:gd name="T16" fmla="*/ 0 60000 65536"/>
                <a:gd name="T17" fmla="*/ 0 60000 65536"/>
                <a:gd name="T18" fmla="*/ 0 w 73"/>
                <a:gd name="T19" fmla="*/ 0 h 105"/>
                <a:gd name="T20" fmla="*/ 73 w 73"/>
                <a:gd name="T21" fmla="*/ 105 h 105"/>
              </a:gdLst>
              <a:ahLst/>
              <a:cxnLst>
                <a:cxn ang="T12">
                  <a:pos x="T0" y="T1"/>
                </a:cxn>
                <a:cxn ang="T13">
                  <a:pos x="T2" y="T3"/>
                </a:cxn>
                <a:cxn ang="T14">
                  <a:pos x="T4" y="T5"/>
                </a:cxn>
                <a:cxn ang="T15">
                  <a:pos x="T6" y="T7"/>
                </a:cxn>
                <a:cxn ang="T16">
                  <a:pos x="T8" y="T9"/>
                </a:cxn>
                <a:cxn ang="T17">
                  <a:pos x="T10" y="T11"/>
                </a:cxn>
              </a:cxnLst>
              <a:rect l="T18" t="T19" r="T20" b="T21"/>
              <a:pathLst>
                <a:path w="73" h="105">
                  <a:moveTo>
                    <a:pt x="0" y="40"/>
                  </a:moveTo>
                  <a:lnTo>
                    <a:pt x="34" y="0"/>
                  </a:lnTo>
                  <a:lnTo>
                    <a:pt x="63" y="48"/>
                  </a:lnTo>
                  <a:lnTo>
                    <a:pt x="73" y="105"/>
                  </a:lnTo>
                  <a:lnTo>
                    <a:pt x="34" y="77"/>
                  </a:lnTo>
                  <a:lnTo>
                    <a:pt x="0" y="40"/>
                  </a:lnTo>
                  <a:close/>
                </a:path>
              </a:pathLst>
            </a:custGeom>
            <a:grpFill/>
            <a:ln w="0">
              <a:solidFill>
                <a:srgbClr val="414455"/>
              </a:solidFill>
              <a:prstDash val="solid"/>
              <a:round/>
            </a:ln>
          </p:spPr>
          <p:txBody>
            <a:bodyPr/>
            <a:lstStyle/>
            <a:p>
              <a:endParaRPr lang="zh-CN" altLang="en-US"/>
            </a:p>
          </p:txBody>
        </p:sp>
        <p:sp>
          <p:nvSpPr>
            <p:cNvPr id="70" name="Freeform 90"/>
            <p:cNvSpPr/>
            <p:nvPr/>
          </p:nvSpPr>
          <p:spPr bwMode="gray">
            <a:xfrm>
              <a:off x="3768" y="2614"/>
              <a:ext cx="37" cy="52"/>
            </a:xfrm>
            <a:custGeom>
              <a:avLst/>
              <a:gdLst>
                <a:gd name="T0" fmla="*/ 0 w 73"/>
                <a:gd name="T1" fmla="*/ 10 h 105"/>
                <a:gd name="T2" fmla="*/ 9 w 73"/>
                <a:gd name="T3" fmla="*/ 0 h 105"/>
                <a:gd name="T4" fmla="*/ 16 w 73"/>
                <a:gd name="T5" fmla="*/ 12 h 105"/>
                <a:gd name="T6" fmla="*/ 19 w 73"/>
                <a:gd name="T7" fmla="*/ 26 h 105"/>
                <a:gd name="T8" fmla="*/ 9 w 73"/>
                <a:gd name="T9" fmla="*/ 19 h 105"/>
                <a:gd name="T10" fmla="*/ 0 w 73"/>
                <a:gd name="T11" fmla="*/ 10 h 105"/>
                <a:gd name="T12" fmla="*/ 0 60000 65536"/>
                <a:gd name="T13" fmla="*/ 0 60000 65536"/>
                <a:gd name="T14" fmla="*/ 0 60000 65536"/>
                <a:gd name="T15" fmla="*/ 0 60000 65536"/>
                <a:gd name="T16" fmla="*/ 0 60000 65536"/>
                <a:gd name="T17" fmla="*/ 0 60000 65536"/>
                <a:gd name="T18" fmla="*/ 0 w 73"/>
                <a:gd name="T19" fmla="*/ 0 h 105"/>
                <a:gd name="T20" fmla="*/ 73 w 73"/>
                <a:gd name="T21" fmla="*/ 105 h 105"/>
              </a:gdLst>
              <a:ahLst/>
              <a:cxnLst>
                <a:cxn ang="T12">
                  <a:pos x="T0" y="T1"/>
                </a:cxn>
                <a:cxn ang="T13">
                  <a:pos x="T2" y="T3"/>
                </a:cxn>
                <a:cxn ang="T14">
                  <a:pos x="T4" y="T5"/>
                </a:cxn>
                <a:cxn ang="T15">
                  <a:pos x="T6" y="T7"/>
                </a:cxn>
                <a:cxn ang="T16">
                  <a:pos x="T8" y="T9"/>
                </a:cxn>
                <a:cxn ang="T17">
                  <a:pos x="T10" y="T11"/>
                </a:cxn>
              </a:cxnLst>
              <a:rect l="T18" t="T19" r="T20" b="T21"/>
              <a:pathLst>
                <a:path w="73" h="105">
                  <a:moveTo>
                    <a:pt x="0" y="40"/>
                  </a:moveTo>
                  <a:lnTo>
                    <a:pt x="34" y="0"/>
                  </a:lnTo>
                  <a:lnTo>
                    <a:pt x="63" y="48"/>
                  </a:lnTo>
                  <a:lnTo>
                    <a:pt x="73" y="105"/>
                  </a:lnTo>
                  <a:lnTo>
                    <a:pt x="34" y="77"/>
                  </a:lnTo>
                  <a:lnTo>
                    <a:pt x="0" y="40"/>
                  </a:lnTo>
                </a:path>
              </a:pathLst>
            </a:custGeom>
            <a:grpFill/>
            <a:ln w="6350">
              <a:solidFill>
                <a:srgbClr val="414455"/>
              </a:solidFill>
              <a:prstDash val="solid"/>
              <a:round/>
            </a:ln>
          </p:spPr>
          <p:txBody>
            <a:bodyPr/>
            <a:lstStyle/>
            <a:p>
              <a:endParaRPr lang="zh-CN" altLang="en-US"/>
            </a:p>
          </p:txBody>
        </p:sp>
        <p:sp>
          <p:nvSpPr>
            <p:cNvPr id="71" name="Freeform 91"/>
            <p:cNvSpPr/>
            <p:nvPr/>
          </p:nvSpPr>
          <p:spPr bwMode="gray">
            <a:xfrm>
              <a:off x="3451" y="2207"/>
              <a:ext cx="493" cy="331"/>
            </a:xfrm>
            <a:custGeom>
              <a:avLst/>
              <a:gdLst>
                <a:gd name="T0" fmla="*/ 81 w 987"/>
                <a:gd name="T1" fmla="*/ 0 h 663"/>
                <a:gd name="T2" fmla="*/ 88 w 987"/>
                <a:gd name="T3" fmla="*/ 3 h 663"/>
                <a:gd name="T4" fmla="*/ 96 w 987"/>
                <a:gd name="T5" fmla="*/ 5 h 663"/>
                <a:gd name="T6" fmla="*/ 103 w 987"/>
                <a:gd name="T7" fmla="*/ 2 h 663"/>
                <a:gd name="T8" fmla="*/ 111 w 987"/>
                <a:gd name="T9" fmla="*/ 0 h 663"/>
                <a:gd name="T10" fmla="*/ 119 w 987"/>
                <a:gd name="T11" fmla="*/ 5 h 663"/>
                <a:gd name="T12" fmla="*/ 125 w 987"/>
                <a:gd name="T13" fmla="*/ 15 h 663"/>
                <a:gd name="T14" fmla="*/ 126 w 987"/>
                <a:gd name="T15" fmla="*/ 24 h 663"/>
                <a:gd name="T16" fmla="*/ 128 w 987"/>
                <a:gd name="T17" fmla="*/ 32 h 663"/>
                <a:gd name="T18" fmla="*/ 133 w 987"/>
                <a:gd name="T19" fmla="*/ 37 h 663"/>
                <a:gd name="T20" fmla="*/ 141 w 987"/>
                <a:gd name="T21" fmla="*/ 39 h 663"/>
                <a:gd name="T22" fmla="*/ 149 w 987"/>
                <a:gd name="T23" fmla="*/ 38 h 663"/>
                <a:gd name="T24" fmla="*/ 154 w 987"/>
                <a:gd name="T25" fmla="*/ 33 h 663"/>
                <a:gd name="T26" fmla="*/ 160 w 987"/>
                <a:gd name="T27" fmla="*/ 24 h 663"/>
                <a:gd name="T28" fmla="*/ 167 w 987"/>
                <a:gd name="T29" fmla="*/ 15 h 663"/>
                <a:gd name="T30" fmla="*/ 175 w 987"/>
                <a:gd name="T31" fmla="*/ 6 h 663"/>
                <a:gd name="T32" fmla="*/ 184 w 987"/>
                <a:gd name="T33" fmla="*/ 2 h 663"/>
                <a:gd name="T34" fmla="*/ 191 w 987"/>
                <a:gd name="T35" fmla="*/ 4 h 663"/>
                <a:gd name="T36" fmla="*/ 200 w 987"/>
                <a:gd name="T37" fmla="*/ 9 h 663"/>
                <a:gd name="T38" fmla="*/ 212 w 987"/>
                <a:gd name="T39" fmla="*/ 11 h 663"/>
                <a:gd name="T40" fmla="*/ 224 w 987"/>
                <a:gd name="T41" fmla="*/ 9 h 663"/>
                <a:gd name="T42" fmla="*/ 234 w 987"/>
                <a:gd name="T43" fmla="*/ 7 h 663"/>
                <a:gd name="T44" fmla="*/ 241 w 987"/>
                <a:gd name="T45" fmla="*/ 5 h 663"/>
                <a:gd name="T46" fmla="*/ 246 w 987"/>
                <a:gd name="T47" fmla="*/ 5 h 663"/>
                <a:gd name="T48" fmla="*/ 246 w 987"/>
                <a:gd name="T49" fmla="*/ 12 h 663"/>
                <a:gd name="T50" fmla="*/ 245 w 987"/>
                <a:gd name="T51" fmla="*/ 23 h 663"/>
                <a:gd name="T52" fmla="*/ 243 w 987"/>
                <a:gd name="T53" fmla="*/ 31 h 663"/>
                <a:gd name="T54" fmla="*/ 237 w 987"/>
                <a:gd name="T55" fmla="*/ 32 h 663"/>
                <a:gd name="T56" fmla="*/ 231 w 987"/>
                <a:gd name="T57" fmla="*/ 31 h 663"/>
                <a:gd name="T58" fmla="*/ 225 w 987"/>
                <a:gd name="T59" fmla="*/ 32 h 663"/>
                <a:gd name="T60" fmla="*/ 216 w 987"/>
                <a:gd name="T61" fmla="*/ 41 h 663"/>
                <a:gd name="T62" fmla="*/ 205 w 987"/>
                <a:gd name="T63" fmla="*/ 49 h 663"/>
                <a:gd name="T64" fmla="*/ 198 w 987"/>
                <a:gd name="T65" fmla="*/ 51 h 663"/>
                <a:gd name="T66" fmla="*/ 191 w 987"/>
                <a:gd name="T67" fmla="*/ 52 h 663"/>
                <a:gd name="T68" fmla="*/ 189 w 987"/>
                <a:gd name="T69" fmla="*/ 55 h 663"/>
                <a:gd name="T70" fmla="*/ 191 w 987"/>
                <a:gd name="T71" fmla="*/ 63 h 663"/>
                <a:gd name="T72" fmla="*/ 190 w 987"/>
                <a:gd name="T73" fmla="*/ 72 h 663"/>
                <a:gd name="T74" fmla="*/ 185 w 987"/>
                <a:gd name="T75" fmla="*/ 77 h 663"/>
                <a:gd name="T76" fmla="*/ 177 w 987"/>
                <a:gd name="T77" fmla="*/ 79 h 663"/>
                <a:gd name="T78" fmla="*/ 171 w 987"/>
                <a:gd name="T79" fmla="*/ 79 h 663"/>
                <a:gd name="T80" fmla="*/ 170 w 987"/>
                <a:gd name="T81" fmla="*/ 84 h 663"/>
                <a:gd name="T82" fmla="*/ 170 w 987"/>
                <a:gd name="T83" fmla="*/ 93 h 663"/>
                <a:gd name="T84" fmla="*/ 168 w 987"/>
                <a:gd name="T85" fmla="*/ 101 h 663"/>
                <a:gd name="T86" fmla="*/ 163 w 987"/>
                <a:gd name="T87" fmla="*/ 106 h 663"/>
                <a:gd name="T88" fmla="*/ 157 w 987"/>
                <a:gd name="T89" fmla="*/ 111 h 663"/>
                <a:gd name="T90" fmla="*/ 155 w 987"/>
                <a:gd name="T91" fmla="*/ 118 h 663"/>
                <a:gd name="T92" fmla="*/ 152 w 987"/>
                <a:gd name="T93" fmla="*/ 123 h 663"/>
                <a:gd name="T94" fmla="*/ 139 w 987"/>
                <a:gd name="T95" fmla="*/ 127 h 663"/>
                <a:gd name="T96" fmla="*/ 129 w 987"/>
                <a:gd name="T97" fmla="*/ 143 h 663"/>
                <a:gd name="T98" fmla="*/ 106 w 987"/>
                <a:gd name="T99" fmla="*/ 148 h 663"/>
                <a:gd name="T100" fmla="*/ 89 w 987"/>
                <a:gd name="T101" fmla="*/ 156 h 663"/>
                <a:gd name="T102" fmla="*/ 66 w 987"/>
                <a:gd name="T103" fmla="*/ 144 h 663"/>
                <a:gd name="T104" fmla="*/ 52 w 987"/>
                <a:gd name="T105" fmla="*/ 160 h 663"/>
                <a:gd name="T106" fmla="*/ 13 w 987"/>
                <a:gd name="T107" fmla="*/ 152 h 663"/>
                <a:gd name="T108" fmla="*/ 0 w 987"/>
                <a:gd name="T109" fmla="*/ 140 h 663"/>
                <a:gd name="T110" fmla="*/ 14 w 987"/>
                <a:gd name="T111" fmla="*/ 98 h 663"/>
                <a:gd name="T112" fmla="*/ 8 w 987"/>
                <a:gd name="T113" fmla="*/ 78 h 663"/>
                <a:gd name="T114" fmla="*/ 26 w 987"/>
                <a:gd name="T115" fmla="*/ 45 h 663"/>
                <a:gd name="T116" fmla="*/ 50 w 987"/>
                <a:gd name="T117" fmla="*/ 22 h 663"/>
                <a:gd name="T118" fmla="*/ 80 w 987"/>
                <a:gd name="T119" fmla="*/ 0 h 663"/>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60000 65536"/>
                <a:gd name="T151" fmla="*/ 0 60000 65536"/>
                <a:gd name="T152" fmla="*/ 0 60000 65536"/>
                <a:gd name="T153" fmla="*/ 0 60000 65536"/>
                <a:gd name="T154" fmla="*/ 0 60000 65536"/>
                <a:gd name="T155" fmla="*/ 0 60000 65536"/>
                <a:gd name="T156" fmla="*/ 0 60000 65536"/>
                <a:gd name="T157" fmla="*/ 0 60000 65536"/>
                <a:gd name="T158" fmla="*/ 0 60000 65536"/>
                <a:gd name="T159" fmla="*/ 0 60000 65536"/>
                <a:gd name="T160" fmla="*/ 0 60000 65536"/>
                <a:gd name="T161" fmla="*/ 0 60000 65536"/>
                <a:gd name="T162" fmla="*/ 0 60000 65536"/>
                <a:gd name="T163" fmla="*/ 0 60000 65536"/>
                <a:gd name="T164" fmla="*/ 0 60000 65536"/>
                <a:gd name="T165" fmla="*/ 0 60000 65536"/>
                <a:gd name="T166" fmla="*/ 0 60000 65536"/>
                <a:gd name="T167" fmla="*/ 0 60000 65536"/>
                <a:gd name="T168" fmla="*/ 0 60000 65536"/>
                <a:gd name="T169" fmla="*/ 0 60000 65536"/>
                <a:gd name="T170" fmla="*/ 0 60000 65536"/>
                <a:gd name="T171" fmla="*/ 0 60000 65536"/>
                <a:gd name="T172" fmla="*/ 0 60000 65536"/>
                <a:gd name="T173" fmla="*/ 0 60000 65536"/>
                <a:gd name="T174" fmla="*/ 0 60000 65536"/>
                <a:gd name="T175" fmla="*/ 0 60000 65536"/>
                <a:gd name="T176" fmla="*/ 0 60000 65536"/>
                <a:gd name="T177" fmla="*/ 0 60000 65536"/>
                <a:gd name="T178" fmla="*/ 0 60000 65536"/>
                <a:gd name="T179" fmla="*/ 0 60000 65536"/>
                <a:gd name="T180" fmla="*/ 0 w 987"/>
                <a:gd name="T181" fmla="*/ 0 h 663"/>
                <a:gd name="T182" fmla="*/ 987 w 987"/>
                <a:gd name="T183" fmla="*/ 663 h 663"/>
              </a:gdLst>
              <a:ahLst/>
              <a:cxnLst>
                <a:cxn ang="T120">
                  <a:pos x="T0" y="T1"/>
                </a:cxn>
                <a:cxn ang="T121">
                  <a:pos x="T2" y="T3"/>
                </a:cxn>
                <a:cxn ang="T122">
                  <a:pos x="T4" y="T5"/>
                </a:cxn>
                <a:cxn ang="T123">
                  <a:pos x="T6" y="T7"/>
                </a:cxn>
                <a:cxn ang="T124">
                  <a:pos x="T8" y="T9"/>
                </a:cxn>
                <a:cxn ang="T125">
                  <a:pos x="T10" y="T11"/>
                </a:cxn>
                <a:cxn ang="T126">
                  <a:pos x="T12" y="T13"/>
                </a:cxn>
                <a:cxn ang="T127">
                  <a:pos x="T14" y="T15"/>
                </a:cxn>
                <a:cxn ang="T128">
                  <a:pos x="T16" y="T17"/>
                </a:cxn>
                <a:cxn ang="T129">
                  <a:pos x="T18" y="T19"/>
                </a:cxn>
                <a:cxn ang="T130">
                  <a:pos x="T20" y="T21"/>
                </a:cxn>
                <a:cxn ang="T131">
                  <a:pos x="T22" y="T23"/>
                </a:cxn>
                <a:cxn ang="T132">
                  <a:pos x="T24" y="T25"/>
                </a:cxn>
                <a:cxn ang="T133">
                  <a:pos x="T26" y="T27"/>
                </a:cxn>
                <a:cxn ang="T134">
                  <a:pos x="T28" y="T29"/>
                </a:cxn>
                <a:cxn ang="T135">
                  <a:pos x="T30" y="T31"/>
                </a:cxn>
                <a:cxn ang="T136">
                  <a:pos x="T32" y="T33"/>
                </a:cxn>
                <a:cxn ang="T137">
                  <a:pos x="T34" y="T35"/>
                </a:cxn>
                <a:cxn ang="T138">
                  <a:pos x="T36" y="T37"/>
                </a:cxn>
                <a:cxn ang="T139">
                  <a:pos x="T38" y="T39"/>
                </a:cxn>
                <a:cxn ang="T140">
                  <a:pos x="T40" y="T41"/>
                </a:cxn>
                <a:cxn ang="T141">
                  <a:pos x="T42" y="T43"/>
                </a:cxn>
                <a:cxn ang="T142">
                  <a:pos x="T44" y="T45"/>
                </a:cxn>
                <a:cxn ang="T143">
                  <a:pos x="T46" y="T47"/>
                </a:cxn>
                <a:cxn ang="T144">
                  <a:pos x="T48" y="T49"/>
                </a:cxn>
                <a:cxn ang="T145">
                  <a:pos x="T50" y="T51"/>
                </a:cxn>
                <a:cxn ang="T146">
                  <a:pos x="T52" y="T53"/>
                </a:cxn>
                <a:cxn ang="T147">
                  <a:pos x="T54" y="T55"/>
                </a:cxn>
                <a:cxn ang="T148">
                  <a:pos x="T56" y="T57"/>
                </a:cxn>
                <a:cxn ang="T149">
                  <a:pos x="T58" y="T59"/>
                </a:cxn>
                <a:cxn ang="T150">
                  <a:pos x="T60" y="T61"/>
                </a:cxn>
                <a:cxn ang="T151">
                  <a:pos x="T62" y="T63"/>
                </a:cxn>
                <a:cxn ang="T152">
                  <a:pos x="T64" y="T65"/>
                </a:cxn>
                <a:cxn ang="T153">
                  <a:pos x="T66" y="T67"/>
                </a:cxn>
                <a:cxn ang="T154">
                  <a:pos x="T68" y="T69"/>
                </a:cxn>
                <a:cxn ang="T155">
                  <a:pos x="T70" y="T71"/>
                </a:cxn>
                <a:cxn ang="T156">
                  <a:pos x="T72" y="T73"/>
                </a:cxn>
                <a:cxn ang="T157">
                  <a:pos x="T74" y="T75"/>
                </a:cxn>
                <a:cxn ang="T158">
                  <a:pos x="T76" y="T77"/>
                </a:cxn>
                <a:cxn ang="T159">
                  <a:pos x="T78" y="T79"/>
                </a:cxn>
                <a:cxn ang="T160">
                  <a:pos x="T80" y="T81"/>
                </a:cxn>
                <a:cxn ang="T161">
                  <a:pos x="T82" y="T83"/>
                </a:cxn>
                <a:cxn ang="T162">
                  <a:pos x="T84" y="T85"/>
                </a:cxn>
                <a:cxn ang="T163">
                  <a:pos x="T86" y="T87"/>
                </a:cxn>
                <a:cxn ang="T164">
                  <a:pos x="T88" y="T89"/>
                </a:cxn>
                <a:cxn ang="T165">
                  <a:pos x="T90" y="T91"/>
                </a:cxn>
                <a:cxn ang="T166">
                  <a:pos x="T92" y="T93"/>
                </a:cxn>
                <a:cxn ang="T167">
                  <a:pos x="T94" y="T95"/>
                </a:cxn>
                <a:cxn ang="T168">
                  <a:pos x="T96" y="T97"/>
                </a:cxn>
                <a:cxn ang="T169">
                  <a:pos x="T98" y="T99"/>
                </a:cxn>
                <a:cxn ang="T170">
                  <a:pos x="T100" y="T101"/>
                </a:cxn>
                <a:cxn ang="T171">
                  <a:pos x="T102" y="T103"/>
                </a:cxn>
                <a:cxn ang="T172">
                  <a:pos x="T104" y="T105"/>
                </a:cxn>
                <a:cxn ang="T173">
                  <a:pos x="T106" y="T107"/>
                </a:cxn>
                <a:cxn ang="T174">
                  <a:pos x="T108" y="T109"/>
                </a:cxn>
                <a:cxn ang="T175">
                  <a:pos x="T110" y="T111"/>
                </a:cxn>
                <a:cxn ang="T176">
                  <a:pos x="T112" y="T113"/>
                </a:cxn>
                <a:cxn ang="T177">
                  <a:pos x="T114" y="T115"/>
                </a:cxn>
                <a:cxn ang="T178">
                  <a:pos x="T116" y="T117"/>
                </a:cxn>
                <a:cxn ang="T179">
                  <a:pos x="T118" y="T119"/>
                </a:cxn>
              </a:cxnLst>
              <a:rect l="T180" t="T181" r="T182" b="T183"/>
              <a:pathLst>
                <a:path w="987" h="663">
                  <a:moveTo>
                    <a:pt x="323" y="0"/>
                  </a:moveTo>
                  <a:lnTo>
                    <a:pt x="327" y="2"/>
                  </a:lnTo>
                  <a:lnTo>
                    <a:pt x="339" y="7"/>
                  </a:lnTo>
                  <a:lnTo>
                    <a:pt x="353" y="13"/>
                  </a:lnTo>
                  <a:lnTo>
                    <a:pt x="369" y="19"/>
                  </a:lnTo>
                  <a:lnTo>
                    <a:pt x="384" y="21"/>
                  </a:lnTo>
                  <a:lnTo>
                    <a:pt x="398" y="19"/>
                  </a:lnTo>
                  <a:lnTo>
                    <a:pt x="414" y="9"/>
                  </a:lnTo>
                  <a:lnTo>
                    <a:pt x="432" y="2"/>
                  </a:lnTo>
                  <a:lnTo>
                    <a:pt x="447" y="2"/>
                  </a:lnTo>
                  <a:lnTo>
                    <a:pt x="463" y="7"/>
                  </a:lnTo>
                  <a:lnTo>
                    <a:pt x="479" y="23"/>
                  </a:lnTo>
                  <a:lnTo>
                    <a:pt x="493" y="43"/>
                  </a:lnTo>
                  <a:lnTo>
                    <a:pt x="500" y="63"/>
                  </a:lnTo>
                  <a:lnTo>
                    <a:pt x="504" y="82"/>
                  </a:lnTo>
                  <a:lnTo>
                    <a:pt x="504" y="98"/>
                  </a:lnTo>
                  <a:lnTo>
                    <a:pt x="508" y="114"/>
                  </a:lnTo>
                  <a:lnTo>
                    <a:pt x="512" y="129"/>
                  </a:lnTo>
                  <a:lnTo>
                    <a:pt x="522" y="143"/>
                  </a:lnTo>
                  <a:lnTo>
                    <a:pt x="534" y="151"/>
                  </a:lnTo>
                  <a:lnTo>
                    <a:pt x="550" y="155"/>
                  </a:lnTo>
                  <a:lnTo>
                    <a:pt x="567" y="157"/>
                  </a:lnTo>
                  <a:lnTo>
                    <a:pt x="585" y="157"/>
                  </a:lnTo>
                  <a:lnTo>
                    <a:pt x="599" y="153"/>
                  </a:lnTo>
                  <a:lnTo>
                    <a:pt x="609" y="147"/>
                  </a:lnTo>
                  <a:lnTo>
                    <a:pt x="617" y="133"/>
                  </a:lnTo>
                  <a:lnTo>
                    <a:pt x="628" y="116"/>
                  </a:lnTo>
                  <a:lnTo>
                    <a:pt x="642" y="96"/>
                  </a:lnTo>
                  <a:lnTo>
                    <a:pt x="656" y="76"/>
                  </a:lnTo>
                  <a:lnTo>
                    <a:pt x="668" y="61"/>
                  </a:lnTo>
                  <a:lnTo>
                    <a:pt x="683" y="43"/>
                  </a:lnTo>
                  <a:lnTo>
                    <a:pt x="703" y="27"/>
                  </a:lnTo>
                  <a:lnTo>
                    <a:pt x="723" y="15"/>
                  </a:lnTo>
                  <a:lnTo>
                    <a:pt x="737" y="9"/>
                  </a:lnTo>
                  <a:lnTo>
                    <a:pt x="748" y="11"/>
                  </a:lnTo>
                  <a:lnTo>
                    <a:pt x="764" y="19"/>
                  </a:lnTo>
                  <a:lnTo>
                    <a:pt x="782" y="27"/>
                  </a:lnTo>
                  <a:lnTo>
                    <a:pt x="802" y="37"/>
                  </a:lnTo>
                  <a:lnTo>
                    <a:pt x="823" y="45"/>
                  </a:lnTo>
                  <a:lnTo>
                    <a:pt x="851" y="47"/>
                  </a:lnTo>
                  <a:lnTo>
                    <a:pt x="874" y="43"/>
                  </a:lnTo>
                  <a:lnTo>
                    <a:pt x="896" y="37"/>
                  </a:lnTo>
                  <a:lnTo>
                    <a:pt x="920" y="33"/>
                  </a:lnTo>
                  <a:lnTo>
                    <a:pt x="937" y="29"/>
                  </a:lnTo>
                  <a:lnTo>
                    <a:pt x="953" y="25"/>
                  </a:lnTo>
                  <a:lnTo>
                    <a:pt x="967" y="21"/>
                  </a:lnTo>
                  <a:lnTo>
                    <a:pt x="979" y="19"/>
                  </a:lnTo>
                  <a:lnTo>
                    <a:pt x="985" y="21"/>
                  </a:lnTo>
                  <a:lnTo>
                    <a:pt x="987" y="31"/>
                  </a:lnTo>
                  <a:lnTo>
                    <a:pt x="987" y="51"/>
                  </a:lnTo>
                  <a:lnTo>
                    <a:pt x="985" y="70"/>
                  </a:lnTo>
                  <a:lnTo>
                    <a:pt x="983" y="92"/>
                  </a:lnTo>
                  <a:lnTo>
                    <a:pt x="979" y="112"/>
                  </a:lnTo>
                  <a:lnTo>
                    <a:pt x="973" y="124"/>
                  </a:lnTo>
                  <a:lnTo>
                    <a:pt x="963" y="128"/>
                  </a:lnTo>
                  <a:lnTo>
                    <a:pt x="951" y="128"/>
                  </a:lnTo>
                  <a:lnTo>
                    <a:pt x="937" y="126"/>
                  </a:lnTo>
                  <a:lnTo>
                    <a:pt x="926" y="124"/>
                  </a:lnTo>
                  <a:lnTo>
                    <a:pt x="912" y="126"/>
                  </a:lnTo>
                  <a:lnTo>
                    <a:pt x="902" y="131"/>
                  </a:lnTo>
                  <a:lnTo>
                    <a:pt x="886" y="147"/>
                  </a:lnTo>
                  <a:lnTo>
                    <a:pt x="865" y="167"/>
                  </a:lnTo>
                  <a:lnTo>
                    <a:pt x="843" y="185"/>
                  </a:lnTo>
                  <a:lnTo>
                    <a:pt x="821" y="198"/>
                  </a:lnTo>
                  <a:lnTo>
                    <a:pt x="807" y="204"/>
                  </a:lnTo>
                  <a:lnTo>
                    <a:pt x="792" y="206"/>
                  </a:lnTo>
                  <a:lnTo>
                    <a:pt x="778" y="206"/>
                  </a:lnTo>
                  <a:lnTo>
                    <a:pt x="766" y="208"/>
                  </a:lnTo>
                  <a:lnTo>
                    <a:pt x="760" y="212"/>
                  </a:lnTo>
                  <a:lnTo>
                    <a:pt x="758" y="222"/>
                  </a:lnTo>
                  <a:lnTo>
                    <a:pt x="762" y="236"/>
                  </a:lnTo>
                  <a:lnTo>
                    <a:pt x="764" y="253"/>
                  </a:lnTo>
                  <a:lnTo>
                    <a:pt x="764" y="271"/>
                  </a:lnTo>
                  <a:lnTo>
                    <a:pt x="760" y="289"/>
                  </a:lnTo>
                  <a:lnTo>
                    <a:pt x="754" y="303"/>
                  </a:lnTo>
                  <a:lnTo>
                    <a:pt x="743" y="311"/>
                  </a:lnTo>
                  <a:lnTo>
                    <a:pt x="725" y="316"/>
                  </a:lnTo>
                  <a:lnTo>
                    <a:pt x="709" y="316"/>
                  </a:lnTo>
                  <a:lnTo>
                    <a:pt x="695" y="316"/>
                  </a:lnTo>
                  <a:lnTo>
                    <a:pt x="685" y="318"/>
                  </a:lnTo>
                  <a:lnTo>
                    <a:pt x="682" y="326"/>
                  </a:lnTo>
                  <a:lnTo>
                    <a:pt x="682" y="338"/>
                  </a:lnTo>
                  <a:lnTo>
                    <a:pt x="682" y="356"/>
                  </a:lnTo>
                  <a:lnTo>
                    <a:pt x="682" y="374"/>
                  </a:lnTo>
                  <a:lnTo>
                    <a:pt x="680" y="391"/>
                  </a:lnTo>
                  <a:lnTo>
                    <a:pt x="674" y="405"/>
                  </a:lnTo>
                  <a:lnTo>
                    <a:pt x="668" y="415"/>
                  </a:lnTo>
                  <a:lnTo>
                    <a:pt x="654" y="425"/>
                  </a:lnTo>
                  <a:lnTo>
                    <a:pt x="640" y="433"/>
                  </a:lnTo>
                  <a:lnTo>
                    <a:pt x="630" y="444"/>
                  </a:lnTo>
                  <a:lnTo>
                    <a:pt x="626" y="458"/>
                  </a:lnTo>
                  <a:lnTo>
                    <a:pt x="622" y="474"/>
                  </a:lnTo>
                  <a:lnTo>
                    <a:pt x="617" y="486"/>
                  </a:lnTo>
                  <a:lnTo>
                    <a:pt x="609" y="494"/>
                  </a:lnTo>
                  <a:lnTo>
                    <a:pt x="605" y="496"/>
                  </a:lnTo>
                  <a:lnTo>
                    <a:pt x="558" y="511"/>
                  </a:lnTo>
                  <a:lnTo>
                    <a:pt x="546" y="572"/>
                  </a:lnTo>
                  <a:lnTo>
                    <a:pt x="518" y="572"/>
                  </a:lnTo>
                  <a:lnTo>
                    <a:pt x="461" y="598"/>
                  </a:lnTo>
                  <a:lnTo>
                    <a:pt x="424" y="594"/>
                  </a:lnTo>
                  <a:lnTo>
                    <a:pt x="412" y="620"/>
                  </a:lnTo>
                  <a:lnTo>
                    <a:pt x="357" y="627"/>
                  </a:lnTo>
                  <a:lnTo>
                    <a:pt x="327" y="643"/>
                  </a:lnTo>
                  <a:lnTo>
                    <a:pt x="266" y="578"/>
                  </a:lnTo>
                  <a:lnTo>
                    <a:pt x="229" y="596"/>
                  </a:lnTo>
                  <a:lnTo>
                    <a:pt x="209" y="643"/>
                  </a:lnTo>
                  <a:lnTo>
                    <a:pt x="105" y="663"/>
                  </a:lnTo>
                  <a:lnTo>
                    <a:pt x="54" y="610"/>
                  </a:lnTo>
                  <a:lnTo>
                    <a:pt x="4" y="612"/>
                  </a:lnTo>
                  <a:lnTo>
                    <a:pt x="0" y="562"/>
                  </a:lnTo>
                  <a:lnTo>
                    <a:pt x="69" y="482"/>
                  </a:lnTo>
                  <a:lnTo>
                    <a:pt x="59" y="395"/>
                  </a:lnTo>
                  <a:lnTo>
                    <a:pt x="28" y="350"/>
                  </a:lnTo>
                  <a:lnTo>
                    <a:pt x="32" y="313"/>
                  </a:lnTo>
                  <a:lnTo>
                    <a:pt x="87" y="265"/>
                  </a:lnTo>
                  <a:lnTo>
                    <a:pt x="107" y="181"/>
                  </a:lnTo>
                  <a:lnTo>
                    <a:pt x="168" y="143"/>
                  </a:lnTo>
                  <a:lnTo>
                    <a:pt x="201" y="88"/>
                  </a:lnTo>
                  <a:lnTo>
                    <a:pt x="266" y="84"/>
                  </a:lnTo>
                  <a:lnTo>
                    <a:pt x="323" y="0"/>
                  </a:lnTo>
                  <a:close/>
                </a:path>
              </a:pathLst>
            </a:custGeom>
            <a:grpFill/>
            <a:ln w="0">
              <a:solidFill>
                <a:srgbClr val="414455"/>
              </a:solidFill>
              <a:prstDash val="solid"/>
              <a:round/>
            </a:ln>
          </p:spPr>
          <p:txBody>
            <a:bodyPr/>
            <a:lstStyle/>
            <a:p>
              <a:endParaRPr lang="zh-CN" altLang="en-US"/>
            </a:p>
          </p:txBody>
        </p:sp>
        <p:sp>
          <p:nvSpPr>
            <p:cNvPr id="72" name="Freeform 92"/>
            <p:cNvSpPr/>
            <p:nvPr/>
          </p:nvSpPr>
          <p:spPr bwMode="gray">
            <a:xfrm>
              <a:off x="3451" y="2207"/>
              <a:ext cx="493" cy="331"/>
            </a:xfrm>
            <a:custGeom>
              <a:avLst/>
              <a:gdLst>
                <a:gd name="T0" fmla="*/ 81 w 987"/>
                <a:gd name="T1" fmla="*/ 0 h 663"/>
                <a:gd name="T2" fmla="*/ 88 w 987"/>
                <a:gd name="T3" fmla="*/ 3 h 663"/>
                <a:gd name="T4" fmla="*/ 96 w 987"/>
                <a:gd name="T5" fmla="*/ 5 h 663"/>
                <a:gd name="T6" fmla="*/ 103 w 987"/>
                <a:gd name="T7" fmla="*/ 2 h 663"/>
                <a:gd name="T8" fmla="*/ 111 w 987"/>
                <a:gd name="T9" fmla="*/ 0 h 663"/>
                <a:gd name="T10" fmla="*/ 119 w 987"/>
                <a:gd name="T11" fmla="*/ 5 h 663"/>
                <a:gd name="T12" fmla="*/ 125 w 987"/>
                <a:gd name="T13" fmla="*/ 15 h 663"/>
                <a:gd name="T14" fmla="*/ 126 w 987"/>
                <a:gd name="T15" fmla="*/ 24 h 663"/>
                <a:gd name="T16" fmla="*/ 128 w 987"/>
                <a:gd name="T17" fmla="*/ 32 h 663"/>
                <a:gd name="T18" fmla="*/ 133 w 987"/>
                <a:gd name="T19" fmla="*/ 37 h 663"/>
                <a:gd name="T20" fmla="*/ 141 w 987"/>
                <a:gd name="T21" fmla="*/ 39 h 663"/>
                <a:gd name="T22" fmla="*/ 149 w 987"/>
                <a:gd name="T23" fmla="*/ 38 h 663"/>
                <a:gd name="T24" fmla="*/ 154 w 987"/>
                <a:gd name="T25" fmla="*/ 33 h 663"/>
                <a:gd name="T26" fmla="*/ 160 w 987"/>
                <a:gd name="T27" fmla="*/ 24 h 663"/>
                <a:gd name="T28" fmla="*/ 167 w 987"/>
                <a:gd name="T29" fmla="*/ 15 h 663"/>
                <a:gd name="T30" fmla="*/ 175 w 987"/>
                <a:gd name="T31" fmla="*/ 6 h 663"/>
                <a:gd name="T32" fmla="*/ 184 w 987"/>
                <a:gd name="T33" fmla="*/ 2 h 663"/>
                <a:gd name="T34" fmla="*/ 191 w 987"/>
                <a:gd name="T35" fmla="*/ 4 h 663"/>
                <a:gd name="T36" fmla="*/ 200 w 987"/>
                <a:gd name="T37" fmla="*/ 9 h 663"/>
                <a:gd name="T38" fmla="*/ 212 w 987"/>
                <a:gd name="T39" fmla="*/ 11 h 663"/>
                <a:gd name="T40" fmla="*/ 224 w 987"/>
                <a:gd name="T41" fmla="*/ 9 h 663"/>
                <a:gd name="T42" fmla="*/ 234 w 987"/>
                <a:gd name="T43" fmla="*/ 7 h 663"/>
                <a:gd name="T44" fmla="*/ 241 w 987"/>
                <a:gd name="T45" fmla="*/ 5 h 663"/>
                <a:gd name="T46" fmla="*/ 246 w 987"/>
                <a:gd name="T47" fmla="*/ 5 h 663"/>
                <a:gd name="T48" fmla="*/ 246 w 987"/>
                <a:gd name="T49" fmla="*/ 12 h 663"/>
                <a:gd name="T50" fmla="*/ 245 w 987"/>
                <a:gd name="T51" fmla="*/ 23 h 663"/>
                <a:gd name="T52" fmla="*/ 243 w 987"/>
                <a:gd name="T53" fmla="*/ 31 h 663"/>
                <a:gd name="T54" fmla="*/ 237 w 987"/>
                <a:gd name="T55" fmla="*/ 32 h 663"/>
                <a:gd name="T56" fmla="*/ 231 w 987"/>
                <a:gd name="T57" fmla="*/ 31 h 663"/>
                <a:gd name="T58" fmla="*/ 225 w 987"/>
                <a:gd name="T59" fmla="*/ 32 h 663"/>
                <a:gd name="T60" fmla="*/ 216 w 987"/>
                <a:gd name="T61" fmla="*/ 41 h 663"/>
                <a:gd name="T62" fmla="*/ 205 w 987"/>
                <a:gd name="T63" fmla="*/ 49 h 663"/>
                <a:gd name="T64" fmla="*/ 198 w 987"/>
                <a:gd name="T65" fmla="*/ 51 h 663"/>
                <a:gd name="T66" fmla="*/ 191 w 987"/>
                <a:gd name="T67" fmla="*/ 52 h 663"/>
                <a:gd name="T68" fmla="*/ 189 w 987"/>
                <a:gd name="T69" fmla="*/ 55 h 663"/>
                <a:gd name="T70" fmla="*/ 191 w 987"/>
                <a:gd name="T71" fmla="*/ 63 h 663"/>
                <a:gd name="T72" fmla="*/ 190 w 987"/>
                <a:gd name="T73" fmla="*/ 72 h 663"/>
                <a:gd name="T74" fmla="*/ 185 w 987"/>
                <a:gd name="T75" fmla="*/ 77 h 663"/>
                <a:gd name="T76" fmla="*/ 177 w 987"/>
                <a:gd name="T77" fmla="*/ 79 h 663"/>
                <a:gd name="T78" fmla="*/ 171 w 987"/>
                <a:gd name="T79" fmla="*/ 79 h 663"/>
                <a:gd name="T80" fmla="*/ 170 w 987"/>
                <a:gd name="T81" fmla="*/ 84 h 663"/>
                <a:gd name="T82" fmla="*/ 170 w 987"/>
                <a:gd name="T83" fmla="*/ 93 h 663"/>
                <a:gd name="T84" fmla="*/ 168 w 987"/>
                <a:gd name="T85" fmla="*/ 101 h 663"/>
                <a:gd name="T86" fmla="*/ 163 w 987"/>
                <a:gd name="T87" fmla="*/ 106 h 663"/>
                <a:gd name="T88" fmla="*/ 157 w 987"/>
                <a:gd name="T89" fmla="*/ 111 h 663"/>
                <a:gd name="T90" fmla="*/ 155 w 987"/>
                <a:gd name="T91" fmla="*/ 118 h 663"/>
                <a:gd name="T92" fmla="*/ 152 w 987"/>
                <a:gd name="T93" fmla="*/ 123 h 663"/>
                <a:gd name="T94" fmla="*/ 139 w 987"/>
                <a:gd name="T95" fmla="*/ 127 h 663"/>
                <a:gd name="T96" fmla="*/ 129 w 987"/>
                <a:gd name="T97" fmla="*/ 143 h 663"/>
                <a:gd name="T98" fmla="*/ 106 w 987"/>
                <a:gd name="T99" fmla="*/ 148 h 663"/>
                <a:gd name="T100" fmla="*/ 89 w 987"/>
                <a:gd name="T101" fmla="*/ 156 h 663"/>
                <a:gd name="T102" fmla="*/ 66 w 987"/>
                <a:gd name="T103" fmla="*/ 144 h 663"/>
                <a:gd name="T104" fmla="*/ 52 w 987"/>
                <a:gd name="T105" fmla="*/ 160 h 663"/>
                <a:gd name="T106" fmla="*/ 13 w 987"/>
                <a:gd name="T107" fmla="*/ 152 h 663"/>
                <a:gd name="T108" fmla="*/ 0 w 987"/>
                <a:gd name="T109" fmla="*/ 140 h 663"/>
                <a:gd name="T110" fmla="*/ 14 w 987"/>
                <a:gd name="T111" fmla="*/ 98 h 663"/>
                <a:gd name="T112" fmla="*/ 8 w 987"/>
                <a:gd name="T113" fmla="*/ 78 h 663"/>
                <a:gd name="T114" fmla="*/ 26 w 987"/>
                <a:gd name="T115" fmla="*/ 45 h 663"/>
                <a:gd name="T116" fmla="*/ 50 w 987"/>
                <a:gd name="T117" fmla="*/ 22 h 663"/>
                <a:gd name="T118" fmla="*/ 80 w 987"/>
                <a:gd name="T119" fmla="*/ 0 h 663"/>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60000 65536"/>
                <a:gd name="T151" fmla="*/ 0 60000 65536"/>
                <a:gd name="T152" fmla="*/ 0 60000 65536"/>
                <a:gd name="T153" fmla="*/ 0 60000 65536"/>
                <a:gd name="T154" fmla="*/ 0 60000 65536"/>
                <a:gd name="T155" fmla="*/ 0 60000 65536"/>
                <a:gd name="T156" fmla="*/ 0 60000 65536"/>
                <a:gd name="T157" fmla="*/ 0 60000 65536"/>
                <a:gd name="T158" fmla="*/ 0 60000 65536"/>
                <a:gd name="T159" fmla="*/ 0 60000 65536"/>
                <a:gd name="T160" fmla="*/ 0 60000 65536"/>
                <a:gd name="T161" fmla="*/ 0 60000 65536"/>
                <a:gd name="T162" fmla="*/ 0 60000 65536"/>
                <a:gd name="T163" fmla="*/ 0 60000 65536"/>
                <a:gd name="T164" fmla="*/ 0 60000 65536"/>
                <a:gd name="T165" fmla="*/ 0 60000 65536"/>
                <a:gd name="T166" fmla="*/ 0 60000 65536"/>
                <a:gd name="T167" fmla="*/ 0 60000 65536"/>
                <a:gd name="T168" fmla="*/ 0 60000 65536"/>
                <a:gd name="T169" fmla="*/ 0 60000 65536"/>
                <a:gd name="T170" fmla="*/ 0 60000 65536"/>
                <a:gd name="T171" fmla="*/ 0 60000 65536"/>
                <a:gd name="T172" fmla="*/ 0 60000 65536"/>
                <a:gd name="T173" fmla="*/ 0 60000 65536"/>
                <a:gd name="T174" fmla="*/ 0 60000 65536"/>
                <a:gd name="T175" fmla="*/ 0 60000 65536"/>
                <a:gd name="T176" fmla="*/ 0 60000 65536"/>
                <a:gd name="T177" fmla="*/ 0 60000 65536"/>
                <a:gd name="T178" fmla="*/ 0 60000 65536"/>
                <a:gd name="T179" fmla="*/ 0 60000 65536"/>
                <a:gd name="T180" fmla="*/ 0 w 987"/>
                <a:gd name="T181" fmla="*/ 0 h 663"/>
                <a:gd name="T182" fmla="*/ 987 w 987"/>
                <a:gd name="T183" fmla="*/ 663 h 663"/>
              </a:gdLst>
              <a:ahLst/>
              <a:cxnLst>
                <a:cxn ang="T120">
                  <a:pos x="T0" y="T1"/>
                </a:cxn>
                <a:cxn ang="T121">
                  <a:pos x="T2" y="T3"/>
                </a:cxn>
                <a:cxn ang="T122">
                  <a:pos x="T4" y="T5"/>
                </a:cxn>
                <a:cxn ang="T123">
                  <a:pos x="T6" y="T7"/>
                </a:cxn>
                <a:cxn ang="T124">
                  <a:pos x="T8" y="T9"/>
                </a:cxn>
                <a:cxn ang="T125">
                  <a:pos x="T10" y="T11"/>
                </a:cxn>
                <a:cxn ang="T126">
                  <a:pos x="T12" y="T13"/>
                </a:cxn>
                <a:cxn ang="T127">
                  <a:pos x="T14" y="T15"/>
                </a:cxn>
                <a:cxn ang="T128">
                  <a:pos x="T16" y="T17"/>
                </a:cxn>
                <a:cxn ang="T129">
                  <a:pos x="T18" y="T19"/>
                </a:cxn>
                <a:cxn ang="T130">
                  <a:pos x="T20" y="T21"/>
                </a:cxn>
                <a:cxn ang="T131">
                  <a:pos x="T22" y="T23"/>
                </a:cxn>
                <a:cxn ang="T132">
                  <a:pos x="T24" y="T25"/>
                </a:cxn>
                <a:cxn ang="T133">
                  <a:pos x="T26" y="T27"/>
                </a:cxn>
                <a:cxn ang="T134">
                  <a:pos x="T28" y="T29"/>
                </a:cxn>
                <a:cxn ang="T135">
                  <a:pos x="T30" y="T31"/>
                </a:cxn>
                <a:cxn ang="T136">
                  <a:pos x="T32" y="T33"/>
                </a:cxn>
                <a:cxn ang="T137">
                  <a:pos x="T34" y="T35"/>
                </a:cxn>
                <a:cxn ang="T138">
                  <a:pos x="T36" y="T37"/>
                </a:cxn>
                <a:cxn ang="T139">
                  <a:pos x="T38" y="T39"/>
                </a:cxn>
                <a:cxn ang="T140">
                  <a:pos x="T40" y="T41"/>
                </a:cxn>
                <a:cxn ang="T141">
                  <a:pos x="T42" y="T43"/>
                </a:cxn>
                <a:cxn ang="T142">
                  <a:pos x="T44" y="T45"/>
                </a:cxn>
                <a:cxn ang="T143">
                  <a:pos x="T46" y="T47"/>
                </a:cxn>
                <a:cxn ang="T144">
                  <a:pos x="T48" y="T49"/>
                </a:cxn>
                <a:cxn ang="T145">
                  <a:pos x="T50" y="T51"/>
                </a:cxn>
                <a:cxn ang="T146">
                  <a:pos x="T52" y="T53"/>
                </a:cxn>
                <a:cxn ang="T147">
                  <a:pos x="T54" y="T55"/>
                </a:cxn>
                <a:cxn ang="T148">
                  <a:pos x="T56" y="T57"/>
                </a:cxn>
                <a:cxn ang="T149">
                  <a:pos x="T58" y="T59"/>
                </a:cxn>
                <a:cxn ang="T150">
                  <a:pos x="T60" y="T61"/>
                </a:cxn>
                <a:cxn ang="T151">
                  <a:pos x="T62" y="T63"/>
                </a:cxn>
                <a:cxn ang="T152">
                  <a:pos x="T64" y="T65"/>
                </a:cxn>
                <a:cxn ang="T153">
                  <a:pos x="T66" y="T67"/>
                </a:cxn>
                <a:cxn ang="T154">
                  <a:pos x="T68" y="T69"/>
                </a:cxn>
                <a:cxn ang="T155">
                  <a:pos x="T70" y="T71"/>
                </a:cxn>
                <a:cxn ang="T156">
                  <a:pos x="T72" y="T73"/>
                </a:cxn>
                <a:cxn ang="T157">
                  <a:pos x="T74" y="T75"/>
                </a:cxn>
                <a:cxn ang="T158">
                  <a:pos x="T76" y="T77"/>
                </a:cxn>
                <a:cxn ang="T159">
                  <a:pos x="T78" y="T79"/>
                </a:cxn>
                <a:cxn ang="T160">
                  <a:pos x="T80" y="T81"/>
                </a:cxn>
                <a:cxn ang="T161">
                  <a:pos x="T82" y="T83"/>
                </a:cxn>
                <a:cxn ang="T162">
                  <a:pos x="T84" y="T85"/>
                </a:cxn>
                <a:cxn ang="T163">
                  <a:pos x="T86" y="T87"/>
                </a:cxn>
                <a:cxn ang="T164">
                  <a:pos x="T88" y="T89"/>
                </a:cxn>
                <a:cxn ang="T165">
                  <a:pos x="T90" y="T91"/>
                </a:cxn>
                <a:cxn ang="T166">
                  <a:pos x="T92" y="T93"/>
                </a:cxn>
                <a:cxn ang="T167">
                  <a:pos x="T94" y="T95"/>
                </a:cxn>
                <a:cxn ang="T168">
                  <a:pos x="T96" y="T97"/>
                </a:cxn>
                <a:cxn ang="T169">
                  <a:pos x="T98" y="T99"/>
                </a:cxn>
                <a:cxn ang="T170">
                  <a:pos x="T100" y="T101"/>
                </a:cxn>
                <a:cxn ang="T171">
                  <a:pos x="T102" y="T103"/>
                </a:cxn>
                <a:cxn ang="T172">
                  <a:pos x="T104" y="T105"/>
                </a:cxn>
                <a:cxn ang="T173">
                  <a:pos x="T106" y="T107"/>
                </a:cxn>
                <a:cxn ang="T174">
                  <a:pos x="T108" y="T109"/>
                </a:cxn>
                <a:cxn ang="T175">
                  <a:pos x="T110" y="T111"/>
                </a:cxn>
                <a:cxn ang="T176">
                  <a:pos x="T112" y="T113"/>
                </a:cxn>
                <a:cxn ang="T177">
                  <a:pos x="T114" y="T115"/>
                </a:cxn>
                <a:cxn ang="T178">
                  <a:pos x="T116" y="T117"/>
                </a:cxn>
                <a:cxn ang="T179">
                  <a:pos x="T118" y="T119"/>
                </a:cxn>
              </a:cxnLst>
              <a:rect l="T180" t="T181" r="T182" b="T183"/>
              <a:pathLst>
                <a:path w="987" h="663">
                  <a:moveTo>
                    <a:pt x="323" y="0"/>
                  </a:moveTo>
                  <a:lnTo>
                    <a:pt x="327" y="2"/>
                  </a:lnTo>
                  <a:lnTo>
                    <a:pt x="339" y="7"/>
                  </a:lnTo>
                  <a:lnTo>
                    <a:pt x="353" y="13"/>
                  </a:lnTo>
                  <a:lnTo>
                    <a:pt x="369" y="19"/>
                  </a:lnTo>
                  <a:lnTo>
                    <a:pt x="384" y="21"/>
                  </a:lnTo>
                  <a:lnTo>
                    <a:pt x="398" y="19"/>
                  </a:lnTo>
                  <a:lnTo>
                    <a:pt x="414" y="9"/>
                  </a:lnTo>
                  <a:lnTo>
                    <a:pt x="432" y="2"/>
                  </a:lnTo>
                  <a:lnTo>
                    <a:pt x="447" y="2"/>
                  </a:lnTo>
                  <a:lnTo>
                    <a:pt x="463" y="7"/>
                  </a:lnTo>
                  <a:lnTo>
                    <a:pt x="479" y="23"/>
                  </a:lnTo>
                  <a:lnTo>
                    <a:pt x="493" y="43"/>
                  </a:lnTo>
                  <a:lnTo>
                    <a:pt x="500" y="63"/>
                  </a:lnTo>
                  <a:lnTo>
                    <a:pt x="504" y="82"/>
                  </a:lnTo>
                  <a:lnTo>
                    <a:pt x="504" y="98"/>
                  </a:lnTo>
                  <a:lnTo>
                    <a:pt x="508" y="114"/>
                  </a:lnTo>
                  <a:lnTo>
                    <a:pt x="512" y="129"/>
                  </a:lnTo>
                  <a:lnTo>
                    <a:pt x="522" y="143"/>
                  </a:lnTo>
                  <a:lnTo>
                    <a:pt x="534" y="151"/>
                  </a:lnTo>
                  <a:lnTo>
                    <a:pt x="550" y="155"/>
                  </a:lnTo>
                  <a:lnTo>
                    <a:pt x="567" y="157"/>
                  </a:lnTo>
                  <a:lnTo>
                    <a:pt x="585" y="157"/>
                  </a:lnTo>
                  <a:lnTo>
                    <a:pt x="599" y="153"/>
                  </a:lnTo>
                  <a:lnTo>
                    <a:pt x="609" y="147"/>
                  </a:lnTo>
                  <a:lnTo>
                    <a:pt x="617" y="133"/>
                  </a:lnTo>
                  <a:lnTo>
                    <a:pt x="628" y="116"/>
                  </a:lnTo>
                  <a:lnTo>
                    <a:pt x="642" y="96"/>
                  </a:lnTo>
                  <a:lnTo>
                    <a:pt x="656" y="76"/>
                  </a:lnTo>
                  <a:lnTo>
                    <a:pt x="668" y="61"/>
                  </a:lnTo>
                  <a:lnTo>
                    <a:pt x="683" y="43"/>
                  </a:lnTo>
                  <a:lnTo>
                    <a:pt x="703" y="27"/>
                  </a:lnTo>
                  <a:lnTo>
                    <a:pt x="723" y="15"/>
                  </a:lnTo>
                  <a:lnTo>
                    <a:pt x="737" y="9"/>
                  </a:lnTo>
                  <a:lnTo>
                    <a:pt x="748" y="11"/>
                  </a:lnTo>
                  <a:lnTo>
                    <a:pt x="764" y="19"/>
                  </a:lnTo>
                  <a:lnTo>
                    <a:pt x="782" y="27"/>
                  </a:lnTo>
                  <a:lnTo>
                    <a:pt x="802" y="37"/>
                  </a:lnTo>
                  <a:lnTo>
                    <a:pt x="823" y="45"/>
                  </a:lnTo>
                  <a:lnTo>
                    <a:pt x="851" y="47"/>
                  </a:lnTo>
                  <a:lnTo>
                    <a:pt x="874" y="43"/>
                  </a:lnTo>
                  <a:lnTo>
                    <a:pt x="896" y="37"/>
                  </a:lnTo>
                  <a:lnTo>
                    <a:pt x="920" y="33"/>
                  </a:lnTo>
                  <a:lnTo>
                    <a:pt x="937" y="29"/>
                  </a:lnTo>
                  <a:lnTo>
                    <a:pt x="953" y="25"/>
                  </a:lnTo>
                  <a:lnTo>
                    <a:pt x="967" y="21"/>
                  </a:lnTo>
                  <a:lnTo>
                    <a:pt x="979" y="19"/>
                  </a:lnTo>
                  <a:lnTo>
                    <a:pt x="985" y="21"/>
                  </a:lnTo>
                  <a:lnTo>
                    <a:pt x="987" y="31"/>
                  </a:lnTo>
                  <a:lnTo>
                    <a:pt x="987" y="51"/>
                  </a:lnTo>
                  <a:lnTo>
                    <a:pt x="985" y="70"/>
                  </a:lnTo>
                  <a:lnTo>
                    <a:pt x="983" y="92"/>
                  </a:lnTo>
                  <a:lnTo>
                    <a:pt x="979" y="112"/>
                  </a:lnTo>
                  <a:lnTo>
                    <a:pt x="973" y="124"/>
                  </a:lnTo>
                  <a:lnTo>
                    <a:pt x="963" y="128"/>
                  </a:lnTo>
                  <a:lnTo>
                    <a:pt x="951" y="128"/>
                  </a:lnTo>
                  <a:lnTo>
                    <a:pt x="937" y="126"/>
                  </a:lnTo>
                  <a:lnTo>
                    <a:pt x="926" y="124"/>
                  </a:lnTo>
                  <a:lnTo>
                    <a:pt x="912" y="126"/>
                  </a:lnTo>
                  <a:lnTo>
                    <a:pt x="902" y="131"/>
                  </a:lnTo>
                  <a:lnTo>
                    <a:pt x="886" y="147"/>
                  </a:lnTo>
                  <a:lnTo>
                    <a:pt x="865" y="167"/>
                  </a:lnTo>
                  <a:lnTo>
                    <a:pt x="843" y="185"/>
                  </a:lnTo>
                  <a:lnTo>
                    <a:pt x="821" y="198"/>
                  </a:lnTo>
                  <a:lnTo>
                    <a:pt x="807" y="204"/>
                  </a:lnTo>
                  <a:lnTo>
                    <a:pt x="792" y="206"/>
                  </a:lnTo>
                  <a:lnTo>
                    <a:pt x="778" y="206"/>
                  </a:lnTo>
                  <a:lnTo>
                    <a:pt x="766" y="208"/>
                  </a:lnTo>
                  <a:lnTo>
                    <a:pt x="760" y="212"/>
                  </a:lnTo>
                  <a:lnTo>
                    <a:pt x="758" y="222"/>
                  </a:lnTo>
                  <a:lnTo>
                    <a:pt x="762" y="236"/>
                  </a:lnTo>
                  <a:lnTo>
                    <a:pt x="764" y="253"/>
                  </a:lnTo>
                  <a:lnTo>
                    <a:pt x="764" y="271"/>
                  </a:lnTo>
                  <a:lnTo>
                    <a:pt x="760" y="289"/>
                  </a:lnTo>
                  <a:lnTo>
                    <a:pt x="754" y="303"/>
                  </a:lnTo>
                  <a:lnTo>
                    <a:pt x="743" y="311"/>
                  </a:lnTo>
                  <a:lnTo>
                    <a:pt x="725" y="316"/>
                  </a:lnTo>
                  <a:lnTo>
                    <a:pt x="709" y="316"/>
                  </a:lnTo>
                  <a:lnTo>
                    <a:pt x="695" y="316"/>
                  </a:lnTo>
                  <a:lnTo>
                    <a:pt x="685" y="318"/>
                  </a:lnTo>
                  <a:lnTo>
                    <a:pt x="682" y="326"/>
                  </a:lnTo>
                  <a:lnTo>
                    <a:pt x="682" y="338"/>
                  </a:lnTo>
                  <a:lnTo>
                    <a:pt x="682" y="356"/>
                  </a:lnTo>
                  <a:lnTo>
                    <a:pt x="682" y="374"/>
                  </a:lnTo>
                  <a:lnTo>
                    <a:pt x="680" y="391"/>
                  </a:lnTo>
                  <a:lnTo>
                    <a:pt x="674" y="405"/>
                  </a:lnTo>
                  <a:lnTo>
                    <a:pt x="668" y="415"/>
                  </a:lnTo>
                  <a:lnTo>
                    <a:pt x="654" y="425"/>
                  </a:lnTo>
                  <a:lnTo>
                    <a:pt x="640" y="433"/>
                  </a:lnTo>
                  <a:lnTo>
                    <a:pt x="630" y="444"/>
                  </a:lnTo>
                  <a:lnTo>
                    <a:pt x="626" y="458"/>
                  </a:lnTo>
                  <a:lnTo>
                    <a:pt x="622" y="474"/>
                  </a:lnTo>
                  <a:lnTo>
                    <a:pt x="617" y="486"/>
                  </a:lnTo>
                  <a:lnTo>
                    <a:pt x="609" y="494"/>
                  </a:lnTo>
                  <a:lnTo>
                    <a:pt x="605" y="496"/>
                  </a:lnTo>
                  <a:lnTo>
                    <a:pt x="558" y="511"/>
                  </a:lnTo>
                  <a:lnTo>
                    <a:pt x="546" y="572"/>
                  </a:lnTo>
                  <a:lnTo>
                    <a:pt x="518" y="572"/>
                  </a:lnTo>
                  <a:lnTo>
                    <a:pt x="461" y="598"/>
                  </a:lnTo>
                  <a:lnTo>
                    <a:pt x="424" y="594"/>
                  </a:lnTo>
                  <a:lnTo>
                    <a:pt x="412" y="620"/>
                  </a:lnTo>
                  <a:lnTo>
                    <a:pt x="357" y="627"/>
                  </a:lnTo>
                  <a:lnTo>
                    <a:pt x="327" y="643"/>
                  </a:lnTo>
                  <a:lnTo>
                    <a:pt x="266" y="578"/>
                  </a:lnTo>
                  <a:lnTo>
                    <a:pt x="229" y="596"/>
                  </a:lnTo>
                  <a:lnTo>
                    <a:pt x="209" y="643"/>
                  </a:lnTo>
                  <a:lnTo>
                    <a:pt x="105" y="663"/>
                  </a:lnTo>
                  <a:lnTo>
                    <a:pt x="54" y="610"/>
                  </a:lnTo>
                  <a:lnTo>
                    <a:pt x="4" y="612"/>
                  </a:lnTo>
                  <a:lnTo>
                    <a:pt x="0" y="562"/>
                  </a:lnTo>
                  <a:lnTo>
                    <a:pt x="69" y="482"/>
                  </a:lnTo>
                  <a:lnTo>
                    <a:pt x="59" y="395"/>
                  </a:lnTo>
                  <a:lnTo>
                    <a:pt x="28" y="350"/>
                  </a:lnTo>
                  <a:lnTo>
                    <a:pt x="32" y="313"/>
                  </a:lnTo>
                  <a:lnTo>
                    <a:pt x="87" y="265"/>
                  </a:lnTo>
                  <a:lnTo>
                    <a:pt x="107" y="181"/>
                  </a:lnTo>
                  <a:lnTo>
                    <a:pt x="168" y="143"/>
                  </a:lnTo>
                  <a:lnTo>
                    <a:pt x="201" y="88"/>
                  </a:lnTo>
                  <a:lnTo>
                    <a:pt x="266" y="84"/>
                  </a:lnTo>
                  <a:lnTo>
                    <a:pt x="323" y="0"/>
                  </a:lnTo>
                </a:path>
              </a:pathLst>
            </a:custGeom>
            <a:grpFill/>
            <a:ln w="6350">
              <a:solidFill>
                <a:srgbClr val="414455"/>
              </a:solidFill>
              <a:prstDash val="solid"/>
              <a:round/>
            </a:ln>
          </p:spPr>
          <p:txBody>
            <a:bodyPr/>
            <a:lstStyle/>
            <a:p>
              <a:endParaRPr lang="zh-CN" altLang="en-US"/>
            </a:p>
          </p:txBody>
        </p:sp>
        <p:sp>
          <p:nvSpPr>
            <p:cNvPr id="73" name="Freeform 93"/>
            <p:cNvSpPr/>
            <p:nvPr/>
          </p:nvSpPr>
          <p:spPr bwMode="gray">
            <a:xfrm>
              <a:off x="3322" y="1838"/>
              <a:ext cx="400" cy="580"/>
            </a:xfrm>
            <a:custGeom>
              <a:avLst/>
              <a:gdLst>
                <a:gd name="T0" fmla="*/ 199 w 799"/>
                <a:gd name="T1" fmla="*/ 103 h 1161"/>
                <a:gd name="T2" fmla="*/ 194 w 799"/>
                <a:gd name="T3" fmla="*/ 108 h 1161"/>
                <a:gd name="T4" fmla="*/ 187 w 799"/>
                <a:gd name="T5" fmla="*/ 114 h 1161"/>
                <a:gd name="T6" fmla="*/ 185 w 799"/>
                <a:gd name="T7" fmla="*/ 121 h 1161"/>
                <a:gd name="T8" fmla="*/ 185 w 799"/>
                <a:gd name="T9" fmla="*/ 129 h 1161"/>
                <a:gd name="T10" fmla="*/ 182 w 799"/>
                <a:gd name="T11" fmla="*/ 137 h 1161"/>
                <a:gd name="T12" fmla="*/ 171 w 799"/>
                <a:gd name="T13" fmla="*/ 142 h 1161"/>
                <a:gd name="T14" fmla="*/ 162 w 799"/>
                <a:gd name="T15" fmla="*/ 146 h 1161"/>
                <a:gd name="T16" fmla="*/ 156 w 799"/>
                <a:gd name="T17" fmla="*/ 146 h 1161"/>
                <a:gd name="T18" fmla="*/ 149 w 799"/>
                <a:gd name="T19" fmla="*/ 145 h 1161"/>
                <a:gd name="T20" fmla="*/ 145 w 799"/>
                <a:gd name="T21" fmla="*/ 144 h 1161"/>
                <a:gd name="T22" fmla="*/ 140 w 799"/>
                <a:gd name="T23" fmla="*/ 169 h 1161"/>
                <a:gd name="T24" fmla="*/ 145 w 799"/>
                <a:gd name="T25" fmla="*/ 184 h 1161"/>
                <a:gd name="T26" fmla="*/ 115 w 799"/>
                <a:gd name="T27" fmla="*/ 206 h 1161"/>
                <a:gd name="T28" fmla="*/ 92 w 799"/>
                <a:gd name="T29" fmla="*/ 229 h 1161"/>
                <a:gd name="T30" fmla="*/ 73 w 799"/>
                <a:gd name="T31" fmla="*/ 262 h 1161"/>
                <a:gd name="T32" fmla="*/ 79 w 799"/>
                <a:gd name="T33" fmla="*/ 283 h 1161"/>
                <a:gd name="T34" fmla="*/ 61 w 799"/>
                <a:gd name="T35" fmla="*/ 290 h 1161"/>
                <a:gd name="T36" fmla="*/ 20 w 799"/>
                <a:gd name="T37" fmla="*/ 284 h 1161"/>
                <a:gd name="T38" fmla="*/ 12 w 799"/>
                <a:gd name="T39" fmla="*/ 265 h 1161"/>
                <a:gd name="T40" fmla="*/ 17 w 799"/>
                <a:gd name="T41" fmla="*/ 247 h 1161"/>
                <a:gd name="T42" fmla="*/ 21 w 799"/>
                <a:gd name="T43" fmla="*/ 214 h 1161"/>
                <a:gd name="T44" fmla="*/ 3 w 799"/>
                <a:gd name="T45" fmla="*/ 187 h 1161"/>
                <a:gd name="T46" fmla="*/ 12 w 799"/>
                <a:gd name="T47" fmla="*/ 169 h 1161"/>
                <a:gd name="T48" fmla="*/ 29 w 799"/>
                <a:gd name="T49" fmla="*/ 148 h 1161"/>
                <a:gd name="T50" fmla="*/ 13 w 799"/>
                <a:gd name="T51" fmla="*/ 132 h 1161"/>
                <a:gd name="T52" fmla="*/ 24 w 799"/>
                <a:gd name="T53" fmla="*/ 116 h 1161"/>
                <a:gd name="T54" fmla="*/ 0 w 799"/>
                <a:gd name="T55" fmla="*/ 84 h 1161"/>
                <a:gd name="T56" fmla="*/ 1 w 799"/>
                <a:gd name="T57" fmla="*/ 68 h 1161"/>
                <a:gd name="T58" fmla="*/ 11 w 799"/>
                <a:gd name="T59" fmla="*/ 45 h 1161"/>
                <a:gd name="T60" fmla="*/ 29 w 799"/>
                <a:gd name="T61" fmla="*/ 36 h 1161"/>
                <a:gd name="T62" fmla="*/ 45 w 799"/>
                <a:gd name="T63" fmla="*/ 55 h 1161"/>
                <a:gd name="T64" fmla="*/ 68 w 799"/>
                <a:gd name="T65" fmla="*/ 41 h 1161"/>
                <a:gd name="T66" fmla="*/ 81 w 799"/>
                <a:gd name="T67" fmla="*/ 35 h 1161"/>
                <a:gd name="T68" fmla="*/ 88 w 799"/>
                <a:gd name="T69" fmla="*/ 14 h 1161"/>
                <a:gd name="T70" fmla="*/ 105 w 799"/>
                <a:gd name="T71" fmla="*/ 8 h 1161"/>
                <a:gd name="T72" fmla="*/ 116 w 799"/>
                <a:gd name="T73" fmla="*/ 4 h 1161"/>
                <a:gd name="T74" fmla="*/ 124 w 799"/>
                <a:gd name="T75" fmla="*/ 16 h 1161"/>
                <a:gd name="T76" fmla="*/ 128 w 799"/>
                <a:gd name="T77" fmla="*/ 21 h 1161"/>
                <a:gd name="T78" fmla="*/ 131 w 799"/>
                <a:gd name="T79" fmla="*/ 26 h 1161"/>
                <a:gd name="T80" fmla="*/ 132 w 799"/>
                <a:gd name="T81" fmla="*/ 28 h 1161"/>
                <a:gd name="T82" fmla="*/ 133 w 799"/>
                <a:gd name="T83" fmla="*/ 34 h 1161"/>
                <a:gd name="T84" fmla="*/ 135 w 799"/>
                <a:gd name="T85" fmla="*/ 40 h 1161"/>
                <a:gd name="T86" fmla="*/ 147 w 799"/>
                <a:gd name="T87" fmla="*/ 52 h 1161"/>
                <a:gd name="T88" fmla="*/ 166 w 799"/>
                <a:gd name="T89" fmla="*/ 58 h 1161"/>
                <a:gd name="T90" fmla="*/ 174 w 799"/>
                <a:gd name="T91" fmla="*/ 77 h 1161"/>
                <a:gd name="T92" fmla="*/ 194 w 799"/>
                <a:gd name="T93" fmla="*/ 97 h 1161"/>
                <a:gd name="T94" fmla="*/ 0 60000 65536"/>
                <a:gd name="T95" fmla="*/ 0 60000 65536"/>
                <a:gd name="T96" fmla="*/ 0 60000 65536"/>
                <a:gd name="T97" fmla="*/ 0 60000 65536"/>
                <a:gd name="T98" fmla="*/ 0 60000 65536"/>
                <a:gd name="T99" fmla="*/ 0 60000 65536"/>
                <a:gd name="T100" fmla="*/ 0 60000 65536"/>
                <a:gd name="T101" fmla="*/ 0 60000 65536"/>
                <a:gd name="T102" fmla="*/ 0 60000 65536"/>
                <a:gd name="T103" fmla="*/ 0 60000 65536"/>
                <a:gd name="T104" fmla="*/ 0 60000 65536"/>
                <a:gd name="T105" fmla="*/ 0 60000 65536"/>
                <a:gd name="T106" fmla="*/ 0 60000 65536"/>
                <a:gd name="T107" fmla="*/ 0 60000 65536"/>
                <a:gd name="T108" fmla="*/ 0 60000 65536"/>
                <a:gd name="T109" fmla="*/ 0 60000 65536"/>
                <a:gd name="T110" fmla="*/ 0 60000 65536"/>
                <a:gd name="T111" fmla="*/ 0 60000 65536"/>
                <a:gd name="T112" fmla="*/ 0 60000 65536"/>
                <a:gd name="T113" fmla="*/ 0 60000 65536"/>
                <a:gd name="T114" fmla="*/ 0 60000 65536"/>
                <a:gd name="T115" fmla="*/ 0 60000 65536"/>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w 799"/>
                <a:gd name="T142" fmla="*/ 0 h 1161"/>
                <a:gd name="T143" fmla="*/ 799 w 799"/>
                <a:gd name="T144" fmla="*/ 1161 h 1161"/>
              </a:gdLst>
              <a:ahLst/>
              <a:cxnLst>
                <a:cxn ang="T94">
                  <a:pos x="T0" y="T1"/>
                </a:cxn>
                <a:cxn ang="T95">
                  <a:pos x="T2" y="T3"/>
                </a:cxn>
                <a:cxn ang="T96">
                  <a:pos x="T4" y="T5"/>
                </a:cxn>
                <a:cxn ang="T97">
                  <a:pos x="T6" y="T7"/>
                </a:cxn>
                <a:cxn ang="T98">
                  <a:pos x="T8" y="T9"/>
                </a:cxn>
                <a:cxn ang="T99">
                  <a:pos x="T10" y="T11"/>
                </a:cxn>
                <a:cxn ang="T100">
                  <a:pos x="T12" y="T13"/>
                </a:cxn>
                <a:cxn ang="T101">
                  <a:pos x="T14" y="T15"/>
                </a:cxn>
                <a:cxn ang="T102">
                  <a:pos x="T16" y="T17"/>
                </a:cxn>
                <a:cxn ang="T103">
                  <a:pos x="T18" y="T19"/>
                </a:cxn>
                <a:cxn ang="T104">
                  <a:pos x="T20" y="T21"/>
                </a:cxn>
                <a:cxn ang="T105">
                  <a:pos x="T22" y="T23"/>
                </a:cxn>
                <a:cxn ang="T106">
                  <a:pos x="T24" y="T25"/>
                </a:cxn>
                <a:cxn ang="T107">
                  <a:pos x="T26" y="T27"/>
                </a:cxn>
                <a:cxn ang="T108">
                  <a:pos x="T28" y="T29"/>
                </a:cxn>
                <a:cxn ang="T109">
                  <a:pos x="T30" y="T31"/>
                </a:cxn>
                <a:cxn ang="T110">
                  <a:pos x="T32" y="T33"/>
                </a:cxn>
                <a:cxn ang="T111">
                  <a:pos x="T34" y="T35"/>
                </a:cxn>
                <a:cxn ang="T112">
                  <a:pos x="T36" y="T37"/>
                </a:cxn>
                <a:cxn ang="T113">
                  <a:pos x="T38" y="T39"/>
                </a:cxn>
                <a:cxn ang="T114">
                  <a:pos x="T40" y="T41"/>
                </a:cxn>
                <a:cxn ang="T115">
                  <a:pos x="T42" y="T43"/>
                </a:cxn>
                <a:cxn ang="T116">
                  <a:pos x="T44" y="T45"/>
                </a:cxn>
                <a:cxn ang="T117">
                  <a:pos x="T46" y="T47"/>
                </a:cxn>
                <a:cxn ang="T118">
                  <a:pos x="T48" y="T49"/>
                </a:cxn>
                <a:cxn ang="T119">
                  <a:pos x="T50" y="T51"/>
                </a:cxn>
                <a:cxn ang="T120">
                  <a:pos x="T52" y="T53"/>
                </a:cxn>
                <a:cxn ang="T121">
                  <a:pos x="T54" y="T55"/>
                </a:cxn>
                <a:cxn ang="T122">
                  <a:pos x="T56" y="T57"/>
                </a:cxn>
                <a:cxn ang="T123">
                  <a:pos x="T58" y="T59"/>
                </a:cxn>
                <a:cxn ang="T124">
                  <a:pos x="T60" y="T61"/>
                </a:cxn>
                <a:cxn ang="T125">
                  <a:pos x="T62" y="T63"/>
                </a:cxn>
                <a:cxn ang="T126">
                  <a:pos x="T64" y="T65"/>
                </a:cxn>
                <a:cxn ang="T127">
                  <a:pos x="T66" y="T67"/>
                </a:cxn>
                <a:cxn ang="T128">
                  <a:pos x="T68" y="T69"/>
                </a:cxn>
                <a:cxn ang="T129">
                  <a:pos x="T70" y="T71"/>
                </a:cxn>
                <a:cxn ang="T130">
                  <a:pos x="T72" y="T73"/>
                </a:cxn>
                <a:cxn ang="T131">
                  <a:pos x="T74" y="T75"/>
                </a:cxn>
                <a:cxn ang="T132">
                  <a:pos x="T76" y="T77"/>
                </a:cxn>
                <a:cxn ang="T133">
                  <a:pos x="T78" y="T79"/>
                </a:cxn>
                <a:cxn ang="T134">
                  <a:pos x="T80" y="T81"/>
                </a:cxn>
                <a:cxn ang="T135">
                  <a:pos x="T82" y="T83"/>
                </a:cxn>
                <a:cxn ang="T136">
                  <a:pos x="T84" y="T85"/>
                </a:cxn>
                <a:cxn ang="T137">
                  <a:pos x="T86" y="T87"/>
                </a:cxn>
                <a:cxn ang="T138">
                  <a:pos x="T88" y="T89"/>
                </a:cxn>
                <a:cxn ang="T139">
                  <a:pos x="T90" y="T91"/>
                </a:cxn>
                <a:cxn ang="T140">
                  <a:pos x="T92" y="T93"/>
                </a:cxn>
              </a:cxnLst>
              <a:rect l="T141" t="T142" r="T143" b="T144"/>
              <a:pathLst>
                <a:path w="799" h="1161">
                  <a:moveTo>
                    <a:pt x="799" y="413"/>
                  </a:moveTo>
                  <a:lnTo>
                    <a:pt x="795" y="415"/>
                  </a:lnTo>
                  <a:lnTo>
                    <a:pt x="785" y="423"/>
                  </a:lnTo>
                  <a:lnTo>
                    <a:pt x="773" y="433"/>
                  </a:lnTo>
                  <a:lnTo>
                    <a:pt x="759" y="444"/>
                  </a:lnTo>
                  <a:lnTo>
                    <a:pt x="748" y="458"/>
                  </a:lnTo>
                  <a:lnTo>
                    <a:pt x="740" y="468"/>
                  </a:lnTo>
                  <a:lnTo>
                    <a:pt x="738" y="484"/>
                  </a:lnTo>
                  <a:lnTo>
                    <a:pt x="738" y="499"/>
                  </a:lnTo>
                  <a:lnTo>
                    <a:pt x="738" y="517"/>
                  </a:lnTo>
                  <a:lnTo>
                    <a:pt x="734" y="535"/>
                  </a:lnTo>
                  <a:lnTo>
                    <a:pt x="726" y="549"/>
                  </a:lnTo>
                  <a:lnTo>
                    <a:pt x="706" y="560"/>
                  </a:lnTo>
                  <a:lnTo>
                    <a:pt x="683" y="570"/>
                  </a:lnTo>
                  <a:lnTo>
                    <a:pt x="661" y="578"/>
                  </a:lnTo>
                  <a:lnTo>
                    <a:pt x="645" y="584"/>
                  </a:lnTo>
                  <a:lnTo>
                    <a:pt x="635" y="588"/>
                  </a:lnTo>
                  <a:lnTo>
                    <a:pt x="622" y="586"/>
                  </a:lnTo>
                  <a:lnTo>
                    <a:pt x="608" y="584"/>
                  </a:lnTo>
                  <a:lnTo>
                    <a:pt x="594" y="580"/>
                  </a:lnTo>
                  <a:lnTo>
                    <a:pt x="584" y="576"/>
                  </a:lnTo>
                  <a:lnTo>
                    <a:pt x="580" y="576"/>
                  </a:lnTo>
                  <a:lnTo>
                    <a:pt x="561" y="618"/>
                  </a:lnTo>
                  <a:lnTo>
                    <a:pt x="557" y="679"/>
                  </a:lnTo>
                  <a:lnTo>
                    <a:pt x="568" y="718"/>
                  </a:lnTo>
                  <a:lnTo>
                    <a:pt x="580" y="738"/>
                  </a:lnTo>
                  <a:lnTo>
                    <a:pt x="523" y="822"/>
                  </a:lnTo>
                  <a:lnTo>
                    <a:pt x="458" y="826"/>
                  </a:lnTo>
                  <a:lnTo>
                    <a:pt x="425" y="881"/>
                  </a:lnTo>
                  <a:lnTo>
                    <a:pt x="368" y="919"/>
                  </a:lnTo>
                  <a:lnTo>
                    <a:pt x="344" y="1003"/>
                  </a:lnTo>
                  <a:lnTo>
                    <a:pt x="289" y="1051"/>
                  </a:lnTo>
                  <a:lnTo>
                    <a:pt x="285" y="1088"/>
                  </a:lnTo>
                  <a:lnTo>
                    <a:pt x="316" y="1133"/>
                  </a:lnTo>
                  <a:lnTo>
                    <a:pt x="318" y="1147"/>
                  </a:lnTo>
                  <a:lnTo>
                    <a:pt x="244" y="1161"/>
                  </a:lnTo>
                  <a:lnTo>
                    <a:pt x="139" y="1145"/>
                  </a:lnTo>
                  <a:lnTo>
                    <a:pt x="80" y="1137"/>
                  </a:lnTo>
                  <a:lnTo>
                    <a:pt x="41" y="1100"/>
                  </a:lnTo>
                  <a:lnTo>
                    <a:pt x="45" y="1060"/>
                  </a:lnTo>
                  <a:lnTo>
                    <a:pt x="72" y="1025"/>
                  </a:lnTo>
                  <a:lnTo>
                    <a:pt x="66" y="990"/>
                  </a:lnTo>
                  <a:lnTo>
                    <a:pt x="96" y="929"/>
                  </a:lnTo>
                  <a:lnTo>
                    <a:pt x="82" y="858"/>
                  </a:lnTo>
                  <a:lnTo>
                    <a:pt x="7" y="820"/>
                  </a:lnTo>
                  <a:lnTo>
                    <a:pt x="9" y="749"/>
                  </a:lnTo>
                  <a:lnTo>
                    <a:pt x="41" y="718"/>
                  </a:lnTo>
                  <a:lnTo>
                    <a:pt x="47" y="677"/>
                  </a:lnTo>
                  <a:lnTo>
                    <a:pt x="88" y="665"/>
                  </a:lnTo>
                  <a:lnTo>
                    <a:pt x="114" y="594"/>
                  </a:lnTo>
                  <a:lnTo>
                    <a:pt x="88" y="547"/>
                  </a:lnTo>
                  <a:lnTo>
                    <a:pt x="49" y="529"/>
                  </a:lnTo>
                  <a:lnTo>
                    <a:pt x="53" y="486"/>
                  </a:lnTo>
                  <a:lnTo>
                    <a:pt x="96" y="466"/>
                  </a:lnTo>
                  <a:lnTo>
                    <a:pt x="63" y="419"/>
                  </a:lnTo>
                  <a:lnTo>
                    <a:pt x="0" y="338"/>
                  </a:lnTo>
                  <a:lnTo>
                    <a:pt x="15" y="314"/>
                  </a:lnTo>
                  <a:lnTo>
                    <a:pt x="3" y="273"/>
                  </a:lnTo>
                  <a:lnTo>
                    <a:pt x="35" y="234"/>
                  </a:lnTo>
                  <a:lnTo>
                    <a:pt x="41" y="181"/>
                  </a:lnTo>
                  <a:lnTo>
                    <a:pt x="66" y="143"/>
                  </a:lnTo>
                  <a:lnTo>
                    <a:pt x="114" y="147"/>
                  </a:lnTo>
                  <a:lnTo>
                    <a:pt x="131" y="224"/>
                  </a:lnTo>
                  <a:lnTo>
                    <a:pt x="179" y="220"/>
                  </a:lnTo>
                  <a:lnTo>
                    <a:pt x="230" y="165"/>
                  </a:lnTo>
                  <a:lnTo>
                    <a:pt x="269" y="167"/>
                  </a:lnTo>
                  <a:lnTo>
                    <a:pt x="297" y="131"/>
                  </a:lnTo>
                  <a:lnTo>
                    <a:pt x="324" y="141"/>
                  </a:lnTo>
                  <a:lnTo>
                    <a:pt x="362" y="127"/>
                  </a:lnTo>
                  <a:lnTo>
                    <a:pt x="352" y="59"/>
                  </a:lnTo>
                  <a:lnTo>
                    <a:pt x="387" y="33"/>
                  </a:lnTo>
                  <a:lnTo>
                    <a:pt x="419" y="33"/>
                  </a:lnTo>
                  <a:lnTo>
                    <a:pt x="439" y="0"/>
                  </a:lnTo>
                  <a:lnTo>
                    <a:pt x="464" y="17"/>
                  </a:lnTo>
                  <a:lnTo>
                    <a:pt x="492" y="64"/>
                  </a:lnTo>
                  <a:lnTo>
                    <a:pt x="496" y="66"/>
                  </a:lnTo>
                  <a:lnTo>
                    <a:pt x="502" y="74"/>
                  </a:lnTo>
                  <a:lnTo>
                    <a:pt x="509" y="84"/>
                  </a:lnTo>
                  <a:lnTo>
                    <a:pt x="517" y="94"/>
                  </a:lnTo>
                  <a:lnTo>
                    <a:pt x="523" y="104"/>
                  </a:lnTo>
                  <a:lnTo>
                    <a:pt x="525" y="108"/>
                  </a:lnTo>
                  <a:lnTo>
                    <a:pt x="525" y="114"/>
                  </a:lnTo>
                  <a:lnTo>
                    <a:pt x="527" y="124"/>
                  </a:lnTo>
                  <a:lnTo>
                    <a:pt x="531" y="137"/>
                  </a:lnTo>
                  <a:lnTo>
                    <a:pt x="535" y="151"/>
                  </a:lnTo>
                  <a:lnTo>
                    <a:pt x="539" y="161"/>
                  </a:lnTo>
                  <a:lnTo>
                    <a:pt x="539" y="165"/>
                  </a:lnTo>
                  <a:lnTo>
                    <a:pt x="586" y="208"/>
                  </a:lnTo>
                  <a:lnTo>
                    <a:pt x="653" y="206"/>
                  </a:lnTo>
                  <a:lnTo>
                    <a:pt x="661" y="232"/>
                  </a:lnTo>
                  <a:lnTo>
                    <a:pt x="641" y="291"/>
                  </a:lnTo>
                  <a:lnTo>
                    <a:pt x="696" y="309"/>
                  </a:lnTo>
                  <a:lnTo>
                    <a:pt x="744" y="342"/>
                  </a:lnTo>
                  <a:lnTo>
                    <a:pt x="775" y="389"/>
                  </a:lnTo>
                  <a:lnTo>
                    <a:pt x="799" y="413"/>
                  </a:lnTo>
                  <a:close/>
                </a:path>
              </a:pathLst>
            </a:custGeom>
            <a:grpFill/>
            <a:ln w="0">
              <a:solidFill>
                <a:srgbClr val="414455"/>
              </a:solidFill>
              <a:prstDash val="solid"/>
              <a:round/>
            </a:ln>
          </p:spPr>
          <p:txBody>
            <a:bodyPr/>
            <a:lstStyle/>
            <a:p>
              <a:endParaRPr lang="zh-CN" altLang="en-US"/>
            </a:p>
          </p:txBody>
        </p:sp>
        <p:sp>
          <p:nvSpPr>
            <p:cNvPr id="74" name="Freeform 94"/>
            <p:cNvSpPr/>
            <p:nvPr/>
          </p:nvSpPr>
          <p:spPr bwMode="gray">
            <a:xfrm>
              <a:off x="3322" y="1838"/>
              <a:ext cx="400" cy="580"/>
            </a:xfrm>
            <a:custGeom>
              <a:avLst/>
              <a:gdLst>
                <a:gd name="T0" fmla="*/ 199 w 799"/>
                <a:gd name="T1" fmla="*/ 103 h 1161"/>
                <a:gd name="T2" fmla="*/ 194 w 799"/>
                <a:gd name="T3" fmla="*/ 108 h 1161"/>
                <a:gd name="T4" fmla="*/ 187 w 799"/>
                <a:gd name="T5" fmla="*/ 114 h 1161"/>
                <a:gd name="T6" fmla="*/ 185 w 799"/>
                <a:gd name="T7" fmla="*/ 121 h 1161"/>
                <a:gd name="T8" fmla="*/ 185 w 799"/>
                <a:gd name="T9" fmla="*/ 129 h 1161"/>
                <a:gd name="T10" fmla="*/ 182 w 799"/>
                <a:gd name="T11" fmla="*/ 137 h 1161"/>
                <a:gd name="T12" fmla="*/ 171 w 799"/>
                <a:gd name="T13" fmla="*/ 142 h 1161"/>
                <a:gd name="T14" fmla="*/ 162 w 799"/>
                <a:gd name="T15" fmla="*/ 146 h 1161"/>
                <a:gd name="T16" fmla="*/ 156 w 799"/>
                <a:gd name="T17" fmla="*/ 146 h 1161"/>
                <a:gd name="T18" fmla="*/ 149 w 799"/>
                <a:gd name="T19" fmla="*/ 145 h 1161"/>
                <a:gd name="T20" fmla="*/ 145 w 799"/>
                <a:gd name="T21" fmla="*/ 144 h 1161"/>
                <a:gd name="T22" fmla="*/ 140 w 799"/>
                <a:gd name="T23" fmla="*/ 169 h 1161"/>
                <a:gd name="T24" fmla="*/ 145 w 799"/>
                <a:gd name="T25" fmla="*/ 184 h 1161"/>
                <a:gd name="T26" fmla="*/ 115 w 799"/>
                <a:gd name="T27" fmla="*/ 206 h 1161"/>
                <a:gd name="T28" fmla="*/ 92 w 799"/>
                <a:gd name="T29" fmla="*/ 229 h 1161"/>
                <a:gd name="T30" fmla="*/ 73 w 799"/>
                <a:gd name="T31" fmla="*/ 262 h 1161"/>
                <a:gd name="T32" fmla="*/ 79 w 799"/>
                <a:gd name="T33" fmla="*/ 283 h 1161"/>
                <a:gd name="T34" fmla="*/ 61 w 799"/>
                <a:gd name="T35" fmla="*/ 290 h 1161"/>
                <a:gd name="T36" fmla="*/ 20 w 799"/>
                <a:gd name="T37" fmla="*/ 284 h 1161"/>
                <a:gd name="T38" fmla="*/ 12 w 799"/>
                <a:gd name="T39" fmla="*/ 265 h 1161"/>
                <a:gd name="T40" fmla="*/ 17 w 799"/>
                <a:gd name="T41" fmla="*/ 247 h 1161"/>
                <a:gd name="T42" fmla="*/ 21 w 799"/>
                <a:gd name="T43" fmla="*/ 214 h 1161"/>
                <a:gd name="T44" fmla="*/ 3 w 799"/>
                <a:gd name="T45" fmla="*/ 187 h 1161"/>
                <a:gd name="T46" fmla="*/ 12 w 799"/>
                <a:gd name="T47" fmla="*/ 169 h 1161"/>
                <a:gd name="T48" fmla="*/ 29 w 799"/>
                <a:gd name="T49" fmla="*/ 148 h 1161"/>
                <a:gd name="T50" fmla="*/ 13 w 799"/>
                <a:gd name="T51" fmla="*/ 132 h 1161"/>
                <a:gd name="T52" fmla="*/ 24 w 799"/>
                <a:gd name="T53" fmla="*/ 116 h 1161"/>
                <a:gd name="T54" fmla="*/ 0 w 799"/>
                <a:gd name="T55" fmla="*/ 84 h 1161"/>
                <a:gd name="T56" fmla="*/ 1 w 799"/>
                <a:gd name="T57" fmla="*/ 68 h 1161"/>
                <a:gd name="T58" fmla="*/ 11 w 799"/>
                <a:gd name="T59" fmla="*/ 45 h 1161"/>
                <a:gd name="T60" fmla="*/ 29 w 799"/>
                <a:gd name="T61" fmla="*/ 36 h 1161"/>
                <a:gd name="T62" fmla="*/ 45 w 799"/>
                <a:gd name="T63" fmla="*/ 55 h 1161"/>
                <a:gd name="T64" fmla="*/ 68 w 799"/>
                <a:gd name="T65" fmla="*/ 41 h 1161"/>
                <a:gd name="T66" fmla="*/ 81 w 799"/>
                <a:gd name="T67" fmla="*/ 35 h 1161"/>
                <a:gd name="T68" fmla="*/ 88 w 799"/>
                <a:gd name="T69" fmla="*/ 14 h 1161"/>
                <a:gd name="T70" fmla="*/ 105 w 799"/>
                <a:gd name="T71" fmla="*/ 8 h 1161"/>
                <a:gd name="T72" fmla="*/ 116 w 799"/>
                <a:gd name="T73" fmla="*/ 4 h 1161"/>
                <a:gd name="T74" fmla="*/ 124 w 799"/>
                <a:gd name="T75" fmla="*/ 16 h 1161"/>
                <a:gd name="T76" fmla="*/ 128 w 799"/>
                <a:gd name="T77" fmla="*/ 21 h 1161"/>
                <a:gd name="T78" fmla="*/ 131 w 799"/>
                <a:gd name="T79" fmla="*/ 26 h 1161"/>
                <a:gd name="T80" fmla="*/ 132 w 799"/>
                <a:gd name="T81" fmla="*/ 28 h 1161"/>
                <a:gd name="T82" fmla="*/ 133 w 799"/>
                <a:gd name="T83" fmla="*/ 34 h 1161"/>
                <a:gd name="T84" fmla="*/ 135 w 799"/>
                <a:gd name="T85" fmla="*/ 40 h 1161"/>
                <a:gd name="T86" fmla="*/ 147 w 799"/>
                <a:gd name="T87" fmla="*/ 52 h 1161"/>
                <a:gd name="T88" fmla="*/ 166 w 799"/>
                <a:gd name="T89" fmla="*/ 58 h 1161"/>
                <a:gd name="T90" fmla="*/ 174 w 799"/>
                <a:gd name="T91" fmla="*/ 77 h 1161"/>
                <a:gd name="T92" fmla="*/ 194 w 799"/>
                <a:gd name="T93" fmla="*/ 97 h 1161"/>
                <a:gd name="T94" fmla="*/ 0 60000 65536"/>
                <a:gd name="T95" fmla="*/ 0 60000 65536"/>
                <a:gd name="T96" fmla="*/ 0 60000 65536"/>
                <a:gd name="T97" fmla="*/ 0 60000 65536"/>
                <a:gd name="T98" fmla="*/ 0 60000 65536"/>
                <a:gd name="T99" fmla="*/ 0 60000 65536"/>
                <a:gd name="T100" fmla="*/ 0 60000 65536"/>
                <a:gd name="T101" fmla="*/ 0 60000 65536"/>
                <a:gd name="T102" fmla="*/ 0 60000 65536"/>
                <a:gd name="T103" fmla="*/ 0 60000 65536"/>
                <a:gd name="T104" fmla="*/ 0 60000 65536"/>
                <a:gd name="T105" fmla="*/ 0 60000 65536"/>
                <a:gd name="T106" fmla="*/ 0 60000 65536"/>
                <a:gd name="T107" fmla="*/ 0 60000 65536"/>
                <a:gd name="T108" fmla="*/ 0 60000 65536"/>
                <a:gd name="T109" fmla="*/ 0 60000 65536"/>
                <a:gd name="T110" fmla="*/ 0 60000 65536"/>
                <a:gd name="T111" fmla="*/ 0 60000 65536"/>
                <a:gd name="T112" fmla="*/ 0 60000 65536"/>
                <a:gd name="T113" fmla="*/ 0 60000 65536"/>
                <a:gd name="T114" fmla="*/ 0 60000 65536"/>
                <a:gd name="T115" fmla="*/ 0 60000 65536"/>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w 799"/>
                <a:gd name="T142" fmla="*/ 0 h 1161"/>
                <a:gd name="T143" fmla="*/ 799 w 799"/>
                <a:gd name="T144" fmla="*/ 1161 h 1161"/>
              </a:gdLst>
              <a:ahLst/>
              <a:cxnLst>
                <a:cxn ang="T94">
                  <a:pos x="T0" y="T1"/>
                </a:cxn>
                <a:cxn ang="T95">
                  <a:pos x="T2" y="T3"/>
                </a:cxn>
                <a:cxn ang="T96">
                  <a:pos x="T4" y="T5"/>
                </a:cxn>
                <a:cxn ang="T97">
                  <a:pos x="T6" y="T7"/>
                </a:cxn>
                <a:cxn ang="T98">
                  <a:pos x="T8" y="T9"/>
                </a:cxn>
                <a:cxn ang="T99">
                  <a:pos x="T10" y="T11"/>
                </a:cxn>
                <a:cxn ang="T100">
                  <a:pos x="T12" y="T13"/>
                </a:cxn>
                <a:cxn ang="T101">
                  <a:pos x="T14" y="T15"/>
                </a:cxn>
                <a:cxn ang="T102">
                  <a:pos x="T16" y="T17"/>
                </a:cxn>
                <a:cxn ang="T103">
                  <a:pos x="T18" y="T19"/>
                </a:cxn>
                <a:cxn ang="T104">
                  <a:pos x="T20" y="T21"/>
                </a:cxn>
                <a:cxn ang="T105">
                  <a:pos x="T22" y="T23"/>
                </a:cxn>
                <a:cxn ang="T106">
                  <a:pos x="T24" y="T25"/>
                </a:cxn>
                <a:cxn ang="T107">
                  <a:pos x="T26" y="T27"/>
                </a:cxn>
                <a:cxn ang="T108">
                  <a:pos x="T28" y="T29"/>
                </a:cxn>
                <a:cxn ang="T109">
                  <a:pos x="T30" y="T31"/>
                </a:cxn>
                <a:cxn ang="T110">
                  <a:pos x="T32" y="T33"/>
                </a:cxn>
                <a:cxn ang="T111">
                  <a:pos x="T34" y="T35"/>
                </a:cxn>
                <a:cxn ang="T112">
                  <a:pos x="T36" y="T37"/>
                </a:cxn>
                <a:cxn ang="T113">
                  <a:pos x="T38" y="T39"/>
                </a:cxn>
                <a:cxn ang="T114">
                  <a:pos x="T40" y="T41"/>
                </a:cxn>
                <a:cxn ang="T115">
                  <a:pos x="T42" y="T43"/>
                </a:cxn>
                <a:cxn ang="T116">
                  <a:pos x="T44" y="T45"/>
                </a:cxn>
                <a:cxn ang="T117">
                  <a:pos x="T46" y="T47"/>
                </a:cxn>
                <a:cxn ang="T118">
                  <a:pos x="T48" y="T49"/>
                </a:cxn>
                <a:cxn ang="T119">
                  <a:pos x="T50" y="T51"/>
                </a:cxn>
                <a:cxn ang="T120">
                  <a:pos x="T52" y="T53"/>
                </a:cxn>
                <a:cxn ang="T121">
                  <a:pos x="T54" y="T55"/>
                </a:cxn>
                <a:cxn ang="T122">
                  <a:pos x="T56" y="T57"/>
                </a:cxn>
                <a:cxn ang="T123">
                  <a:pos x="T58" y="T59"/>
                </a:cxn>
                <a:cxn ang="T124">
                  <a:pos x="T60" y="T61"/>
                </a:cxn>
                <a:cxn ang="T125">
                  <a:pos x="T62" y="T63"/>
                </a:cxn>
                <a:cxn ang="T126">
                  <a:pos x="T64" y="T65"/>
                </a:cxn>
                <a:cxn ang="T127">
                  <a:pos x="T66" y="T67"/>
                </a:cxn>
                <a:cxn ang="T128">
                  <a:pos x="T68" y="T69"/>
                </a:cxn>
                <a:cxn ang="T129">
                  <a:pos x="T70" y="T71"/>
                </a:cxn>
                <a:cxn ang="T130">
                  <a:pos x="T72" y="T73"/>
                </a:cxn>
                <a:cxn ang="T131">
                  <a:pos x="T74" y="T75"/>
                </a:cxn>
                <a:cxn ang="T132">
                  <a:pos x="T76" y="T77"/>
                </a:cxn>
                <a:cxn ang="T133">
                  <a:pos x="T78" y="T79"/>
                </a:cxn>
                <a:cxn ang="T134">
                  <a:pos x="T80" y="T81"/>
                </a:cxn>
                <a:cxn ang="T135">
                  <a:pos x="T82" y="T83"/>
                </a:cxn>
                <a:cxn ang="T136">
                  <a:pos x="T84" y="T85"/>
                </a:cxn>
                <a:cxn ang="T137">
                  <a:pos x="T86" y="T87"/>
                </a:cxn>
                <a:cxn ang="T138">
                  <a:pos x="T88" y="T89"/>
                </a:cxn>
                <a:cxn ang="T139">
                  <a:pos x="T90" y="T91"/>
                </a:cxn>
                <a:cxn ang="T140">
                  <a:pos x="T92" y="T93"/>
                </a:cxn>
              </a:cxnLst>
              <a:rect l="T141" t="T142" r="T143" b="T144"/>
              <a:pathLst>
                <a:path w="799" h="1161">
                  <a:moveTo>
                    <a:pt x="799" y="413"/>
                  </a:moveTo>
                  <a:lnTo>
                    <a:pt x="795" y="415"/>
                  </a:lnTo>
                  <a:lnTo>
                    <a:pt x="785" y="423"/>
                  </a:lnTo>
                  <a:lnTo>
                    <a:pt x="773" y="433"/>
                  </a:lnTo>
                  <a:lnTo>
                    <a:pt x="759" y="444"/>
                  </a:lnTo>
                  <a:lnTo>
                    <a:pt x="748" y="458"/>
                  </a:lnTo>
                  <a:lnTo>
                    <a:pt x="740" y="468"/>
                  </a:lnTo>
                  <a:lnTo>
                    <a:pt x="738" y="484"/>
                  </a:lnTo>
                  <a:lnTo>
                    <a:pt x="738" y="499"/>
                  </a:lnTo>
                  <a:lnTo>
                    <a:pt x="738" y="517"/>
                  </a:lnTo>
                  <a:lnTo>
                    <a:pt x="734" y="535"/>
                  </a:lnTo>
                  <a:lnTo>
                    <a:pt x="726" y="549"/>
                  </a:lnTo>
                  <a:lnTo>
                    <a:pt x="706" y="560"/>
                  </a:lnTo>
                  <a:lnTo>
                    <a:pt x="683" y="570"/>
                  </a:lnTo>
                  <a:lnTo>
                    <a:pt x="661" y="578"/>
                  </a:lnTo>
                  <a:lnTo>
                    <a:pt x="645" y="584"/>
                  </a:lnTo>
                  <a:lnTo>
                    <a:pt x="635" y="588"/>
                  </a:lnTo>
                  <a:lnTo>
                    <a:pt x="622" y="586"/>
                  </a:lnTo>
                  <a:lnTo>
                    <a:pt x="608" y="584"/>
                  </a:lnTo>
                  <a:lnTo>
                    <a:pt x="594" y="580"/>
                  </a:lnTo>
                  <a:lnTo>
                    <a:pt x="584" y="576"/>
                  </a:lnTo>
                  <a:lnTo>
                    <a:pt x="580" y="576"/>
                  </a:lnTo>
                  <a:lnTo>
                    <a:pt x="561" y="618"/>
                  </a:lnTo>
                  <a:lnTo>
                    <a:pt x="557" y="679"/>
                  </a:lnTo>
                  <a:lnTo>
                    <a:pt x="568" y="718"/>
                  </a:lnTo>
                  <a:lnTo>
                    <a:pt x="580" y="738"/>
                  </a:lnTo>
                  <a:lnTo>
                    <a:pt x="523" y="822"/>
                  </a:lnTo>
                  <a:lnTo>
                    <a:pt x="458" y="826"/>
                  </a:lnTo>
                  <a:lnTo>
                    <a:pt x="425" y="881"/>
                  </a:lnTo>
                  <a:lnTo>
                    <a:pt x="368" y="919"/>
                  </a:lnTo>
                  <a:lnTo>
                    <a:pt x="344" y="1003"/>
                  </a:lnTo>
                  <a:lnTo>
                    <a:pt x="289" y="1051"/>
                  </a:lnTo>
                  <a:lnTo>
                    <a:pt x="285" y="1088"/>
                  </a:lnTo>
                  <a:lnTo>
                    <a:pt x="316" y="1133"/>
                  </a:lnTo>
                  <a:lnTo>
                    <a:pt x="318" y="1147"/>
                  </a:lnTo>
                  <a:lnTo>
                    <a:pt x="244" y="1161"/>
                  </a:lnTo>
                  <a:lnTo>
                    <a:pt x="139" y="1145"/>
                  </a:lnTo>
                  <a:lnTo>
                    <a:pt x="80" y="1137"/>
                  </a:lnTo>
                  <a:lnTo>
                    <a:pt x="41" y="1100"/>
                  </a:lnTo>
                  <a:lnTo>
                    <a:pt x="45" y="1060"/>
                  </a:lnTo>
                  <a:lnTo>
                    <a:pt x="72" y="1025"/>
                  </a:lnTo>
                  <a:lnTo>
                    <a:pt x="66" y="990"/>
                  </a:lnTo>
                  <a:lnTo>
                    <a:pt x="96" y="929"/>
                  </a:lnTo>
                  <a:lnTo>
                    <a:pt x="82" y="858"/>
                  </a:lnTo>
                  <a:lnTo>
                    <a:pt x="7" y="820"/>
                  </a:lnTo>
                  <a:lnTo>
                    <a:pt x="9" y="749"/>
                  </a:lnTo>
                  <a:lnTo>
                    <a:pt x="41" y="718"/>
                  </a:lnTo>
                  <a:lnTo>
                    <a:pt x="47" y="677"/>
                  </a:lnTo>
                  <a:lnTo>
                    <a:pt x="88" y="665"/>
                  </a:lnTo>
                  <a:lnTo>
                    <a:pt x="114" y="594"/>
                  </a:lnTo>
                  <a:lnTo>
                    <a:pt x="88" y="547"/>
                  </a:lnTo>
                  <a:lnTo>
                    <a:pt x="49" y="529"/>
                  </a:lnTo>
                  <a:lnTo>
                    <a:pt x="53" y="486"/>
                  </a:lnTo>
                  <a:lnTo>
                    <a:pt x="96" y="466"/>
                  </a:lnTo>
                  <a:lnTo>
                    <a:pt x="63" y="419"/>
                  </a:lnTo>
                  <a:lnTo>
                    <a:pt x="0" y="338"/>
                  </a:lnTo>
                  <a:lnTo>
                    <a:pt x="15" y="314"/>
                  </a:lnTo>
                  <a:lnTo>
                    <a:pt x="3" y="273"/>
                  </a:lnTo>
                  <a:lnTo>
                    <a:pt x="35" y="234"/>
                  </a:lnTo>
                  <a:lnTo>
                    <a:pt x="41" y="181"/>
                  </a:lnTo>
                  <a:lnTo>
                    <a:pt x="66" y="143"/>
                  </a:lnTo>
                  <a:lnTo>
                    <a:pt x="114" y="147"/>
                  </a:lnTo>
                  <a:lnTo>
                    <a:pt x="131" y="224"/>
                  </a:lnTo>
                  <a:lnTo>
                    <a:pt x="179" y="220"/>
                  </a:lnTo>
                  <a:lnTo>
                    <a:pt x="230" y="165"/>
                  </a:lnTo>
                  <a:lnTo>
                    <a:pt x="269" y="167"/>
                  </a:lnTo>
                  <a:lnTo>
                    <a:pt x="297" y="131"/>
                  </a:lnTo>
                  <a:lnTo>
                    <a:pt x="324" y="141"/>
                  </a:lnTo>
                  <a:lnTo>
                    <a:pt x="362" y="127"/>
                  </a:lnTo>
                  <a:lnTo>
                    <a:pt x="352" y="59"/>
                  </a:lnTo>
                  <a:lnTo>
                    <a:pt x="387" y="33"/>
                  </a:lnTo>
                  <a:lnTo>
                    <a:pt x="419" y="33"/>
                  </a:lnTo>
                  <a:lnTo>
                    <a:pt x="439" y="0"/>
                  </a:lnTo>
                  <a:lnTo>
                    <a:pt x="464" y="17"/>
                  </a:lnTo>
                  <a:lnTo>
                    <a:pt x="492" y="64"/>
                  </a:lnTo>
                  <a:lnTo>
                    <a:pt x="496" y="66"/>
                  </a:lnTo>
                  <a:lnTo>
                    <a:pt x="502" y="74"/>
                  </a:lnTo>
                  <a:lnTo>
                    <a:pt x="509" y="84"/>
                  </a:lnTo>
                  <a:lnTo>
                    <a:pt x="517" y="94"/>
                  </a:lnTo>
                  <a:lnTo>
                    <a:pt x="523" y="104"/>
                  </a:lnTo>
                  <a:lnTo>
                    <a:pt x="525" y="108"/>
                  </a:lnTo>
                  <a:lnTo>
                    <a:pt x="525" y="114"/>
                  </a:lnTo>
                  <a:lnTo>
                    <a:pt x="527" y="124"/>
                  </a:lnTo>
                  <a:lnTo>
                    <a:pt x="531" y="137"/>
                  </a:lnTo>
                  <a:lnTo>
                    <a:pt x="535" y="151"/>
                  </a:lnTo>
                  <a:lnTo>
                    <a:pt x="539" y="161"/>
                  </a:lnTo>
                  <a:lnTo>
                    <a:pt x="539" y="165"/>
                  </a:lnTo>
                  <a:lnTo>
                    <a:pt x="586" y="208"/>
                  </a:lnTo>
                  <a:lnTo>
                    <a:pt x="653" y="206"/>
                  </a:lnTo>
                  <a:lnTo>
                    <a:pt x="661" y="232"/>
                  </a:lnTo>
                  <a:lnTo>
                    <a:pt x="641" y="291"/>
                  </a:lnTo>
                  <a:lnTo>
                    <a:pt x="696" y="309"/>
                  </a:lnTo>
                  <a:lnTo>
                    <a:pt x="744" y="342"/>
                  </a:lnTo>
                  <a:lnTo>
                    <a:pt x="775" y="389"/>
                  </a:lnTo>
                  <a:lnTo>
                    <a:pt x="799" y="413"/>
                  </a:lnTo>
                </a:path>
              </a:pathLst>
            </a:custGeom>
            <a:grpFill/>
            <a:ln w="6350">
              <a:solidFill>
                <a:srgbClr val="414455"/>
              </a:solidFill>
              <a:prstDash val="solid"/>
              <a:round/>
            </a:ln>
          </p:spPr>
          <p:txBody>
            <a:bodyPr/>
            <a:lstStyle/>
            <a:p>
              <a:endParaRPr lang="zh-CN" altLang="en-US"/>
            </a:p>
          </p:txBody>
        </p:sp>
        <p:sp>
          <p:nvSpPr>
            <p:cNvPr id="75" name="Freeform 95"/>
            <p:cNvSpPr/>
            <p:nvPr/>
          </p:nvSpPr>
          <p:spPr bwMode="gray">
            <a:xfrm>
              <a:off x="3440" y="1985"/>
              <a:ext cx="121" cy="140"/>
            </a:xfrm>
            <a:custGeom>
              <a:avLst/>
              <a:gdLst>
                <a:gd name="T0" fmla="*/ 44 w 242"/>
                <a:gd name="T1" fmla="*/ 62 h 279"/>
                <a:gd name="T2" fmla="*/ 35 w 242"/>
                <a:gd name="T3" fmla="*/ 63 h 279"/>
                <a:gd name="T4" fmla="*/ 29 w 242"/>
                <a:gd name="T5" fmla="*/ 70 h 279"/>
                <a:gd name="T6" fmla="*/ 11 w 242"/>
                <a:gd name="T7" fmla="*/ 69 h 279"/>
                <a:gd name="T8" fmla="*/ 1 w 242"/>
                <a:gd name="T9" fmla="*/ 63 h 279"/>
                <a:gd name="T10" fmla="*/ 0 w 242"/>
                <a:gd name="T11" fmla="*/ 45 h 279"/>
                <a:gd name="T12" fmla="*/ 6 w 242"/>
                <a:gd name="T13" fmla="*/ 40 h 279"/>
                <a:gd name="T14" fmla="*/ 11 w 242"/>
                <a:gd name="T15" fmla="*/ 30 h 279"/>
                <a:gd name="T16" fmla="*/ 5 w 242"/>
                <a:gd name="T17" fmla="*/ 27 h 279"/>
                <a:gd name="T18" fmla="*/ 7 w 242"/>
                <a:gd name="T19" fmla="*/ 22 h 279"/>
                <a:gd name="T20" fmla="*/ 14 w 242"/>
                <a:gd name="T21" fmla="*/ 20 h 279"/>
                <a:gd name="T22" fmla="*/ 21 w 242"/>
                <a:gd name="T23" fmla="*/ 10 h 279"/>
                <a:gd name="T24" fmla="*/ 27 w 242"/>
                <a:gd name="T25" fmla="*/ 3 h 279"/>
                <a:gd name="T26" fmla="*/ 33 w 242"/>
                <a:gd name="T27" fmla="*/ 0 h 279"/>
                <a:gd name="T28" fmla="*/ 44 w 242"/>
                <a:gd name="T29" fmla="*/ 13 h 279"/>
                <a:gd name="T30" fmla="*/ 54 w 242"/>
                <a:gd name="T31" fmla="*/ 13 h 279"/>
                <a:gd name="T32" fmla="*/ 58 w 242"/>
                <a:gd name="T33" fmla="*/ 25 h 279"/>
                <a:gd name="T34" fmla="*/ 61 w 242"/>
                <a:gd name="T35" fmla="*/ 35 h 279"/>
                <a:gd name="T36" fmla="*/ 54 w 242"/>
                <a:gd name="T37" fmla="*/ 41 h 279"/>
                <a:gd name="T38" fmla="*/ 54 w 242"/>
                <a:gd name="T39" fmla="*/ 54 h 279"/>
                <a:gd name="T40" fmla="*/ 44 w 242"/>
                <a:gd name="T41" fmla="*/ 62 h 279"/>
                <a:gd name="T42" fmla="*/ 0 60000 65536"/>
                <a:gd name="T43" fmla="*/ 0 60000 65536"/>
                <a:gd name="T44" fmla="*/ 0 60000 65536"/>
                <a:gd name="T45" fmla="*/ 0 60000 65536"/>
                <a:gd name="T46" fmla="*/ 0 60000 65536"/>
                <a:gd name="T47" fmla="*/ 0 60000 65536"/>
                <a:gd name="T48" fmla="*/ 0 60000 65536"/>
                <a:gd name="T49" fmla="*/ 0 60000 65536"/>
                <a:gd name="T50" fmla="*/ 0 60000 65536"/>
                <a:gd name="T51" fmla="*/ 0 60000 65536"/>
                <a:gd name="T52" fmla="*/ 0 60000 65536"/>
                <a:gd name="T53" fmla="*/ 0 60000 65536"/>
                <a:gd name="T54" fmla="*/ 0 60000 65536"/>
                <a:gd name="T55" fmla="*/ 0 60000 65536"/>
                <a:gd name="T56" fmla="*/ 0 60000 65536"/>
                <a:gd name="T57" fmla="*/ 0 60000 65536"/>
                <a:gd name="T58" fmla="*/ 0 60000 65536"/>
                <a:gd name="T59" fmla="*/ 0 60000 65536"/>
                <a:gd name="T60" fmla="*/ 0 60000 65536"/>
                <a:gd name="T61" fmla="*/ 0 60000 65536"/>
                <a:gd name="T62" fmla="*/ 0 60000 65536"/>
                <a:gd name="T63" fmla="*/ 0 w 242"/>
                <a:gd name="T64" fmla="*/ 0 h 279"/>
                <a:gd name="T65" fmla="*/ 242 w 242"/>
                <a:gd name="T66" fmla="*/ 279 h 279"/>
              </a:gdLst>
              <a:ahLst/>
              <a:cxnLst>
                <a:cxn ang="T42">
                  <a:pos x="T0" y="T1"/>
                </a:cxn>
                <a:cxn ang="T43">
                  <a:pos x="T2" y="T3"/>
                </a:cxn>
                <a:cxn ang="T44">
                  <a:pos x="T4" y="T5"/>
                </a:cxn>
                <a:cxn ang="T45">
                  <a:pos x="T6" y="T7"/>
                </a:cxn>
                <a:cxn ang="T46">
                  <a:pos x="T8" y="T9"/>
                </a:cxn>
                <a:cxn ang="T47">
                  <a:pos x="T10" y="T11"/>
                </a:cxn>
                <a:cxn ang="T48">
                  <a:pos x="T12" y="T13"/>
                </a:cxn>
                <a:cxn ang="T49">
                  <a:pos x="T14" y="T15"/>
                </a:cxn>
                <a:cxn ang="T50">
                  <a:pos x="T16" y="T17"/>
                </a:cxn>
                <a:cxn ang="T51">
                  <a:pos x="T18" y="T19"/>
                </a:cxn>
                <a:cxn ang="T52">
                  <a:pos x="T20" y="T21"/>
                </a:cxn>
                <a:cxn ang="T53">
                  <a:pos x="T22" y="T23"/>
                </a:cxn>
                <a:cxn ang="T54">
                  <a:pos x="T24" y="T25"/>
                </a:cxn>
                <a:cxn ang="T55">
                  <a:pos x="T26" y="T27"/>
                </a:cxn>
                <a:cxn ang="T56">
                  <a:pos x="T28" y="T29"/>
                </a:cxn>
                <a:cxn ang="T57">
                  <a:pos x="T30" y="T31"/>
                </a:cxn>
                <a:cxn ang="T58">
                  <a:pos x="T32" y="T33"/>
                </a:cxn>
                <a:cxn ang="T59">
                  <a:pos x="T34" y="T35"/>
                </a:cxn>
                <a:cxn ang="T60">
                  <a:pos x="T36" y="T37"/>
                </a:cxn>
                <a:cxn ang="T61">
                  <a:pos x="T38" y="T39"/>
                </a:cxn>
                <a:cxn ang="T62">
                  <a:pos x="T40" y="T41"/>
                </a:cxn>
              </a:cxnLst>
              <a:rect l="T63" t="T64" r="T65" b="T66"/>
              <a:pathLst>
                <a:path w="242" h="279">
                  <a:moveTo>
                    <a:pt x="173" y="248"/>
                  </a:moveTo>
                  <a:lnTo>
                    <a:pt x="140" y="250"/>
                  </a:lnTo>
                  <a:lnTo>
                    <a:pt x="116" y="279"/>
                  </a:lnTo>
                  <a:lnTo>
                    <a:pt x="41" y="273"/>
                  </a:lnTo>
                  <a:lnTo>
                    <a:pt x="2" y="250"/>
                  </a:lnTo>
                  <a:lnTo>
                    <a:pt x="0" y="179"/>
                  </a:lnTo>
                  <a:lnTo>
                    <a:pt x="21" y="159"/>
                  </a:lnTo>
                  <a:lnTo>
                    <a:pt x="41" y="118"/>
                  </a:lnTo>
                  <a:lnTo>
                    <a:pt x="17" y="106"/>
                  </a:lnTo>
                  <a:lnTo>
                    <a:pt x="25" y="86"/>
                  </a:lnTo>
                  <a:lnTo>
                    <a:pt x="53" y="80"/>
                  </a:lnTo>
                  <a:lnTo>
                    <a:pt x="82" y="39"/>
                  </a:lnTo>
                  <a:lnTo>
                    <a:pt x="106" y="12"/>
                  </a:lnTo>
                  <a:lnTo>
                    <a:pt x="132" y="0"/>
                  </a:lnTo>
                  <a:lnTo>
                    <a:pt x="175" y="49"/>
                  </a:lnTo>
                  <a:lnTo>
                    <a:pt x="216" y="49"/>
                  </a:lnTo>
                  <a:lnTo>
                    <a:pt x="230" y="100"/>
                  </a:lnTo>
                  <a:lnTo>
                    <a:pt x="242" y="139"/>
                  </a:lnTo>
                  <a:lnTo>
                    <a:pt x="216" y="163"/>
                  </a:lnTo>
                  <a:lnTo>
                    <a:pt x="214" y="214"/>
                  </a:lnTo>
                  <a:lnTo>
                    <a:pt x="173" y="248"/>
                  </a:lnTo>
                  <a:close/>
                </a:path>
              </a:pathLst>
            </a:custGeom>
            <a:grpFill/>
            <a:ln w="0">
              <a:solidFill>
                <a:srgbClr val="414455"/>
              </a:solidFill>
              <a:prstDash val="solid"/>
              <a:round/>
            </a:ln>
          </p:spPr>
          <p:txBody>
            <a:bodyPr/>
            <a:lstStyle/>
            <a:p>
              <a:endParaRPr lang="zh-CN" altLang="en-US"/>
            </a:p>
          </p:txBody>
        </p:sp>
        <p:sp>
          <p:nvSpPr>
            <p:cNvPr id="76" name="Freeform 96"/>
            <p:cNvSpPr/>
            <p:nvPr/>
          </p:nvSpPr>
          <p:spPr bwMode="gray">
            <a:xfrm>
              <a:off x="3440" y="1985"/>
              <a:ext cx="121" cy="140"/>
            </a:xfrm>
            <a:custGeom>
              <a:avLst/>
              <a:gdLst>
                <a:gd name="T0" fmla="*/ 44 w 242"/>
                <a:gd name="T1" fmla="*/ 62 h 279"/>
                <a:gd name="T2" fmla="*/ 35 w 242"/>
                <a:gd name="T3" fmla="*/ 63 h 279"/>
                <a:gd name="T4" fmla="*/ 29 w 242"/>
                <a:gd name="T5" fmla="*/ 70 h 279"/>
                <a:gd name="T6" fmla="*/ 11 w 242"/>
                <a:gd name="T7" fmla="*/ 69 h 279"/>
                <a:gd name="T8" fmla="*/ 1 w 242"/>
                <a:gd name="T9" fmla="*/ 63 h 279"/>
                <a:gd name="T10" fmla="*/ 0 w 242"/>
                <a:gd name="T11" fmla="*/ 45 h 279"/>
                <a:gd name="T12" fmla="*/ 6 w 242"/>
                <a:gd name="T13" fmla="*/ 40 h 279"/>
                <a:gd name="T14" fmla="*/ 11 w 242"/>
                <a:gd name="T15" fmla="*/ 30 h 279"/>
                <a:gd name="T16" fmla="*/ 5 w 242"/>
                <a:gd name="T17" fmla="*/ 27 h 279"/>
                <a:gd name="T18" fmla="*/ 7 w 242"/>
                <a:gd name="T19" fmla="*/ 22 h 279"/>
                <a:gd name="T20" fmla="*/ 14 w 242"/>
                <a:gd name="T21" fmla="*/ 20 h 279"/>
                <a:gd name="T22" fmla="*/ 21 w 242"/>
                <a:gd name="T23" fmla="*/ 10 h 279"/>
                <a:gd name="T24" fmla="*/ 27 w 242"/>
                <a:gd name="T25" fmla="*/ 3 h 279"/>
                <a:gd name="T26" fmla="*/ 33 w 242"/>
                <a:gd name="T27" fmla="*/ 0 h 279"/>
                <a:gd name="T28" fmla="*/ 44 w 242"/>
                <a:gd name="T29" fmla="*/ 13 h 279"/>
                <a:gd name="T30" fmla="*/ 54 w 242"/>
                <a:gd name="T31" fmla="*/ 13 h 279"/>
                <a:gd name="T32" fmla="*/ 58 w 242"/>
                <a:gd name="T33" fmla="*/ 25 h 279"/>
                <a:gd name="T34" fmla="*/ 61 w 242"/>
                <a:gd name="T35" fmla="*/ 35 h 279"/>
                <a:gd name="T36" fmla="*/ 54 w 242"/>
                <a:gd name="T37" fmla="*/ 41 h 279"/>
                <a:gd name="T38" fmla="*/ 54 w 242"/>
                <a:gd name="T39" fmla="*/ 54 h 279"/>
                <a:gd name="T40" fmla="*/ 44 w 242"/>
                <a:gd name="T41" fmla="*/ 62 h 279"/>
                <a:gd name="T42" fmla="*/ 0 60000 65536"/>
                <a:gd name="T43" fmla="*/ 0 60000 65536"/>
                <a:gd name="T44" fmla="*/ 0 60000 65536"/>
                <a:gd name="T45" fmla="*/ 0 60000 65536"/>
                <a:gd name="T46" fmla="*/ 0 60000 65536"/>
                <a:gd name="T47" fmla="*/ 0 60000 65536"/>
                <a:gd name="T48" fmla="*/ 0 60000 65536"/>
                <a:gd name="T49" fmla="*/ 0 60000 65536"/>
                <a:gd name="T50" fmla="*/ 0 60000 65536"/>
                <a:gd name="T51" fmla="*/ 0 60000 65536"/>
                <a:gd name="T52" fmla="*/ 0 60000 65536"/>
                <a:gd name="T53" fmla="*/ 0 60000 65536"/>
                <a:gd name="T54" fmla="*/ 0 60000 65536"/>
                <a:gd name="T55" fmla="*/ 0 60000 65536"/>
                <a:gd name="T56" fmla="*/ 0 60000 65536"/>
                <a:gd name="T57" fmla="*/ 0 60000 65536"/>
                <a:gd name="T58" fmla="*/ 0 60000 65536"/>
                <a:gd name="T59" fmla="*/ 0 60000 65536"/>
                <a:gd name="T60" fmla="*/ 0 60000 65536"/>
                <a:gd name="T61" fmla="*/ 0 60000 65536"/>
                <a:gd name="T62" fmla="*/ 0 60000 65536"/>
                <a:gd name="T63" fmla="*/ 0 w 242"/>
                <a:gd name="T64" fmla="*/ 0 h 279"/>
                <a:gd name="T65" fmla="*/ 242 w 242"/>
                <a:gd name="T66" fmla="*/ 279 h 279"/>
              </a:gdLst>
              <a:ahLst/>
              <a:cxnLst>
                <a:cxn ang="T42">
                  <a:pos x="T0" y="T1"/>
                </a:cxn>
                <a:cxn ang="T43">
                  <a:pos x="T2" y="T3"/>
                </a:cxn>
                <a:cxn ang="T44">
                  <a:pos x="T4" y="T5"/>
                </a:cxn>
                <a:cxn ang="T45">
                  <a:pos x="T6" y="T7"/>
                </a:cxn>
                <a:cxn ang="T46">
                  <a:pos x="T8" y="T9"/>
                </a:cxn>
                <a:cxn ang="T47">
                  <a:pos x="T10" y="T11"/>
                </a:cxn>
                <a:cxn ang="T48">
                  <a:pos x="T12" y="T13"/>
                </a:cxn>
                <a:cxn ang="T49">
                  <a:pos x="T14" y="T15"/>
                </a:cxn>
                <a:cxn ang="T50">
                  <a:pos x="T16" y="T17"/>
                </a:cxn>
                <a:cxn ang="T51">
                  <a:pos x="T18" y="T19"/>
                </a:cxn>
                <a:cxn ang="T52">
                  <a:pos x="T20" y="T21"/>
                </a:cxn>
                <a:cxn ang="T53">
                  <a:pos x="T22" y="T23"/>
                </a:cxn>
                <a:cxn ang="T54">
                  <a:pos x="T24" y="T25"/>
                </a:cxn>
                <a:cxn ang="T55">
                  <a:pos x="T26" y="T27"/>
                </a:cxn>
                <a:cxn ang="T56">
                  <a:pos x="T28" y="T29"/>
                </a:cxn>
                <a:cxn ang="T57">
                  <a:pos x="T30" y="T31"/>
                </a:cxn>
                <a:cxn ang="T58">
                  <a:pos x="T32" y="T33"/>
                </a:cxn>
                <a:cxn ang="T59">
                  <a:pos x="T34" y="T35"/>
                </a:cxn>
                <a:cxn ang="T60">
                  <a:pos x="T36" y="T37"/>
                </a:cxn>
                <a:cxn ang="T61">
                  <a:pos x="T38" y="T39"/>
                </a:cxn>
                <a:cxn ang="T62">
                  <a:pos x="T40" y="T41"/>
                </a:cxn>
              </a:cxnLst>
              <a:rect l="T63" t="T64" r="T65" b="T66"/>
              <a:pathLst>
                <a:path w="242" h="279">
                  <a:moveTo>
                    <a:pt x="173" y="248"/>
                  </a:moveTo>
                  <a:lnTo>
                    <a:pt x="140" y="250"/>
                  </a:lnTo>
                  <a:lnTo>
                    <a:pt x="116" y="279"/>
                  </a:lnTo>
                  <a:lnTo>
                    <a:pt x="41" y="273"/>
                  </a:lnTo>
                  <a:lnTo>
                    <a:pt x="2" y="250"/>
                  </a:lnTo>
                  <a:lnTo>
                    <a:pt x="0" y="179"/>
                  </a:lnTo>
                  <a:lnTo>
                    <a:pt x="21" y="159"/>
                  </a:lnTo>
                  <a:lnTo>
                    <a:pt x="41" y="118"/>
                  </a:lnTo>
                  <a:lnTo>
                    <a:pt x="17" y="106"/>
                  </a:lnTo>
                  <a:lnTo>
                    <a:pt x="25" y="86"/>
                  </a:lnTo>
                  <a:lnTo>
                    <a:pt x="53" y="80"/>
                  </a:lnTo>
                  <a:lnTo>
                    <a:pt x="82" y="39"/>
                  </a:lnTo>
                  <a:lnTo>
                    <a:pt x="106" y="12"/>
                  </a:lnTo>
                  <a:lnTo>
                    <a:pt x="132" y="0"/>
                  </a:lnTo>
                  <a:lnTo>
                    <a:pt x="175" y="49"/>
                  </a:lnTo>
                  <a:lnTo>
                    <a:pt x="216" y="49"/>
                  </a:lnTo>
                  <a:lnTo>
                    <a:pt x="230" y="100"/>
                  </a:lnTo>
                  <a:lnTo>
                    <a:pt x="242" y="139"/>
                  </a:lnTo>
                  <a:lnTo>
                    <a:pt x="216" y="163"/>
                  </a:lnTo>
                  <a:lnTo>
                    <a:pt x="214" y="214"/>
                  </a:lnTo>
                  <a:lnTo>
                    <a:pt x="173" y="248"/>
                  </a:lnTo>
                </a:path>
              </a:pathLst>
            </a:custGeom>
            <a:grpFill/>
            <a:ln w="6350">
              <a:solidFill>
                <a:srgbClr val="414455"/>
              </a:solidFill>
              <a:prstDash val="solid"/>
              <a:round/>
            </a:ln>
          </p:spPr>
          <p:txBody>
            <a:bodyPr/>
            <a:lstStyle/>
            <a:p>
              <a:endParaRPr lang="zh-CN" altLang="en-US"/>
            </a:p>
          </p:txBody>
        </p:sp>
        <p:sp>
          <p:nvSpPr>
            <p:cNvPr id="77" name="Freeform 97"/>
            <p:cNvSpPr/>
            <p:nvPr/>
          </p:nvSpPr>
          <p:spPr bwMode="gray">
            <a:xfrm>
              <a:off x="3527" y="2070"/>
              <a:ext cx="86" cy="115"/>
            </a:xfrm>
            <a:custGeom>
              <a:avLst/>
              <a:gdLst>
                <a:gd name="T0" fmla="*/ 2 w 171"/>
                <a:gd name="T1" fmla="*/ 36 h 230"/>
                <a:gd name="T2" fmla="*/ 1 w 171"/>
                <a:gd name="T3" fmla="*/ 47 h 230"/>
                <a:gd name="T4" fmla="*/ 8 w 171"/>
                <a:gd name="T5" fmla="*/ 56 h 230"/>
                <a:gd name="T6" fmla="*/ 24 w 171"/>
                <a:gd name="T7" fmla="*/ 58 h 230"/>
                <a:gd name="T8" fmla="*/ 37 w 171"/>
                <a:gd name="T9" fmla="*/ 54 h 230"/>
                <a:gd name="T10" fmla="*/ 38 w 171"/>
                <a:gd name="T11" fmla="*/ 39 h 230"/>
                <a:gd name="T12" fmla="*/ 43 w 171"/>
                <a:gd name="T13" fmla="*/ 27 h 230"/>
                <a:gd name="T14" fmla="*/ 41 w 171"/>
                <a:gd name="T15" fmla="*/ 20 h 230"/>
                <a:gd name="T16" fmla="*/ 35 w 171"/>
                <a:gd name="T17" fmla="*/ 15 h 230"/>
                <a:gd name="T18" fmla="*/ 25 w 171"/>
                <a:gd name="T19" fmla="*/ 9 h 230"/>
                <a:gd name="T20" fmla="*/ 25 w 171"/>
                <a:gd name="T21" fmla="*/ 1 h 230"/>
                <a:gd name="T22" fmla="*/ 12 w 171"/>
                <a:gd name="T23" fmla="*/ 0 h 230"/>
                <a:gd name="T24" fmla="*/ 11 w 171"/>
                <a:gd name="T25" fmla="*/ 12 h 230"/>
                <a:gd name="T26" fmla="*/ 0 w 171"/>
                <a:gd name="T27" fmla="*/ 20 h 230"/>
                <a:gd name="T28" fmla="*/ 2 w 171"/>
                <a:gd name="T29" fmla="*/ 36 h 230"/>
                <a:gd name="T30" fmla="*/ 0 60000 65536"/>
                <a:gd name="T31" fmla="*/ 0 60000 65536"/>
                <a:gd name="T32" fmla="*/ 0 60000 65536"/>
                <a:gd name="T33" fmla="*/ 0 60000 65536"/>
                <a:gd name="T34" fmla="*/ 0 60000 65536"/>
                <a:gd name="T35" fmla="*/ 0 60000 65536"/>
                <a:gd name="T36" fmla="*/ 0 60000 65536"/>
                <a:gd name="T37" fmla="*/ 0 60000 65536"/>
                <a:gd name="T38" fmla="*/ 0 60000 65536"/>
                <a:gd name="T39" fmla="*/ 0 60000 65536"/>
                <a:gd name="T40" fmla="*/ 0 60000 65536"/>
                <a:gd name="T41" fmla="*/ 0 60000 65536"/>
                <a:gd name="T42" fmla="*/ 0 60000 65536"/>
                <a:gd name="T43" fmla="*/ 0 60000 65536"/>
                <a:gd name="T44" fmla="*/ 0 60000 65536"/>
                <a:gd name="T45" fmla="*/ 0 w 171"/>
                <a:gd name="T46" fmla="*/ 0 h 230"/>
                <a:gd name="T47" fmla="*/ 171 w 171"/>
                <a:gd name="T48" fmla="*/ 230 h 230"/>
              </a:gdLst>
              <a:ahLst/>
              <a:cxnLst>
                <a:cxn ang="T30">
                  <a:pos x="T0" y="T1"/>
                </a:cxn>
                <a:cxn ang="T31">
                  <a:pos x="T2" y="T3"/>
                </a:cxn>
                <a:cxn ang="T32">
                  <a:pos x="T4" y="T5"/>
                </a:cxn>
                <a:cxn ang="T33">
                  <a:pos x="T6" y="T7"/>
                </a:cxn>
                <a:cxn ang="T34">
                  <a:pos x="T8" y="T9"/>
                </a:cxn>
                <a:cxn ang="T35">
                  <a:pos x="T10" y="T11"/>
                </a:cxn>
                <a:cxn ang="T36">
                  <a:pos x="T12" y="T13"/>
                </a:cxn>
                <a:cxn ang="T37">
                  <a:pos x="T14" y="T15"/>
                </a:cxn>
                <a:cxn ang="T38">
                  <a:pos x="T16" y="T17"/>
                </a:cxn>
                <a:cxn ang="T39">
                  <a:pos x="T18" y="T19"/>
                </a:cxn>
                <a:cxn ang="T40">
                  <a:pos x="T20" y="T21"/>
                </a:cxn>
                <a:cxn ang="T41">
                  <a:pos x="T22" y="T23"/>
                </a:cxn>
                <a:cxn ang="T42">
                  <a:pos x="T24" y="T25"/>
                </a:cxn>
                <a:cxn ang="T43">
                  <a:pos x="T26" y="T27"/>
                </a:cxn>
                <a:cxn ang="T44">
                  <a:pos x="T28" y="T29"/>
                </a:cxn>
              </a:cxnLst>
              <a:rect l="T45" t="T46" r="T47" b="T48"/>
              <a:pathLst>
                <a:path w="171" h="230">
                  <a:moveTo>
                    <a:pt x="8" y="144"/>
                  </a:moveTo>
                  <a:lnTo>
                    <a:pt x="4" y="185"/>
                  </a:lnTo>
                  <a:lnTo>
                    <a:pt x="31" y="224"/>
                  </a:lnTo>
                  <a:lnTo>
                    <a:pt x="96" y="230"/>
                  </a:lnTo>
                  <a:lnTo>
                    <a:pt x="148" y="215"/>
                  </a:lnTo>
                  <a:lnTo>
                    <a:pt x="152" y="154"/>
                  </a:lnTo>
                  <a:lnTo>
                    <a:pt x="171" y="108"/>
                  </a:lnTo>
                  <a:lnTo>
                    <a:pt x="163" y="79"/>
                  </a:lnTo>
                  <a:lnTo>
                    <a:pt x="138" y="59"/>
                  </a:lnTo>
                  <a:lnTo>
                    <a:pt x="98" y="35"/>
                  </a:lnTo>
                  <a:lnTo>
                    <a:pt x="98" y="4"/>
                  </a:lnTo>
                  <a:lnTo>
                    <a:pt x="45" y="0"/>
                  </a:lnTo>
                  <a:lnTo>
                    <a:pt x="41" y="45"/>
                  </a:lnTo>
                  <a:lnTo>
                    <a:pt x="0" y="79"/>
                  </a:lnTo>
                  <a:lnTo>
                    <a:pt x="8" y="144"/>
                  </a:lnTo>
                  <a:close/>
                </a:path>
              </a:pathLst>
            </a:custGeom>
            <a:grpFill/>
            <a:ln w="0">
              <a:solidFill>
                <a:srgbClr val="414455"/>
              </a:solidFill>
              <a:prstDash val="solid"/>
              <a:round/>
            </a:ln>
          </p:spPr>
          <p:txBody>
            <a:bodyPr/>
            <a:lstStyle/>
            <a:p>
              <a:endParaRPr lang="zh-CN" altLang="en-US"/>
            </a:p>
          </p:txBody>
        </p:sp>
        <p:sp>
          <p:nvSpPr>
            <p:cNvPr id="78" name="Freeform 98"/>
            <p:cNvSpPr/>
            <p:nvPr/>
          </p:nvSpPr>
          <p:spPr bwMode="gray">
            <a:xfrm>
              <a:off x="3527" y="2070"/>
              <a:ext cx="86" cy="115"/>
            </a:xfrm>
            <a:custGeom>
              <a:avLst/>
              <a:gdLst>
                <a:gd name="T0" fmla="*/ 2 w 171"/>
                <a:gd name="T1" fmla="*/ 36 h 230"/>
                <a:gd name="T2" fmla="*/ 1 w 171"/>
                <a:gd name="T3" fmla="*/ 47 h 230"/>
                <a:gd name="T4" fmla="*/ 8 w 171"/>
                <a:gd name="T5" fmla="*/ 56 h 230"/>
                <a:gd name="T6" fmla="*/ 24 w 171"/>
                <a:gd name="T7" fmla="*/ 58 h 230"/>
                <a:gd name="T8" fmla="*/ 37 w 171"/>
                <a:gd name="T9" fmla="*/ 54 h 230"/>
                <a:gd name="T10" fmla="*/ 38 w 171"/>
                <a:gd name="T11" fmla="*/ 39 h 230"/>
                <a:gd name="T12" fmla="*/ 43 w 171"/>
                <a:gd name="T13" fmla="*/ 27 h 230"/>
                <a:gd name="T14" fmla="*/ 41 w 171"/>
                <a:gd name="T15" fmla="*/ 20 h 230"/>
                <a:gd name="T16" fmla="*/ 35 w 171"/>
                <a:gd name="T17" fmla="*/ 15 h 230"/>
                <a:gd name="T18" fmla="*/ 25 w 171"/>
                <a:gd name="T19" fmla="*/ 9 h 230"/>
                <a:gd name="T20" fmla="*/ 25 w 171"/>
                <a:gd name="T21" fmla="*/ 1 h 230"/>
                <a:gd name="T22" fmla="*/ 12 w 171"/>
                <a:gd name="T23" fmla="*/ 0 h 230"/>
                <a:gd name="T24" fmla="*/ 11 w 171"/>
                <a:gd name="T25" fmla="*/ 12 h 230"/>
                <a:gd name="T26" fmla="*/ 0 w 171"/>
                <a:gd name="T27" fmla="*/ 20 h 230"/>
                <a:gd name="T28" fmla="*/ 2 w 171"/>
                <a:gd name="T29" fmla="*/ 36 h 230"/>
                <a:gd name="T30" fmla="*/ 0 60000 65536"/>
                <a:gd name="T31" fmla="*/ 0 60000 65536"/>
                <a:gd name="T32" fmla="*/ 0 60000 65536"/>
                <a:gd name="T33" fmla="*/ 0 60000 65536"/>
                <a:gd name="T34" fmla="*/ 0 60000 65536"/>
                <a:gd name="T35" fmla="*/ 0 60000 65536"/>
                <a:gd name="T36" fmla="*/ 0 60000 65536"/>
                <a:gd name="T37" fmla="*/ 0 60000 65536"/>
                <a:gd name="T38" fmla="*/ 0 60000 65536"/>
                <a:gd name="T39" fmla="*/ 0 60000 65536"/>
                <a:gd name="T40" fmla="*/ 0 60000 65536"/>
                <a:gd name="T41" fmla="*/ 0 60000 65536"/>
                <a:gd name="T42" fmla="*/ 0 60000 65536"/>
                <a:gd name="T43" fmla="*/ 0 60000 65536"/>
                <a:gd name="T44" fmla="*/ 0 60000 65536"/>
                <a:gd name="T45" fmla="*/ 0 w 171"/>
                <a:gd name="T46" fmla="*/ 0 h 230"/>
                <a:gd name="T47" fmla="*/ 171 w 171"/>
                <a:gd name="T48" fmla="*/ 230 h 230"/>
              </a:gdLst>
              <a:ahLst/>
              <a:cxnLst>
                <a:cxn ang="T30">
                  <a:pos x="T0" y="T1"/>
                </a:cxn>
                <a:cxn ang="T31">
                  <a:pos x="T2" y="T3"/>
                </a:cxn>
                <a:cxn ang="T32">
                  <a:pos x="T4" y="T5"/>
                </a:cxn>
                <a:cxn ang="T33">
                  <a:pos x="T6" y="T7"/>
                </a:cxn>
                <a:cxn ang="T34">
                  <a:pos x="T8" y="T9"/>
                </a:cxn>
                <a:cxn ang="T35">
                  <a:pos x="T10" y="T11"/>
                </a:cxn>
                <a:cxn ang="T36">
                  <a:pos x="T12" y="T13"/>
                </a:cxn>
                <a:cxn ang="T37">
                  <a:pos x="T14" y="T15"/>
                </a:cxn>
                <a:cxn ang="T38">
                  <a:pos x="T16" y="T17"/>
                </a:cxn>
                <a:cxn ang="T39">
                  <a:pos x="T18" y="T19"/>
                </a:cxn>
                <a:cxn ang="T40">
                  <a:pos x="T20" y="T21"/>
                </a:cxn>
                <a:cxn ang="T41">
                  <a:pos x="T22" y="T23"/>
                </a:cxn>
                <a:cxn ang="T42">
                  <a:pos x="T24" y="T25"/>
                </a:cxn>
                <a:cxn ang="T43">
                  <a:pos x="T26" y="T27"/>
                </a:cxn>
                <a:cxn ang="T44">
                  <a:pos x="T28" y="T29"/>
                </a:cxn>
              </a:cxnLst>
              <a:rect l="T45" t="T46" r="T47" b="T48"/>
              <a:pathLst>
                <a:path w="171" h="230">
                  <a:moveTo>
                    <a:pt x="8" y="144"/>
                  </a:moveTo>
                  <a:lnTo>
                    <a:pt x="4" y="185"/>
                  </a:lnTo>
                  <a:lnTo>
                    <a:pt x="31" y="224"/>
                  </a:lnTo>
                  <a:lnTo>
                    <a:pt x="96" y="230"/>
                  </a:lnTo>
                  <a:lnTo>
                    <a:pt x="148" y="215"/>
                  </a:lnTo>
                  <a:lnTo>
                    <a:pt x="152" y="154"/>
                  </a:lnTo>
                  <a:lnTo>
                    <a:pt x="171" y="108"/>
                  </a:lnTo>
                  <a:lnTo>
                    <a:pt x="163" y="79"/>
                  </a:lnTo>
                  <a:lnTo>
                    <a:pt x="138" y="59"/>
                  </a:lnTo>
                  <a:lnTo>
                    <a:pt x="98" y="35"/>
                  </a:lnTo>
                  <a:lnTo>
                    <a:pt x="98" y="4"/>
                  </a:lnTo>
                  <a:lnTo>
                    <a:pt x="45" y="0"/>
                  </a:lnTo>
                  <a:lnTo>
                    <a:pt x="41" y="45"/>
                  </a:lnTo>
                  <a:lnTo>
                    <a:pt x="0" y="79"/>
                  </a:lnTo>
                  <a:lnTo>
                    <a:pt x="8" y="144"/>
                  </a:lnTo>
                </a:path>
              </a:pathLst>
            </a:custGeom>
            <a:grpFill/>
            <a:ln w="6350">
              <a:solidFill>
                <a:srgbClr val="414455"/>
              </a:solidFill>
              <a:prstDash val="solid"/>
              <a:round/>
            </a:ln>
          </p:spPr>
          <p:txBody>
            <a:bodyPr/>
            <a:lstStyle/>
            <a:p>
              <a:endParaRPr lang="zh-CN" altLang="en-US"/>
            </a:p>
          </p:txBody>
        </p:sp>
        <p:sp>
          <p:nvSpPr>
            <p:cNvPr id="79" name="Freeform 99"/>
            <p:cNvSpPr/>
            <p:nvPr/>
          </p:nvSpPr>
          <p:spPr bwMode="gray">
            <a:xfrm>
              <a:off x="3643" y="1699"/>
              <a:ext cx="430" cy="429"/>
            </a:xfrm>
            <a:custGeom>
              <a:avLst/>
              <a:gdLst>
                <a:gd name="T0" fmla="*/ 182 w 860"/>
                <a:gd name="T1" fmla="*/ 145 h 858"/>
                <a:gd name="T2" fmla="*/ 179 w 860"/>
                <a:gd name="T3" fmla="*/ 149 h 858"/>
                <a:gd name="T4" fmla="*/ 174 w 860"/>
                <a:gd name="T5" fmla="*/ 152 h 858"/>
                <a:gd name="T6" fmla="*/ 166 w 860"/>
                <a:gd name="T7" fmla="*/ 154 h 858"/>
                <a:gd name="T8" fmla="*/ 156 w 860"/>
                <a:gd name="T9" fmla="*/ 157 h 858"/>
                <a:gd name="T10" fmla="*/ 149 w 860"/>
                <a:gd name="T11" fmla="*/ 163 h 858"/>
                <a:gd name="T12" fmla="*/ 140 w 860"/>
                <a:gd name="T13" fmla="*/ 170 h 858"/>
                <a:gd name="T14" fmla="*/ 133 w 860"/>
                <a:gd name="T15" fmla="*/ 176 h 858"/>
                <a:gd name="T16" fmla="*/ 129 w 860"/>
                <a:gd name="T17" fmla="*/ 180 h 858"/>
                <a:gd name="T18" fmla="*/ 123 w 860"/>
                <a:gd name="T19" fmla="*/ 186 h 858"/>
                <a:gd name="T20" fmla="*/ 119 w 860"/>
                <a:gd name="T21" fmla="*/ 194 h 858"/>
                <a:gd name="T22" fmla="*/ 113 w 860"/>
                <a:gd name="T23" fmla="*/ 201 h 858"/>
                <a:gd name="T24" fmla="*/ 107 w 860"/>
                <a:gd name="T25" fmla="*/ 204 h 858"/>
                <a:gd name="T26" fmla="*/ 103 w 860"/>
                <a:gd name="T27" fmla="*/ 208 h 858"/>
                <a:gd name="T28" fmla="*/ 95 w 860"/>
                <a:gd name="T29" fmla="*/ 213 h 858"/>
                <a:gd name="T30" fmla="*/ 89 w 860"/>
                <a:gd name="T31" fmla="*/ 215 h 858"/>
                <a:gd name="T32" fmla="*/ 88 w 860"/>
                <a:gd name="T33" fmla="*/ 210 h 858"/>
                <a:gd name="T34" fmla="*/ 92 w 860"/>
                <a:gd name="T35" fmla="*/ 204 h 858"/>
                <a:gd name="T36" fmla="*/ 98 w 860"/>
                <a:gd name="T37" fmla="*/ 198 h 858"/>
                <a:gd name="T38" fmla="*/ 103 w 860"/>
                <a:gd name="T39" fmla="*/ 191 h 858"/>
                <a:gd name="T40" fmla="*/ 101 w 860"/>
                <a:gd name="T41" fmla="*/ 187 h 858"/>
                <a:gd name="T42" fmla="*/ 95 w 860"/>
                <a:gd name="T43" fmla="*/ 184 h 858"/>
                <a:gd name="T44" fmla="*/ 91 w 860"/>
                <a:gd name="T45" fmla="*/ 179 h 858"/>
                <a:gd name="T46" fmla="*/ 93 w 860"/>
                <a:gd name="T47" fmla="*/ 170 h 858"/>
                <a:gd name="T48" fmla="*/ 100 w 860"/>
                <a:gd name="T49" fmla="*/ 159 h 858"/>
                <a:gd name="T50" fmla="*/ 107 w 860"/>
                <a:gd name="T51" fmla="*/ 148 h 858"/>
                <a:gd name="T52" fmla="*/ 110 w 860"/>
                <a:gd name="T53" fmla="*/ 140 h 858"/>
                <a:gd name="T54" fmla="*/ 110 w 860"/>
                <a:gd name="T55" fmla="*/ 135 h 858"/>
                <a:gd name="T56" fmla="*/ 105 w 860"/>
                <a:gd name="T57" fmla="*/ 129 h 858"/>
                <a:gd name="T58" fmla="*/ 99 w 860"/>
                <a:gd name="T59" fmla="*/ 123 h 858"/>
                <a:gd name="T60" fmla="*/ 94 w 860"/>
                <a:gd name="T61" fmla="*/ 122 h 858"/>
                <a:gd name="T62" fmla="*/ 87 w 860"/>
                <a:gd name="T63" fmla="*/ 123 h 858"/>
                <a:gd name="T64" fmla="*/ 78 w 860"/>
                <a:gd name="T65" fmla="*/ 123 h 858"/>
                <a:gd name="T66" fmla="*/ 74 w 860"/>
                <a:gd name="T67" fmla="*/ 124 h 858"/>
                <a:gd name="T68" fmla="*/ 70 w 860"/>
                <a:gd name="T69" fmla="*/ 134 h 858"/>
                <a:gd name="T70" fmla="*/ 66 w 860"/>
                <a:gd name="T71" fmla="*/ 145 h 858"/>
                <a:gd name="T72" fmla="*/ 60 w 860"/>
                <a:gd name="T73" fmla="*/ 152 h 858"/>
                <a:gd name="T74" fmla="*/ 53 w 860"/>
                <a:gd name="T75" fmla="*/ 163 h 858"/>
                <a:gd name="T76" fmla="*/ 46 w 860"/>
                <a:gd name="T77" fmla="*/ 169 h 858"/>
                <a:gd name="T78" fmla="*/ 41 w 860"/>
                <a:gd name="T79" fmla="*/ 172 h 858"/>
                <a:gd name="T80" fmla="*/ 34 w 860"/>
                <a:gd name="T81" fmla="*/ 167 h 858"/>
                <a:gd name="T82" fmla="*/ 14 w 860"/>
                <a:gd name="T83" fmla="*/ 147 h 858"/>
                <a:gd name="T84" fmla="*/ 5 w 860"/>
                <a:gd name="T85" fmla="*/ 127 h 858"/>
                <a:gd name="T86" fmla="*/ 7 w 860"/>
                <a:gd name="T87" fmla="*/ 101 h 858"/>
                <a:gd name="T88" fmla="*/ 3 w 860"/>
                <a:gd name="T89" fmla="*/ 79 h 858"/>
                <a:gd name="T90" fmla="*/ 21 w 860"/>
                <a:gd name="T91" fmla="*/ 80 h 858"/>
                <a:gd name="T92" fmla="*/ 43 w 860"/>
                <a:gd name="T93" fmla="*/ 78 h 858"/>
                <a:gd name="T94" fmla="*/ 69 w 860"/>
                <a:gd name="T95" fmla="*/ 53 h 858"/>
                <a:gd name="T96" fmla="*/ 94 w 860"/>
                <a:gd name="T97" fmla="*/ 44 h 858"/>
                <a:gd name="T98" fmla="*/ 108 w 860"/>
                <a:gd name="T99" fmla="*/ 37 h 858"/>
                <a:gd name="T100" fmla="*/ 131 w 860"/>
                <a:gd name="T101" fmla="*/ 12 h 858"/>
                <a:gd name="T102" fmla="*/ 149 w 860"/>
                <a:gd name="T103" fmla="*/ 6 h 858"/>
                <a:gd name="T104" fmla="*/ 182 w 860"/>
                <a:gd name="T105" fmla="*/ 30 h 858"/>
                <a:gd name="T106" fmla="*/ 194 w 860"/>
                <a:gd name="T107" fmla="*/ 60 h 858"/>
                <a:gd name="T108" fmla="*/ 215 w 860"/>
                <a:gd name="T109" fmla="*/ 101 h 858"/>
                <a:gd name="T110" fmla="*/ 183 w 860"/>
                <a:gd name="T111" fmla="*/ 134 h 858"/>
                <a:gd name="T112" fmla="*/ 0 60000 65536"/>
                <a:gd name="T113" fmla="*/ 0 60000 65536"/>
                <a:gd name="T114" fmla="*/ 0 60000 65536"/>
                <a:gd name="T115" fmla="*/ 0 60000 65536"/>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60000 65536"/>
                <a:gd name="T151" fmla="*/ 0 60000 65536"/>
                <a:gd name="T152" fmla="*/ 0 60000 65536"/>
                <a:gd name="T153" fmla="*/ 0 60000 65536"/>
                <a:gd name="T154" fmla="*/ 0 60000 65536"/>
                <a:gd name="T155" fmla="*/ 0 60000 65536"/>
                <a:gd name="T156" fmla="*/ 0 60000 65536"/>
                <a:gd name="T157" fmla="*/ 0 60000 65536"/>
                <a:gd name="T158" fmla="*/ 0 60000 65536"/>
                <a:gd name="T159" fmla="*/ 0 60000 65536"/>
                <a:gd name="T160" fmla="*/ 0 60000 65536"/>
                <a:gd name="T161" fmla="*/ 0 60000 65536"/>
                <a:gd name="T162" fmla="*/ 0 60000 65536"/>
                <a:gd name="T163" fmla="*/ 0 60000 65536"/>
                <a:gd name="T164" fmla="*/ 0 60000 65536"/>
                <a:gd name="T165" fmla="*/ 0 60000 65536"/>
                <a:gd name="T166" fmla="*/ 0 60000 65536"/>
                <a:gd name="T167" fmla="*/ 0 60000 65536"/>
                <a:gd name="T168" fmla="*/ 0 w 860"/>
                <a:gd name="T169" fmla="*/ 0 h 858"/>
                <a:gd name="T170" fmla="*/ 860 w 860"/>
                <a:gd name="T171" fmla="*/ 858 h 858"/>
              </a:gdLst>
              <a:ahLst/>
              <a:cxnLst>
                <a:cxn ang="T112">
                  <a:pos x="T0" y="T1"/>
                </a:cxn>
                <a:cxn ang="T113">
                  <a:pos x="T2" y="T3"/>
                </a:cxn>
                <a:cxn ang="T114">
                  <a:pos x="T4" y="T5"/>
                </a:cxn>
                <a:cxn ang="T115">
                  <a:pos x="T6" y="T7"/>
                </a:cxn>
                <a:cxn ang="T116">
                  <a:pos x="T8" y="T9"/>
                </a:cxn>
                <a:cxn ang="T117">
                  <a:pos x="T10" y="T11"/>
                </a:cxn>
                <a:cxn ang="T118">
                  <a:pos x="T12" y="T13"/>
                </a:cxn>
                <a:cxn ang="T119">
                  <a:pos x="T14" y="T15"/>
                </a:cxn>
                <a:cxn ang="T120">
                  <a:pos x="T16" y="T17"/>
                </a:cxn>
                <a:cxn ang="T121">
                  <a:pos x="T18" y="T19"/>
                </a:cxn>
                <a:cxn ang="T122">
                  <a:pos x="T20" y="T21"/>
                </a:cxn>
                <a:cxn ang="T123">
                  <a:pos x="T22" y="T23"/>
                </a:cxn>
                <a:cxn ang="T124">
                  <a:pos x="T24" y="T25"/>
                </a:cxn>
                <a:cxn ang="T125">
                  <a:pos x="T26" y="T27"/>
                </a:cxn>
                <a:cxn ang="T126">
                  <a:pos x="T28" y="T29"/>
                </a:cxn>
                <a:cxn ang="T127">
                  <a:pos x="T30" y="T31"/>
                </a:cxn>
                <a:cxn ang="T128">
                  <a:pos x="T32" y="T33"/>
                </a:cxn>
                <a:cxn ang="T129">
                  <a:pos x="T34" y="T35"/>
                </a:cxn>
                <a:cxn ang="T130">
                  <a:pos x="T36" y="T37"/>
                </a:cxn>
                <a:cxn ang="T131">
                  <a:pos x="T38" y="T39"/>
                </a:cxn>
                <a:cxn ang="T132">
                  <a:pos x="T40" y="T41"/>
                </a:cxn>
                <a:cxn ang="T133">
                  <a:pos x="T42" y="T43"/>
                </a:cxn>
                <a:cxn ang="T134">
                  <a:pos x="T44" y="T45"/>
                </a:cxn>
                <a:cxn ang="T135">
                  <a:pos x="T46" y="T47"/>
                </a:cxn>
                <a:cxn ang="T136">
                  <a:pos x="T48" y="T49"/>
                </a:cxn>
                <a:cxn ang="T137">
                  <a:pos x="T50" y="T51"/>
                </a:cxn>
                <a:cxn ang="T138">
                  <a:pos x="T52" y="T53"/>
                </a:cxn>
                <a:cxn ang="T139">
                  <a:pos x="T54" y="T55"/>
                </a:cxn>
                <a:cxn ang="T140">
                  <a:pos x="T56" y="T57"/>
                </a:cxn>
                <a:cxn ang="T141">
                  <a:pos x="T58" y="T59"/>
                </a:cxn>
                <a:cxn ang="T142">
                  <a:pos x="T60" y="T61"/>
                </a:cxn>
                <a:cxn ang="T143">
                  <a:pos x="T62" y="T63"/>
                </a:cxn>
                <a:cxn ang="T144">
                  <a:pos x="T64" y="T65"/>
                </a:cxn>
                <a:cxn ang="T145">
                  <a:pos x="T66" y="T67"/>
                </a:cxn>
                <a:cxn ang="T146">
                  <a:pos x="T68" y="T69"/>
                </a:cxn>
                <a:cxn ang="T147">
                  <a:pos x="T70" y="T71"/>
                </a:cxn>
                <a:cxn ang="T148">
                  <a:pos x="T72" y="T73"/>
                </a:cxn>
                <a:cxn ang="T149">
                  <a:pos x="T74" y="T75"/>
                </a:cxn>
                <a:cxn ang="T150">
                  <a:pos x="T76" y="T77"/>
                </a:cxn>
                <a:cxn ang="T151">
                  <a:pos x="T78" y="T79"/>
                </a:cxn>
                <a:cxn ang="T152">
                  <a:pos x="T80" y="T81"/>
                </a:cxn>
                <a:cxn ang="T153">
                  <a:pos x="T82" y="T83"/>
                </a:cxn>
                <a:cxn ang="T154">
                  <a:pos x="T84" y="T85"/>
                </a:cxn>
                <a:cxn ang="T155">
                  <a:pos x="T86" y="T87"/>
                </a:cxn>
                <a:cxn ang="T156">
                  <a:pos x="T88" y="T89"/>
                </a:cxn>
                <a:cxn ang="T157">
                  <a:pos x="T90" y="T91"/>
                </a:cxn>
                <a:cxn ang="T158">
                  <a:pos x="T92" y="T93"/>
                </a:cxn>
                <a:cxn ang="T159">
                  <a:pos x="T94" y="T95"/>
                </a:cxn>
                <a:cxn ang="T160">
                  <a:pos x="T96" y="T97"/>
                </a:cxn>
                <a:cxn ang="T161">
                  <a:pos x="T98" y="T99"/>
                </a:cxn>
                <a:cxn ang="T162">
                  <a:pos x="T100" y="T101"/>
                </a:cxn>
                <a:cxn ang="T163">
                  <a:pos x="T102" y="T103"/>
                </a:cxn>
                <a:cxn ang="T164">
                  <a:pos x="T104" y="T105"/>
                </a:cxn>
                <a:cxn ang="T165">
                  <a:pos x="T106" y="T107"/>
                </a:cxn>
                <a:cxn ang="T166">
                  <a:pos x="T108" y="T109"/>
                </a:cxn>
                <a:cxn ang="T167">
                  <a:pos x="T110" y="T111"/>
                </a:cxn>
              </a:cxnLst>
              <a:rect l="T168" t="T169" r="T170" b="T171"/>
              <a:pathLst>
                <a:path w="860" h="858">
                  <a:moveTo>
                    <a:pt x="725" y="575"/>
                  </a:moveTo>
                  <a:lnTo>
                    <a:pt x="725" y="579"/>
                  </a:lnTo>
                  <a:lnTo>
                    <a:pt x="719" y="585"/>
                  </a:lnTo>
                  <a:lnTo>
                    <a:pt x="713" y="594"/>
                  </a:lnTo>
                  <a:lnTo>
                    <a:pt x="705" y="604"/>
                  </a:lnTo>
                  <a:lnTo>
                    <a:pt x="695" y="608"/>
                  </a:lnTo>
                  <a:lnTo>
                    <a:pt x="681" y="610"/>
                  </a:lnTo>
                  <a:lnTo>
                    <a:pt x="664" y="614"/>
                  </a:lnTo>
                  <a:lnTo>
                    <a:pt x="642" y="618"/>
                  </a:lnTo>
                  <a:lnTo>
                    <a:pt x="622" y="626"/>
                  </a:lnTo>
                  <a:lnTo>
                    <a:pt x="607" y="638"/>
                  </a:lnTo>
                  <a:lnTo>
                    <a:pt x="593" y="651"/>
                  </a:lnTo>
                  <a:lnTo>
                    <a:pt x="577" y="665"/>
                  </a:lnTo>
                  <a:lnTo>
                    <a:pt x="559" y="679"/>
                  </a:lnTo>
                  <a:lnTo>
                    <a:pt x="544" y="693"/>
                  </a:lnTo>
                  <a:lnTo>
                    <a:pt x="530" y="703"/>
                  </a:lnTo>
                  <a:lnTo>
                    <a:pt x="522" y="711"/>
                  </a:lnTo>
                  <a:lnTo>
                    <a:pt x="514" y="718"/>
                  </a:lnTo>
                  <a:lnTo>
                    <a:pt x="502" y="730"/>
                  </a:lnTo>
                  <a:lnTo>
                    <a:pt x="492" y="744"/>
                  </a:lnTo>
                  <a:lnTo>
                    <a:pt x="481" y="760"/>
                  </a:lnTo>
                  <a:lnTo>
                    <a:pt x="475" y="774"/>
                  </a:lnTo>
                  <a:lnTo>
                    <a:pt x="465" y="789"/>
                  </a:lnTo>
                  <a:lnTo>
                    <a:pt x="451" y="801"/>
                  </a:lnTo>
                  <a:lnTo>
                    <a:pt x="437" y="809"/>
                  </a:lnTo>
                  <a:lnTo>
                    <a:pt x="427" y="815"/>
                  </a:lnTo>
                  <a:lnTo>
                    <a:pt x="422" y="823"/>
                  </a:lnTo>
                  <a:lnTo>
                    <a:pt x="410" y="831"/>
                  </a:lnTo>
                  <a:lnTo>
                    <a:pt x="394" y="840"/>
                  </a:lnTo>
                  <a:lnTo>
                    <a:pt x="380" y="850"/>
                  </a:lnTo>
                  <a:lnTo>
                    <a:pt x="364" y="856"/>
                  </a:lnTo>
                  <a:lnTo>
                    <a:pt x="355" y="858"/>
                  </a:lnTo>
                  <a:lnTo>
                    <a:pt x="349" y="854"/>
                  </a:lnTo>
                  <a:lnTo>
                    <a:pt x="349" y="838"/>
                  </a:lnTo>
                  <a:lnTo>
                    <a:pt x="355" y="827"/>
                  </a:lnTo>
                  <a:lnTo>
                    <a:pt x="366" y="815"/>
                  </a:lnTo>
                  <a:lnTo>
                    <a:pt x="380" y="801"/>
                  </a:lnTo>
                  <a:lnTo>
                    <a:pt x="392" y="789"/>
                  </a:lnTo>
                  <a:lnTo>
                    <a:pt x="404" y="775"/>
                  </a:lnTo>
                  <a:lnTo>
                    <a:pt x="410" y="764"/>
                  </a:lnTo>
                  <a:lnTo>
                    <a:pt x="410" y="754"/>
                  </a:lnTo>
                  <a:lnTo>
                    <a:pt x="404" y="748"/>
                  </a:lnTo>
                  <a:lnTo>
                    <a:pt x="392" y="742"/>
                  </a:lnTo>
                  <a:lnTo>
                    <a:pt x="380" y="734"/>
                  </a:lnTo>
                  <a:lnTo>
                    <a:pt x="370" y="726"/>
                  </a:lnTo>
                  <a:lnTo>
                    <a:pt x="364" y="716"/>
                  </a:lnTo>
                  <a:lnTo>
                    <a:pt x="364" y="699"/>
                  </a:lnTo>
                  <a:lnTo>
                    <a:pt x="372" y="679"/>
                  </a:lnTo>
                  <a:lnTo>
                    <a:pt x="382" y="661"/>
                  </a:lnTo>
                  <a:lnTo>
                    <a:pt x="400" y="636"/>
                  </a:lnTo>
                  <a:lnTo>
                    <a:pt x="418" y="608"/>
                  </a:lnTo>
                  <a:lnTo>
                    <a:pt x="425" y="592"/>
                  </a:lnTo>
                  <a:lnTo>
                    <a:pt x="433" y="575"/>
                  </a:lnTo>
                  <a:lnTo>
                    <a:pt x="441" y="559"/>
                  </a:lnTo>
                  <a:lnTo>
                    <a:pt x="443" y="547"/>
                  </a:lnTo>
                  <a:lnTo>
                    <a:pt x="439" y="537"/>
                  </a:lnTo>
                  <a:lnTo>
                    <a:pt x="429" y="526"/>
                  </a:lnTo>
                  <a:lnTo>
                    <a:pt x="418" y="514"/>
                  </a:lnTo>
                  <a:lnTo>
                    <a:pt x="404" y="502"/>
                  </a:lnTo>
                  <a:lnTo>
                    <a:pt x="394" y="494"/>
                  </a:lnTo>
                  <a:lnTo>
                    <a:pt x="384" y="490"/>
                  </a:lnTo>
                  <a:lnTo>
                    <a:pt x="374" y="490"/>
                  </a:lnTo>
                  <a:lnTo>
                    <a:pt x="362" y="492"/>
                  </a:lnTo>
                  <a:lnTo>
                    <a:pt x="345" y="494"/>
                  </a:lnTo>
                  <a:lnTo>
                    <a:pt x="325" y="494"/>
                  </a:lnTo>
                  <a:lnTo>
                    <a:pt x="311" y="492"/>
                  </a:lnTo>
                  <a:lnTo>
                    <a:pt x="301" y="492"/>
                  </a:lnTo>
                  <a:lnTo>
                    <a:pt x="294" y="498"/>
                  </a:lnTo>
                  <a:lnTo>
                    <a:pt x="286" y="512"/>
                  </a:lnTo>
                  <a:lnTo>
                    <a:pt x="280" y="533"/>
                  </a:lnTo>
                  <a:lnTo>
                    <a:pt x="272" y="557"/>
                  </a:lnTo>
                  <a:lnTo>
                    <a:pt x="264" y="577"/>
                  </a:lnTo>
                  <a:lnTo>
                    <a:pt x="254" y="592"/>
                  </a:lnTo>
                  <a:lnTo>
                    <a:pt x="242" y="608"/>
                  </a:lnTo>
                  <a:lnTo>
                    <a:pt x="227" y="630"/>
                  </a:lnTo>
                  <a:lnTo>
                    <a:pt x="211" y="650"/>
                  </a:lnTo>
                  <a:lnTo>
                    <a:pt x="197" y="663"/>
                  </a:lnTo>
                  <a:lnTo>
                    <a:pt x="183" y="673"/>
                  </a:lnTo>
                  <a:lnTo>
                    <a:pt x="172" y="681"/>
                  </a:lnTo>
                  <a:lnTo>
                    <a:pt x="162" y="687"/>
                  </a:lnTo>
                  <a:lnTo>
                    <a:pt x="158" y="691"/>
                  </a:lnTo>
                  <a:lnTo>
                    <a:pt x="134" y="667"/>
                  </a:lnTo>
                  <a:lnTo>
                    <a:pt x="103" y="620"/>
                  </a:lnTo>
                  <a:lnTo>
                    <a:pt x="55" y="587"/>
                  </a:lnTo>
                  <a:lnTo>
                    <a:pt x="0" y="569"/>
                  </a:lnTo>
                  <a:lnTo>
                    <a:pt x="20" y="510"/>
                  </a:lnTo>
                  <a:lnTo>
                    <a:pt x="53" y="457"/>
                  </a:lnTo>
                  <a:lnTo>
                    <a:pt x="30" y="402"/>
                  </a:lnTo>
                  <a:lnTo>
                    <a:pt x="30" y="337"/>
                  </a:lnTo>
                  <a:lnTo>
                    <a:pt x="10" y="315"/>
                  </a:lnTo>
                  <a:lnTo>
                    <a:pt x="40" y="285"/>
                  </a:lnTo>
                  <a:lnTo>
                    <a:pt x="81" y="317"/>
                  </a:lnTo>
                  <a:lnTo>
                    <a:pt x="126" y="382"/>
                  </a:lnTo>
                  <a:lnTo>
                    <a:pt x="170" y="311"/>
                  </a:lnTo>
                  <a:lnTo>
                    <a:pt x="215" y="274"/>
                  </a:lnTo>
                  <a:lnTo>
                    <a:pt x="274" y="209"/>
                  </a:lnTo>
                  <a:lnTo>
                    <a:pt x="349" y="189"/>
                  </a:lnTo>
                  <a:lnTo>
                    <a:pt x="376" y="173"/>
                  </a:lnTo>
                  <a:lnTo>
                    <a:pt x="380" y="134"/>
                  </a:lnTo>
                  <a:lnTo>
                    <a:pt x="431" y="146"/>
                  </a:lnTo>
                  <a:lnTo>
                    <a:pt x="475" y="108"/>
                  </a:lnTo>
                  <a:lnTo>
                    <a:pt x="524" y="47"/>
                  </a:lnTo>
                  <a:lnTo>
                    <a:pt x="524" y="0"/>
                  </a:lnTo>
                  <a:lnTo>
                    <a:pt x="595" y="22"/>
                  </a:lnTo>
                  <a:lnTo>
                    <a:pt x="679" y="45"/>
                  </a:lnTo>
                  <a:lnTo>
                    <a:pt x="725" y="120"/>
                  </a:lnTo>
                  <a:lnTo>
                    <a:pt x="784" y="187"/>
                  </a:lnTo>
                  <a:lnTo>
                    <a:pt x="774" y="240"/>
                  </a:lnTo>
                  <a:lnTo>
                    <a:pt x="860" y="317"/>
                  </a:lnTo>
                  <a:lnTo>
                    <a:pt x="860" y="402"/>
                  </a:lnTo>
                  <a:lnTo>
                    <a:pt x="815" y="425"/>
                  </a:lnTo>
                  <a:lnTo>
                    <a:pt x="731" y="533"/>
                  </a:lnTo>
                  <a:lnTo>
                    <a:pt x="725" y="575"/>
                  </a:lnTo>
                  <a:close/>
                </a:path>
              </a:pathLst>
            </a:custGeom>
            <a:grpFill/>
            <a:ln w="0">
              <a:solidFill>
                <a:srgbClr val="414455"/>
              </a:solidFill>
              <a:prstDash val="solid"/>
              <a:round/>
            </a:ln>
          </p:spPr>
          <p:txBody>
            <a:bodyPr/>
            <a:lstStyle/>
            <a:p>
              <a:endParaRPr lang="zh-CN" altLang="en-US"/>
            </a:p>
          </p:txBody>
        </p:sp>
        <p:sp>
          <p:nvSpPr>
            <p:cNvPr id="80" name="Freeform 100"/>
            <p:cNvSpPr/>
            <p:nvPr/>
          </p:nvSpPr>
          <p:spPr bwMode="gray">
            <a:xfrm>
              <a:off x="3643" y="1699"/>
              <a:ext cx="430" cy="429"/>
            </a:xfrm>
            <a:custGeom>
              <a:avLst/>
              <a:gdLst>
                <a:gd name="T0" fmla="*/ 182 w 860"/>
                <a:gd name="T1" fmla="*/ 145 h 858"/>
                <a:gd name="T2" fmla="*/ 179 w 860"/>
                <a:gd name="T3" fmla="*/ 149 h 858"/>
                <a:gd name="T4" fmla="*/ 174 w 860"/>
                <a:gd name="T5" fmla="*/ 152 h 858"/>
                <a:gd name="T6" fmla="*/ 166 w 860"/>
                <a:gd name="T7" fmla="*/ 154 h 858"/>
                <a:gd name="T8" fmla="*/ 156 w 860"/>
                <a:gd name="T9" fmla="*/ 157 h 858"/>
                <a:gd name="T10" fmla="*/ 149 w 860"/>
                <a:gd name="T11" fmla="*/ 163 h 858"/>
                <a:gd name="T12" fmla="*/ 140 w 860"/>
                <a:gd name="T13" fmla="*/ 170 h 858"/>
                <a:gd name="T14" fmla="*/ 133 w 860"/>
                <a:gd name="T15" fmla="*/ 176 h 858"/>
                <a:gd name="T16" fmla="*/ 129 w 860"/>
                <a:gd name="T17" fmla="*/ 180 h 858"/>
                <a:gd name="T18" fmla="*/ 123 w 860"/>
                <a:gd name="T19" fmla="*/ 186 h 858"/>
                <a:gd name="T20" fmla="*/ 119 w 860"/>
                <a:gd name="T21" fmla="*/ 194 h 858"/>
                <a:gd name="T22" fmla="*/ 113 w 860"/>
                <a:gd name="T23" fmla="*/ 201 h 858"/>
                <a:gd name="T24" fmla="*/ 107 w 860"/>
                <a:gd name="T25" fmla="*/ 204 h 858"/>
                <a:gd name="T26" fmla="*/ 103 w 860"/>
                <a:gd name="T27" fmla="*/ 208 h 858"/>
                <a:gd name="T28" fmla="*/ 95 w 860"/>
                <a:gd name="T29" fmla="*/ 213 h 858"/>
                <a:gd name="T30" fmla="*/ 89 w 860"/>
                <a:gd name="T31" fmla="*/ 215 h 858"/>
                <a:gd name="T32" fmla="*/ 88 w 860"/>
                <a:gd name="T33" fmla="*/ 210 h 858"/>
                <a:gd name="T34" fmla="*/ 92 w 860"/>
                <a:gd name="T35" fmla="*/ 204 h 858"/>
                <a:gd name="T36" fmla="*/ 98 w 860"/>
                <a:gd name="T37" fmla="*/ 198 h 858"/>
                <a:gd name="T38" fmla="*/ 103 w 860"/>
                <a:gd name="T39" fmla="*/ 191 h 858"/>
                <a:gd name="T40" fmla="*/ 101 w 860"/>
                <a:gd name="T41" fmla="*/ 187 h 858"/>
                <a:gd name="T42" fmla="*/ 95 w 860"/>
                <a:gd name="T43" fmla="*/ 184 h 858"/>
                <a:gd name="T44" fmla="*/ 91 w 860"/>
                <a:gd name="T45" fmla="*/ 179 h 858"/>
                <a:gd name="T46" fmla="*/ 93 w 860"/>
                <a:gd name="T47" fmla="*/ 170 h 858"/>
                <a:gd name="T48" fmla="*/ 100 w 860"/>
                <a:gd name="T49" fmla="*/ 159 h 858"/>
                <a:gd name="T50" fmla="*/ 107 w 860"/>
                <a:gd name="T51" fmla="*/ 148 h 858"/>
                <a:gd name="T52" fmla="*/ 110 w 860"/>
                <a:gd name="T53" fmla="*/ 140 h 858"/>
                <a:gd name="T54" fmla="*/ 110 w 860"/>
                <a:gd name="T55" fmla="*/ 135 h 858"/>
                <a:gd name="T56" fmla="*/ 105 w 860"/>
                <a:gd name="T57" fmla="*/ 129 h 858"/>
                <a:gd name="T58" fmla="*/ 99 w 860"/>
                <a:gd name="T59" fmla="*/ 123 h 858"/>
                <a:gd name="T60" fmla="*/ 94 w 860"/>
                <a:gd name="T61" fmla="*/ 122 h 858"/>
                <a:gd name="T62" fmla="*/ 87 w 860"/>
                <a:gd name="T63" fmla="*/ 123 h 858"/>
                <a:gd name="T64" fmla="*/ 78 w 860"/>
                <a:gd name="T65" fmla="*/ 123 h 858"/>
                <a:gd name="T66" fmla="*/ 74 w 860"/>
                <a:gd name="T67" fmla="*/ 124 h 858"/>
                <a:gd name="T68" fmla="*/ 70 w 860"/>
                <a:gd name="T69" fmla="*/ 134 h 858"/>
                <a:gd name="T70" fmla="*/ 66 w 860"/>
                <a:gd name="T71" fmla="*/ 145 h 858"/>
                <a:gd name="T72" fmla="*/ 60 w 860"/>
                <a:gd name="T73" fmla="*/ 152 h 858"/>
                <a:gd name="T74" fmla="*/ 53 w 860"/>
                <a:gd name="T75" fmla="*/ 163 h 858"/>
                <a:gd name="T76" fmla="*/ 46 w 860"/>
                <a:gd name="T77" fmla="*/ 169 h 858"/>
                <a:gd name="T78" fmla="*/ 41 w 860"/>
                <a:gd name="T79" fmla="*/ 172 h 858"/>
                <a:gd name="T80" fmla="*/ 34 w 860"/>
                <a:gd name="T81" fmla="*/ 167 h 858"/>
                <a:gd name="T82" fmla="*/ 14 w 860"/>
                <a:gd name="T83" fmla="*/ 147 h 858"/>
                <a:gd name="T84" fmla="*/ 5 w 860"/>
                <a:gd name="T85" fmla="*/ 127 h 858"/>
                <a:gd name="T86" fmla="*/ 7 w 860"/>
                <a:gd name="T87" fmla="*/ 101 h 858"/>
                <a:gd name="T88" fmla="*/ 3 w 860"/>
                <a:gd name="T89" fmla="*/ 79 h 858"/>
                <a:gd name="T90" fmla="*/ 21 w 860"/>
                <a:gd name="T91" fmla="*/ 80 h 858"/>
                <a:gd name="T92" fmla="*/ 43 w 860"/>
                <a:gd name="T93" fmla="*/ 78 h 858"/>
                <a:gd name="T94" fmla="*/ 69 w 860"/>
                <a:gd name="T95" fmla="*/ 53 h 858"/>
                <a:gd name="T96" fmla="*/ 94 w 860"/>
                <a:gd name="T97" fmla="*/ 44 h 858"/>
                <a:gd name="T98" fmla="*/ 108 w 860"/>
                <a:gd name="T99" fmla="*/ 37 h 858"/>
                <a:gd name="T100" fmla="*/ 131 w 860"/>
                <a:gd name="T101" fmla="*/ 12 h 858"/>
                <a:gd name="T102" fmla="*/ 149 w 860"/>
                <a:gd name="T103" fmla="*/ 6 h 858"/>
                <a:gd name="T104" fmla="*/ 182 w 860"/>
                <a:gd name="T105" fmla="*/ 30 h 858"/>
                <a:gd name="T106" fmla="*/ 194 w 860"/>
                <a:gd name="T107" fmla="*/ 60 h 858"/>
                <a:gd name="T108" fmla="*/ 215 w 860"/>
                <a:gd name="T109" fmla="*/ 101 h 858"/>
                <a:gd name="T110" fmla="*/ 183 w 860"/>
                <a:gd name="T111" fmla="*/ 134 h 858"/>
                <a:gd name="T112" fmla="*/ 0 60000 65536"/>
                <a:gd name="T113" fmla="*/ 0 60000 65536"/>
                <a:gd name="T114" fmla="*/ 0 60000 65536"/>
                <a:gd name="T115" fmla="*/ 0 60000 65536"/>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60000 65536"/>
                <a:gd name="T151" fmla="*/ 0 60000 65536"/>
                <a:gd name="T152" fmla="*/ 0 60000 65536"/>
                <a:gd name="T153" fmla="*/ 0 60000 65536"/>
                <a:gd name="T154" fmla="*/ 0 60000 65536"/>
                <a:gd name="T155" fmla="*/ 0 60000 65536"/>
                <a:gd name="T156" fmla="*/ 0 60000 65536"/>
                <a:gd name="T157" fmla="*/ 0 60000 65536"/>
                <a:gd name="T158" fmla="*/ 0 60000 65536"/>
                <a:gd name="T159" fmla="*/ 0 60000 65536"/>
                <a:gd name="T160" fmla="*/ 0 60000 65536"/>
                <a:gd name="T161" fmla="*/ 0 60000 65536"/>
                <a:gd name="T162" fmla="*/ 0 60000 65536"/>
                <a:gd name="T163" fmla="*/ 0 60000 65536"/>
                <a:gd name="T164" fmla="*/ 0 60000 65536"/>
                <a:gd name="T165" fmla="*/ 0 60000 65536"/>
                <a:gd name="T166" fmla="*/ 0 60000 65536"/>
                <a:gd name="T167" fmla="*/ 0 60000 65536"/>
                <a:gd name="T168" fmla="*/ 0 w 860"/>
                <a:gd name="T169" fmla="*/ 0 h 858"/>
                <a:gd name="T170" fmla="*/ 860 w 860"/>
                <a:gd name="T171" fmla="*/ 858 h 858"/>
              </a:gdLst>
              <a:ahLst/>
              <a:cxnLst>
                <a:cxn ang="T112">
                  <a:pos x="T0" y="T1"/>
                </a:cxn>
                <a:cxn ang="T113">
                  <a:pos x="T2" y="T3"/>
                </a:cxn>
                <a:cxn ang="T114">
                  <a:pos x="T4" y="T5"/>
                </a:cxn>
                <a:cxn ang="T115">
                  <a:pos x="T6" y="T7"/>
                </a:cxn>
                <a:cxn ang="T116">
                  <a:pos x="T8" y="T9"/>
                </a:cxn>
                <a:cxn ang="T117">
                  <a:pos x="T10" y="T11"/>
                </a:cxn>
                <a:cxn ang="T118">
                  <a:pos x="T12" y="T13"/>
                </a:cxn>
                <a:cxn ang="T119">
                  <a:pos x="T14" y="T15"/>
                </a:cxn>
                <a:cxn ang="T120">
                  <a:pos x="T16" y="T17"/>
                </a:cxn>
                <a:cxn ang="T121">
                  <a:pos x="T18" y="T19"/>
                </a:cxn>
                <a:cxn ang="T122">
                  <a:pos x="T20" y="T21"/>
                </a:cxn>
                <a:cxn ang="T123">
                  <a:pos x="T22" y="T23"/>
                </a:cxn>
                <a:cxn ang="T124">
                  <a:pos x="T24" y="T25"/>
                </a:cxn>
                <a:cxn ang="T125">
                  <a:pos x="T26" y="T27"/>
                </a:cxn>
                <a:cxn ang="T126">
                  <a:pos x="T28" y="T29"/>
                </a:cxn>
                <a:cxn ang="T127">
                  <a:pos x="T30" y="T31"/>
                </a:cxn>
                <a:cxn ang="T128">
                  <a:pos x="T32" y="T33"/>
                </a:cxn>
                <a:cxn ang="T129">
                  <a:pos x="T34" y="T35"/>
                </a:cxn>
                <a:cxn ang="T130">
                  <a:pos x="T36" y="T37"/>
                </a:cxn>
                <a:cxn ang="T131">
                  <a:pos x="T38" y="T39"/>
                </a:cxn>
                <a:cxn ang="T132">
                  <a:pos x="T40" y="T41"/>
                </a:cxn>
                <a:cxn ang="T133">
                  <a:pos x="T42" y="T43"/>
                </a:cxn>
                <a:cxn ang="T134">
                  <a:pos x="T44" y="T45"/>
                </a:cxn>
                <a:cxn ang="T135">
                  <a:pos x="T46" y="T47"/>
                </a:cxn>
                <a:cxn ang="T136">
                  <a:pos x="T48" y="T49"/>
                </a:cxn>
                <a:cxn ang="T137">
                  <a:pos x="T50" y="T51"/>
                </a:cxn>
                <a:cxn ang="T138">
                  <a:pos x="T52" y="T53"/>
                </a:cxn>
                <a:cxn ang="T139">
                  <a:pos x="T54" y="T55"/>
                </a:cxn>
                <a:cxn ang="T140">
                  <a:pos x="T56" y="T57"/>
                </a:cxn>
                <a:cxn ang="T141">
                  <a:pos x="T58" y="T59"/>
                </a:cxn>
                <a:cxn ang="T142">
                  <a:pos x="T60" y="T61"/>
                </a:cxn>
                <a:cxn ang="T143">
                  <a:pos x="T62" y="T63"/>
                </a:cxn>
                <a:cxn ang="T144">
                  <a:pos x="T64" y="T65"/>
                </a:cxn>
                <a:cxn ang="T145">
                  <a:pos x="T66" y="T67"/>
                </a:cxn>
                <a:cxn ang="T146">
                  <a:pos x="T68" y="T69"/>
                </a:cxn>
                <a:cxn ang="T147">
                  <a:pos x="T70" y="T71"/>
                </a:cxn>
                <a:cxn ang="T148">
                  <a:pos x="T72" y="T73"/>
                </a:cxn>
                <a:cxn ang="T149">
                  <a:pos x="T74" y="T75"/>
                </a:cxn>
                <a:cxn ang="T150">
                  <a:pos x="T76" y="T77"/>
                </a:cxn>
                <a:cxn ang="T151">
                  <a:pos x="T78" y="T79"/>
                </a:cxn>
                <a:cxn ang="T152">
                  <a:pos x="T80" y="T81"/>
                </a:cxn>
                <a:cxn ang="T153">
                  <a:pos x="T82" y="T83"/>
                </a:cxn>
                <a:cxn ang="T154">
                  <a:pos x="T84" y="T85"/>
                </a:cxn>
                <a:cxn ang="T155">
                  <a:pos x="T86" y="T87"/>
                </a:cxn>
                <a:cxn ang="T156">
                  <a:pos x="T88" y="T89"/>
                </a:cxn>
                <a:cxn ang="T157">
                  <a:pos x="T90" y="T91"/>
                </a:cxn>
                <a:cxn ang="T158">
                  <a:pos x="T92" y="T93"/>
                </a:cxn>
                <a:cxn ang="T159">
                  <a:pos x="T94" y="T95"/>
                </a:cxn>
                <a:cxn ang="T160">
                  <a:pos x="T96" y="T97"/>
                </a:cxn>
                <a:cxn ang="T161">
                  <a:pos x="T98" y="T99"/>
                </a:cxn>
                <a:cxn ang="T162">
                  <a:pos x="T100" y="T101"/>
                </a:cxn>
                <a:cxn ang="T163">
                  <a:pos x="T102" y="T103"/>
                </a:cxn>
                <a:cxn ang="T164">
                  <a:pos x="T104" y="T105"/>
                </a:cxn>
                <a:cxn ang="T165">
                  <a:pos x="T106" y="T107"/>
                </a:cxn>
                <a:cxn ang="T166">
                  <a:pos x="T108" y="T109"/>
                </a:cxn>
                <a:cxn ang="T167">
                  <a:pos x="T110" y="T111"/>
                </a:cxn>
              </a:cxnLst>
              <a:rect l="T168" t="T169" r="T170" b="T171"/>
              <a:pathLst>
                <a:path w="860" h="858">
                  <a:moveTo>
                    <a:pt x="725" y="575"/>
                  </a:moveTo>
                  <a:lnTo>
                    <a:pt x="725" y="579"/>
                  </a:lnTo>
                  <a:lnTo>
                    <a:pt x="719" y="585"/>
                  </a:lnTo>
                  <a:lnTo>
                    <a:pt x="713" y="594"/>
                  </a:lnTo>
                  <a:lnTo>
                    <a:pt x="705" y="604"/>
                  </a:lnTo>
                  <a:lnTo>
                    <a:pt x="695" y="608"/>
                  </a:lnTo>
                  <a:lnTo>
                    <a:pt x="681" y="610"/>
                  </a:lnTo>
                  <a:lnTo>
                    <a:pt x="664" y="614"/>
                  </a:lnTo>
                  <a:lnTo>
                    <a:pt x="642" y="618"/>
                  </a:lnTo>
                  <a:lnTo>
                    <a:pt x="622" y="626"/>
                  </a:lnTo>
                  <a:lnTo>
                    <a:pt x="607" y="638"/>
                  </a:lnTo>
                  <a:lnTo>
                    <a:pt x="593" y="651"/>
                  </a:lnTo>
                  <a:lnTo>
                    <a:pt x="577" y="665"/>
                  </a:lnTo>
                  <a:lnTo>
                    <a:pt x="559" y="679"/>
                  </a:lnTo>
                  <a:lnTo>
                    <a:pt x="544" y="693"/>
                  </a:lnTo>
                  <a:lnTo>
                    <a:pt x="530" y="703"/>
                  </a:lnTo>
                  <a:lnTo>
                    <a:pt x="522" y="711"/>
                  </a:lnTo>
                  <a:lnTo>
                    <a:pt x="514" y="718"/>
                  </a:lnTo>
                  <a:lnTo>
                    <a:pt x="502" y="730"/>
                  </a:lnTo>
                  <a:lnTo>
                    <a:pt x="492" y="744"/>
                  </a:lnTo>
                  <a:lnTo>
                    <a:pt x="481" y="760"/>
                  </a:lnTo>
                  <a:lnTo>
                    <a:pt x="475" y="774"/>
                  </a:lnTo>
                  <a:lnTo>
                    <a:pt x="465" y="789"/>
                  </a:lnTo>
                  <a:lnTo>
                    <a:pt x="451" y="801"/>
                  </a:lnTo>
                  <a:lnTo>
                    <a:pt x="437" y="809"/>
                  </a:lnTo>
                  <a:lnTo>
                    <a:pt x="427" y="815"/>
                  </a:lnTo>
                  <a:lnTo>
                    <a:pt x="422" y="823"/>
                  </a:lnTo>
                  <a:lnTo>
                    <a:pt x="410" y="831"/>
                  </a:lnTo>
                  <a:lnTo>
                    <a:pt x="394" y="840"/>
                  </a:lnTo>
                  <a:lnTo>
                    <a:pt x="380" y="850"/>
                  </a:lnTo>
                  <a:lnTo>
                    <a:pt x="364" y="856"/>
                  </a:lnTo>
                  <a:lnTo>
                    <a:pt x="355" y="858"/>
                  </a:lnTo>
                  <a:lnTo>
                    <a:pt x="349" y="854"/>
                  </a:lnTo>
                  <a:lnTo>
                    <a:pt x="349" y="838"/>
                  </a:lnTo>
                  <a:lnTo>
                    <a:pt x="355" y="827"/>
                  </a:lnTo>
                  <a:lnTo>
                    <a:pt x="366" y="815"/>
                  </a:lnTo>
                  <a:lnTo>
                    <a:pt x="380" y="801"/>
                  </a:lnTo>
                  <a:lnTo>
                    <a:pt x="392" y="789"/>
                  </a:lnTo>
                  <a:lnTo>
                    <a:pt x="404" y="775"/>
                  </a:lnTo>
                  <a:lnTo>
                    <a:pt x="410" y="764"/>
                  </a:lnTo>
                  <a:lnTo>
                    <a:pt x="410" y="754"/>
                  </a:lnTo>
                  <a:lnTo>
                    <a:pt x="404" y="748"/>
                  </a:lnTo>
                  <a:lnTo>
                    <a:pt x="392" y="742"/>
                  </a:lnTo>
                  <a:lnTo>
                    <a:pt x="380" y="734"/>
                  </a:lnTo>
                  <a:lnTo>
                    <a:pt x="370" y="726"/>
                  </a:lnTo>
                  <a:lnTo>
                    <a:pt x="364" y="716"/>
                  </a:lnTo>
                  <a:lnTo>
                    <a:pt x="364" y="699"/>
                  </a:lnTo>
                  <a:lnTo>
                    <a:pt x="372" y="679"/>
                  </a:lnTo>
                  <a:lnTo>
                    <a:pt x="382" y="661"/>
                  </a:lnTo>
                  <a:lnTo>
                    <a:pt x="400" y="636"/>
                  </a:lnTo>
                  <a:lnTo>
                    <a:pt x="418" y="608"/>
                  </a:lnTo>
                  <a:lnTo>
                    <a:pt x="425" y="592"/>
                  </a:lnTo>
                  <a:lnTo>
                    <a:pt x="433" y="575"/>
                  </a:lnTo>
                  <a:lnTo>
                    <a:pt x="441" y="559"/>
                  </a:lnTo>
                  <a:lnTo>
                    <a:pt x="443" y="547"/>
                  </a:lnTo>
                  <a:lnTo>
                    <a:pt x="439" y="537"/>
                  </a:lnTo>
                  <a:lnTo>
                    <a:pt x="429" y="526"/>
                  </a:lnTo>
                  <a:lnTo>
                    <a:pt x="418" y="514"/>
                  </a:lnTo>
                  <a:lnTo>
                    <a:pt x="404" y="502"/>
                  </a:lnTo>
                  <a:lnTo>
                    <a:pt x="394" y="494"/>
                  </a:lnTo>
                  <a:lnTo>
                    <a:pt x="384" y="490"/>
                  </a:lnTo>
                  <a:lnTo>
                    <a:pt x="374" y="490"/>
                  </a:lnTo>
                  <a:lnTo>
                    <a:pt x="362" y="492"/>
                  </a:lnTo>
                  <a:lnTo>
                    <a:pt x="345" y="494"/>
                  </a:lnTo>
                  <a:lnTo>
                    <a:pt x="325" y="494"/>
                  </a:lnTo>
                  <a:lnTo>
                    <a:pt x="311" y="492"/>
                  </a:lnTo>
                  <a:lnTo>
                    <a:pt x="301" y="492"/>
                  </a:lnTo>
                  <a:lnTo>
                    <a:pt x="294" y="498"/>
                  </a:lnTo>
                  <a:lnTo>
                    <a:pt x="286" y="512"/>
                  </a:lnTo>
                  <a:lnTo>
                    <a:pt x="280" y="533"/>
                  </a:lnTo>
                  <a:lnTo>
                    <a:pt x="272" y="557"/>
                  </a:lnTo>
                  <a:lnTo>
                    <a:pt x="264" y="577"/>
                  </a:lnTo>
                  <a:lnTo>
                    <a:pt x="254" y="592"/>
                  </a:lnTo>
                  <a:lnTo>
                    <a:pt x="242" y="608"/>
                  </a:lnTo>
                  <a:lnTo>
                    <a:pt x="227" y="630"/>
                  </a:lnTo>
                  <a:lnTo>
                    <a:pt x="211" y="650"/>
                  </a:lnTo>
                  <a:lnTo>
                    <a:pt x="197" y="663"/>
                  </a:lnTo>
                  <a:lnTo>
                    <a:pt x="183" y="673"/>
                  </a:lnTo>
                  <a:lnTo>
                    <a:pt x="172" y="681"/>
                  </a:lnTo>
                  <a:lnTo>
                    <a:pt x="162" y="687"/>
                  </a:lnTo>
                  <a:lnTo>
                    <a:pt x="158" y="691"/>
                  </a:lnTo>
                  <a:lnTo>
                    <a:pt x="134" y="667"/>
                  </a:lnTo>
                  <a:lnTo>
                    <a:pt x="103" y="620"/>
                  </a:lnTo>
                  <a:lnTo>
                    <a:pt x="55" y="587"/>
                  </a:lnTo>
                  <a:lnTo>
                    <a:pt x="0" y="569"/>
                  </a:lnTo>
                  <a:lnTo>
                    <a:pt x="20" y="510"/>
                  </a:lnTo>
                  <a:lnTo>
                    <a:pt x="53" y="457"/>
                  </a:lnTo>
                  <a:lnTo>
                    <a:pt x="30" y="402"/>
                  </a:lnTo>
                  <a:lnTo>
                    <a:pt x="30" y="337"/>
                  </a:lnTo>
                  <a:lnTo>
                    <a:pt x="10" y="315"/>
                  </a:lnTo>
                  <a:lnTo>
                    <a:pt x="40" y="285"/>
                  </a:lnTo>
                  <a:lnTo>
                    <a:pt x="81" y="317"/>
                  </a:lnTo>
                  <a:lnTo>
                    <a:pt x="126" y="382"/>
                  </a:lnTo>
                  <a:lnTo>
                    <a:pt x="170" y="311"/>
                  </a:lnTo>
                  <a:lnTo>
                    <a:pt x="215" y="274"/>
                  </a:lnTo>
                  <a:lnTo>
                    <a:pt x="274" y="209"/>
                  </a:lnTo>
                  <a:lnTo>
                    <a:pt x="349" y="189"/>
                  </a:lnTo>
                  <a:lnTo>
                    <a:pt x="376" y="173"/>
                  </a:lnTo>
                  <a:lnTo>
                    <a:pt x="380" y="134"/>
                  </a:lnTo>
                  <a:lnTo>
                    <a:pt x="431" y="146"/>
                  </a:lnTo>
                  <a:lnTo>
                    <a:pt x="475" y="108"/>
                  </a:lnTo>
                  <a:lnTo>
                    <a:pt x="524" y="47"/>
                  </a:lnTo>
                  <a:lnTo>
                    <a:pt x="524" y="0"/>
                  </a:lnTo>
                  <a:lnTo>
                    <a:pt x="595" y="22"/>
                  </a:lnTo>
                  <a:lnTo>
                    <a:pt x="679" y="45"/>
                  </a:lnTo>
                  <a:lnTo>
                    <a:pt x="725" y="120"/>
                  </a:lnTo>
                  <a:lnTo>
                    <a:pt x="784" y="187"/>
                  </a:lnTo>
                  <a:lnTo>
                    <a:pt x="774" y="240"/>
                  </a:lnTo>
                  <a:lnTo>
                    <a:pt x="860" y="317"/>
                  </a:lnTo>
                  <a:lnTo>
                    <a:pt x="860" y="402"/>
                  </a:lnTo>
                  <a:lnTo>
                    <a:pt x="815" y="425"/>
                  </a:lnTo>
                  <a:lnTo>
                    <a:pt x="731" y="533"/>
                  </a:lnTo>
                  <a:lnTo>
                    <a:pt x="725" y="575"/>
                  </a:lnTo>
                </a:path>
              </a:pathLst>
            </a:custGeom>
            <a:grpFill/>
            <a:ln w="6350">
              <a:solidFill>
                <a:srgbClr val="414455"/>
              </a:solidFill>
              <a:prstDash val="solid"/>
              <a:round/>
            </a:ln>
          </p:spPr>
          <p:txBody>
            <a:bodyPr/>
            <a:lstStyle/>
            <a:p>
              <a:endParaRPr lang="zh-CN" altLang="en-US"/>
            </a:p>
          </p:txBody>
        </p:sp>
        <p:sp>
          <p:nvSpPr>
            <p:cNvPr id="81" name="Freeform 101"/>
            <p:cNvSpPr/>
            <p:nvPr/>
          </p:nvSpPr>
          <p:spPr bwMode="gray">
            <a:xfrm>
              <a:off x="3738" y="1458"/>
              <a:ext cx="630" cy="431"/>
            </a:xfrm>
            <a:custGeom>
              <a:avLst/>
              <a:gdLst>
                <a:gd name="T0" fmla="*/ 315 w 1260"/>
                <a:gd name="T1" fmla="*/ 87 h 862"/>
                <a:gd name="T2" fmla="*/ 309 w 1260"/>
                <a:gd name="T3" fmla="*/ 91 h 862"/>
                <a:gd name="T4" fmla="*/ 299 w 1260"/>
                <a:gd name="T5" fmla="*/ 98 h 862"/>
                <a:gd name="T6" fmla="*/ 293 w 1260"/>
                <a:gd name="T7" fmla="*/ 101 h 862"/>
                <a:gd name="T8" fmla="*/ 287 w 1260"/>
                <a:gd name="T9" fmla="*/ 98 h 862"/>
                <a:gd name="T10" fmla="*/ 279 w 1260"/>
                <a:gd name="T11" fmla="*/ 94 h 862"/>
                <a:gd name="T12" fmla="*/ 277 w 1260"/>
                <a:gd name="T13" fmla="*/ 106 h 862"/>
                <a:gd name="T14" fmla="*/ 274 w 1260"/>
                <a:gd name="T15" fmla="*/ 119 h 862"/>
                <a:gd name="T16" fmla="*/ 265 w 1260"/>
                <a:gd name="T17" fmla="*/ 127 h 862"/>
                <a:gd name="T18" fmla="*/ 263 w 1260"/>
                <a:gd name="T19" fmla="*/ 136 h 862"/>
                <a:gd name="T20" fmla="*/ 254 w 1260"/>
                <a:gd name="T21" fmla="*/ 143 h 862"/>
                <a:gd name="T22" fmla="*/ 241 w 1260"/>
                <a:gd name="T23" fmla="*/ 147 h 862"/>
                <a:gd name="T24" fmla="*/ 233 w 1260"/>
                <a:gd name="T25" fmla="*/ 149 h 862"/>
                <a:gd name="T26" fmla="*/ 236 w 1260"/>
                <a:gd name="T27" fmla="*/ 157 h 862"/>
                <a:gd name="T28" fmla="*/ 244 w 1260"/>
                <a:gd name="T29" fmla="*/ 167 h 862"/>
                <a:gd name="T30" fmla="*/ 241 w 1260"/>
                <a:gd name="T31" fmla="*/ 175 h 862"/>
                <a:gd name="T32" fmla="*/ 226 w 1260"/>
                <a:gd name="T33" fmla="*/ 177 h 862"/>
                <a:gd name="T34" fmla="*/ 216 w 1260"/>
                <a:gd name="T35" fmla="*/ 177 h 862"/>
                <a:gd name="T36" fmla="*/ 207 w 1260"/>
                <a:gd name="T37" fmla="*/ 177 h 862"/>
                <a:gd name="T38" fmla="*/ 202 w 1260"/>
                <a:gd name="T39" fmla="*/ 172 h 862"/>
                <a:gd name="T40" fmla="*/ 196 w 1260"/>
                <a:gd name="T41" fmla="*/ 170 h 862"/>
                <a:gd name="T42" fmla="*/ 191 w 1260"/>
                <a:gd name="T43" fmla="*/ 183 h 862"/>
                <a:gd name="T44" fmla="*/ 185 w 1260"/>
                <a:gd name="T45" fmla="*/ 199 h 862"/>
                <a:gd name="T46" fmla="*/ 178 w 1260"/>
                <a:gd name="T47" fmla="*/ 213 h 862"/>
                <a:gd name="T48" fmla="*/ 169 w 1260"/>
                <a:gd name="T49" fmla="*/ 216 h 862"/>
                <a:gd name="T50" fmla="*/ 147 w 1260"/>
                <a:gd name="T51" fmla="*/ 181 h 862"/>
                <a:gd name="T52" fmla="*/ 122 w 1260"/>
                <a:gd name="T53" fmla="*/ 132 h 862"/>
                <a:gd name="T54" fmla="*/ 66 w 1260"/>
                <a:gd name="T55" fmla="*/ 99 h 862"/>
                <a:gd name="T56" fmla="*/ 28 w 1260"/>
                <a:gd name="T57" fmla="*/ 96 h 862"/>
                <a:gd name="T58" fmla="*/ 21 w 1260"/>
                <a:gd name="T59" fmla="*/ 55 h 862"/>
                <a:gd name="T60" fmla="*/ 6 w 1260"/>
                <a:gd name="T61" fmla="*/ 26 h 862"/>
                <a:gd name="T62" fmla="*/ 33 w 1260"/>
                <a:gd name="T63" fmla="*/ 29 h 862"/>
                <a:gd name="T64" fmla="*/ 64 w 1260"/>
                <a:gd name="T65" fmla="*/ 0 h 862"/>
                <a:gd name="T66" fmla="*/ 101 w 1260"/>
                <a:gd name="T67" fmla="*/ 27 h 862"/>
                <a:gd name="T68" fmla="*/ 133 w 1260"/>
                <a:gd name="T69" fmla="*/ 34 h 862"/>
                <a:gd name="T70" fmla="*/ 172 w 1260"/>
                <a:gd name="T71" fmla="*/ 48 h 862"/>
                <a:gd name="T72" fmla="*/ 206 w 1260"/>
                <a:gd name="T73" fmla="*/ 62 h 862"/>
                <a:gd name="T74" fmla="*/ 214 w 1260"/>
                <a:gd name="T75" fmla="*/ 42 h 862"/>
                <a:gd name="T76" fmla="*/ 217 w 1260"/>
                <a:gd name="T77" fmla="*/ 53 h 862"/>
                <a:gd name="T78" fmla="*/ 219 w 1260"/>
                <a:gd name="T79" fmla="*/ 58 h 862"/>
                <a:gd name="T80" fmla="*/ 227 w 1260"/>
                <a:gd name="T81" fmla="*/ 65 h 862"/>
                <a:gd name="T82" fmla="*/ 243 w 1260"/>
                <a:gd name="T83" fmla="*/ 80 h 862"/>
                <a:gd name="T84" fmla="*/ 265 w 1260"/>
                <a:gd name="T85" fmla="*/ 51 h 862"/>
                <a:gd name="T86" fmla="*/ 312 w 1260"/>
                <a:gd name="T87" fmla="*/ 62 h 862"/>
                <a:gd name="T88" fmla="*/ 0 60000 65536"/>
                <a:gd name="T89" fmla="*/ 0 60000 65536"/>
                <a:gd name="T90" fmla="*/ 0 60000 65536"/>
                <a:gd name="T91" fmla="*/ 0 60000 65536"/>
                <a:gd name="T92" fmla="*/ 0 60000 65536"/>
                <a:gd name="T93" fmla="*/ 0 60000 65536"/>
                <a:gd name="T94" fmla="*/ 0 60000 65536"/>
                <a:gd name="T95" fmla="*/ 0 60000 65536"/>
                <a:gd name="T96" fmla="*/ 0 60000 65536"/>
                <a:gd name="T97" fmla="*/ 0 60000 65536"/>
                <a:gd name="T98" fmla="*/ 0 60000 65536"/>
                <a:gd name="T99" fmla="*/ 0 60000 65536"/>
                <a:gd name="T100" fmla="*/ 0 60000 65536"/>
                <a:gd name="T101" fmla="*/ 0 60000 65536"/>
                <a:gd name="T102" fmla="*/ 0 60000 65536"/>
                <a:gd name="T103" fmla="*/ 0 60000 65536"/>
                <a:gd name="T104" fmla="*/ 0 60000 65536"/>
                <a:gd name="T105" fmla="*/ 0 60000 65536"/>
                <a:gd name="T106" fmla="*/ 0 60000 65536"/>
                <a:gd name="T107" fmla="*/ 0 60000 65536"/>
                <a:gd name="T108" fmla="*/ 0 60000 65536"/>
                <a:gd name="T109" fmla="*/ 0 60000 65536"/>
                <a:gd name="T110" fmla="*/ 0 60000 65536"/>
                <a:gd name="T111" fmla="*/ 0 60000 65536"/>
                <a:gd name="T112" fmla="*/ 0 60000 65536"/>
                <a:gd name="T113" fmla="*/ 0 60000 65536"/>
                <a:gd name="T114" fmla="*/ 0 60000 65536"/>
                <a:gd name="T115" fmla="*/ 0 60000 65536"/>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w 1260"/>
                <a:gd name="T133" fmla="*/ 0 h 862"/>
                <a:gd name="T134" fmla="*/ 1260 w 1260"/>
                <a:gd name="T135" fmla="*/ 862 h 862"/>
              </a:gdLst>
              <a:ahLst/>
              <a:cxnLst>
                <a:cxn ang="T88">
                  <a:pos x="T0" y="T1"/>
                </a:cxn>
                <a:cxn ang="T89">
                  <a:pos x="T2" y="T3"/>
                </a:cxn>
                <a:cxn ang="T90">
                  <a:pos x="T4" y="T5"/>
                </a:cxn>
                <a:cxn ang="T91">
                  <a:pos x="T6" y="T7"/>
                </a:cxn>
                <a:cxn ang="T92">
                  <a:pos x="T8" y="T9"/>
                </a:cxn>
                <a:cxn ang="T93">
                  <a:pos x="T10" y="T11"/>
                </a:cxn>
                <a:cxn ang="T94">
                  <a:pos x="T12" y="T13"/>
                </a:cxn>
                <a:cxn ang="T95">
                  <a:pos x="T14" y="T15"/>
                </a:cxn>
                <a:cxn ang="T96">
                  <a:pos x="T16" y="T17"/>
                </a:cxn>
                <a:cxn ang="T97">
                  <a:pos x="T18" y="T19"/>
                </a:cxn>
                <a:cxn ang="T98">
                  <a:pos x="T20" y="T21"/>
                </a:cxn>
                <a:cxn ang="T99">
                  <a:pos x="T22" y="T23"/>
                </a:cxn>
                <a:cxn ang="T100">
                  <a:pos x="T24" y="T25"/>
                </a:cxn>
                <a:cxn ang="T101">
                  <a:pos x="T26" y="T27"/>
                </a:cxn>
                <a:cxn ang="T102">
                  <a:pos x="T28" y="T29"/>
                </a:cxn>
                <a:cxn ang="T103">
                  <a:pos x="T30" y="T31"/>
                </a:cxn>
                <a:cxn ang="T104">
                  <a:pos x="T32" y="T33"/>
                </a:cxn>
                <a:cxn ang="T105">
                  <a:pos x="T34" y="T35"/>
                </a:cxn>
                <a:cxn ang="T106">
                  <a:pos x="T36" y="T37"/>
                </a:cxn>
                <a:cxn ang="T107">
                  <a:pos x="T38" y="T39"/>
                </a:cxn>
                <a:cxn ang="T108">
                  <a:pos x="T40" y="T41"/>
                </a:cxn>
                <a:cxn ang="T109">
                  <a:pos x="T42" y="T43"/>
                </a:cxn>
                <a:cxn ang="T110">
                  <a:pos x="T44" y="T45"/>
                </a:cxn>
                <a:cxn ang="T111">
                  <a:pos x="T46" y="T47"/>
                </a:cxn>
                <a:cxn ang="T112">
                  <a:pos x="T48" y="T49"/>
                </a:cxn>
                <a:cxn ang="T113">
                  <a:pos x="T50" y="T51"/>
                </a:cxn>
                <a:cxn ang="T114">
                  <a:pos x="T52" y="T53"/>
                </a:cxn>
                <a:cxn ang="T115">
                  <a:pos x="T54" y="T55"/>
                </a:cxn>
                <a:cxn ang="T116">
                  <a:pos x="T56" y="T57"/>
                </a:cxn>
                <a:cxn ang="T117">
                  <a:pos x="T58" y="T59"/>
                </a:cxn>
                <a:cxn ang="T118">
                  <a:pos x="T60" y="T61"/>
                </a:cxn>
                <a:cxn ang="T119">
                  <a:pos x="T62" y="T63"/>
                </a:cxn>
                <a:cxn ang="T120">
                  <a:pos x="T64" y="T65"/>
                </a:cxn>
                <a:cxn ang="T121">
                  <a:pos x="T66" y="T67"/>
                </a:cxn>
                <a:cxn ang="T122">
                  <a:pos x="T68" y="T69"/>
                </a:cxn>
                <a:cxn ang="T123">
                  <a:pos x="T70" y="T71"/>
                </a:cxn>
                <a:cxn ang="T124">
                  <a:pos x="T72" y="T73"/>
                </a:cxn>
                <a:cxn ang="T125">
                  <a:pos x="T74" y="T75"/>
                </a:cxn>
                <a:cxn ang="T126">
                  <a:pos x="T76" y="T77"/>
                </a:cxn>
                <a:cxn ang="T127">
                  <a:pos x="T78" y="T79"/>
                </a:cxn>
                <a:cxn ang="T128">
                  <a:pos x="T80" y="T81"/>
                </a:cxn>
                <a:cxn ang="T129">
                  <a:pos x="T82" y="T83"/>
                </a:cxn>
                <a:cxn ang="T130">
                  <a:pos x="T84" y="T85"/>
                </a:cxn>
                <a:cxn ang="T131">
                  <a:pos x="T86" y="T87"/>
                </a:cxn>
              </a:cxnLst>
              <a:rect l="T132" t="T133" r="T134" b="T135"/>
              <a:pathLst>
                <a:path w="1260" h="862">
                  <a:moveTo>
                    <a:pt x="1246" y="248"/>
                  </a:moveTo>
                  <a:lnTo>
                    <a:pt x="1260" y="267"/>
                  </a:lnTo>
                  <a:lnTo>
                    <a:pt x="1258" y="348"/>
                  </a:lnTo>
                  <a:lnTo>
                    <a:pt x="1254" y="350"/>
                  </a:lnTo>
                  <a:lnTo>
                    <a:pt x="1246" y="356"/>
                  </a:lnTo>
                  <a:lnTo>
                    <a:pt x="1233" y="364"/>
                  </a:lnTo>
                  <a:lnTo>
                    <a:pt x="1219" y="374"/>
                  </a:lnTo>
                  <a:lnTo>
                    <a:pt x="1205" y="382"/>
                  </a:lnTo>
                  <a:lnTo>
                    <a:pt x="1195" y="390"/>
                  </a:lnTo>
                  <a:lnTo>
                    <a:pt x="1187" y="395"/>
                  </a:lnTo>
                  <a:lnTo>
                    <a:pt x="1179" y="399"/>
                  </a:lnTo>
                  <a:lnTo>
                    <a:pt x="1170" y="401"/>
                  </a:lnTo>
                  <a:lnTo>
                    <a:pt x="1160" y="401"/>
                  </a:lnTo>
                  <a:lnTo>
                    <a:pt x="1154" y="395"/>
                  </a:lnTo>
                  <a:lnTo>
                    <a:pt x="1146" y="390"/>
                  </a:lnTo>
                  <a:lnTo>
                    <a:pt x="1136" y="380"/>
                  </a:lnTo>
                  <a:lnTo>
                    <a:pt x="1124" y="376"/>
                  </a:lnTo>
                  <a:lnTo>
                    <a:pt x="1114" y="376"/>
                  </a:lnTo>
                  <a:lnTo>
                    <a:pt x="1110" y="384"/>
                  </a:lnTo>
                  <a:lnTo>
                    <a:pt x="1107" y="401"/>
                  </a:lnTo>
                  <a:lnTo>
                    <a:pt x="1105" y="423"/>
                  </a:lnTo>
                  <a:lnTo>
                    <a:pt x="1103" y="443"/>
                  </a:lnTo>
                  <a:lnTo>
                    <a:pt x="1101" y="460"/>
                  </a:lnTo>
                  <a:lnTo>
                    <a:pt x="1095" y="476"/>
                  </a:lnTo>
                  <a:lnTo>
                    <a:pt x="1085" y="490"/>
                  </a:lnTo>
                  <a:lnTo>
                    <a:pt x="1069" y="500"/>
                  </a:lnTo>
                  <a:lnTo>
                    <a:pt x="1059" y="508"/>
                  </a:lnTo>
                  <a:lnTo>
                    <a:pt x="1055" y="519"/>
                  </a:lnTo>
                  <a:lnTo>
                    <a:pt x="1053" y="531"/>
                  </a:lnTo>
                  <a:lnTo>
                    <a:pt x="1051" y="541"/>
                  </a:lnTo>
                  <a:lnTo>
                    <a:pt x="1045" y="551"/>
                  </a:lnTo>
                  <a:lnTo>
                    <a:pt x="1032" y="559"/>
                  </a:lnTo>
                  <a:lnTo>
                    <a:pt x="1016" y="569"/>
                  </a:lnTo>
                  <a:lnTo>
                    <a:pt x="996" y="576"/>
                  </a:lnTo>
                  <a:lnTo>
                    <a:pt x="979" y="584"/>
                  </a:lnTo>
                  <a:lnTo>
                    <a:pt x="965" y="588"/>
                  </a:lnTo>
                  <a:lnTo>
                    <a:pt x="951" y="590"/>
                  </a:lnTo>
                  <a:lnTo>
                    <a:pt x="941" y="592"/>
                  </a:lnTo>
                  <a:lnTo>
                    <a:pt x="933" y="596"/>
                  </a:lnTo>
                  <a:lnTo>
                    <a:pt x="929" y="604"/>
                  </a:lnTo>
                  <a:lnTo>
                    <a:pt x="933" y="614"/>
                  </a:lnTo>
                  <a:lnTo>
                    <a:pt x="943" y="628"/>
                  </a:lnTo>
                  <a:lnTo>
                    <a:pt x="955" y="641"/>
                  </a:lnTo>
                  <a:lnTo>
                    <a:pt x="967" y="651"/>
                  </a:lnTo>
                  <a:lnTo>
                    <a:pt x="977" y="665"/>
                  </a:lnTo>
                  <a:lnTo>
                    <a:pt x="981" y="677"/>
                  </a:lnTo>
                  <a:lnTo>
                    <a:pt x="975" y="691"/>
                  </a:lnTo>
                  <a:lnTo>
                    <a:pt x="963" y="699"/>
                  </a:lnTo>
                  <a:lnTo>
                    <a:pt x="943" y="702"/>
                  </a:lnTo>
                  <a:lnTo>
                    <a:pt x="923" y="704"/>
                  </a:lnTo>
                  <a:lnTo>
                    <a:pt x="906" y="706"/>
                  </a:lnTo>
                  <a:lnTo>
                    <a:pt x="892" y="708"/>
                  </a:lnTo>
                  <a:lnTo>
                    <a:pt x="880" y="708"/>
                  </a:lnTo>
                  <a:lnTo>
                    <a:pt x="864" y="708"/>
                  </a:lnTo>
                  <a:lnTo>
                    <a:pt x="847" y="706"/>
                  </a:lnTo>
                  <a:lnTo>
                    <a:pt x="833" y="706"/>
                  </a:lnTo>
                  <a:lnTo>
                    <a:pt x="827" y="706"/>
                  </a:lnTo>
                  <a:lnTo>
                    <a:pt x="825" y="702"/>
                  </a:lnTo>
                  <a:lnTo>
                    <a:pt x="819" y="697"/>
                  </a:lnTo>
                  <a:lnTo>
                    <a:pt x="809" y="687"/>
                  </a:lnTo>
                  <a:lnTo>
                    <a:pt x="799" y="679"/>
                  </a:lnTo>
                  <a:lnTo>
                    <a:pt x="792" y="675"/>
                  </a:lnTo>
                  <a:lnTo>
                    <a:pt x="786" y="679"/>
                  </a:lnTo>
                  <a:lnTo>
                    <a:pt x="780" y="691"/>
                  </a:lnTo>
                  <a:lnTo>
                    <a:pt x="774" y="708"/>
                  </a:lnTo>
                  <a:lnTo>
                    <a:pt x="766" y="732"/>
                  </a:lnTo>
                  <a:lnTo>
                    <a:pt x="756" y="756"/>
                  </a:lnTo>
                  <a:lnTo>
                    <a:pt x="748" y="777"/>
                  </a:lnTo>
                  <a:lnTo>
                    <a:pt x="742" y="795"/>
                  </a:lnTo>
                  <a:lnTo>
                    <a:pt x="733" y="821"/>
                  </a:lnTo>
                  <a:lnTo>
                    <a:pt x="723" y="838"/>
                  </a:lnTo>
                  <a:lnTo>
                    <a:pt x="711" y="850"/>
                  </a:lnTo>
                  <a:lnTo>
                    <a:pt x="699" y="854"/>
                  </a:lnTo>
                  <a:lnTo>
                    <a:pt x="687" y="858"/>
                  </a:lnTo>
                  <a:lnTo>
                    <a:pt x="677" y="862"/>
                  </a:lnTo>
                  <a:lnTo>
                    <a:pt x="671" y="862"/>
                  </a:lnTo>
                  <a:lnTo>
                    <a:pt x="671" y="799"/>
                  </a:lnTo>
                  <a:lnTo>
                    <a:pt x="585" y="722"/>
                  </a:lnTo>
                  <a:lnTo>
                    <a:pt x="595" y="669"/>
                  </a:lnTo>
                  <a:lnTo>
                    <a:pt x="536" y="602"/>
                  </a:lnTo>
                  <a:lnTo>
                    <a:pt x="490" y="527"/>
                  </a:lnTo>
                  <a:lnTo>
                    <a:pt x="335" y="482"/>
                  </a:lnTo>
                  <a:lnTo>
                    <a:pt x="297" y="460"/>
                  </a:lnTo>
                  <a:lnTo>
                    <a:pt x="262" y="393"/>
                  </a:lnTo>
                  <a:lnTo>
                    <a:pt x="223" y="327"/>
                  </a:lnTo>
                  <a:lnTo>
                    <a:pt x="144" y="388"/>
                  </a:lnTo>
                  <a:lnTo>
                    <a:pt x="114" y="382"/>
                  </a:lnTo>
                  <a:lnTo>
                    <a:pt x="112" y="352"/>
                  </a:lnTo>
                  <a:lnTo>
                    <a:pt x="77" y="303"/>
                  </a:lnTo>
                  <a:lnTo>
                    <a:pt x="83" y="220"/>
                  </a:lnTo>
                  <a:lnTo>
                    <a:pt x="42" y="165"/>
                  </a:lnTo>
                  <a:lnTo>
                    <a:pt x="0" y="157"/>
                  </a:lnTo>
                  <a:lnTo>
                    <a:pt x="24" y="102"/>
                  </a:lnTo>
                  <a:lnTo>
                    <a:pt x="67" y="116"/>
                  </a:lnTo>
                  <a:lnTo>
                    <a:pt x="83" y="96"/>
                  </a:lnTo>
                  <a:lnTo>
                    <a:pt x="132" y="118"/>
                  </a:lnTo>
                  <a:lnTo>
                    <a:pt x="124" y="53"/>
                  </a:lnTo>
                  <a:lnTo>
                    <a:pt x="160" y="23"/>
                  </a:lnTo>
                  <a:lnTo>
                    <a:pt x="256" y="0"/>
                  </a:lnTo>
                  <a:lnTo>
                    <a:pt x="280" y="63"/>
                  </a:lnTo>
                  <a:lnTo>
                    <a:pt x="343" y="132"/>
                  </a:lnTo>
                  <a:lnTo>
                    <a:pt x="406" y="110"/>
                  </a:lnTo>
                  <a:lnTo>
                    <a:pt x="453" y="114"/>
                  </a:lnTo>
                  <a:lnTo>
                    <a:pt x="488" y="81"/>
                  </a:lnTo>
                  <a:lnTo>
                    <a:pt x="530" y="134"/>
                  </a:lnTo>
                  <a:lnTo>
                    <a:pt x="650" y="110"/>
                  </a:lnTo>
                  <a:lnTo>
                    <a:pt x="673" y="142"/>
                  </a:lnTo>
                  <a:lnTo>
                    <a:pt x="689" y="191"/>
                  </a:lnTo>
                  <a:lnTo>
                    <a:pt x="742" y="177"/>
                  </a:lnTo>
                  <a:lnTo>
                    <a:pt x="790" y="250"/>
                  </a:lnTo>
                  <a:lnTo>
                    <a:pt x="823" y="248"/>
                  </a:lnTo>
                  <a:lnTo>
                    <a:pt x="813" y="167"/>
                  </a:lnTo>
                  <a:lnTo>
                    <a:pt x="853" y="161"/>
                  </a:lnTo>
                  <a:lnTo>
                    <a:pt x="855" y="167"/>
                  </a:lnTo>
                  <a:lnTo>
                    <a:pt x="858" y="179"/>
                  </a:lnTo>
                  <a:lnTo>
                    <a:pt x="864" y="195"/>
                  </a:lnTo>
                  <a:lnTo>
                    <a:pt x="868" y="212"/>
                  </a:lnTo>
                  <a:lnTo>
                    <a:pt x="872" y="224"/>
                  </a:lnTo>
                  <a:lnTo>
                    <a:pt x="874" y="232"/>
                  </a:lnTo>
                  <a:lnTo>
                    <a:pt x="878" y="234"/>
                  </a:lnTo>
                  <a:lnTo>
                    <a:pt x="886" y="242"/>
                  </a:lnTo>
                  <a:lnTo>
                    <a:pt x="896" y="250"/>
                  </a:lnTo>
                  <a:lnTo>
                    <a:pt x="908" y="258"/>
                  </a:lnTo>
                  <a:lnTo>
                    <a:pt x="916" y="262"/>
                  </a:lnTo>
                  <a:lnTo>
                    <a:pt x="920" y="266"/>
                  </a:lnTo>
                  <a:lnTo>
                    <a:pt x="971" y="319"/>
                  </a:lnTo>
                  <a:lnTo>
                    <a:pt x="994" y="293"/>
                  </a:lnTo>
                  <a:lnTo>
                    <a:pt x="1010" y="238"/>
                  </a:lnTo>
                  <a:lnTo>
                    <a:pt x="1059" y="201"/>
                  </a:lnTo>
                  <a:lnTo>
                    <a:pt x="1126" y="226"/>
                  </a:lnTo>
                  <a:lnTo>
                    <a:pt x="1203" y="252"/>
                  </a:lnTo>
                  <a:lnTo>
                    <a:pt x="1246" y="248"/>
                  </a:lnTo>
                  <a:close/>
                </a:path>
              </a:pathLst>
            </a:custGeom>
            <a:grpFill/>
            <a:ln w="0">
              <a:solidFill>
                <a:srgbClr val="414455"/>
              </a:solidFill>
              <a:prstDash val="solid"/>
              <a:round/>
            </a:ln>
          </p:spPr>
          <p:txBody>
            <a:bodyPr/>
            <a:lstStyle/>
            <a:p>
              <a:endParaRPr lang="zh-CN" altLang="en-US"/>
            </a:p>
          </p:txBody>
        </p:sp>
        <p:sp>
          <p:nvSpPr>
            <p:cNvPr id="82" name="Freeform 102"/>
            <p:cNvSpPr/>
            <p:nvPr/>
          </p:nvSpPr>
          <p:spPr bwMode="gray">
            <a:xfrm>
              <a:off x="3738" y="1458"/>
              <a:ext cx="630" cy="431"/>
            </a:xfrm>
            <a:custGeom>
              <a:avLst/>
              <a:gdLst>
                <a:gd name="T0" fmla="*/ 315 w 1260"/>
                <a:gd name="T1" fmla="*/ 87 h 862"/>
                <a:gd name="T2" fmla="*/ 309 w 1260"/>
                <a:gd name="T3" fmla="*/ 91 h 862"/>
                <a:gd name="T4" fmla="*/ 299 w 1260"/>
                <a:gd name="T5" fmla="*/ 98 h 862"/>
                <a:gd name="T6" fmla="*/ 293 w 1260"/>
                <a:gd name="T7" fmla="*/ 101 h 862"/>
                <a:gd name="T8" fmla="*/ 287 w 1260"/>
                <a:gd name="T9" fmla="*/ 98 h 862"/>
                <a:gd name="T10" fmla="*/ 279 w 1260"/>
                <a:gd name="T11" fmla="*/ 94 h 862"/>
                <a:gd name="T12" fmla="*/ 277 w 1260"/>
                <a:gd name="T13" fmla="*/ 106 h 862"/>
                <a:gd name="T14" fmla="*/ 274 w 1260"/>
                <a:gd name="T15" fmla="*/ 119 h 862"/>
                <a:gd name="T16" fmla="*/ 265 w 1260"/>
                <a:gd name="T17" fmla="*/ 127 h 862"/>
                <a:gd name="T18" fmla="*/ 263 w 1260"/>
                <a:gd name="T19" fmla="*/ 136 h 862"/>
                <a:gd name="T20" fmla="*/ 254 w 1260"/>
                <a:gd name="T21" fmla="*/ 143 h 862"/>
                <a:gd name="T22" fmla="*/ 241 w 1260"/>
                <a:gd name="T23" fmla="*/ 147 h 862"/>
                <a:gd name="T24" fmla="*/ 233 w 1260"/>
                <a:gd name="T25" fmla="*/ 149 h 862"/>
                <a:gd name="T26" fmla="*/ 236 w 1260"/>
                <a:gd name="T27" fmla="*/ 157 h 862"/>
                <a:gd name="T28" fmla="*/ 244 w 1260"/>
                <a:gd name="T29" fmla="*/ 167 h 862"/>
                <a:gd name="T30" fmla="*/ 241 w 1260"/>
                <a:gd name="T31" fmla="*/ 175 h 862"/>
                <a:gd name="T32" fmla="*/ 226 w 1260"/>
                <a:gd name="T33" fmla="*/ 177 h 862"/>
                <a:gd name="T34" fmla="*/ 216 w 1260"/>
                <a:gd name="T35" fmla="*/ 177 h 862"/>
                <a:gd name="T36" fmla="*/ 207 w 1260"/>
                <a:gd name="T37" fmla="*/ 177 h 862"/>
                <a:gd name="T38" fmla="*/ 202 w 1260"/>
                <a:gd name="T39" fmla="*/ 172 h 862"/>
                <a:gd name="T40" fmla="*/ 196 w 1260"/>
                <a:gd name="T41" fmla="*/ 170 h 862"/>
                <a:gd name="T42" fmla="*/ 191 w 1260"/>
                <a:gd name="T43" fmla="*/ 183 h 862"/>
                <a:gd name="T44" fmla="*/ 185 w 1260"/>
                <a:gd name="T45" fmla="*/ 199 h 862"/>
                <a:gd name="T46" fmla="*/ 178 w 1260"/>
                <a:gd name="T47" fmla="*/ 213 h 862"/>
                <a:gd name="T48" fmla="*/ 169 w 1260"/>
                <a:gd name="T49" fmla="*/ 216 h 862"/>
                <a:gd name="T50" fmla="*/ 147 w 1260"/>
                <a:gd name="T51" fmla="*/ 181 h 862"/>
                <a:gd name="T52" fmla="*/ 122 w 1260"/>
                <a:gd name="T53" fmla="*/ 132 h 862"/>
                <a:gd name="T54" fmla="*/ 66 w 1260"/>
                <a:gd name="T55" fmla="*/ 99 h 862"/>
                <a:gd name="T56" fmla="*/ 28 w 1260"/>
                <a:gd name="T57" fmla="*/ 96 h 862"/>
                <a:gd name="T58" fmla="*/ 21 w 1260"/>
                <a:gd name="T59" fmla="*/ 55 h 862"/>
                <a:gd name="T60" fmla="*/ 6 w 1260"/>
                <a:gd name="T61" fmla="*/ 26 h 862"/>
                <a:gd name="T62" fmla="*/ 33 w 1260"/>
                <a:gd name="T63" fmla="*/ 29 h 862"/>
                <a:gd name="T64" fmla="*/ 64 w 1260"/>
                <a:gd name="T65" fmla="*/ 0 h 862"/>
                <a:gd name="T66" fmla="*/ 101 w 1260"/>
                <a:gd name="T67" fmla="*/ 27 h 862"/>
                <a:gd name="T68" fmla="*/ 133 w 1260"/>
                <a:gd name="T69" fmla="*/ 34 h 862"/>
                <a:gd name="T70" fmla="*/ 172 w 1260"/>
                <a:gd name="T71" fmla="*/ 48 h 862"/>
                <a:gd name="T72" fmla="*/ 206 w 1260"/>
                <a:gd name="T73" fmla="*/ 62 h 862"/>
                <a:gd name="T74" fmla="*/ 214 w 1260"/>
                <a:gd name="T75" fmla="*/ 42 h 862"/>
                <a:gd name="T76" fmla="*/ 217 w 1260"/>
                <a:gd name="T77" fmla="*/ 53 h 862"/>
                <a:gd name="T78" fmla="*/ 219 w 1260"/>
                <a:gd name="T79" fmla="*/ 58 h 862"/>
                <a:gd name="T80" fmla="*/ 227 w 1260"/>
                <a:gd name="T81" fmla="*/ 65 h 862"/>
                <a:gd name="T82" fmla="*/ 243 w 1260"/>
                <a:gd name="T83" fmla="*/ 80 h 862"/>
                <a:gd name="T84" fmla="*/ 265 w 1260"/>
                <a:gd name="T85" fmla="*/ 51 h 862"/>
                <a:gd name="T86" fmla="*/ 312 w 1260"/>
                <a:gd name="T87" fmla="*/ 62 h 862"/>
                <a:gd name="T88" fmla="*/ 0 60000 65536"/>
                <a:gd name="T89" fmla="*/ 0 60000 65536"/>
                <a:gd name="T90" fmla="*/ 0 60000 65536"/>
                <a:gd name="T91" fmla="*/ 0 60000 65536"/>
                <a:gd name="T92" fmla="*/ 0 60000 65536"/>
                <a:gd name="T93" fmla="*/ 0 60000 65536"/>
                <a:gd name="T94" fmla="*/ 0 60000 65536"/>
                <a:gd name="T95" fmla="*/ 0 60000 65536"/>
                <a:gd name="T96" fmla="*/ 0 60000 65536"/>
                <a:gd name="T97" fmla="*/ 0 60000 65536"/>
                <a:gd name="T98" fmla="*/ 0 60000 65536"/>
                <a:gd name="T99" fmla="*/ 0 60000 65536"/>
                <a:gd name="T100" fmla="*/ 0 60000 65536"/>
                <a:gd name="T101" fmla="*/ 0 60000 65536"/>
                <a:gd name="T102" fmla="*/ 0 60000 65536"/>
                <a:gd name="T103" fmla="*/ 0 60000 65536"/>
                <a:gd name="T104" fmla="*/ 0 60000 65536"/>
                <a:gd name="T105" fmla="*/ 0 60000 65536"/>
                <a:gd name="T106" fmla="*/ 0 60000 65536"/>
                <a:gd name="T107" fmla="*/ 0 60000 65536"/>
                <a:gd name="T108" fmla="*/ 0 60000 65536"/>
                <a:gd name="T109" fmla="*/ 0 60000 65536"/>
                <a:gd name="T110" fmla="*/ 0 60000 65536"/>
                <a:gd name="T111" fmla="*/ 0 60000 65536"/>
                <a:gd name="T112" fmla="*/ 0 60000 65536"/>
                <a:gd name="T113" fmla="*/ 0 60000 65536"/>
                <a:gd name="T114" fmla="*/ 0 60000 65536"/>
                <a:gd name="T115" fmla="*/ 0 60000 65536"/>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w 1260"/>
                <a:gd name="T133" fmla="*/ 0 h 862"/>
                <a:gd name="T134" fmla="*/ 1260 w 1260"/>
                <a:gd name="T135" fmla="*/ 862 h 862"/>
              </a:gdLst>
              <a:ahLst/>
              <a:cxnLst>
                <a:cxn ang="T88">
                  <a:pos x="T0" y="T1"/>
                </a:cxn>
                <a:cxn ang="T89">
                  <a:pos x="T2" y="T3"/>
                </a:cxn>
                <a:cxn ang="T90">
                  <a:pos x="T4" y="T5"/>
                </a:cxn>
                <a:cxn ang="T91">
                  <a:pos x="T6" y="T7"/>
                </a:cxn>
                <a:cxn ang="T92">
                  <a:pos x="T8" y="T9"/>
                </a:cxn>
                <a:cxn ang="T93">
                  <a:pos x="T10" y="T11"/>
                </a:cxn>
                <a:cxn ang="T94">
                  <a:pos x="T12" y="T13"/>
                </a:cxn>
                <a:cxn ang="T95">
                  <a:pos x="T14" y="T15"/>
                </a:cxn>
                <a:cxn ang="T96">
                  <a:pos x="T16" y="T17"/>
                </a:cxn>
                <a:cxn ang="T97">
                  <a:pos x="T18" y="T19"/>
                </a:cxn>
                <a:cxn ang="T98">
                  <a:pos x="T20" y="T21"/>
                </a:cxn>
                <a:cxn ang="T99">
                  <a:pos x="T22" y="T23"/>
                </a:cxn>
                <a:cxn ang="T100">
                  <a:pos x="T24" y="T25"/>
                </a:cxn>
                <a:cxn ang="T101">
                  <a:pos x="T26" y="T27"/>
                </a:cxn>
                <a:cxn ang="T102">
                  <a:pos x="T28" y="T29"/>
                </a:cxn>
                <a:cxn ang="T103">
                  <a:pos x="T30" y="T31"/>
                </a:cxn>
                <a:cxn ang="T104">
                  <a:pos x="T32" y="T33"/>
                </a:cxn>
                <a:cxn ang="T105">
                  <a:pos x="T34" y="T35"/>
                </a:cxn>
                <a:cxn ang="T106">
                  <a:pos x="T36" y="T37"/>
                </a:cxn>
                <a:cxn ang="T107">
                  <a:pos x="T38" y="T39"/>
                </a:cxn>
                <a:cxn ang="T108">
                  <a:pos x="T40" y="T41"/>
                </a:cxn>
                <a:cxn ang="T109">
                  <a:pos x="T42" y="T43"/>
                </a:cxn>
                <a:cxn ang="T110">
                  <a:pos x="T44" y="T45"/>
                </a:cxn>
                <a:cxn ang="T111">
                  <a:pos x="T46" y="T47"/>
                </a:cxn>
                <a:cxn ang="T112">
                  <a:pos x="T48" y="T49"/>
                </a:cxn>
                <a:cxn ang="T113">
                  <a:pos x="T50" y="T51"/>
                </a:cxn>
                <a:cxn ang="T114">
                  <a:pos x="T52" y="T53"/>
                </a:cxn>
                <a:cxn ang="T115">
                  <a:pos x="T54" y="T55"/>
                </a:cxn>
                <a:cxn ang="T116">
                  <a:pos x="T56" y="T57"/>
                </a:cxn>
                <a:cxn ang="T117">
                  <a:pos x="T58" y="T59"/>
                </a:cxn>
                <a:cxn ang="T118">
                  <a:pos x="T60" y="T61"/>
                </a:cxn>
                <a:cxn ang="T119">
                  <a:pos x="T62" y="T63"/>
                </a:cxn>
                <a:cxn ang="T120">
                  <a:pos x="T64" y="T65"/>
                </a:cxn>
                <a:cxn ang="T121">
                  <a:pos x="T66" y="T67"/>
                </a:cxn>
                <a:cxn ang="T122">
                  <a:pos x="T68" y="T69"/>
                </a:cxn>
                <a:cxn ang="T123">
                  <a:pos x="T70" y="T71"/>
                </a:cxn>
                <a:cxn ang="T124">
                  <a:pos x="T72" y="T73"/>
                </a:cxn>
                <a:cxn ang="T125">
                  <a:pos x="T74" y="T75"/>
                </a:cxn>
                <a:cxn ang="T126">
                  <a:pos x="T76" y="T77"/>
                </a:cxn>
                <a:cxn ang="T127">
                  <a:pos x="T78" y="T79"/>
                </a:cxn>
                <a:cxn ang="T128">
                  <a:pos x="T80" y="T81"/>
                </a:cxn>
                <a:cxn ang="T129">
                  <a:pos x="T82" y="T83"/>
                </a:cxn>
                <a:cxn ang="T130">
                  <a:pos x="T84" y="T85"/>
                </a:cxn>
                <a:cxn ang="T131">
                  <a:pos x="T86" y="T87"/>
                </a:cxn>
              </a:cxnLst>
              <a:rect l="T132" t="T133" r="T134" b="T135"/>
              <a:pathLst>
                <a:path w="1260" h="862">
                  <a:moveTo>
                    <a:pt x="1246" y="248"/>
                  </a:moveTo>
                  <a:lnTo>
                    <a:pt x="1260" y="267"/>
                  </a:lnTo>
                  <a:lnTo>
                    <a:pt x="1258" y="348"/>
                  </a:lnTo>
                  <a:lnTo>
                    <a:pt x="1254" y="350"/>
                  </a:lnTo>
                  <a:lnTo>
                    <a:pt x="1246" y="356"/>
                  </a:lnTo>
                  <a:lnTo>
                    <a:pt x="1233" y="364"/>
                  </a:lnTo>
                  <a:lnTo>
                    <a:pt x="1219" y="374"/>
                  </a:lnTo>
                  <a:lnTo>
                    <a:pt x="1205" y="382"/>
                  </a:lnTo>
                  <a:lnTo>
                    <a:pt x="1195" y="390"/>
                  </a:lnTo>
                  <a:lnTo>
                    <a:pt x="1187" y="395"/>
                  </a:lnTo>
                  <a:lnTo>
                    <a:pt x="1179" y="399"/>
                  </a:lnTo>
                  <a:lnTo>
                    <a:pt x="1170" y="401"/>
                  </a:lnTo>
                  <a:lnTo>
                    <a:pt x="1160" y="401"/>
                  </a:lnTo>
                  <a:lnTo>
                    <a:pt x="1154" y="395"/>
                  </a:lnTo>
                  <a:lnTo>
                    <a:pt x="1146" y="390"/>
                  </a:lnTo>
                  <a:lnTo>
                    <a:pt x="1136" y="380"/>
                  </a:lnTo>
                  <a:lnTo>
                    <a:pt x="1124" y="376"/>
                  </a:lnTo>
                  <a:lnTo>
                    <a:pt x="1114" y="376"/>
                  </a:lnTo>
                  <a:lnTo>
                    <a:pt x="1110" y="384"/>
                  </a:lnTo>
                  <a:lnTo>
                    <a:pt x="1107" y="401"/>
                  </a:lnTo>
                  <a:lnTo>
                    <a:pt x="1105" y="423"/>
                  </a:lnTo>
                  <a:lnTo>
                    <a:pt x="1103" y="443"/>
                  </a:lnTo>
                  <a:lnTo>
                    <a:pt x="1101" y="460"/>
                  </a:lnTo>
                  <a:lnTo>
                    <a:pt x="1095" y="476"/>
                  </a:lnTo>
                  <a:lnTo>
                    <a:pt x="1085" y="490"/>
                  </a:lnTo>
                  <a:lnTo>
                    <a:pt x="1069" y="500"/>
                  </a:lnTo>
                  <a:lnTo>
                    <a:pt x="1059" y="508"/>
                  </a:lnTo>
                  <a:lnTo>
                    <a:pt x="1055" y="519"/>
                  </a:lnTo>
                  <a:lnTo>
                    <a:pt x="1053" y="531"/>
                  </a:lnTo>
                  <a:lnTo>
                    <a:pt x="1051" y="541"/>
                  </a:lnTo>
                  <a:lnTo>
                    <a:pt x="1045" y="551"/>
                  </a:lnTo>
                  <a:lnTo>
                    <a:pt x="1032" y="559"/>
                  </a:lnTo>
                  <a:lnTo>
                    <a:pt x="1016" y="569"/>
                  </a:lnTo>
                  <a:lnTo>
                    <a:pt x="996" y="576"/>
                  </a:lnTo>
                  <a:lnTo>
                    <a:pt x="979" y="584"/>
                  </a:lnTo>
                  <a:lnTo>
                    <a:pt x="965" y="588"/>
                  </a:lnTo>
                  <a:lnTo>
                    <a:pt x="951" y="590"/>
                  </a:lnTo>
                  <a:lnTo>
                    <a:pt x="941" y="592"/>
                  </a:lnTo>
                  <a:lnTo>
                    <a:pt x="933" y="596"/>
                  </a:lnTo>
                  <a:lnTo>
                    <a:pt x="929" y="604"/>
                  </a:lnTo>
                  <a:lnTo>
                    <a:pt x="933" y="614"/>
                  </a:lnTo>
                  <a:lnTo>
                    <a:pt x="943" y="628"/>
                  </a:lnTo>
                  <a:lnTo>
                    <a:pt x="955" y="641"/>
                  </a:lnTo>
                  <a:lnTo>
                    <a:pt x="967" y="651"/>
                  </a:lnTo>
                  <a:lnTo>
                    <a:pt x="977" y="665"/>
                  </a:lnTo>
                  <a:lnTo>
                    <a:pt x="981" y="677"/>
                  </a:lnTo>
                  <a:lnTo>
                    <a:pt x="975" y="691"/>
                  </a:lnTo>
                  <a:lnTo>
                    <a:pt x="963" y="699"/>
                  </a:lnTo>
                  <a:lnTo>
                    <a:pt x="943" y="702"/>
                  </a:lnTo>
                  <a:lnTo>
                    <a:pt x="923" y="704"/>
                  </a:lnTo>
                  <a:lnTo>
                    <a:pt x="906" y="706"/>
                  </a:lnTo>
                  <a:lnTo>
                    <a:pt x="892" y="708"/>
                  </a:lnTo>
                  <a:lnTo>
                    <a:pt x="880" y="708"/>
                  </a:lnTo>
                  <a:lnTo>
                    <a:pt x="864" y="708"/>
                  </a:lnTo>
                  <a:lnTo>
                    <a:pt x="847" y="706"/>
                  </a:lnTo>
                  <a:lnTo>
                    <a:pt x="833" y="706"/>
                  </a:lnTo>
                  <a:lnTo>
                    <a:pt x="827" y="706"/>
                  </a:lnTo>
                  <a:lnTo>
                    <a:pt x="825" y="702"/>
                  </a:lnTo>
                  <a:lnTo>
                    <a:pt x="819" y="697"/>
                  </a:lnTo>
                  <a:lnTo>
                    <a:pt x="809" y="687"/>
                  </a:lnTo>
                  <a:lnTo>
                    <a:pt x="799" y="679"/>
                  </a:lnTo>
                  <a:lnTo>
                    <a:pt x="792" y="675"/>
                  </a:lnTo>
                  <a:lnTo>
                    <a:pt x="786" y="679"/>
                  </a:lnTo>
                  <a:lnTo>
                    <a:pt x="780" y="691"/>
                  </a:lnTo>
                  <a:lnTo>
                    <a:pt x="774" y="708"/>
                  </a:lnTo>
                  <a:lnTo>
                    <a:pt x="766" y="732"/>
                  </a:lnTo>
                  <a:lnTo>
                    <a:pt x="756" y="756"/>
                  </a:lnTo>
                  <a:lnTo>
                    <a:pt x="748" y="777"/>
                  </a:lnTo>
                  <a:lnTo>
                    <a:pt x="742" y="795"/>
                  </a:lnTo>
                  <a:lnTo>
                    <a:pt x="733" y="821"/>
                  </a:lnTo>
                  <a:lnTo>
                    <a:pt x="723" y="838"/>
                  </a:lnTo>
                  <a:lnTo>
                    <a:pt x="711" y="850"/>
                  </a:lnTo>
                  <a:lnTo>
                    <a:pt x="699" y="854"/>
                  </a:lnTo>
                  <a:lnTo>
                    <a:pt x="687" y="858"/>
                  </a:lnTo>
                  <a:lnTo>
                    <a:pt x="677" y="862"/>
                  </a:lnTo>
                  <a:lnTo>
                    <a:pt x="671" y="862"/>
                  </a:lnTo>
                  <a:lnTo>
                    <a:pt x="671" y="799"/>
                  </a:lnTo>
                  <a:lnTo>
                    <a:pt x="585" y="722"/>
                  </a:lnTo>
                  <a:lnTo>
                    <a:pt x="595" y="669"/>
                  </a:lnTo>
                  <a:lnTo>
                    <a:pt x="536" y="602"/>
                  </a:lnTo>
                  <a:lnTo>
                    <a:pt x="490" y="527"/>
                  </a:lnTo>
                  <a:lnTo>
                    <a:pt x="335" y="482"/>
                  </a:lnTo>
                  <a:lnTo>
                    <a:pt x="297" y="460"/>
                  </a:lnTo>
                  <a:lnTo>
                    <a:pt x="262" y="393"/>
                  </a:lnTo>
                  <a:lnTo>
                    <a:pt x="223" y="327"/>
                  </a:lnTo>
                  <a:lnTo>
                    <a:pt x="144" y="388"/>
                  </a:lnTo>
                  <a:lnTo>
                    <a:pt x="114" y="382"/>
                  </a:lnTo>
                  <a:lnTo>
                    <a:pt x="112" y="352"/>
                  </a:lnTo>
                  <a:lnTo>
                    <a:pt x="77" y="303"/>
                  </a:lnTo>
                  <a:lnTo>
                    <a:pt x="83" y="220"/>
                  </a:lnTo>
                  <a:lnTo>
                    <a:pt x="42" y="165"/>
                  </a:lnTo>
                  <a:lnTo>
                    <a:pt x="0" y="157"/>
                  </a:lnTo>
                  <a:lnTo>
                    <a:pt x="24" y="102"/>
                  </a:lnTo>
                  <a:lnTo>
                    <a:pt x="67" y="116"/>
                  </a:lnTo>
                  <a:lnTo>
                    <a:pt x="83" y="96"/>
                  </a:lnTo>
                  <a:lnTo>
                    <a:pt x="132" y="118"/>
                  </a:lnTo>
                  <a:lnTo>
                    <a:pt x="124" y="53"/>
                  </a:lnTo>
                  <a:lnTo>
                    <a:pt x="160" y="23"/>
                  </a:lnTo>
                  <a:lnTo>
                    <a:pt x="256" y="0"/>
                  </a:lnTo>
                  <a:lnTo>
                    <a:pt x="280" y="63"/>
                  </a:lnTo>
                  <a:lnTo>
                    <a:pt x="343" y="132"/>
                  </a:lnTo>
                  <a:lnTo>
                    <a:pt x="406" y="110"/>
                  </a:lnTo>
                  <a:lnTo>
                    <a:pt x="453" y="114"/>
                  </a:lnTo>
                  <a:lnTo>
                    <a:pt x="488" y="81"/>
                  </a:lnTo>
                  <a:lnTo>
                    <a:pt x="530" y="134"/>
                  </a:lnTo>
                  <a:lnTo>
                    <a:pt x="650" y="110"/>
                  </a:lnTo>
                  <a:lnTo>
                    <a:pt x="673" y="142"/>
                  </a:lnTo>
                  <a:lnTo>
                    <a:pt x="689" y="191"/>
                  </a:lnTo>
                  <a:lnTo>
                    <a:pt x="742" y="177"/>
                  </a:lnTo>
                  <a:lnTo>
                    <a:pt x="790" y="250"/>
                  </a:lnTo>
                  <a:lnTo>
                    <a:pt x="823" y="248"/>
                  </a:lnTo>
                  <a:lnTo>
                    <a:pt x="813" y="167"/>
                  </a:lnTo>
                  <a:lnTo>
                    <a:pt x="853" y="161"/>
                  </a:lnTo>
                  <a:lnTo>
                    <a:pt x="855" y="167"/>
                  </a:lnTo>
                  <a:lnTo>
                    <a:pt x="858" y="179"/>
                  </a:lnTo>
                  <a:lnTo>
                    <a:pt x="864" y="195"/>
                  </a:lnTo>
                  <a:lnTo>
                    <a:pt x="868" y="212"/>
                  </a:lnTo>
                  <a:lnTo>
                    <a:pt x="872" y="224"/>
                  </a:lnTo>
                  <a:lnTo>
                    <a:pt x="874" y="232"/>
                  </a:lnTo>
                  <a:lnTo>
                    <a:pt x="878" y="234"/>
                  </a:lnTo>
                  <a:lnTo>
                    <a:pt x="886" y="242"/>
                  </a:lnTo>
                  <a:lnTo>
                    <a:pt x="896" y="250"/>
                  </a:lnTo>
                  <a:lnTo>
                    <a:pt x="908" y="258"/>
                  </a:lnTo>
                  <a:lnTo>
                    <a:pt x="916" y="262"/>
                  </a:lnTo>
                  <a:lnTo>
                    <a:pt x="920" y="266"/>
                  </a:lnTo>
                  <a:lnTo>
                    <a:pt x="971" y="319"/>
                  </a:lnTo>
                  <a:lnTo>
                    <a:pt x="994" y="293"/>
                  </a:lnTo>
                  <a:lnTo>
                    <a:pt x="1010" y="238"/>
                  </a:lnTo>
                  <a:lnTo>
                    <a:pt x="1059" y="201"/>
                  </a:lnTo>
                  <a:lnTo>
                    <a:pt x="1126" y="226"/>
                  </a:lnTo>
                  <a:lnTo>
                    <a:pt x="1203" y="252"/>
                  </a:lnTo>
                  <a:lnTo>
                    <a:pt x="1246" y="248"/>
                  </a:lnTo>
                </a:path>
              </a:pathLst>
            </a:custGeom>
            <a:grpFill/>
            <a:ln w="6350">
              <a:solidFill>
                <a:srgbClr val="414455"/>
              </a:solidFill>
              <a:prstDash val="solid"/>
              <a:round/>
            </a:ln>
          </p:spPr>
          <p:txBody>
            <a:bodyPr/>
            <a:lstStyle/>
            <a:p>
              <a:endParaRPr lang="zh-CN" altLang="en-US"/>
            </a:p>
          </p:txBody>
        </p:sp>
        <p:sp>
          <p:nvSpPr>
            <p:cNvPr id="83" name="Freeform 103"/>
            <p:cNvSpPr/>
            <p:nvPr/>
          </p:nvSpPr>
          <p:spPr bwMode="gray">
            <a:xfrm>
              <a:off x="3599" y="839"/>
              <a:ext cx="861" cy="778"/>
            </a:xfrm>
            <a:custGeom>
              <a:avLst/>
              <a:gdLst>
                <a:gd name="T0" fmla="*/ 419 w 1722"/>
                <a:gd name="T1" fmla="*/ 147 h 1557"/>
                <a:gd name="T2" fmla="*/ 423 w 1722"/>
                <a:gd name="T3" fmla="*/ 159 h 1557"/>
                <a:gd name="T4" fmla="*/ 428 w 1722"/>
                <a:gd name="T5" fmla="*/ 173 h 1557"/>
                <a:gd name="T6" fmla="*/ 419 w 1722"/>
                <a:gd name="T7" fmla="*/ 185 h 1557"/>
                <a:gd name="T8" fmla="*/ 421 w 1722"/>
                <a:gd name="T9" fmla="*/ 196 h 1557"/>
                <a:gd name="T10" fmla="*/ 431 w 1722"/>
                <a:gd name="T11" fmla="*/ 209 h 1557"/>
                <a:gd name="T12" fmla="*/ 429 w 1722"/>
                <a:gd name="T13" fmla="*/ 233 h 1557"/>
                <a:gd name="T14" fmla="*/ 425 w 1722"/>
                <a:gd name="T15" fmla="*/ 256 h 1557"/>
                <a:gd name="T16" fmla="*/ 417 w 1722"/>
                <a:gd name="T17" fmla="*/ 278 h 1557"/>
                <a:gd name="T18" fmla="*/ 418 w 1722"/>
                <a:gd name="T19" fmla="*/ 290 h 1557"/>
                <a:gd name="T20" fmla="*/ 404 w 1722"/>
                <a:gd name="T21" fmla="*/ 293 h 1557"/>
                <a:gd name="T22" fmla="*/ 383 w 1722"/>
                <a:gd name="T23" fmla="*/ 292 h 1557"/>
                <a:gd name="T24" fmla="*/ 374 w 1722"/>
                <a:gd name="T25" fmla="*/ 295 h 1557"/>
                <a:gd name="T26" fmla="*/ 367 w 1722"/>
                <a:gd name="T27" fmla="*/ 309 h 1557"/>
                <a:gd name="T28" fmla="*/ 358 w 1722"/>
                <a:gd name="T29" fmla="*/ 318 h 1557"/>
                <a:gd name="T30" fmla="*/ 368 w 1722"/>
                <a:gd name="T31" fmla="*/ 333 h 1557"/>
                <a:gd name="T32" fmla="*/ 375 w 1722"/>
                <a:gd name="T33" fmla="*/ 350 h 1557"/>
                <a:gd name="T34" fmla="*/ 380 w 1722"/>
                <a:gd name="T35" fmla="*/ 367 h 1557"/>
                <a:gd name="T36" fmla="*/ 334 w 1722"/>
                <a:gd name="T37" fmla="*/ 359 h 1557"/>
                <a:gd name="T38" fmla="*/ 299 w 1722"/>
                <a:gd name="T39" fmla="*/ 376 h 1557"/>
                <a:gd name="T40" fmla="*/ 275 w 1722"/>
                <a:gd name="T41" fmla="*/ 371 h 1557"/>
                <a:gd name="T42" fmla="*/ 237 w 1722"/>
                <a:gd name="T43" fmla="*/ 345 h 1557"/>
                <a:gd name="T44" fmla="*/ 183 w 1722"/>
                <a:gd name="T45" fmla="*/ 338 h 1557"/>
                <a:gd name="T46" fmla="*/ 134 w 1722"/>
                <a:gd name="T47" fmla="*/ 309 h 1557"/>
                <a:gd name="T48" fmla="*/ 93 w 1722"/>
                <a:gd name="T49" fmla="*/ 288 h 1557"/>
                <a:gd name="T50" fmla="*/ 118 w 1722"/>
                <a:gd name="T51" fmla="*/ 211 h 1557"/>
                <a:gd name="T52" fmla="*/ 133 w 1722"/>
                <a:gd name="T53" fmla="*/ 147 h 1557"/>
                <a:gd name="T54" fmla="*/ 106 w 1722"/>
                <a:gd name="T55" fmla="*/ 89 h 1557"/>
                <a:gd name="T56" fmla="*/ 45 w 1722"/>
                <a:gd name="T57" fmla="*/ 63 h 1557"/>
                <a:gd name="T58" fmla="*/ 12 w 1722"/>
                <a:gd name="T59" fmla="*/ 35 h 1557"/>
                <a:gd name="T60" fmla="*/ 9 w 1722"/>
                <a:gd name="T61" fmla="*/ 18 h 1557"/>
                <a:gd name="T62" fmla="*/ 25 w 1722"/>
                <a:gd name="T63" fmla="*/ 11 h 1557"/>
                <a:gd name="T64" fmla="*/ 45 w 1722"/>
                <a:gd name="T65" fmla="*/ 4 h 1557"/>
                <a:gd name="T66" fmla="*/ 61 w 1722"/>
                <a:gd name="T67" fmla="*/ 1 h 1557"/>
                <a:gd name="T68" fmla="*/ 82 w 1722"/>
                <a:gd name="T69" fmla="*/ 11 h 1557"/>
                <a:gd name="T70" fmla="*/ 94 w 1722"/>
                <a:gd name="T71" fmla="*/ 8 h 1557"/>
                <a:gd name="T72" fmla="*/ 104 w 1722"/>
                <a:gd name="T73" fmla="*/ 6 h 1557"/>
                <a:gd name="T74" fmla="*/ 127 w 1722"/>
                <a:gd name="T75" fmla="*/ 24 h 1557"/>
                <a:gd name="T76" fmla="*/ 146 w 1722"/>
                <a:gd name="T77" fmla="*/ 46 h 1557"/>
                <a:gd name="T78" fmla="*/ 160 w 1722"/>
                <a:gd name="T79" fmla="*/ 69 h 1557"/>
                <a:gd name="T80" fmla="*/ 175 w 1722"/>
                <a:gd name="T81" fmla="*/ 92 h 1557"/>
                <a:gd name="T82" fmla="*/ 184 w 1722"/>
                <a:gd name="T83" fmla="*/ 101 h 1557"/>
                <a:gd name="T84" fmla="*/ 194 w 1722"/>
                <a:gd name="T85" fmla="*/ 123 h 1557"/>
                <a:gd name="T86" fmla="*/ 206 w 1722"/>
                <a:gd name="T87" fmla="*/ 138 h 1557"/>
                <a:gd name="T88" fmla="*/ 225 w 1722"/>
                <a:gd name="T89" fmla="*/ 141 h 1557"/>
                <a:gd name="T90" fmla="*/ 245 w 1722"/>
                <a:gd name="T91" fmla="*/ 137 h 1557"/>
                <a:gd name="T92" fmla="*/ 267 w 1722"/>
                <a:gd name="T93" fmla="*/ 143 h 1557"/>
                <a:gd name="T94" fmla="*/ 281 w 1722"/>
                <a:gd name="T95" fmla="*/ 152 h 1557"/>
                <a:gd name="T96" fmla="*/ 293 w 1722"/>
                <a:gd name="T97" fmla="*/ 154 h 1557"/>
                <a:gd name="T98" fmla="*/ 298 w 1722"/>
                <a:gd name="T99" fmla="*/ 154 h 1557"/>
                <a:gd name="T100" fmla="*/ 300 w 1722"/>
                <a:gd name="T101" fmla="*/ 160 h 1557"/>
                <a:gd name="T102" fmla="*/ 308 w 1722"/>
                <a:gd name="T103" fmla="*/ 175 h 1557"/>
                <a:gd name="T104" fmla="*/ 317 w 1722"/>
                <a:gd name="T105" fmla="*/ 191 h 1557"/>
                <a:gd name="T106" fmla="*/ 329 w 1722"/>
                <a:gd name="T107" fmla="*/ 197 h 1557"/>
                <a:gd name="T108" fmla="*/ 350 w 1722"/>
                <a:gd name="T109" fmla="*/ 191 h 1557"/>
                <a:gd name="T110" fmla="*/ 368 w 1722"/>
                <a:gd name="T111" fmla="*/ 175 h 1557"/>
                <a:gd name="T112" fmla="*/ 382 w 1722"/>
                <a:gd name="T113" fmla="*/ 160 h 1557"/>
                <a:gd name="T114" fmla="*/ 396 w 1722"/>
                <a:gd name="T115" fmla="*/ 148 h 1557"/>
                <a:gd name="T116" fmla="*/ 414 w 1722"/>
                <a:gd name="T117" fmla="*/ 140 h 1557"/>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60000 65536"/>
                <a:gd name="T151" fmla="*/ 0 60000 65536"/>
                <a:gd name="T152" fmla="*/ 0 60000 65536"/>
                <a:gd name="T153" fmla="*/ 0 60000 65536"/>
                <a:gd name="T154" fmla="*/ 0 60000 65536"/>
                <a:gd name="T155" fmla="*/ 0 60000 65536"/>
                <a:gd name="T156" fmla="*/ 0 60000 65536"/>
                <a:gd name="T157" fmla="*/ 0 60000 65536"/>
                <a:gd name="T158" fmla="*/ 0 60000 65536"/>
                <a:gd name="T159" fmla="*/ 0 60000 65536"/>
                <a:gd name="T160" fmla="*/ 0 60000 65536"/>
                <a:gd name="T161" fmla="*/ 0 60000 65536"/>
                <a:gd name="T162" fmla="*/ 0 60000 65536"/>
                <a:gd name="T163" fmla="*/ 0 60000 65536"/>
                <a:gd name="T164" fmla="*/ 0 60000 65536"/>
                <a:gd name="T165" fmla="*/ 0 60000 65536"/>
                <a:gd name="T166" fmla="*/ 0 60000 65536"/>
                <a:gd name="T167" fmla="*/ 0 60000 65536"/>
                <a:gd name="T168" fmla="*/ 0 60000 65536"/>
                <a:gd name="T169" fmla="*/ 0 60000 65536"/>
                <a:gd name="T170" fmla="*/ 0 60000 65536"/>
                <a:gd name="T171" fmla="*/ 0 60000 65536"/>
                <a:gd name="T172" fmla="*/ 0 60000 65536"/>
                <a:gd name="T173" fmla="*/ 0 60000 65536"/>
                <a:gd name="T174" fmla="*/ 0 60000 65536"/>
                <a:gd name="T175" fmla="*/ 0 60000 65536"/>
                <a:gd name="T176" fmla="*/ 0 60000 65536"/>
                <a:gd name="T177" fmla="*/ 0 w 1722"/>
                <a:gd name="T178" fmla="*/ 0 h 1557"/>
                <a:gd name="T179" fmla="*/ 1722 w 1722"/>
                <a:gd name="T180" fmla="*/ 1557 h 1557"/>
              </a:gdLst>
              <a:ahLst/>
              <a:cxnLst>
                <a:cxn ang="T118">
                  <a:pos x="T0" y="T1"/>
                </a:cxn>
                <a:cxn ang="T119">
                  <a:pos x="T2" y="T3"/>
                </a:cxn>
                <a:cxn ang="T120">
                  <a:pos x="T4" y="T5"/>
                </a:cxn>
                <a:cxn ang="T121">
                  <a:pos x="T6" y="T7"/>
                </a:cxn>
                <a:cxn ang="T122">
                  <a:pos x="T8" y="T9"/>
                </a:cxn>
                <a:cxn ang="T123">
                  <a:pos x="T10" y="T11"/>
                </a:cxn>
                <a:cxn ang="T124">
                  <a:pos x="T12" y="T13"/>
                </a:cxn>
                <a:cxn ang="T125">
                  <a:pos x="T14" y="T15"/>
                </a:cxn>
                <a:cxn ang="T126">
                  <a:pos x="T16" y="T17"/>
                </a:cxn>
                <a:cxn ang="T127">
                  <a:pos x="T18" y="T19"/>
                </a:cxn>
                <a:cxn ang="T128">
                  <a:pos x="T20" y="T21"/>
                </a:cxn>
                <a:cxn ang="T129">
                  <a:pos x="T22" y="T23"/>
                </a:cxn>
                <a:cxn ang="T130">
                  <a:pos x="T24" y="T25"/>
                </a:cxn>
                <a:cxn ang="T131">
                  <a:pos x="T26" y="T27"/>
                </a:cxn>
                <a:cxn ang="T132">
                  <a:pos x="T28" y="T29"/>
                </a:cxn>
                <a:cxn ang="T133">
                  <a:pos x="T30" y="T31"/>
                </a:cxn>
                <a:cxn ang="T134">
                  <a:pos x="T32" y="T33"/>
                </a:cxn>
                <a:cxn ang="T135">
                  <a:pos x="T34" y="T35"/>
                </a:cxn>
                <a:cxn ang="T136">
                  <a:pos x="T36" y="T37"/>
                </a:cxn>
                <a:cxn ang="T137">
                  <a:pos x="T38" y="T39"/>
                </a:cxn>
                <a:cxn ang="T138">
                  <a:pos x="T40" y="T41"/>
                </a:cxn>
                <a:cxn ang="T139">
                  <a:pos x="T42" y="T43"/>
                </a:cxn>
                <a:cxn ang="T140">
                  <a:pos x="T44" y="T45"/>
                </a:cxn>
                <a:cxn ang="T141">
                  <a:pos x="T46" y="T47"/>
                </a:cxn>
                <a:cxn ang="T142">
                  <a:pos x="T48" y="T49"/>
                </a:cxn>
                <a:cxn ang="T143">
                  <a:pos x="T50" y="T51"/>
                </a:cxn>
                <a:cxn ang="T144">
                  <a:pos x="T52" y="T53"/>
                </a:cxn>
                <a:cxn ang="T145">
                  <a:pos x="T54" y="T55"/>
                </a:cxn>
                <a:cxn ang="T146">
                  <a:pos x="T56" y="T57"/>
                </a:cxn>
                <a:cxn ang="T147">
                  <a:pos x="T58" y="T59"/>
                </a:cxn>
                <a:cxn ang="T148">
                  <a:pos x="T60" y="T61"/>
                </a:cxn>
                <a:cxn ang="T149">
                  <a:pos x="T62" y="T63"/>
                </a:cxn>
                <a:cxn ang="T150">
                  <a:pos x="T64" y="T65"/>
                </a:cxn>
                <a:cxn ang="T151">
                  <a:pos x="T66" y="T67"/>
                </a:cxn>
                <a:cxn ang="T152">
                  <a:pos x="T68" y="T69"/>
                </a:cxn>
                <a:cxn ang="T153">
                  <a:pos x="T70" y="T71"/>
                </a:cxn>
                <a:cxn ang="T154">
                  <a:pos x="T72" y="T73"/>
                </a:cxn>
                <a:cxn ang="T155">
                  <a:pos x="T74" y="T75"/>
                </a:cxn>
                <a:cxn ang="T156">
                  <a:pos x="T76" y="T77"/>
                </a:cxn>
                <a:cxn ang="T157">
                  <a:pos x="T78" y="T79"/>
                </a:cxn>
                <a:cxn ang="T158">
                  <a:pos x="T80" y="T81"/>
                </a:cxn>
                <a:cxn ang="T159">
                  <a:pos x="T82" y="T83"/>
                </a:cxn>
                <a:cxn ang="T160">
                  <a:pos x="T84" y="T85"/>
                </a:cxn>
                <a:cxn ang="T161">
                  <a:pos x="T86" y="T87"/>
                </a:cxn>
                <a:cxn ang="T162">
                  <a:pos x="T88" y="T89"/>
                </a:cxn>
                <a:cxn ang="T163">
                  <a:pos x="T90" y="T91"/>
                </a:cxn>
                <a:cxn ang="T164">
                  <a:pos x="T92" y="T93"/>
                </a:cxn>
                <a:cxn ang="T165">
                  <a:pos x="T94" y="T95"/>
                </a:cxn>
                <a:cxn ang="T166">
                  <a:pos x="T96" y="T97"/>
                </a:cxn>
                <a:cxn ang="T167">
                  <a:pos x="T98" y="T99"/>
                </a:cxn>
                <a:cxn ang="T168">
                  <a:pos x="T100" y="T101"/>
                </a:cxn>
                <a:cxn ang="T169">
                  <a:pos x="T102" y="T103"/>
                </a:cxn>
                <a:cxn ang="T170">
                  <a:pos x="T104" y="T105"/>
                </a:cxn>
                <a:cxn ang="T171">
                  <a:pos x="T106" y="T107"/>
                </a:cxn>
                <a:cxn ang="T172">
                  <a:pos x="T108" y="T109"/>
                </a:cxn>
                <a:cxn ang="T173">
                  <a:pos x="T110" y="T111"/>
                </a:cxn>
                <a:cxn ang="T174">
                  <a:pos x="T112" y="T113"/>
                </a:cxn>
                <a:cxn ang="T175">
                  <a:pos x="T114" y="T115"/>
                </a:cxn>
                <a:cxn ang="T176">
                  <a:pos x="T116" y="T117"/>
                </a:cxn>
              </a:cxnLst>
              <a:rect l="T177" t="T178" r="T179" b="T180"/>
              <a:pathLst>
                <a:path w="1722" h="1557">
                  <a:moveTo>
                    <a:pt x="1673" y="557"/>
                  </a:moveTo>
                  <a:lnTo>
                    <a:pt x="1673" y="561"/>
                  </a:lnTo>
                  <a:lnTo>
                    <a:pt x="1673" y="575"/>
                  </a:lnTo>
                  <a:lnTo>
                    <a:pt x="1675" y="590"/>
                  </a:lnTo>
                  <a:lnTo>
                    <a:pt x="1675" y="606"/>
                  </a:lnTo>
                  <a:lnTo>
                    <a:pt x="1675" y="618"/>
                  </a:lnTo>
                  <a:lnTo>
                    <a:pt x="1681" y="628"/>
                  </a:lnTo>
                  <a:lnTo>
                    <a:pt x="1691" y="639"/>
                  </a:lnTo>
                  <a:lnTo>
                    <a:pt x="1702" y="649"/>
                  </a:lnTo>
                  <a:lnTo>
                    <a:pt x="1712" y="661"/>
                  </a:lnTo>
                  <a:lnTo>
                    <a:pt x="1714" y="673"/>
                  </a:lnTo>
                  <a:lnTo>
                    <a:pt x="1710" y="693"/>
                  </a:lnTo>
                  <a:lnTo>
                    <a:pt x="1698" y="712"/>
                  </a:lnTo>
                  <a:lnTo>
                    <a:pt x="1687" y="728"/>
                  </a:lnTo>
                  <a:lnTo>
                    <a:pt x="1681" y="736"/>
                  </a:lnTo>
                  <a:lnTo>
                    <a:pt x="1673" y="742"/>
                  </a:lnTo>
                  <a:lnTo>
                    <a:pt x="1669" y="752"/>
                  </a:lnTo>
                  <a:lnTo>
                    <a:pt x="1667" y="762"/>
                  </a:lnTo>
                  <a:lnTo>
                    <a:pt x="1673" y="773"/>
                  </a:lnTo>
                  <a:lnTo>
                    <a:pt x="1683" y="787"/>
                  </a:lnTo>
                  <a:lnTo>
                    <a:pt x="1697" y="799"/>
                  </a:lnTo>
                  <a:lnTo>
                    <a:pt x="1708" y="811"/>
                  </a:lnTo>
                  <a:lnTo>
                    <a:pt x="1718" y="823"/>
                  </a:lnTo>
                  <a:lnTo>
                    <a:pt x="1722" y="836"/>
                  </a:lnTo>
                  <a:lnTo>
                    <a:pt x="1720" y="852"/>
                  </a:lnTo>
                  <a:lnTo>
                    <a:pt x="1720" y="876"/>
                  </a:lnTo>
                  <a:lnTo>
                    <a:pt x="1718" y="905"/>
                  </a:lnTo>
                  <a:lnTo>
                    <a:pt x="1716" y="935"/>
                  </a:lnTo>
                  <a:lnTo>
                    <a:pt x="1714" y="964"/>
                  </a:lnTo>
                  <a:lnTo>
                    <a:pt x="1712" y="988"/>
                  </a:lnTo>
                  <a:lnTo>
                    <a:pt x="1708" y="1002"/>
                  </a:lnTo>
                  <a:lnTo>
                    <a:pt x="1697" y="1025"/>
                  </a:lnTo>
                  <a:lnTo>
                    <a:pt x="1687" y="1051"/>
                  </a:lnTo>
                  <a:lnTo>
                    <a:pt x="1675" y="1074"/>
                  </a:lnTo>
                  <a:lnTo>
                    <a:pt x="1667" y="1096"/>
                  </a:lnTo>
                  <a:lnTo>
                    <a:pt x="1667" y="1114"/>
                  </a:lnTo>
                  <a:lnTo>
                    <a:pt x="1667" y="1130"/>
                  </a:lnTo>
                  <a:lnTo>
                    <a:pt x="1669" y="1139"/>
                  </a:lnTo>
                  <a:lnTo>
                    <a:pt x="1671" y="1151"/>
                  </a:lnTo>
                  <a:lnTo>
                    <a:pt x="1671" y="1163"/>
                  </a:lnTo>
                  <a:lnTo>
                    <a:pt x="1667" y="1171"/>
                  </a:lnTo>
                  <a:lnTo>
                    <a:pt x="1655" y="1175"/>
                  </a:lnTo>
                  <a:lnTo>
                    <a:pt x="1639" y="1175"/>
                  </a:lnTo>
                  <a:lnTo>
                    <a:pt x="1614" y="1175"/>
                  </a:lnTo>
                  <a:lnTo>
                    <a:pt x="1586" y="1175"/>
                  </a:lnTo>
                  <a:lnTo>
                    <a:pt x="1561" y="1173"/>
                  </a:lnTo>
                  <a:lnTo>
                    <a:pt x="1539" y="1171"/>
                  </a:lnTo>
                  <a:lnTo>
                    <a:pt x="1529" y="1169"/>
                  </a:lnTo>
                  <a:lnTo>
                    <a:pt x="1521" y="1169"/>
                  </a:lnTo>
                  <a:lnTo>
                    <a:pt x="1511" y="1171"/>
                  </a:lnTo>
                  <a:lnTo>
                    <a:pt x="1502" y="1177"/>
                  </a:lnTo>
                  <a:lnTo>
                    <a:pt x="1496" y="1183"/>
                  </a:lnTo>
                  <a:lnTo>
                    <a:pt x="1492" y="1193"/>
                  </a:lnTo>
                  <a:lnTo>
                    <a:pt x="1486" y="1206"/>
                  </a:lnTo>
                  <a:lnTo>
                    <a:pt x="1478" y="1222"/>
                  </a:lnTo>
                  <a:lnTo>
                    <a:pt x="1468" y="1238"/>
                  </a:lnTo>
                  <a:lnTo>
                    <a:pt x="1458" y="1246"/>
                  </a:lnTo>
                  <a:lnTo>
                    <a:pt x="1445" y="1254"/>
                  </a:lnTo>
                  <a:lnTo>
                    <a:pt x="1435" y="1261"/>
                  </a:lnTo>
                  <a:lnTo>
                    <a:pt x="1429" y="1273"/>
                  </a:lnTo>
                  <a:lnTo>
                    <a:pt x="1433" y="1285"/>
                  </a:lnTo>
                  <a:lnTo>
                    <a:pt x="1443" y="1297"/>
                  </a:lnTo>
                  <a:lnTo>
                    <a:pt x="1456" y="1313"/>
                  </a:lnTo>
                  <a:lnTo>
                    <a:pt x="1470" y="1332"/>
                  </a:lnTo>
                  <a:lnTo>
                    <a:pt x="1480" y="1350"/>
                  </a:lnTo>
                  <a:lnTo>
                    <a:pt x="1486" y="1364"/>
                  </a:lnTo>
                  <a:lnTo>
                    <a:pt x="1492" y="1381"/>
                  </a:lnTo>
                  <a:lnTo>
                    <a:pt x="1498" y="1401"/>
                  </a:lnTo>
                  <a:lnTo>
                    <a:pt x="1504" y="1423"/>
                  </a:lnTo>
                  <a:lnTo>
                    <a:pt x="1510" y="1441"/>
                  </a:lnTo>
                  <a:lnTo>
                    <a:pt x="1513" y="1454"/>
                  </a:lnTo>
                  <a:lnTo>
                    <a:pt x="1517" y="1470"/>
                  </a:lnTo>
                  <a:lnTo>
                    <a:pt x="1521" y="1482"/>
                  </a:lnTo>
                  <a:lnTo>
                    <a:pt x="1523" y="1486"/>
                  </a:lnTo>
                  <a:lnTo>
                    <a:pt x="1480" y="1490"/>
                  </a:lnTo>
                  <a:lnTo>
                    <a:pt x="1336" y="1439"/>
                  </a:lnTo>
                  <a:lnTo>
                    <a:pt x="1287" y="1476"/>
                  </a:lnTo>
                  <a:lnTo>
                    <a:pt x="1271" y="1531"/>
                  </a:lnTo>
                  <a:lnTo>
                    <a:pt x="1248" y="1557"/>
                  </a:lnTo>
                  <a:lnTo>
                    <a:pt x="1195" y="1504"/>
                  </a:lnTo>
                  <a:lnTo>
                    <a:pt x="1151" y="1472"/>
                  </a:lnTo>
                  <a:lnTo>
                    <a:pt x="1130" y="1399"/>
                  </a:lnTo>
                  <a:lnTo>
                    <a:pt x="1090" y="1405"/>
                  </a:lnTo>
                  <a:lnTo>
                    <a:pt x="1100" y="1486"/>
                  </a:lnTo>
                  <a:lnTo>
                    <a:pt x="1067" y="1488"/>
                  </a:lnTo>
                  <a:lnTo>
                    <a:pt x="1019" y="1415"/>
                  </a:lnTo>
                  <a:lnTo>
                    <a:pt x="966" y="1429"/>
                  </a:lnTo>
                  <a:lnTo>
                    <a:pt x="950" y="1380"/>
                  </a:lnTo>
                  <a:lnTo>
                    <a:pt x="927" y="1348"/>
                  </a:lnTo>
                  <a:lnTo>
                    <a:pt x="807" y="1372"/>
                  </a:lnTo>
                  <a:lnTo>
                    <a:pt x="765" y="1322"/>
                  </a:lnTo>
                  <a:lnTo>
                    <a:pt x="730" y="1352"/>
                  </a:lnTo>
                  <a:lnTo>
                    <a:pt x="683" y="1348"/>
                  </a:lnTo>
                  <a:lnTo>
                    <a:pt x="620" y="1370"/>
                  </a:lnTo>
                  <a:lnTo>
                    <a:pt x="557" y="1301"/>
                  </a:lnTo>
                  <a:lnTo>
                    <a:pt x="533" y="1238"/>
                  </a:lnTo>
                  <a:lnTo>
                    <a:pt x="437" y="1261"/>
                  </a:lnTo>
                  <a:lnTo>
                    <a:pt x="401" y="1291"/>
                  </a:lnTo>
                  <a:lnTo>
                    <a:pt x="413" y="1208"/>
                  </a:lnTo>
                  <a:lnTo>
                    <a:pt x="372" y="1153"/>
                  </a:lnTo>
                  <a:lnTo>
                    <a:pt x="317" y="1094"/>
                  </a:lnTo>
                  <a:lnTo>
                    <a:pt x="332" y="1047"/>
                  </a:lnTo>
                  <a:lnTo>
                    <a:pt x="415" y="956"/>
                  </a:lnTo>
                  <a:lnTo>
                    <a:pt x="472" y="844"/>
                  </a:lnTo>
                  <a:lnTo>
                    <a:pt x="521" y="791"/>
                  </a:lnTo>
                  <a:lnTo>
                    <a:pt x="529" y="722"/>
                  </a:lnTo>
                  <a:lnTo>
                    <a:pt x="563" y="708"/>
                  </a:lnTo>
                  <a:lnTo>
                    <a:pt x="531" y="590"/>
                  </a:lnTo>
                  <a:lnTo>
                    <a:pt x="561" y="480"/>
                  </a:lnTo>
                  <a:lnTo>
                    <a:pt x="580" y="376"/>
                  </a:lnTo>
                  <a:lnTo>
                    <a:pt x="468" y="297"/>
                  </a:lnTo>
                  <a:lnTo>
                    <a:pt x="421" y="358"/>
                  </a:lnTo>
                  <a:lnTo>
                    <a:pt x="313" y="393"/>
                  </a:lnTo>
                  <a:lnTo>
                    <a:pt x="210" y="393"/>
                  </a:lnTo>
                  <a:lnTo>
                    <a:pt x="183" y="321"/>
                  </a:lnTo>
                  <a:lnTo>
                    <a:pt x="179" y="254"/>
                  </a:lnTo>
                  <a:lnTo>
                    <a:pt x="112" y="226"/>
                  </a:lnTo>
                  <a:lnTo>
                    <a:pt x="88" y="273"/>
                  </a:lnTo>
                  <a:lnTo>
                    <a:pt x="0" y="222"/>
                  </a:lnTo>
                  <a:lnTo>
                    <a:pt x="45" y="140"/>
                  </a:lnTo>
                  <a:lnTo>
                    <a:pt x="6" y="90"/>
                  </a:lnTo>
                  <a:lnTo>
                    <a:pt x="10" y="88"/>
                  </a:lnTo>
                  <a:lnTo>
                    <a:pt x="19" y="83"/>
                  </a:lnTo>
                  <a:lnTo>
                    <a:pt x="33" y="75"/>
                  </a:lnTo>
                  <a:lnTo>
                    <a:pt x="51" y="65"/>
                  </a:lnTo>
                  <a:lnTo>
                    <a:pt x="69" y="57"/>
                  </a:lnTo>
                  <a:lnTo>
                    <a:pt x="84" y="49"/>
                  </a:lnTo>
                  <a:lnTo>
                    <a:pt x="98" y="45"/>
                  </a:lnTo>
                  <a:lnTo>
                    <a:pt x="112" y="41"/>
                  </a:lnTo>
                  <a:lnTo>
                    <a:pt x="134" y="35"/>
                  </a:lnTo>
                  <a:lnTo>
                    <a:pt x="155" y="25"/>
                  </a:lnTo>
                  <a:lnTo>
                    <a:pt x="179" y="18"/>
                  </a:lnTo>
                  <a:lnTo>
                    <a:pt x="197" y="8"/>
                  </a:lnTo>
                  <a:lnTo>
                    <a:pt x="208" y="4"/>
                  </a:lnTo>
                  <a:lnTo>
                    <a:pt x="224" y="0"/>
                  </a:lnTo>
                  <a:lnTo>
                    <a:pt x="244" y="4"/>
                  </a:lnTo>
                  <a:lnTo>
                    <a:pt x="267" y="14"/>
                  </a:lnTo>
                  <a:lnTo>
                    <a:pt x="293" y="25"/>
                  </a:lnTo>
                  <a:lnTo>
                    <a:pt x="313" y="39"/>
                  </a:lnTo>
                  <a:lnTo>
                    <a:pt x="328" y="47"/>
                  </a:lnTo>
                  <a:lnTo>
                    <a:pt x="344" y="51"/>
                  </a:lnTo>
                  <a:lnTo>
                    <a:pt x="358" y="49"/>
                  </a:lnTo>
                  <a:lnTo>
                    <a:pt x="366" y="43"/>
                  </a:lnTo>
                  <a:lnTo>
                    <a:pt x="374" y="35"/>
                  </a:lnTo>
                  <a:lnTo>
                    <a:pt x="380" y="27"/>
                  </a:lnTo>
                  <a:lnTo>
                    <a:pt x="387" y="21"/>
                  </a:lnTo>
                  <a:lnTo>
                    <a:pt x="397" y="21"/>
                  </a:lnTo>
                  <a:lnTo>
                    <a:pt x="413" y="25"/>
                  </a:lnTo>
                  <a:lnTo>
                    <a:pt x="447" y="39"/>
                  </a:lnTo>
                  <a:lnTo>
                    <a:pt x="472" y="53"/>
                  </a:lnTo>
                  <a:lnTo>
                    <a:pt x="492" y="73"/>
                  </a:lnTo>
                  <a:lnTo>
                    <a:pt x="510" y="96"/>
                  </a:lnTo>
                  <a:lnTo>
                    <a:pt x="531" y="118"/>
                  </a:lnTo>
                  <a:lnTo>
                    <a:pt x="551" y="142"/>
                  </a:lnTo>
                  <a:lnTo>
                    <a:pt x="567" y="163"/>
                  </a:lnTo>
                  <a:lnTo>
                    <a:pt x="582" y="187"/>
                  </a:lnTo>
                  <a:lnTo>
                    <a:pt x="598" y="212"/>
                  </a:lnTo>
                  <a:lnTo>
                    <a:pt x="610" y="232"/>
                  </a:lnTo>
                  <a:lnTo>
                    <a:pt x="622" y="256"/>
                  </a:lnTo>
                  <a:lnTo>
                    <a:pt x="637" y="279"/>
                  </a:lnTo>
                  <a:lnTo>
                    <a:pt x="655" y="303"/>
                  </a:lnTo>
                  <a:lnTo>
                    <a:pt x="673" y="325"/>
                  </a:lnTo>
                  <a:lnTo>
                    <a:pt x="689" y="348"/>
                  </a:lnTo>
                  <a:lnTo>
                    <a:pt x="698" y="368"/>
                  </a:lnTo>
                  <a:lnTo>
                    <a:pt x="704" y="378"/>
                  </a:lnTo>
                  <a:lnTo>
                    <a:pt x="714" y="386"/>
                  </a:lnTo>
                  <a:lnTo>
                    <a:pt x="726" y="393"/>
                  </a:lnTo>
                  <a:lnTo>
                    <a:pt x="736" y="405"/>
                  </a:lnTo>
                  <a:lnTo>
                    <a:pt x="742" y="417"/>
                  </a:lnTo>
                  <a:lnTo>
                    <a:pt x="750" y="445"/>
                  </a:lnTo>
                  <a:lnTo>
                    <a:pt x="761" y="470"/>
                  </a:lnTo>
                  <a:lnTo>
                    <a:pt x="773" y="492"/>
                  </a:lnTo>
                  <a:lnTo>
                    <a:pt x="783" y="508"/>
                  </a:lnTo>
                  <a:lnTo>
                    <a:pt x="795" y="527"/>
                  </a:lnTo>
                  <a:lnTo>
                    <a:pt x="809" y="543"/>
                  </a:lnTo>
                  <a:lnTo>
                    <a:pt x="824" y="555"/>
                  </a:lnTo>
                  <a:lnTo>
                    <a:pt x="840" y="561"/>
                  </a:lnTo>
                  <a:lnTo>
                    <a:pt x="862" y="567"/>
                  </a:lnTo>
                  <a:lnTo>
                    <a:pt x="882" y="569"/>
                  </a:lnTo>
                  <a:lnTo>
                    <a:pt x="901" y="565"/>
                  </a:lnTo>
                  <a:lnTo>
                    <a:pt x="919" y="559"/>
                  </a:lnTo>
                  <a:lnTo>
                    <a:pt x="941" y="553"/>
                  </a:lnTo>
                  <a:lnTo>
                    <a:pt x="960" y="549"/>
                  </a:lnTo>
                  <a:lnTo>
                    <a:pt x="982" y="551"/>
                  </a:lnTo>
                  <a:lnTo>
                    <a:pt x="1004" y="559"/>
                  </a:lnTo>
                  <a:lnTo>
                    <a:pt x="1029" y="563"/>
                  </a:lnTo>
                  <a:lnTo>
                    <a:pt x="1051" y="569"/>
                  </a:lnTo>
                  <a:lnTo>
                    <a:pt x="1065" y="575"/>
                  </a:lnTo>
                  <a:lnTo>
                    <a:pt x="1073" y="580"/>
                  </a:lnTo>
                  <a:lnTo>
                    <a:pt x="1086" y="588"/>
                  </a:lnTo>
                  <a:lnTo>
                    <a:pt x="1104" y="598"/>
                  </a:lnTo>
                  <a:lnTo>
                    <a:pt x="1122" y="608"/>
                  </a:lnTo>
                  <a:lnTo>
                    <a:pt x="1139" y="616"/>
                  </a:lnTo>
                  <a:lnTo>
                    <a:pt x="1155" y="620"/>
                  </a:lnTo>
                  <a:lnTo>
                    <a:pt x="1167" y="620"/>
                  </a:lnTo>
                  <a:lnTo>
                    <a:pt x="1171" y="618"/>
                  </a:lnTo>
                  <a:lnTo>
                    <a:pt x="1177" y="614"/>
                  </a:lnTo>
                  <a:lnTo>
                    <a:pt x="1181" y="614"/>
                  </a:lnTo>
                  <a:lnTo>
                    <a:pt x="1185" y="614"/>
                  </a:lnTo>
                  <a:lnTo>
                    <a:pt x="1189" y="616"/>
                  </a:lnTo>
                  <a:lnTo>
                    <a:pt x="1191" y="618"/>
                  </a:lnTo>
                  <a:lnTo>
                    <a:pt x="1193" y="624"/>
                  </a:lnTo>
                  <a:lnTo>
                    <a:pt x="1195" y="632"/>
                  </a:lnTo>
                  <a:lnTo>
                    <a:pt x="1197" y="641"/>
                  </a:lnTo>
                  <a:lnTo>
                    <a:pt x="1202" y="659"/>
                  </a:lnTo>
                  <a:lnTo>
                    <a:pt x="1212" y="675"/>
                  </a:lnTo>
                  <a:lnTo>
                    <a:pt x="1224" y="687"/>
                  </a:lnTo>
                  <a:lnTo>
                    <a:pt x="1232" y="701"/>
                  </a:lnTo>
                  <a:lnTo>
                    <a:pt x="1238" y="714"/>
                  </a:lnTo>
                  <a:lnTo>
                    <a:pt x="1244" y="734"/>
                  </a:lnTo>
                  <a:lnTo>
                    <a:pt x="1254" y="754"/>
                  </a:lnTo>
                  <a:lnTo>
                    <a:pt x="1265" y="767"/>
                  </a:lnTo>
                  <a:lnTo>
                    <a:pt x="1277" y="775"/>
                  </a:lnTo>
                  <a:lnTo>
                    <a:pt x="1289" y="779"/>
                  </a:lnTo>
                  <a:lnTo>
                    <a:pt x="1299" y="785"/>
                  </a:lnTo>
                  <a:lnTo>
                    <a:pt x="1313" y="789"/>
                  </a:lnTo>
                  <a:lnTo>
                    <a:pt x="1328" y="785"/>
                  </a:lnTo>
                  <a:lnTo>
                    <a:pt x="1348" y="777"/>
                  </a:lnTo>
                  <a:lnTo>
                    <a:pt x="1374" y="773"/>
                  </a:lnTo>
                  <a:lnTo>
                    <a:pt x="1399" y="767"/>
                  </a:lnTo>
                  <a:lnTo>
                    <a:pt x="1423" y="760"/>
                  </a:lnTo>
                  <a:lnTo>
                    <a:pt x="1447" y="742"/>
                  </a:lnTo>
                  <a:lnTo>
                    <a:pt x="1462" y="722"/>
                  </a:lnTo>
                  <a:lnTo>
                    <a:pt x="1472" y="701"/>
                  </a:lnTo>
                  <a:lnTo>
                    <a:pt x="1480" y="689"/>
                  </a:lnTo>
                  <a:lnTo>
                    <a:pt x="1494" y="675"/>
                  </a:lnTo>
                  <a:lnTo>
                    <a:pt x="1510" y="659"/>
                  </a:lnTo>
                  <a:lnTo>
                    <a:pt x="1527" y="643"/>
                  </a:lnTo>
                  <a:lnTo>
                    <a:pt x="1543" y="628"/>
                  </a:lnTo>
                  <a:lnTo>
                    <a:pt x="1557" y="616"/>
                  </a:lnTo>
                  <a:lnTo>
                    <a:pt x="1572" y="604"/>
                  </a:lnTo>
                  <a:lnTo>
                    <a:pt x="1584" y="594"/>
                  </a:lnTo>
                  <a:lnTo>
                    <a:pt x="1598" y="586"/>
                  </a:lnTo>
                  <a:lnTo>
                    <a:pt x="1614" y="577"/>
                  </a:lnTo>
                  <a:lnTo>
                    <a:pt x="1634" y="567"/>
                  </a:lnTo>
                  <a:lnTo>
                    <a:pt x="1653" y="561"/>
                  </a:lnTo>
                  <a:lnTo>
                    <a:pt x="1667" y="557"/>
                  </a:lnTo>
                  <a:lnTo>
                    <a:pt x="1673" y="557"/>
                  </a:lnTo>
                  <a:close/>
                </a:path>
              </a:pathLst>
            </a:custGeom>
            <a:grpFill/>
            <a:ln w="0">
              <a:solidFill>
                <a:srgbClr val="414455"/>
              </a:solidFill>
              <a:prstDash val="solid"/>
              <a:round/>
            </a:ln>
          </p:spPr>
          <p:txBody>
            <a:bodyPr/>
            <a:lstStyle/>
            <a:p>
              <a:endParaRPr lang="zh-CN" altLang="en-US"/>
            </a:p>
          </p:txBody>
        </p:sp>
        <p:sp>
          <p:nvSpPr>
            <p:cNvPr id="84" name="Freeform 104"/>
            <p:cNvSpPr/>
            <p:nvPr/>
          </p:nvSpPr>
          <p:spPr bwMode="gray">
            <a:xfrm>
              <a:off x="3599" y="839"/>
              <a:ext cx="861" cy="778"/>
            </a:xfrm>
            <a:custGeom>
              <a:avLst/>
              <a:gdLst>
                <a:gd name="T0" fmla="*/ 419 w 1722"/>
                <a:gd name="T1" fmla="*/ 147 h 1557"/>
                <a:gd name="T2" fmla="*/ 423 w 1722"/>
                <a:gd name="T3" fmla="*/ 159 h 1557"/>
                <a:gd name="T4" fmla="*/ 428 w 1722"/>
                <a:gd name="T5" fmla="*/ 173 h 1557"/>
                <a:gd name="T6" fmla="*/ 419 w 1722"/>
                <a:gd name="T7" fmla="*/ 185 h 1557"/>
                <a:gd name="T8" fmla="*/ 421 w 1722"/>
                <a:gd name="T9" fmla="*/ 196 h 1557"/>
                <a:gd name="T10" fmla="*/ 431 w 1722"/>
                <a:gd name="T11" fmla="*/ 209 h 1557"/>
                <a:gd name="T12" fmla="*/ 429 w 1722"/>
                <a:gd name="T13" fmla="*/ 233 h 1557"/>
                <a:gd name="T14" fmla="*/ 425 w 1722"/>
                <a:gd name="T15" fmla="*/ 256 h 1557"/>
                <a:gd name="T16" fmla="*/ 417 w 1722"/>
                <a:gd name="T17" fmla="*/ 278 h 1557"/>
                <a:gd name="T18" fmla="*/ 418 w 1722"/>
                <a:gd name="T19" fmla="*/ 290 h 1557"/>
                <a:gd name="T20" fmla="*/ 404 w 1722"/>
                <a:gd name="T21" fmla="*/ 293 h 1557"/>
                <a:gd name="T22" fmla="*/ 383 w 1722"/>
                <a:gd name="T23" fmla="*/ 292 h 1557"/>
                <a:gd name="T24" fmla="*/ 374 w 1722"/>
                <a:gd name="T25" fmla="*/ 295 h 1557"/>
                <a:gd name="T26" fmla="*/ 367 w 1722"/>
                <a:gd name="T27" fmla="*/ 309 h 1557"/>
                <a:gd name="T28" fmla="*/ 358 w 1722"/>
                <a:gd name="T29" fmla="*/ 318 h 1557"/>
                <a:gd name="T30" fmla="*/ 368 w 1722"/>
                <a:gd name="T31" fmla="*/ 333 h 1557"/>
                <a:gd name="T32" fmla="*/ 375 w 1722"/>
                <a:gd name="T33" fmla="*/ 350 h 1557"/>
                <a:gd name="T34" fmla="*/ 380 w 1722"/>
                <a:gd name="T35" fmla="*/ 367 h 1557"/>
                <a:gd name="T36" fmla="*/ 334 w 1722"/>
                <a:gd name="T37" fmla="*/ 359 h 1557"/>
                <a:gd name="T38" fmla="*/ 299 w 1722"/>
                <a:gd name="T39" fmla="*/ 376 h 1557"/>
                <a:gd name="T40" fmla="*/ 275 w 1722"/>
                <a:gd name="T41" fmla="*/ 371 h 1557"/>
                <a:gd name="T42" fmla="*/ 237 w 1722"/>
                <a:gd name="T43" fmla="*/ 345 h 1557"/>
                <a:gd name="T44" fmla="*/ 183 w 1722"/>
                <a:gd name="T45" fmla="*/ 338 h 1557"/>
                <a:gd name="T46" fmla="*/ 134 w 1722"/>
                <a:gd name="T47" fmla="*/ 309 h 1557"/>
                <a:gd name="T48" fmla="*/ 93 w 1722"/>
                <a:gd name="T49" fmla="*/ 288 h 1557"/>
                <a:gd name="T50" fmla="*/ 118 w 1722"/>
                <a:gd name="T51" fmla="*/ 211 h 1557"/>
                <a:gd name="T52" fmla="*/ 133 w 1722"/>
                <a:gd name="T53" fmla="*/ 147 h 1557"/>
                <a:gd name="T54" fmla="*/ 106 w 1722"/>
                <a:gd name="T55" fmla="*/ 89 h 1557"/>
                <a:gd name="T56" fmla="*/ 45 w 1722"/>
                <a:gd name="T57" fmla="*/ 63 h 1557"/>
                <a:gd name="T58" fmla="*/ 12 w 1722"/>
                <a:gd name="T59" fmla="*/ 35 h 1557"/>
                <a:gd name="T60" fmla="*/ 9 w 1722"/>
                <a:gd name="T61" fmla="*/ 18 h 1557"/>
                <a:gd name="T62" fmla="*/ 25 w 1722"/>
                <a:gd name="T63" fmla="*/ 11 h 1557"/>
                <a:gd name="T64" fmla="*/ 45 w 1722"/>
                <a:gd name="T65" fmla="*/ 4 h 1557"/>
                <a:gd name="T66" fmla="*/ 61 w 1722"/>
                <a:gd name="T67" fmla="*/ 1 h 1557"/>
                <a:gd name="T68" fmla="*/ 82 w 1722"/>
                <a:gd name="T69" fmla="*/ 11 h 1557"/>
                <a:gd name="T70" fmla="*/ 94 w 1722"/>
                <a:gd name="T71" fmla="*/ 8 h 1557"/>
                <a:gd name="T72" fmla="*/ 104 w 1722"/>
                <a:gd name="T73" fmla="*/ 6 h 1557"/>
                <a:gd name="T74" fmla="*/ 127 w 1722"/>
                <a:gd name="T75" fmla="*/ 24 h 1557"/>
                <a:gd name="T76" fmla="*/ 146 w 1722"/>
                <a:gd name="T77" fmla="*/ 46 h 1557"/>
                <a:gd name="T78" fmla="*/ 160 w 1722"/>
                <a:gd name="T79" fmla="*/ 69 h 1557"/>
                <a:gd name="T80" fmla="*/ 175 w 1722"/>
                <a:gd name="T81" fmla="*/ 92 h 1557"/>
                <a:gd name="T82" fmla="*/ 184 w 1722"/>
                <a:gd name="T83" fmla="*/ 101 h 1557"/>
                <a:gd name="T84" fmla="*/ 194 w 1722"/>
                <a:gd name="T85" fmla="*/ 123 h 1557"/>
                <a:gd name="T86" fmla="*/ 206 w 1722"/>
                <a:gd name="T87" fmla="*/ 138 h 1557"/>
                <a:gd name="T88" fmla="*/ 225 w 1722"/>
                <a:gd name="T89" fmla="*/ 141 h 1557"/>
                <a:gd name="T90" fmla="*/ 245 w 1722"/>
                <a:gd name="T91" fmla="*/ 137 h 1557"/>
                <a:gd name="T92" fmla="*/ 267 w 1722"/>
                <a:gd name="T93" fmla="*/ 143 h 1557"/>
                <a:gd name="T94" fmla="*/ 281 w 1722"/>
                <a:gd name="T95" fmla="*/ 152 h 1557"/>
                <a:gd name="T96" fmla="*/ 293 w 1722"/>
                <a:gd name="T97" fmla="*/ 154 h 1557"/>
                <a:gd name="T98" fmla="*/ 298 w 1722"/>
                <a:gd name="T99" fmla="*/ 154 h 1557"/>
                <a:gd name="T100" fmla="*/ 300 w 1722"/>
                <a:gd name="T101" fmla="*/ 160 h 1557"/>
                <a:gd name="T102" fmla="*/ 308 w 1722"/>
                <a:gd name="T103" fmla="*/ 175 h 1557"/>
                <a:gd name="T104" fmla="*/ 317 w 1722"/>
                <a:gd name="T105" fmla="*/ 191 h 1557"/>
                <a:gd name="T106" fmla="*/ 329 w 1722"/>
                <a:gd name="T107" fmla="*/ 197 h 1557"/>
                <a:gd name="T108" fmla="*/ 350 w 1722"/>
                <a:gd name="T109" fmla="*/ 191 h 1557"/>
                <a:gd name="T110" fmla="*/ 368 w 1722"/>
                <a:gd name="T111" fmla="*/ 175 h 1557"/>
                <a:gd name="T112" fmla="*/ 382 w 1722"/>
                <a:gd name="T113" fmla="*/ 160 h 1557"/>
                <a:gd name="T114" fmla="*/ 396 w 1722"/>
                <a:gd name="T115" fmla="*/ 148 h 1557"/>
                <a:gd name="T116" fmla="*/ 414 w 1722"/>
                <a:gd name="T117" fmla="*/ 140 h 1557"/>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60000 65536"/>
                <a:gd name="T151" fmla="*/ 0 60000 65536"/>
                <a:gd name="T152" fmla="*/ 0 60000 65536"/>
                <a:gd name="T153" fmla="*/ 0 60000 65536"/>
                <a:gd name="T154" fmla="*/ 0 60000 65536"/>
                <a:gd name="T155" fmla="*/ 0 60000 65536"/>
                <a:gd name="T156" fmla="*/ 0 60000 65536"/>
                <a:gd name="T157" fmla="*/ 0 60000 65536"/>
                <a:gd name="T158" fmla="*/ 0 60000 65536"/>
                <a:gd name="T159" fmla="*/ 0 60000 65536"/>
                <a:gd name="T160" fmla="*/ 0 60000 65536"/>
                <a:gd name="T161" fmla="*/ 0 60000 65536"/>
                <a:gd name="T162" fmla="*/ 0 60000 65536"/>
                <a:gd name="T163" fmla="*/ 0 60000 65536"/>
                <a:gd name="T164" fmla="*/ 0 60000 65536"/>
                <a:gd name="T165" fmla="*/ 0 60000 65536"/>
                <a:gd name="T166" fmla="*/ 0 60000 65536"/>
                <a:gd name="T167" fmla="*/ 0 60000 65536"/>
                <a:gd name="T168" fmla="*/ 0 60000 65536"/>
                <a:gd name="T169" fmla="*/ 0 60000 65536"/>
                <a:gd name="T170" fmla="*/ 0 60000 65536"/>
                <a:gd name="T171" fmla="*/ 0 60000 65536"/>
                <a:gd name="T172" fmla="*/ 0 60000 65536"/>
                <a:gd name="T173" fmla="*/ 0 60000 65536"/>
                <a:gd name="T174" fmla="*/ 0 60000 65536"/>
                <a:gd name="T175" fmla="*/ 0 60000 65536"/>
                <a:gd name="T176" fmla="*/ 0 60000 65536"/>
                <a:gd name="T177" fmla="*/ 0 w 1722"/>
                <a:gd name="T178" fmla="*/ 0 h 1557"/>
                <a:gd name="T179" fmla="*/ 1722 w 1722"/>
                <a:gd name="T180" fmla="*/ 1557 h 1557"/>
              </a:gdLst>
              <a:ahLst/>
              <a:cxnLst>
                <a:cxn ang="T118">
                  <a:pos x="T0" y="T1"/>
                </a:cxn>
                <a:cxn ang="T119">
                  <a:pos x="T2" y="T3"/>
                </a:cxn>
                <a:cxn ang="T120">
                  <a:pos x="T4" y="T5"/>
                </a:cxn>
                <a:cxn ang="T121">
                  <a:pos x="T6" y="T7"/>
                </a:cxn>
                <a:cxn ang="T122">
                  <a:pos x="T8" y="T9"/>
                </a:cxn>
                <a:cxn ang="T123">
                  <a:pos x="T10" y="T11"/>
                </a:cxn>
                <a:cxn ang="T124">
                  <a:pos x="T12" y="T13"/>
                </a:cxn>
                <a:cxn ang="T125">
                  <a:pos x="T14" y="T15"/>
                </a:cxn>
                <a:cxn ang="T126">
                  <a:pos x="T16" y="T17"/>
                </a:cxn>
                <a:cxn ang="T127">
                  <a:pos x="T18" y="T19"/>
                </a:cxn>
                <a:cxn ang="T128">
                  <a:pos x="T20" y="T21"/>
                </a:cxn>
                <a:cxn ang="T129">
                  <a:pos x="T22" y="T23"/>
                </a:cxn>
                <a:cxn ang="T130">
                  <a:pos x="T24" y="T25"/>
                </a:cxn>
                <a:cxn ang="T131">
                  <a:pos x="T26" y="T27"/>
                </a:cxn>
                <a:cxn ang="T132">
                  <a:pos x="T28" y="T29"/>
                </a:cxn>
                <a:cxn ang="T133">
                  <a:pos x="T30" y="T31"/>
                </a:cxn>
                <a:cxn ang="T134">
                  <a:pos x="T32" y="T33"/>
                </a:cxn>
                <a:cxn ang="T135">
                  <a:pos x="T34" y="T35"/>
                </a:cxn>
                <a:cxn ang="T136">
                  <a:pos x="T36" y="T37"/>
                </a:cxn>
                <a:cxn ang="T137">
                  <a:pos x="T38" y="T39"/>
                </a:cxn>
                <a:cxn ang="T138">
                  <a:pos x="T40" y="T41"/>
                </a:cxn>
                <a:cxn ang="T139">
                  <a:pos x="T42" y="T43"/>
                </a:cxn>
                <a:cxn ang="T140">
                  <a:pos x="T44" y="T45"/>
                </a:cxn>
                <a:cxn ang="T141">
                  <a:pos x="T46" y="T47"/>
                </a:cxn>
                <a:cxn ang="T142">
                  <a:pos x="T48" y="T49"/>
                </a:cxn>
                <a:cxn ang="T143">
                  <a:pos x="T50" y="T51"/>
                </a:cxn>
                <a:cxn ang="T144">
                  <a:pos x="T52" y="T53"/>
                </a:cxn>
                <a:cxn ang="T145">
                  <a:pos x="T54" y="T55"/>
                </a:cxn>
                <a:cxn ang="T146">
                  <a:pos x="T56" y="T57"/>
                </a:cxn>
                <a:cxn ang="T147">
                  <a:pos x="T58" y="T59"/>
                </a:cxn>
                <a:cxn ang="T148">
                  <a:pos x="T60" y="T61"/>
                </a:cxn>
                <a:cxn ang="T149">
                  <a:pos x="T62" y="T63"/>
                </a:cxn>
                <a:cxn ang="T150">
                  <a:pos x="T64" y="T65"/>
                </a:cxn>
                <a:cxn ang="T151">
                  <a:pos x="T66" y="T67"/>
                </a:cxn>
                <a:cxn ang="T152">
                  <a:pos x="T68" y="T69"/>
                </a:cxn>
                <a:cxn ang="T153">
                  <a:pos x="T70" y="T71"/>
                </a:cxn>
                <a:cxn ang="T154">
                  <a:pos x="T72" y="T73"/>
                </a:cxn>
                <a:cxn ang="T155">
                  <a:pos x="T74" y="T75"/>
                </a:cxn>
                <a:cxn ang="T156">
                  <a:pos x="T76" y="T77"/>
                </a:cxn>
                <a:cxn ang="T157">
                  <a:pos x="T78" y="T79"/>
                </a:cxn>
                <a:cxn ang="T158">
                  <a:pos x="T80" y="T81"/>
                </a:cxn>
                <a:cxn ang="T159">
                  <a:pos x="T82" y="T83"/>
                </a:cxn>
                <a:cxn ang="T160">
                  <a:pos x="T84" y="T85"/>
                </a:cxn>
                <a:cxn ang="T161">
                  <a:pos x="T86" y="T87"/>
                </a:cxn>
                <a:cxn ang="T162">
                  <a:pos x="T88" y="T89"/>
                </a:cxn>
                <a:cxn ang="T163">
                  <a:pos x="T90" y="T91"/>
                </a:cxn>
                <a:cxn ang="T164">
                  <a:pos x="T92" y="T93"/>
                </a:cxn>
                <a:cxn ang="T165">
                  <a:pos x="T94" y="T95"/>
                </a:cxn>
                <a:cxn ang="T166">
                  <a:pos x="T96" y="T97"/>
                </a:cxn>
                <a:cxn ang="T167">
                  <a:pos x="T98" y="T99"/>
                </a:cxn>
                <a:cxn ang="T168">
                  <a:pos x="T100" y="T101"/>
                </a:cxn>
                <a:cxn ang="T169">
                  <a:pos x="T102" y="T103"/>
                </a:cxn>
                <a:cxn ang="T170">
                  <a:pos x="T104" y="T105"/>
                </a:cxn>
                <a:cxn ang="T171">
                  <a:pos x="T106" y="T107"/>
                </a:cxn>
                <a:cxn ang="T172">
                  <a:pos x="T108" y="T109"/>
                </a:cxn>
                <a:cxn ang="T173">
                  <a:pos x="T110" y="T111"/>
                </a:cxn>
                <a:cxn ang="T174">
                  <a:pos x="T112" y="T113"/>
                </a:cxn>
                <a:cxn ang="T175">
                  <a:pos x="T114" y="T115"/>
                </a:cxn>
                <a:cxn ang="T176">
                  <a:pos x="T116" y="T117"/>
                </a:cxn>
              </a:cxnLst>
              <a:rect l="T177" t="T178" r="T179" b="T180"/>
              <a:pathLst>
                <a:path w="1722" h="1557">
                  <a:moveTo>
                    <a:pt x="1673" y="557"/>
                  </a:moveTo>
                  <a:lnTo>
                    <a:pt x="1673" y="561"/>
                  </a:lnTo>
                  <a:lnTo>
                    <a:pt x="1673" y="575"/>
                  </a:lnTo>
                  <a:lnTo>
                    <a:pt x="1675" y="590"/>
                  </a:lnTo>
                  <a:lnTo>
                    <a:pt x="1675" y="606"/>
                  </a:lnTo>
                  <a:lnTo>
                    <a:pt x="1675" y="618"/>
                  </a:lnTo>
                  <a:lnTo>
                    <a:pt x="1681" y="628"/>
                  </a:lnTo>
                  <a:lnTo>
                    <a:pt x="1691" y="639"/>
                  </a:lnTo>
                  <a:lnTo>
                    <a:pt x="1702" y="649"/>
                  </a:lnTo>
                  <a:lnTo>
                    <a:pt x="1712" y="661"/>
                  </a:lnTo>
                  <a:lnTo>
                    <a:pt x="1714" y="673"/>
                  </a:lnTo>
                  <a:lnTo>
                    <a:pt x="1710" y="693"/>
                  </a:lnTo>
                  <a:lnTo>
                    <a:pt x="1698" y="712"/>
                  </a:lnTo>
                  <a:lnTo>
                    <a:pt x="1687" y="728"/>
                  </a:lnTo>
                  <a:lnTo>
                    <a:pt x="1681" y="736"/>
                  </a:lnTo>
                  <a:lnTo>
                    <a:pt x="1673" y="742"/>
                  </a:lnTo>
                  <a:lnTo>
                    <a:pt x="1669" y="752"/>
                  </a:lnTo>
                  <a:lnTo>
                    <a:pt x="1667" y="762"/>
                  </a:lnTo>
                  <a:lnTo>
                    <a:pt x="1673" y="773"/>
                  </a:lnTo>
                  <a:lnTo>
                    <a:pt x="1683" y="787"/>
                  </a:lnTo>
                  <a:lnTo>
                    <a:pt x="1697" y="799"/>
                  </a:lnTo>
                  <a:lnTo>
                    <a:pt x="1708" y="811"/>
                  </a:lnTo>
                  <a:lnTo>
                    <a:pt x="1718" y="823"/>
                  </a:lnTo>
                  <a:lnTo>
                    <a:pt x="1722" y="836"/>
                  </a:lnTo>
                  <a:lnTo>
                    <a:pt x="1720" y="852"/>
                  </a:lnTo>
                  <a:lnTo>
                    <a:pt x="1720" y="876"/>
                  </a:lnTo>
                  <a:lnTo>
                    <a:pt x="1718" y="905"/>
                  </a:lnTo>
                  <a:lnTo>
                    <a:pt x="1716" y="935"/>
                  </a:lnTo>
                  <a:lnTo>
                    <a:pt x="1714" y="964"/>
                  </a:lnTo>
                  <a:lnTo>
                    <a:pt x="1712" y="988"/>
                  </a:lnTo>
                  <a:lnTo>
                    <a:pt x="1708" y="1002"/>
                  </a:lnTo>
                  <a:lnTo>
                    <a:pt x="1697" y="1025"/>
                  </a:lnTo>
                  <a:lnTo>
                    <a:pt x="1687" y="1051"/>
                  </a:lnTo>
                  <a:lnTo>
                    <a:pt x="1675" y="1074"/>
                  </a:lnTo>
                  <a:lnTo>
                    <a:pt x="1667" y="1096"/>
                  </a:lnTo>
                  <a:lnTo>
                    <a:pt x="1667" y="1114"/>
                  </a:lnTo>
                  <a:lnTo>
                    <a:pt x="1667" y="1130"/>
                  </a:lnTo>
                  <a:lnTo>
                    <a:pt x="1669" y="1139"/>
                  </a:lnTo>
                  <a:lnTo>
                    <a:pt x="1671" y="1151"/>
                  </a:lnTo>
                  <a:lnTo>
                    <a:pt x="1671" y="1163"/>
                  </a:lnTo>
                  <a:lnTo>
                    <a:pt x="1667" y="1171"/>
                  </a:lnTo>
                  <a:lnTo>
                    <a:pt x="1655" y="1175"/>
                  </a:lnTo>
                  <a:lnTo>
                    <a:pt x="1639" y="1175"/>
                  </a:lnTo>
                  <a:lnTo>
                    <a:pt x="1614" y="1175"/>
                  </a:lnTo>
                  <a:lnTo>
                    <a:pt x="1586" y="1175"/>
                  </a:lnTo>
                  <a:lnTo>
                    <a:pt x="1561" y="1173"/>
                  </a:lnTo>
                  <a:lnTo>
                    <a:pt x="1539" y="1171"/>
                  </a:lnTo>
                  <a:lnTo>
                    <a:pt x="1529" y="1169"/>
                  </a:lnTo>
                  <a:lnTo>
                    <a:pt x="1521" y="1169"/>
                  </a:lnTo>
                  <a:lnTo>
                    <a:pt x="1511" y="1171"/>
                  </a:lnTo>
                  <a:lnTo>
                    <a:pt x="1502" y="1177"/>
                  </a:lnTo>
                  <a:lnTo>
                    <a:pt x="1496" y="1183"/>
                  </a:lnTo>
                  <a:lnTo>
                    <a:pt x="1492" y="1193"/>
                  </a:lnTo>
                  <a:lnTo>
                    <a:pt x="1486" y="1206"/>
                  </a:lnTo>
                  <a:lnTo>
                    <a:pt x="1478" y="1222"/>
                  </a:lnTo>
                  <a:lnTo>
                    <a:pt x="1468" y="1238"/>
                  </a:lnTo>
                  <a:lnTo>
                    <a:pt x="1458" y="1246"/>
                  </a:lnTo>
                  <a:lnTo>
                    <a:pt x="1445" y="1254"/>
                  </a:lnTo>
                  <a:lnTo>
                    <a:pt x="1435" y="1261"/>
                  </a:lnTo>
                  <a:lnTo>
                    <a:pt x="1429" y="1273"/>
                  </a:lnTo>
                  <a:lnTo>
                    <a:pt x="1433" y="1285"/>
                  </a:lnTo>
                  <a:lnTo>
                    <a:pt x="1443" y="1297"/>
                  </a:lnTo>
                  <a:lnTo>
                    <a:pt x="1456" y="1313"/>
                  </a:lnTo>
                  <a:lnTo>
                    <a:pt x="1470" y="1332"/>
                  </a:lnTo>
                  <a:lnTo>
                    <a:pt x="1480" y="1350"/>
                  </a:lnTo>
                  <a:lnTo>
                    <a:pt x="1486" y="1364"/>
                  </a:lnTo>
                  <a:lnTo>
                    <a:pt x="1492" y="1381"/>
                  </a:lnTo>
                  <a:lnTo>
                    <a:pt x="1498" y="1401"/>
                  </a:lnTo>
                  <a:lnTo>
                    <a:pt x="1504" y="1423"/>
                  </a:lnTo>
                  <a:lnTo>
                    <a:pt x="1510" y="1441"/>
                  </a:lnTo>
                  <a:lnTo>
                    <a:pt x="1513" y="1454"/>
                  </a:lnTo>
                  <a:lnTo>
                    <a:pt x="1517" y="1470"/>
                  </a:lnTo>
                  <a:lnTo>
                    <a:pt x="1521" y="1482"/>
                  </a:lnTo>
                  <a:lnTo>
                    <a:pt x="1523" y="1486"/>
                  </a:lnTo>
                  <a:lnTo>
                    <a:pt x="1480" y="1490"/>
                  </a:lnTo>
                  <a:lnTo>
                    <a:pt x="1336" y="1439"/>
                  </a:lnTo>
                  <a:lnTo>
                    <a:pt x="1287" y="1476"/>
                  </a:lnTo>
                  <a:lnTo>
                    <a:pt x="1271" y="1531"/>
                  </a:lnTo>
                  <a:lnTo>
                    <a:pt x="1248" y="1557"/>
                  </a:lnTo>
                  <a:lnTo>
                    <a:pt x="1195" y="1504"/>
                  </a:lnTo>
                  <a:lnTo>
                    <a:pt x="1151" y="1472"/>
                  </a:lnTo>
                  <a:lnTo>
                    <a:pt x="1130" y="1399"/>
                  </a:lnTo>
                  <a:lnTo>
                    <a:pt x="1090" y="1405"/>
                  </a:lnTo>
                  <a:lnTo>
                    <a:pt x="1100" y="1486"/>
                  </a:lnTo>
                  <a:lnTo>
                    <a:pt x="1067" y="1488"/>
                  </a:lnTo>
                  <a:lnTo>
                    <a:pt x="1019" y="1415"/>
                  </a:lnTo>
                  <a:lnTo>
                    <a:pt x="966" y="1429"/>
                  </a:lnTo>
                  <a:lnTo>
                    <a:pt x="950" y="1380"/>
                  </a:lnTo>
                  <a:lnTo>
                    <a:pt x="927" y="1348"/>
                  </a:lnTo>
                  <a:lnTo>
                    <a:pt x="807" y="1372"/>
                  </a:lnTo>
                  <a:lnTo>
                    <a:pt x="765" y="1322"/>
                  </a:lnTo>
                  <a:lnTo>
                    <a:pt x="730" y="1352"/>
                  </a:lnTo>
                  <a:lnTo>
                    <a:pt x="683" y="1348"/>
                  </a:lnTo>
                  <a:lnTo>
                    <a:pt x="620" y="1370"/>
                  </a:lnTo>
                  <a:lnTo>
                    <a:pt x="557" y="1301"/>
                  </a:lnTo>
                  <a:lnTo>
                    <a:pt x="533" y="1238"/>
                  </a:lnTo>
                  <a:lnTo>
                    <a:pt x="437" y="1261"/>
                  </a:lnTo>
                  <a:lnTo>
                    <a:pt x="401" y="1291"/>
                  </a:lnTo>
                  <a:lnTo>
                    <a:pt x="413" y="1208"/>
                  </a:lnTo>
                  <a:lnTo>
                    <a:pt x="372" y="1153"/>
                  </a:lnTo>
                  <a:lnTo>
                    <a:pt x="317" y="1094"/>
                  </a:lnTo>
                  <a:lnTo>
                    <a:pt x="332" y="1047"/>
                  </a:lnTo>
                  <a:lnTo>
                    <a:pt x="415" y="956"/>
                  </a:lnTo>
                  <a:lnTo>
                    <a:pt x="472" y="844"/>
                  </a:lnTo>
                  <a:lnTo>
                    <a:pt x="521" y="791"/>
                  </a:lnTo>
                  <a:lnTo>
                    <a:pt x="529" y="722"/>
                  </a:lnTo>
                  <a:lnTo>
                    <a:pt x="563" y="708"/>
                  </a:lnTo>
                  <a:lnTo>
                    <a:pt x="531" y="590"/>
                  </a:lnTo>
                  <a:lnTo>
                    <a:pt x="561" y="480"/>
                  </a:lnTo>
                  <a:lnTo>
                    <a:pt x="580" y="376"/>
                  </a:lnTo>
                  <a:lnTo>
                    <a:pt x="468" y="297"/>
                  </a:lnTo>
                  <a:lnTo>
                    <a:pt x="421" y="358"/>
                  </a:lnTo>
                  <a:lnTo>
                    <a:pt x="313" y="393"/>
                  </a:lnTo>
                  <a:lnTo>
                    <a:pt x="210" y="393"/>
                  </a:lnTo>
                  <a:lnTo>
                    <a:pt x="183" y="321"/>
                  </a:lnTo>
                  <a:lnTo>
                    <a:pt x="179" y="254"/>
                  </a:lnTo>
                  <a:lnTo>
                    <a:pt x="112" y="226"/>
                  </a:lnTo>
                  <a:lnTo>
                    <a:pt x="88" y="273"/>
                  </a:lnTo>
                  <a:lnTo>
                    <a:pt x="0" y="222"/>
                  </a:lnTo>
                  <a:lnTo>
                    <a:pt x="45" y="140"/>
                  </a:lnTo>
                  <a:lnTo>
                    <a:pt x="6" y="90"/>
                  </a:lnTo>
                  <a:lnTo>
                    <a:pt x="10" y="88"/>
                  </a:lnTo>
                  <a:lnTo>
                    <a:pt x="19" y="83"/>
                  </a:lnTo>
                  <a:lnTo>
                    <a:pt x="33" y="75"/>
                  </a:lnTo>
                  <a:lnTo>
                    <a:pt x="51" y="65"/>
                  </a:lnTo>
                  <a:lnTo>
                    <a:pt x="69" y="57"/>
                  </a:lnTo>
                  <a:lnTo>
                    <a:pt x="84" y="49"/>
                  </a:lnTo>
                  <a:lnTo>
                    <a:pt x="98" y="45"/>
                  </a:lnTo>
                  <a:lnTo>
                    <a:pt x="112" y="41"/>
                  </a:lnTo>
                  <a:lnTo>
                    <a:pt x="134" y="35"/>
                  </a:lnTo>
                  <a:lnTo>
                    <a:pt x="155" y="25"/>
                  </a:lnTo>
                  <a:lnTo>
                    <a:pt x="179" y="18"/>
                  </a:lnTo>
                  <a:lnTo>
                    <a:pt x="197" y="8"/>
                  </a:lnTo>
                  <a:lnTo>
                    <a:pt x="208" y="4"/>
                  </a:lnTo>
                  <a:lnTo>
                    <a:pt x="224" y="0"/>
                  </a:lnTo>
                  <a:lnTo>
                    <a:pt x="244" y="4"/>
                  </a:lnTo>
                  <a:lnTo>
                    <a:pt x="267" y="14"/>
                  </a:lnTo>
                  <a:lnTo>
                    <a:pt x="293" y="25"/>
                  </a:lnTo>
                  <a:lnTo>
                    <a:pt x="313" y="39"/>
                  </a:lnTo>
                  <a:lnTo>
                    <a:pt x="328" y="47"/>
                  </a:lnTo>
                  <a:lnTo>
                    <a:pt x="344" y="51"/>
                  </a:lnTo>
                  <a:lnTo>
                    <a:pt x="358" y="49"/>
                  </a:lnTo>
                  <a:lnTo>
                    <a:pt x="366" y="43"/>
                  </a:lnTo>
                  <a:lnTo>
                    <a:pt x="374" y="35"/>
                  </a:lnTo>
                  <a:lnTo>
                    <a:pt x="380" y="27"/>
                  </a:lnTo>
                  <a:lnTo>
                    <a:pt x="387" y="21"/>
                  </a:lnTo>
                  <a:lnTo>
                    <a:pt x="397" y="21"/>
                  </a:lnTo>
                  <a:lnTo>
                    <a:pt x="413" y="25"/>
                  </a:lnTo>
                  <a:lnTo>
                    <a:pt x="447" y="39"/>
                  </a:lnTo>
                  <a:lnTo>
                    <a:pt x="472" y="53"/>
                  </a:lnTo>
                  <a:lnTo>
                    <a:pt x="492" y="73"/>
                  </a:lnTo>
                  <a:lnTo>
                    <a:pt x="510" y="96"/>
                  </a:lnTo>
                  <a:lnTo>
                    <a:pt x="531" y="118"/>
                  </a:lnTo>
                  <a:lnTo>
                    <a:pt x="551" y="142"/>
                  </a:lnTo>
                  <a:lnTo>
                    <a:pt x="567" y="163"/>
                  </a:lnTo>
                  <a:lnTo>
                    <a:pt x="582" y="187"/>
                  </a:lnTo>
                  <a:lnTo>
                    <a:pt x="598" y="212"/>
                  </a:lnTo>
                  <a:lnTo>
                    <a:pt x="610" y="232"/>
                  </a:lnTo>
                  <a:lnTo>
                    <a:pt x="622" y="256"/>
                  </a:lnTo>
                  <a:lnTo>
                    <a:pt x="637" y="279"/>
                  </a:lnTo>
                  <a:lnTo>
                    <a:pt x="655" y="303"/>
                  </a:lnTo>
                  <a:lnTo>
                    <a:pt x="673" y="325"/>
                  </a:lnTo>
                  <a:lnTo>
                    <a:pt x="689" y="348"/>
                  </a:lnTo>
                  <a:lnTo>
                    <a:pt x="698" y="368"/>
                  </a:lnTo>
                  <a:lnTo>
                    <a:pt x="704" y="378"/>
                  </a:lnTo>
                  <a:lnTo>
                    <a:pt x="714" y="386"/>
                  </a:lnTo>
                  <a:lnTo>
                    <a:pt x="726" y="393"/>
                  </a:lnTo>
                  <a:lnTo>
                    <a:pt x="736" y="405"/>
                  </a:lnTo>
                  <a:lnTo>
                    <a:pt x="742" y="417"/>
                  </a:lnTo>
                  <a:lnTo>
                    <a:pt x="750" y="445"/>
                  </a:lnTo>
                  <a:lnTo>
                    <a:pt x="761" y="470"/>
                  </a:lnTo>
                  <a:lnTo>
                    <a:pt x="773" y="492"/>
                  </a:lnTo>
                  <a:lnTo>
                    <a:pt x="783" y="508"/>
                  </a:lnTo>
                  <a:lnTo>
                    <a:pt x="795" y="527"/>
                  </a:lnTo>
                  <a:lnTo>
                    <a:pt x="809" y="543"/>
                  </a:lnTo>
                  <a:lnTo>
                    <a:pt x="824" y="555"/>
                  </a:lnTo>
                  <a:lnTo>
                    <a:pt x="840" y="561"/>
                  </a:lnTo>
                  <a:lnTo>
                    <a:pt x="862" y="567"/>
                  </a:lnTo>
                  <a:lnTo>
                    <a:pt x="882" y="569"/>
                  </a:lnTo>
                  <a:lnTo>
                    <a:pt x="901" y="565"/>
                  </a:lnTo>
                  <a:lnTo>
                    <a:pt x="919" y="559"/>
                  </a:lnTo>
                  <a:lnTo>
                    <a:pt x="941" y="553"/>
                  </a:lnTo>
                  <a:lnTo>
                    <a:pt x="960" y="549"/>
                  </a:lnTo>
                  <a:lnTo>
                    <a:pt x="982" y="551"/>
                  </a:lnTo>
                  <a:lnTo>
                    <a:pt x="1004" y="559"/>
                  </a:lnTo>
                  <a:lnTo>
                    <a:pt x="1029" y="563"/>
                  </a:lnTo>
                  <a:lnTo>
                    <a:pt x="1051" y="569"/>
                  </a:lnTo>
                  <a:lnTo>
                    <a:pt x="1065" y="575"/>
                  </a:lnTo>
                  <a:lnTo>
                    <a:pt x="1073" y="580"/>
                  </a:lnTo>
                  <a:lnTo>
                    <a:pt x="1086" y="588"/>
                  </a:lnTo>
                  <a:lnTo>
                    <a:pt x="1104" y="598"/>
                  </a:lnTo>
                  <a:lnTo>
                    <a:pt x="1122" y="608"/>
                  </a:lnTo>
                  <a:lnTo>
                    <a:pt x="1139" y="616"/>
                  </a:lnTo>
                  <a:lnTo>
                    <a:pt x="1155" y="620"/>
                  </a:lnTo>
                  <a:lnTo>
                    <a:pt x="1167" y="620"/>
                  </a:lnTo>
                  <a:lnTo>
                    <a:pt x="1171" y="618"/>
                  </a:lnTo>
                  <a:lnTo>
                    <a:pt x="1177" y="614"/>
                  </a:lnTo>
                  <a:lnTo>
                    <a:pt x="1181" y="614"/>
                  </a:lnTo>
                  <a:lnTo>
                    <a:pt x="1185" y="614"/>
                  </a:lnTo>
                  <a:lnTo>
                    <a:pt x="1189" y="616"/>
                  </a:lnTo>
                  <a:lnTo>
                    <a:pt x="1191" y="618"/>
                  </a:lnTo>
                  <a:lnTo>
                    <a:pt x="1193" y="624"/>
                  </a:lnTo>
                  <a:lnTo>
                    <a:pt x="1195" y="632"/>
                  </a:lnTo>
                  <a:lnTo>
                    <a:pt x="1197" y="641"/>
                  </a:lnTo>
                  <a:lnTo>
                    <a:pt x="1202" y="659"/>
                  </a:lnTo>
                  <a:lnTo>
                    <a:pt x="1212" y="675"/>
                  </a:lnTo>
                  <a:lnTo>
                    <a:pt x="1224" y="687"/>
                  </a:lnTo>
                  <a:lnTo>
                    <a:pt x="1232" y="701"/>
                  </a:lnTo>
                  <a:lnTo>
                    <a:pt x="1238" y="714"/>
                  </a:lnTo>
                  <a:lnTo>
                    <a:pt x="1244" y="734"/>
                  </a:lnTo>
                  <a:lnTo>
                    <a:pt x="1254" y="754"/>
                  </a:lnTo>
                  <a:lnTo>
                    <a:pt x="1265" y="767"/>
                  </a:lnTo>
                  <a:lnTo>
                    <a:pt x="1277" y="775"/>
                  </a:lnTo>
                  <a:lnTo>
                    <a:pt x="1289" y="779"/>
                  </a:lnTo>
                  <a:lnTo>
                    <a:pt x="1299" y="785"/>
                  </a:lnTo>
                  <a:lnTo>
                    <a:pt x="1313" y="789"/>
                  </a:lnTo>
                  <a:lnTo>
                    <a:pt x="1328" y="785"/>
                  </a:lnTo>
                  <a:lnTo>
                    <a:pt x="1348" y="777"/>
                  </a:lnTo>
                  <a:lnTo>
                    <a:pt x="1374" y="773"/>
                  </a:lnTo>
                  <a:lnTo>
                    <a:pt x="1399" y="767"/>
                  </a:lnTo>
                  <a:lnTo>
                    <a:pt x="1423" y="760"/>
                  </a:lnTo>
                  <a:lnTo>
                    <a:pt x="1447" y="742"/>
                  </a:lnTo>
                  <a:lnTo>
                    <a:pt x="1462" y="722"/>
                  </a:lnTo>
                  <a:lnTo>
                    <a:pt x="1472" y="701"/>
                  </a:lnTo>
                  <a:lnTo>
                    <a:pt x="1480" y="689"/>
                  </a:lnTo>
                  <a:lnTo>
                    <a:pt x="1494" y="675"/>
                  </a:lnTo>
                  <a:lnTo>
                    <a:pt x="1510" y="659"/>
                  </a:lnTo>
                  <a:lnTo>
                    <a:pt x="1527" y="643"/>
                  </a:lnTo>
                  <a:lnTo>
                    <a:pt x="1543" y="628"/>
                  </a:lnTo>
                  <a:lnTo>
                    <a:pt x="1557" y="616"/>
                  </a:lnTo>
                  <a:lnTo>
                    <a:pt x="1572" y="604"/>
                  </a:lnTo>
                  <a:lnTo>
                    <a:pt x="1584" y="594"/>
                  </a:lnTo>
                  <a:lnTo>
                    <a:pt x="1598" y="586"/>
                  </a:lnTo>
                  <a:lnTo>
                    <a:pt x="1614" y="577"/>
                  </a:lnTo>
                  <a:lnTo>
                    <a:pt x="1634" y="567"/>
                  </a:lnTo>
                  <a:lnTo>
                    <a:pt x="1653" y="561"/>
                  </a:lnTo>
                  <a:lnTo>
                    <a:pt x="1667" y="557"/>
                  </a:lnTo>
                  <a:lnTo>
                    <a:pt x="1673" y="557"/>
                  </a:lnTo>
                </a:path>
              </a:pathLst>
            </a:custGeom>
            <a:grpFill/>
            <a:ln w="6350">
              <a:solidFill>
                <a:srgbClr val="414455"/>
              </a:solidFill>
              <a:prstDash val="solid"/>
              <a:round/>
            </a:ln>
          </p:spPr>
          <p:txBody>
            <a:bodyPr/>
            <a:lstStyle/>
            <a:p>
              <a:endParaRPr lang="zh-CN" altLang="en-US"/>
            </a:p>
          </p:txBody>
        </p:sp>
        <p:sp>
          <p:nvSpPr>
            <p:cNvPr id="85" name="Freeform 105"/>
            <p:cNvSpPr/>
            <p:nvPr/>
          </p:nvSpPr>
          <p:spPr bwMode="gray">
            <a:xfrm>
              <a:off x="2264" y="884"/>
              <a:ext cx="1641" cy="1473"/>
            </a:xfrm>
            <a:custGeom>
              <a:avLst/>
              <a:gdLst>
                <a:gd name="T0" fmla="*/ 651 w 3282"/>
                <a:gd name="T1" fmla="*/ 10 h 2947"/>
                <a:gd name="T2" fmla="*/ 669 w 3282"/>
                <a:gd name="T3" fmla="*/ 0 h 2947"/>
                <a:gd name="T4" fmla="*/ 720 w 3282"/>
                <a:gd name="T5" fmla="*/ 75 h 2947"/>
                <a:gd name="T6" fmla="*/ 808 w 3282"/>
                <a:gd name="T7" fmla="*/ 154 h 2947"/>
                <a:gd name="T8" fmla="*/ 761 w 3282"/>
                <a:gd name="T9" fmla="*/ 265 h 2947"/>
                <a:gd name="T10" fmla="*/ 737 w 3282"/>
                <a:gd name="T11" fmla="*/ 326 h 2947"/>
                <a:gd name="T12" fmla="*/ 793 w 3282"/>
                <a:gd name="T13" fmla="*/ 368 h 2947"/>
                <a:gd name="T14" fmla="*/ 785 w 3282"/>
                <a:gd name="T15" fmla="*/ 441 h 2947"/>
                <a:gd name="T16" fmla="*/ 710 w 3282"/>
                <a:gd name="T17" fmla="*/ 486 h 2947"/>
                <a:gd name="T18" fmla="*/ 693 w 3282"/>
                <a:gd name="T19" fmla="*/ 529 h 2947"/>
                <a:gd name="T20" fmla="*/ 634 w 3282"/>
                <a:gd name="T21" fmla="*/ 485 h 2947"/>
                <a:gd name="T22" fmla="*/ 587 w 3282"/>
                <a:gd name="T23" fmla="*/ 518 h 2947"/>
                <a:gd name="T24" fmla="*/ 530 w 3282"/>
                <a:gd name="T25" fmla="*/ 545 h 2947"/>
                <a:gd name="T26" fmla="*/ 470 w 3282"/>
                <a:gd name="T27" fmla="*/ 631 h 2947"/>
                <a:gd name="T28" fmla="*/ 376 w 3282"/>
                <a:gd name="T29" fmla="*/ 713 h 2947"/>
                <a:gd name="T30" fmla="*/ 309 w 3282"/>
                <a:gd name="T31" fmla="*/ 676 h 2947"/>
                <a:gd name="T32" fmla="*/ 235 w 3282"/>
                <a:gd name="T33" fmla="*/ 736 h 2947"/>
                <a:gd name="T34" fmla="*/ 189 w 3282"/>
                <a:gd name="T35" fmla="*/ 655 h 2947"/>
                <a:gd name="T36" fmla="*/ 88 w 3282"/>
                <a:gd name="T37" fmla="*/ 617 h 2947"/>
                <a:gd name="T38" fmla="*/ 9 w 3282"/>
                <a:gd name="T39" fmla="*/ 583 h 2947"/>
                <a:gd name="T40" fmla="*/ 20 w 3282"/>
                <a:gd name="T41" fmla="*/ 515 h 2947"/>
                <a:gd name="T42" fmla="*/ 70 w 3282"/>
                <a:gd name="T43" fmla="*/ 522 h 2947"/>
                <a:gd name="T44" fmla="*/ 103 w 3282"/>
                <a:gd name="T45" fmla="*/ 518 h 2947"/>
                <a:gd name="T46" fmla="*/ 144 w 3282"/>
                <a:gd name="T47" fmla="*/ 526 h 2947"/>
                <a:gd name="T48" fmla="*/ 178 w 3282"/>
                <a:gd name="T49" fmla="*/ 545 h 2947"/>
                <a:gd name="T50" fmla="*/ 223 w 3282"/>
                <a:gd name="T51" fmla="*/ 550 h 2947"/>
                <a:gd name="T52" fmla="*/ 246 w 3282"/>
                <a:gd name="T53" fmla="*/ 558 h 2947"/>
                <a:gd name="T54" fmla="*/ 291 w 3282"/>
                <a:gd name="T55" fmla="*/ 532 h 2947"/>
                <a:gd name="T56" fmla="*/ 341 w 3282"/>
                <a:gd name="T57" fmla="*/ 519 h 2947"/>
                <a:gd name="T58" fmla="*/ 375 w 3282"/>
                <a:gd name="T59" fmla="*/ 517 h 2947"/>
                <a:gd name="T60" fmla="*/ 398 w 3282"/>
                <a:gd name="T61" fmla="*/ 506 h 2947"/>
                <a:gd name="T62" fmla="*/ 420 w 3282"/>
                <a:gd name="T63" fmla="*/ 485 h 2947"/>
                <a:gd name="T64" fmla="*/ 443 w 3282"/>
                <a:gd name="T65" fmla="*/ 466 h 2947"/>
                <a:gd name="T66" fmla="*/ 459 w 3282"/>
                <a:gd name="T67" fmla="*/ 452 h 2947"/>
                <a:gd name="T68" fmla="*/ 443 w 3282"/>
                <a:gd name="T69" fmla="*/ 419 h 2947"/>
                <a:gd name="T70" fmla="*/ 466 w 3282"/>
                <a:gd name="T71" fmla="*/ 396 h 2947"/>
                <a:gd name="T72" fmla="*/ 505 w 3282"/>
                <a:gd name="T73" fmla="*/ 403 h 2947"/>
                <a:gd name="T74" fmla="*/ 530 w 3282"/>
                <a:gd name="T75" fmla="*/ 375 h 2947"/>
                <a:gd name="T76" fmla="*/ 561 w 3282"/>
                <a:gd name="T77" fmla="*/ 369 h 2947"/>
                <a:gd name="T78" fmla="*/ 579 w 3282"/>
                <a:gd name="T79" fmla="*/ 341 h 2947"/>
                <a:gd name="T80" fmla="*/ 607 w 3282"/>
                <a:gd name="T81" fmla="*/ 315 h 2947"/>
                <a:gd name="T82" fmla="*/ 634 w 3282"/>
                <a:gd name="T83" fmla="*/ 298 h 2947"/>
                <a:gd name="T84" fmla="*/ 672 w 3282"/>
                <a:gd name="T85" fmla="*/ 300 h 2947"/>
                <a:gd name="T86" fmla="*/ 671 w 3282"/>
                <a:gd name="T87" fmla="*/ 277 h 2947"/>
                <a:gd name="T88" fmla="*/ 631 w 3282"/>
                <a:gd name="T89" fmla="*/ 249 h 2947"/>
                <a:gd name="T90" fmla="*/ 607 w 3282"/>
                <a:gd name="T91" fmla="*/ 260 h 2947"/>
                <a:gd name="T92" fmla="*/ 576 w 3282"/>
                <a:gd name="T93" fmla="*/ 258 h 2947"/>
                <a:gd name="T94" fmla="*/ 553 w 3282"/>
                <a:gd name="T95" fmla="*/ 268 h 2947"/>
                <a:gd name="T96" fmla="*/ 549 w 3282"/>
                <a:gd name="T97" fmla="*/ 245 h 2947"/>
                <a:gd name="T98" fmla="*/ 560 w 3282"/>
                <a:gd name="T99" fmla="*/ 195 h 2947"/>
                <a:gd name="T100" fmla="*/ 583 w 3282"/>
                <a:gd name="T101" fmla="*/ 179 h 2947"/>
                <a:gd name="T102" fmla="*/ 611 w 3282"/>
                <a:gd name="T103" fmla="*/ 168 h 2947"/>
                <a:gd name="T104" fmla="*/ 635 w 3282"/>
                <a:gd name="T105" fmla="*/ 152 h 2947"/>
                <a:gd name="T106" fmla="*/ 636 w 3282"/>
                <a:gd name="T107" fmla="*/ 124 h 2947"/>
                <a:gd name="T108" fmla="*/ 647 w 3282"/>
                <a:gd name="T109" fmla="*/ 84 h 2947"/>
                <a:gd name="T110" fmla="*/ 659 w 3282"/>
                <a:gd name="T111" fmla="*/ 61 h 2947"/>
                <a:gd name="T112" fmla="*/ 652 w 3282"/>
                <a:gd name="T113" fmla="*/ 37 h 2947"/>
                <a:gd name="T114" fmla="*/ 637 w 3282"/>
                <a:gd name="T115" fmla="*/ 31 h 2947"/>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60000 65536"/>
                <a:gd name="T151" fmla="*/ 0 60000 65536"/>
                <a:gd name="T152" fmla="*/ 0 60000 65536"/>
                <a:gd name="T153" fmla="*/ 0 60000 65536"/>
                <a:gd name="T154" fmla="*/ 0 60000 65536"/>
                <a:gd name="T155" fmla="*/ 0 60000 65536"/>
                <a:gd name="T156" fmla="*/ 0 60000 65536"/>
                <a:gd name="T157" fmla="*/ 0 60000 65536"/>
                <a:gd name="T158" fmla="*/ 0 60000 65536"/>
                <a:gd name="T159" fmla="*/ 0 60000 65536"/>
                <a:gd name="T160" fmla="*/ 0 60000 65536"/>
                <a:gd name="T161" fmla="*/ 0 60000 65536"/>
                <a:gd name="T162" fmla="*/ 0 60000 65536"/>
                <a:gd name="T163" fmla="*/ 0 60000 65536"/>
                <a:gd name="T164" fmla="*/ 0 60000 65536"/>
                <a:gd name="T165" fmla="*/ 0 60000 65536"/>
                <a:gd name="T166" fmla="*/ 0 60000 65536"/>
                <a:gd name="T167" fmla="*/ 0 60000 65536"/>
                <a:gd name="T168" fmla="*/ 0 60000 65536"/>
                <a:gd name="T169" fmla="*/ 0 60000 65536"/>
                <a:gd name="T170" fmla="*/ 0 60000 65536"/>
                <a:gd name="T171" fmla="*/ 0 60000 65536"/>
                <a:gd name="T172" fmla="*/ 0 60000 65536"/>
                <a:gd name="T173" fmla="*/ 0 60000 65536"/>
                <a:gd name="T174" fmla="*/ 0 w 3282"/>
                <a:gd name="T175" fmla="*/ 0 h 2947"/>
                <a:gd name="T176" fmla="*/ 3282 w 3282"/>
                <a:gd name="T177" fmla="*/ 2947 h 2947"/>
              </a:gdLst>
              <a:ahLst/>
              <a:cxnLst>
                <a:cxn ang="T116">
                  <a:pos x="T0" y="T1"/>
                </a:cxn>
                <a:cxn ang="T117">
                  <a:pos x="T2" y="T3"/>
                </a:cxn>
                <a:cxn ang="T118">
                  <a:pos x="T4" y="T5"/>
                </a:cxn>
                <a:cxn ang="T119">
                  <a:pos x="T6" y="T7"/>
                </a:cxn>
                <a:cxn ang="T120">
                  <a:pos x="T8" y="T9"/>
                </a:cxn>
                <a:cxn ang="T121">
                  <a:pos x="T10" y="T11"/>
                </a:cxn>
                <a:cxn ang="T122">
                  <a:pos x="T12" y="T13"/>
                </a:cxn>
                <a:cxn ang="T123">
                  <a:pos x="T14" y="T15"/>
                </a:cxn>
                <a:cxn ang="T124">
                  <a:pos x="T16" y="T17"/>
                </a:cxn>
                <a:cxn ang="T125">
                  <a:pos x="T18" y="T19"/>
                </a:cxn>
                <a:cxn ang="T126">
                  <a:pos x="T20" y="T21"/>
                </a:cxn>
                <a:cxn ang="T127">
                  <a:pos x="T22" y="T23"/>
                </a:cxn>
                <a:cxn ang="T128">
                  <a:pos x="T24" y="T25"/>
                </a:cxn>
                <a:cxn ang="T129">
                  <a:pos x="T26" y="T27"/>
                </a:cxn>
                <a:cxn ang="T130">
                  <a:pos x="T28" y="T29"/>
                </a:cxn>
                <a:cxn ang="T131">
                  <a:pos x="T30" y="T31"/>
                </a:cxn>
                <a:cxn ang="T132">
                  <a:pos x="T32" y="T33"/>
                </a:cxn>
                <a:cxn ang="T133">
                  <a:pos x="T34" y="T35"/>
                </a:cxn>
                <a:cxn ang="T134">
                  <a:pos x="T36" y="T37"/>
                </a:cxn>
                <a:cxn ang="T135">
                  <a:pos x="T38" y="T39"/>
                </a:cxn>
                <a:cxn ang="T136">
                  <a:pos x="T40" y="T41"/>
                </a:cxn>
                <a:cxn ang="T137">
                  <a:pos x="T42" y="T43"/>
                </a:cxn>
                <a:cxn ang="T138">
                  <a:pos x="T44" y="T45"/>
                </a:cxn>
                <a:cxn ang="T139">
                  <a:pos x="T46" y="T47"/>
                </a:cxn>
                <a:cxn ang="T140">
                  <a:pos x="T48" y="T49"/>
                </a:cxn>
                <a:cxn ang="T141">
                  <a:pos x="T50" y="T51"/>
                </a:cxn>
                <a:cxn ang="T142">
                  <a:pos x="T52" y="T53"/>
                </a:cxn>
                <a:cxn ang="T143">
                  <a:pos x="T54" y="T55"/>
                </a:cxn>
                <a:cxn ang="T144">
                  <a:pos x="T56" y="T57"/>
                </a:cxn>
                <a:cxn ang="T145">
                  <a:pos x="T58" y="T59"/>
                </a:cxn>
                <a:cxn ang="T146">
                  <a:pos x="T60" y="T61"/>
                </a:cxn>
                <a:cxn ang="T147">
                  <a:pos x="T62" y="T63"/>
                </a:cxn>
                <a:cxn ang="T148">
                  <a:pos x="T64" y="T65"/>
                </a:cxn>
                <a:cxn ang="T149">
                  <a:pos x="T66" y="T67"/>
                </a:cxn>
                <a:cxn ang="T150">
                  <a:pos x="T68" y="T69"/>
                </a:cxn>
                <a:cxn ang="T151">
                  <a:pos x="T70" y="T71"/>
                </a:cxn>
                <a:cxn ang="T152">
                  <a:pos x="T72" y="T73"/>
                </a:cxn>
                <a:cxn ang="T153">
                  <a:pos x="T74" y="T75"/>
                </a:cxn>
                <a:cxn ang="T154">
                  <a:pos x="T76" y="T77"/>
                </a:cxn>
                <a:cxn ang="T155">
                  <a:pos x="T78" y="T79"/>
                </a:cxn>
                <a:cxn ang="T156">
                  <a:pos x="T80" y="T81"/>
                </a:cxn>
                <a:cxn ang="T157">
                  <a:pos x="T82" y="T83"/>
                </a:cxn>
                <a:cxn ang="T158">
                  <a:pos x="T84" y="T85"/>
                </a:cxn>
                <a:cxn ang="T159">
                  <a:pos x="T86" y="T87"/>
                </a:cxn>
                <a:cxn ang="T160">
                  <a:pos x="T88" y="T89"/>
                </a:cxn>
                <a:cxn ang="T161">
                  <a:pos x="T90" y="T91"/>
                </a:cxn>
                <a:cxn ang="T162">
                  <a:pos x="T92" y="T93"/>
                </a:cxn>
                <a:cxn ang="T163">
                  <a:pos x="T94" y="T95"/>
                </a:cxn>
                <a:cxn ang="T164">
                  <a:pos x="T96" y="T97"/>
                </a:cxn>
                <a:cxn ang="T165">
                  <a:pos x="T98" y="T99"/>
                </a:cxn>
                <a:cxn ang="T166">
                  <a:pos x="T100" y="T101"/>
                </a:cxn>
                <a:cxn ang="T167">
                  <a:pos x="T102" y="T103"/>
                </a:cxn>
                <a:cxn ang="T168">
                  <a:pos x="T104" y="T105"/>
                </a:cxn>
                <a:cxn ang="T169">
                  <a:pos x="T106" y="T107"/>
                </a:cxn>
                <a:cxn ang="T170">
                  <a:pos x="T108" y="T109"/>
                </a:cxn>
                <a:cxn ang="T171">
                  <a:pos x="T110" y="T111"/>
                </a:cxn>
                <a:cxn ang="T172">
                  <a:pos x="T112" y="T113"/>
                </a:cxn>
                <a:cxn ang="T173">
                  <a:pos x="T114" y="T115"/>
                </a:cxn>
              </a:cxnLst>
              <a:rect l="T174" t="T175" r="T176" b="T177"/>
              <a:pathLst>
                <a:path w="3282" h="2947">
                  <a:moveTo>
                    <a:pt x="2552" y="115"/>
                  </a:moveTo>
                  <a:lnTo>
                    <a:pt x="2554" y="111"/>
                  </a:lnTo>
                  <a:lnTo>
                    <a:pt x="2559" y="101"/>
                  </a:lnTo>
                  <a:lnTo>
                    <a:pt x="2569" y="87"/>
                  </a:lnTo>
                  <a:lnTo>
                    <a:pt x="2579" y="73"/>
                  </a:lnTo>
                  <a:lnTo>
                    <a:pt x="2589" y="55"/>
                  </a:lnTo>
                  <a:lnTo>
                    <a:pt x="2601" y="42"/>
                  </a:lnTo>
                  <a:lnTo>
                    <a:pt x="2609" y="28"/>
                  </a:lnTo>
                  <a:lnTo>
                    <a:pt x="2617" y="20"/>
                  </a:lnTo>
                  <a:lnTo>
                    <a:pt x="2628" y="12"/>
                  </a:lnTo>
                  <a:lnTo>
                    <a:pt x="2642" y="6"/>
                  </a:lnTo>
                  <a:lnTo>
                    <a:pt x="2658" y="2"/>
                  </a:lnTo>
                  <a:lnTo>
                    <a:pt x="2670" y="0"/>
                  </a:lnTo>
                  <a:lnTo>
                    <a:pt x="2676" y="0"/>
                  </a:lnTo>
                  <a:lnTo>
                    <a:pt x="2715" y="50"/>
                  </a:lnTo>
                  <a:lnTo>
                    <a:pt x="2670" y="132"/>
                  </a:lnTo>
                  <a:lnTo>
                    <a:pt x="2758" y="183"/>
                  </a:lnTo>
                  <a:lnTo>
                    <a:pt x="2782" y="142"/>
                  </a:lnTo>
                  <a:lnTo>
                    <a:pt x="2849" y="164"/>
                  </a:lnTo>
                  <a:lnTo>
                    <a:pt x="2853" y="231"/>
                  </a:lnTo>
                  <a:lnTo>
                    <a:pt x="2880" y="303"/>
                  </a:lnTo>
                  <a:lnTo>
                    <a:pt x="2983" y="303"/>
                  </a:lnTo>
                  <a:lnTo>
                    <a:pt x="3091" y="268"/>
                  </a:lnTo>
                  <a:lnTo>
                    <a:pt x="3138" y="207"/>
                  </a:lnTo>
                  <a:lnTo>
                    <a:pt x="3250" y="286"/>
                  </a:lnTo>
                  <a:lnTo>
                    <a:pt x="3231" y="386"/>
                  </a:lnTo>
                  <a:lnTo>
                    <a:pt x="3201" y="500"/>
                  </a:lnTo>
                  <a:lnTo>
                    <a:pt x="3231" y="616"/>
                  </a:lnTo>
                  <a:lnTo>
                    <a:pt x="3199" y="632"/>
                  </a:lnTo>
                  <a:lnTo>
                    <a:pt x="3191" y="701"/>
                  </a:lnTo>
                  <a:lnTo>
                    <a:pt x="3140" y="756"/>
                  </a:lnTo>
                  <a:lnTo>
                    <a:pt x="3085" y="866"/>
                  </a:lnTo>
                  <a:lnTo>
                    <a:pt x="3002" y="957"/>
                  </a:lnTo>
                  <a:lnTo>
                    <a:pt x="2987" y="1004"/>
                  </a:lnTo>
                  <a:lnTo>
                    <a:pt x="3042" y="1063"/>
                  </a:lnTo>
                  <a:lnTo>
                    <a:pt x="3083" y="1120"/>
                  </a:lnTo>
                  <a:lnTo>
                    <a:pt x="3071" y="1201"/>
                  </a:lnTo>
                  <a:lnTo>
                    <a:pt x="3079" y="1266"/>
                  </a:lnTo>
                  <a:lnTo>
                    <a:pt x="3030" y="1244"/>
                  </a:lnTo>
                  <a:lnTo>
                    <a:pt x="3014" y="1264"/>
                  </a:lnTo>
                  <a:lnTo>
                    <a:pt x="2971" y="1250"/>
                  </a:lnTo>
                  <a:lnTo>
                    <a:pt x="2947" y="1305"/>
                  </a:lnTo>
                  <a:lnTo>
                    <a:pt x="2989" y="1313"/>
                  </a:lnTo>
                  <a:lnTo>
                    <a:pt x="3030" y="1368"/>
                  </a:lnTo>
                  <a:lnTo>
                    <a:pt x="3024" y="1451"/>
                  </a:lnTo>
                  <a:lnTo>
                    <a:pt x="3059" y="1500"/>
                  </a:lnTo>
                  <a:lnTo>
                    <a:pt x="3061" y="1530"/>
                  </a:lnTo>
                  <a:lnTo>
                    <a:pt x="3091" y="1536"/>
                  </a:lnTo>
                  <a:lnTo>
                    <a:pt x="3170" y="1475"/>
                  </a:lnTo>
                  <a:lnTo>
                    <a:pt x="3209" y="1541"/>
                  </a:lnTo>
                  <a:lnTo>
                    <a:pt x="3244" y="1608"/>
                  </a:lnTo>
                  <a:lnTo>
                    <a:pt x="3282" y="1630"/>
                  </a:lnTo>
                  <a:lnTo>
                    <a:pt x="3282" y="1677"/>
                  </a:lnTo>
                  <a:lnTo>
                    <a:pt x="3239" y="1728"/>
                  </a:lnTo>
                  <a:lnTo>
                    <a:pt x="3189" y="1776"/>
                  </a:lnTo>
                  <a:lnTo>
                    <a:pt x="3138" y="1766"/>
                  </a:lnTo>
                  <a:lnTo>
                    <a:pt x="3134" y="1803"/>
                  </a:lnTo>
                  <a:lnTo>
                    <a:pt x="3101" y="1819"/>
                  </a:lnTo>
                  <a:lnTo>
                    <a:pt x="3032" y="1839"/>
                  </a:lnTo>
                  <a:lnTo>
                    <a:pt x="2981" y="1898"/>
                  </a:lnTo>
                  <a:lnTo>
                    <a:pt x="2928" y="1941"/>
                  </a:lnTo>
                  <a:lnTo>
                    <a:pt x="2884" y="2012"/>
                  </a:lnTo>
                  <a:lnTo>
                    <a:pt x="2839" y="1947"/>
                  </a:lnTo>
                  <a:lnTo>
                    <a:pt x="2798" y="1917"/>
                  </a:lnTo>
                  <a:lnTo>
                    <a:pt x="2768" y="1945"/>
                  </a:lnTo>
                  <a:lnTo>
                    <a:pt x="2788" y="1967"/>
                  </a:lnTo>
                  <a:lnTo>
                    <a:pt x="2788" y="2032"/>
                  </a:lnTo>
                  <a:lnTo>
                    <a:pt x="2811" y="2087"/>
                  </a:lnTo>
                  <a:lnTo>
                    <a:pt x="2778" y="2140"/>
                  </a:lnTo>
                  <a:lnTo>
                    <a:pt x="2770" y="2118"/>
                  </a:lnTo>
                  <a:lnTo>
                    <a:pt x="2703" y="2116"/>
                  </a:lnTo>
                  <a:lnTo>
                    <a:pt x="2656" y="2073"/>
                  </a:lnTo>
                  <a:lnTo>
                    <a:pt x="2640" y="2012"/>
                  </a:lnTo>
                  <a:lnTo>
                    <a:pt x="2607" y="1971"/>
                  </a:lnTo>
                  <a:lnTo>
                    <a:pt x="2581" y="1925"/>
                  </a:lnTo>
                  <a:lnTo>
                    <a:pt x="2556" y="1911"/>
                  </a:lnTo>
                  <a:lnTo>
                    <a:pt x="2536" y="1941"/>
                  </a:lnTo>
                  <a:lnTo>
                    <a:pt x="2506" y="1943"/>
                  </a:lnTo>
                  <a:lnTo>
                    <a:pt x="2469" y="1967"/>
                  </a:lnTo>
                  <a:lnTo>
                    <a:pt x="2479" y="2035"/>
                  </a:lnTo>
                  <a:lnTo>
                    <a:pt x="2441" y="2049"/>
                  </a:lnTo>
                  <a:lnTo>
                    <a:pt x="2414" y="2039"/>
                  </a:lnTo>
                  <a:lnTo>
                    <a:pt x="2386" y="2075"/>
                  </a:lnTo>
                  <a:lnTo>
                    <a:pt x="2347" y="2073"/>
                  </a:lnTo>
                  <a:lnTo>
                    <a:pt x="2296" y="2128"/>
                  </a:lnTo>
                  <a:lnTo>
                    <a:pt x="2248" y="2132"/>
                  </a:lnTo>
                  <a:lnTo>
                    <a:pt x="2231" y="2055"/>
                  </a:lnTo>
                  <a:lnTo>
                    <a:pt x="2183" y="2051"/>
                  </a:lnTo>
                  <a:lnTo>
                    <a:pt x="2158" y="2093"/>
                  </a:lnTo>
                  <a:lnTo>
                    <a:pt x="2152" y="2142"/>
                  </a:lnTo>
                  <a:lnTo>
                    <a:pt x="2120" y="2181"/>
                  </a:lnTo>
                  <a:lnTo>
                    <a:pt x="2132" y="2222"/>
                  </a:lnTo>
                  <a:lnTo>
                    <a:pt x="2117" y="2246"/>
                  </a:lnTo>
                  <a:lnTo>
                    <a:pt x="2185" y="2333"/>
                  </a:lnTo>
                  <a:lnTo>
                    <a:pt x="2075" y="2376"/>
                  </a:lnTo>
                  <a:lnTo>
                    <a:pt x="2014" y="2376"/>
                  </a:lnTo>
                  <a:lnTo>
                    <a:pt x="1928" y="2407"/>
                  </a:lnTo>
                  <a:lnTo>
                    <a:pt x="1880" y="2526"/>
                  </a:lnTo>
                  <a:lnTo>
                    <a:pt x="1802" y="2555"/>
                  </a:lnTo>
                  <a:lnTo>
                    <a:pt x="1766" y="2539"/>
                  </a:lnTo>
                  <a:lnTo>
                    <a:pt x="1731" y="2598"/>
                  </a:lnTo>
                  <a:lnTo>
                    <a:pt x="1674" y="2579"/>
                  </a:lnTo>
                  <a:lnTo>
                    <a:pt x="1621" y="2638"/>
                  </a:lnTo>
                  <a:lnTo>
                    <a:pt x="1601" y="2718"/>
                  </a:lnTo>
                  <a:lnTo>
                    <a:pt x="1502" y="2852"/>
                  </a:lnTo>
                  <a:lnTo>
                    <a:pt x="1459" y="2888"/>
                  </a:lnTo>
                  <a:lnTo>
                    <a:pt x="1430" y="2860"/>
                  </a:lnTo>
                  <a:lnTo>
                    <a:pt x="1339" y="2876"/>
                  </a:lnTo>
                  <a:lnTo>
                    <a:pt x="1298" y="2823"/>
                  </a:lnTo>
                  <a:lnTo>
                    <a:pt x="1239" y="2821"/>
                  </a:lnTo>
                  <a:lnTo>
                    <a:pt x="1195" y="2781"/>
                  </a:lnTo>
                  <a:lnTo>
                    <a:pt x="1233" y="2707"/>
                  </a:lnTo>
                  <a:lnTo>
                    <a:pt x="1248" y="2659"/>
                  </a:lnTo>
                  <a:lnTo>
                    <a:pt x="1215" y="2612"/>
                  </a:lnTo>
                  <a:lnTo>
                    <a:pt x="1150" y="2630"/>
                  </a:lnTo>
                  <a:lnTo>
                    <a:pt x="1115" y="2709"/>
                  </a:lnTo>
                  <a:lnTo>
                    <a:pt x="1101" y="2846"/>
                  </a:lnTo>
                  <a:lnTo>
                    <a:pt x="1052" y="2901"/>
                  </a:lnTo>
                  <a:lnTo>
                    <a:pt x="939" y="2947"/>
                  </a:lnTo>
                  <a:lnTo>
                    <a:pt x="869" y="2941"/>
                  </a:lnTo>
                  <a:lnTo>
                    <a:pt x="810" y="2886"/>
                  </a:lnTo>
                  <a:lnTo>
                    <a:pt x="817" y="2795"/>
                  </a:lnTo>
                  <a:lnTo>
                    <a:pt x="874" y="2764"/>
                  </a:lnTo>
                  <a:lnTo>
                    <a:pt x="874" y="2657"/>
                  </a:lnTo>
                  <a:lnTo>
                    <a:pt x="829" y="2618"/>
                  </a:lnTo>
                  <a:lnTo>
                    <a:pt x="754" y="2620"/>
                  </a:lnTo>
                  <a:lnTo>
                    <a:pt x="658" y="2714"/>
                  </a:lnTo>
                  <a:lnTo>
                    <a:pt x="524" y="2714"/>
                  </a:lnTo>
                  <a:lnTo>
                    <a:pt x="441" y="2671"/>
                  </a:lnTo>
                  <a:lnTo>
                    <a:pt x="445" y="2610"/>
                  </a:lnTo>
                  <a:lnTo>
                    <a:pt x="378" y="2606"/>
                  </a:lnTo>
                  <a:lnTo>
                    <a:pt x="302" y="2539"/>
                  </a:lnTo>
                  <a:lnTo>
                    <a:pt x="351" y="2470"/>
                  </a:lnTo>
                  <a:lnTo>
                    <a:pt x="396" y="2457"/>
                  </a:lnTo>
                  <a:lnTo>
                    <a:pt x="376" y="2390"/>
                  </a:lnTo>
                  <a:lnTo>
                    <a:pt x="296" y="2362"/>
                  </a:lnTo>
                  <a:lnTo>
                    <a:pt x="203" y="2374"/>
                  </a:lnTo>
                  <a:lnTo>
                    <a:pt x="156" y="2429"/>
                  </a:lnTo>
                  <a:lnTo>
                    <a:pt x="111" y="2423"/>
                  </a:lnTo>
                  <a:lnTo>
                    <a:pt x="34" y="2333"/>
                  </a:lnTo>
                  <a:lnTo>
                    <a:pt x="0" y="2236"/>
                  </a:lnTo>
                  <a:lnTo>
                    <a:pt x="18" y="2179"/>
                  </a:lnTo>
                  <a:lnTo>
                    <a:pt x="10" y="2055"/>
                  </a:lnTo>
                  <a:lnTo>
                    <a:pt x="14" y="2057"/>
                  </a:lnTo>
                  <a:lnTo>
                    <a:pt x="30" y="2057"/>
                  </a:lnTo>
                  <a:lnTo>
                    <a:pt x="52" y="2059"/>
                  </a:lnTo>
                  <a:lnTo>
                    <a:pt x="79" y="2063"/>
                  </a:lnTo>
                  <a:lnTo>
                    <a:pt x="109" y="2065"/>
                  </a:lnTo>
                  <a:lnTo>
                    <a:pt x="138" y="2069"/>
                  </a:lnTo>
                  <a:lnTo>
                    <a:pt x="166" y="2073"/>
                  </a:lnTo>
                  <a:lnTo>
                    <a:pt x="189" y="2077"/>
                  </a:lnTo>
                  <a:lnTo>
                    <a:pt x="207" y="2081"/>
                  </a:lnTo>
                  <a:lnTo>
                    <a:pt x="243" y="2089"/>
                  </a:lnTo>
                  <a:lnTo>
                    <a:pt x="278" y="2089"/>
                  </a:lnTo>
                  <a:lnTo>
                    <a:pt x="308" y="2081"/>
                  </a:lnTo>
                  <a:lnTo>
                    <a:pt x="323" y="2075"/>
                  </a:lnTo>
                  <a:lnTo>
                    <a:pt x="337" y="2069"/>
                  </a:lnTo>
                  <a:lnTo>
                    <a:pt x="351" y="2067"/>
                  </a:lnTo>
                  <a:lnTo>
                    <a:pt x="367" y="2065"/>
                  </a:lnTo>
                  <a:lnTo>
                    <a:pt x="386" y="2069"/>
                  </a:lnTo>
                  <a:lnTo>
                    <a:pt x="412" y="2075"/>
                  </a:lnTo>
                  <a:lnTo>
                    <a:pt x="441" y="2079"/>
                  </a:lnTo>
                  <a:lnTo>
                    <a:pt x="473" y="2083"/>
                  </a:lnTo>
                  <a:lnTo>
                    <a:pt x="498" y="2087"/>
                  </a:lnTo>
                  <a:lnTo>
                    <a:pt x="518" y="2087"/>
                  </a:lnTo>
                  <a:lnTo>
                    <a:pt x="542" y="2089"/>
                  </a:lnTo>
                  <a:lnTo>
                    <a:pt x="560" y="2095"/>
                  </a:lnTo>
                  <a:lnTo>
                    <a:pt x="575" y="2104"/>
                  </a:lnTo>
                  <a:lnTo>
                    <a:pt x="589" y="2118"/>
                  </a:lnTo>
                  <a:lnTo>
                    <a:pt x="607" y="2134"/>
                  </a:lnTo>
                  <a:lnTo>
                    <a:pt x="626" y="2148"/>
                  </a:lnTo>
                  <a:lnTo>
                    <a:pt x="646" y="2156"/>
                  </a:lnTo>
                  <a:lnTo>
                    <a:pt x="666" y="2163"/>
                  </a:lnTo>
                  <a:lnTo>
                    <a:pt x="685" y="2173"/>
                  </a:lnTo>
                  <a:lnTo>
                    <a:pt x="709" y="2183"/>
                  </a:lnTo>
                  <a:lnTo>
                    <a:pt x="739" y="2193"/>
                  </a:lnTo>
                  <a:lnTo>
                    <a:pt x="762" y="2197"/>
                  </a:lnTo>
                  <a:lnTo>
                    <a:pt x="792" y="2199"/>
                  </a:lnTo>
                  <a:lnTo>
                    <a:pt x="821" y="2201"/>
                  </a:lnTo>
                  <a:lnTo>
                    <a:pt x="851" y="2201"/>
                  </a:lnTo>
                  <a:lnTo>
                    <a:pt x="874" y="2201"/>
                  </a:lnTo>
                  <a:lnTo>
                    <a:pt x="892" y="2203"/>
                  </a:lnTo>
                  <a:lnTo>
                    <a:pt x="904" y="2207"/>
                  </a:lnTo>
                  <a:lnTo>
                    <a:pt x="914" y="2215"/>
                  </a:lnTo>
                  <a:lnTo>
                    <a:pt x="924" y="2224"/>
                  </a:lnTo>
                  <a:lnTo>
                    <a:pt x="935" y="2232"/>
                  </a:lnTo>
                  <a:lnTo>
                    <a:pt x="947" y="2236"/>
                  </a:lnTo>
                  <a:lnTo>
                    <a:pt x="965" y="2238"/>
                  </a:lnTo>
                  <a:lnTo>
                    <a:pt x="985" y="2234"/>
                  </a:lnTo>
                  <a:lnTo>
                    <a:pt x="1002" y="2224"/>
                  </a:lnTo>
                  <a:lnTo>
                    <a:pt x="1024" y="2207"/>
                  </a:lnTo>
                  <a:lnTo>
                    <a:pt x="1048" y="2187"/>
                  </a:lnTo>
                  <a:lnTo>
                    <a:pt x="1073" y="2171"/>
                  </a:lnTo>
                  <a:lnTo>
                    <a:pt x="1103" y="2157"/>
                  </a:lnTo>
                  <a:lnTo>
                    <a:pt x="1134" y="2144"/>
                  </a:lnTo>
                  <a:lnTo>
                    <a:pt x="1164" y="2130"/>
                  </a:lnTo>
                  <a:lnTo>
                    <a:pt x="1199" y="2114"/>
                  </a:lnTo>
                  <a:lnTo>
                    <a:pt x="1241" y="2098"/>
                  </a:lnTo>
                  <a:lnTo>
                    <a:pt x="1282" y="2087"/>
                  </a:lnTo>
                  <a:lnTo>
                    <a:pt x="1325" y="2079"/>
                  </a:lnTo>
                  <a:lnTo>
                    <a:pt x="1345" y="2077"/>
                  </a:lnTo>
                  <a:lnTo>
                    <a:pt x="1357" y="2077"/>
                  </a:lnTo>
                  <a:lnTo>
                    <a:pt x="1363" y="2079"/>
                  </a:lnTo>
                  <a:lnTo>
                    <a:pt x="1367" y="2079"/>
                  </a:lnTo>
                  <a:lnTo>
                    <a:pt x="1371" y="2081"/>
                  </a:lnTo>
                  <a:lnTo>
                    <a:pt x="1378" y="2081"/>
                  </a:lnTo>
                  <a:lnTo>
                    <a:pt x="1392" y="2081"/>
                  </a:lnTo>
                  <a:lnTo>
                    <a:pt x="1418" y="2079"/>
                  </a:lnTo>
                  <a:lnTo>
                    <a:pt x="1463" y="2075"/>
                  </a:lnTo>
                  <a:lnTo>
                    <a:pt x="1498" y="2071"/>
                  </a:lnTo>
                  <a:lnTo>
                    <a:pt x="1526" y="2065"/>
                  </a:lnTo>
                  <a:lnTo>
                    <a:pt x="1548" y="2059"/>
                  </a:lnTo>
                  <a:lnTo>
                    <a:pt x="1561" y="2053"/>
                  </a:lnTo>
                  <a:lnTo>
                    <a:pt x="1571" y="2045"/>
                  </a:lnTo>
                  <a:lnTo>
                    <a:pt x="1577" y="2035"/>
                  </a:lnTo>
                  <a:lnTo>
                    <a:pt x="1581" y="2030"/>
                  </a:lnTo>
                  <a:lnTo>
                    <a:pt x="1589" y="2024"/>
                  </a:lnTo>
                  <a:lnTo>
                    <a:pt x="1603" y="2018"/>
                  </a:lnTo>
                  <a:lnTo>
                    <a:pt x="1622" y="2014"/>
                  </a:lnTo>
                  <a:lnTo>
                    <a:pt x="1640" y="2006"/>
                  </a:lnTo>
                  <a:lnTo>
                    <a:pt x="1656" y="1994"/>
                  </a:lnTo>
                  <a:lnTo>
                    <a:pt x="1668" y="1974"/>
                  </a:lnTo>
                  <a:lnTo>
                    <a:pt x="1674" y="1957"/>
                  </a:lnTo>
                  <a:lnTo>
                    <a:pt x="1680" y="1941"/>
                  </a:lnTo>
                  <a:lnTo>
                    <a:pt x="1685" y="1927"/>
                  </a:lnTo>
                  <a:lnTo>
                    <a:pt x="1697" y="1913"/>
                  </a:lnTo>
                  <a:lnTo>
                    <a:pt x="1715" y="1900"/>
                  </a:lnTo>
                  <a:lnTo>
                    <a:pt x="1737" y="1888"/>
                  </a:lnTo>
                  <a:lnTo>
                    <a:pt x="1752" y="1878"/>
                  </a:lnTo>
                  <a:lnTo>
                    <a:pt x="1764" y="1872"/>
                  </a:lnTo>
                  <a:lnTo>
                    <a:pt x="1772" y="1866"/>
                  </a:lnTo>
                  <a:lnTo>
                    <a:pt x="1780" y="1860"/>
                  </a:lnTo>
                  <a:lnTo>
                    <a:pt x="1790" y="1854"/>
                  </a:lnTo>
                  <a:lnTo>
                    <a:pt x="1804" y="1848"/>
                  </a:lnTo>
                  <a:lnTo>
                    <a:pt x="1817" y="1841"/>
                  </a:lnTo>
                  <a:lnTo>
                    <a:pt x="1831" y="1831"/>
                  </a:lnTo>
                  <a:lnTo>
                    <a:pt x="1837" y="1821"/>
                  </a:lnTo>
                  <a:lnTo>
                    <a:pt x="1837" y="1811"/>
                  </a:lnTo>
                  <a:lnTo>
                    <a:pt x="1825" y="1795"/>
                  </a:lnTo>
                  <a:lnTo>
                    <a:pt x="1809" y="1780"/>
                  </a:lnTo>
                  <a:lnTo>
                    <a:pt x="1794" y="1762"/>
                  </a:lnTo>
                  <a:lnTo>
                    <a:pt x="1780" y="1744"/>
                  </a:lnTo>
                  <a:lnTo>
                    <a:pt x="1772" y="1726"/>
                  </a:lnTo>
                  <a:lnTo>
                    <a:pt x="1772" y="1707"/>
                  </a:lnTo>
                  <a:lnTo>
                    <a:pt x="1772" y="1679"/>
                  </a:lnTo>
                  <a:lnTo>
                    <a:pt x="1776" y="1652"/>
                  </a:lnTo>
                  <a:lnTo>
                    <a:pt x="1782" y="1628"/>
                  </a:lnTo>
                  <a:lnTo>
                    <a:pt x="1790" y="1608"/>
                  </a:lnTo>
                  <a:lnTo>
                    <a:pt x="1806" y="1593"/>
                  </a:lnTo>
                  <a:lnTo>
                    <a:pt x="1823" y="1585"/>
                  </a:lnTo>
                  <a:lnTo>
                    <a:pt x="1843" y="1581"/>
                  </a:lnTo>
                  <a:lnTo>
                    <a:pt x="1863" y="1585"/>
                  </a:lnTo>
                  <a:lnTo>
                    <a:pt x="1884" y="1597"/>
                  </a:lnTo>
                  <a:lnTo>
                    <a:pt x="1910" y="1606"/>
                  </a:lnTo>
                  <a:lnTo>
                    <a:pt x="1937" y="1614"/>
                  </a:lnTo>
                  <a:lnTo>
                    <a:pt x="1963" y="1616"/>
                  </a:lnTo>
                  <a:lnTo>
                    <a:pt x="1985" y="1614"/>
                  </a:lnTo>
                  <a:lnTo>
                    <a:pt x="2002" y="1614"/>
                  </a:lnTo>
                  <a:lnTo>
                    <a:pt x="2020" y="1612"/>
                  </a:lnTo>
                  <a:lnTo>
                    <a:pt x="2034" y="1608"/>
                  </a:lnTo>
                  <a:lnTo>
                    <a:pt x="2046" y="1597"/>
                  </a:lnTo>
                  <a:lnTo>
                    <a:pt x="2058" y="1581"/>
                  </a:lnTo>
                  <a:lnTo>
                    <a:pt x="2071" y="1561"/>
                  </a:lnTo>
                  <a:lnTo>
                    <a:pt x="2085" y="1538"/>
                  </a:lnTo>
                  <a:lnTo>
                    <a:pt x="2101" y="1518"/>
                  </a:lnTo>
                  <a:lnTo>
                    <a:pt x="2117" y="1502"/>
                  </a:lnTo>
                  <a:lnTo>
                    <a:pt x="2130" y="1494"/>
                  </a:lnTo>
                  <a:lnTo>
                    <a:pt x="2146" y="1490"/>
                  </a:lnTo>
                  <a:lnTo>
                    <a:pt x="2166" y="1488"/>
                  </a:lnTo>
                  <a:lnTo>
                    <a:pt x="2189" y="1486"/>
                  </a:lnTo>
                  <a:lnTo>
                    <a:pt x="2213" y="1484"/>
                  </a:lnTo>
                  <a:lnTo>
                    <a:pt x="2231" y="1482"/>
                  </a:lnTo>
                  <a:lnTo>
                    <a:pt x="2243" y="1477"/>
                  </a:lnTo>
                  <a:lnTo>
                    <a:pt x="2254" y="1469"/>
                  </a:lnTo>
                  <a:lnTo>
                    <a:pt x="2268" y="1455"/>
                  </a:lnTo>
                  <a:lnTo>
                    <a:pt x="2284" y="1437"/>
                  </a:lnTo>
                  <a:lnTo>
                    <a:pt x="2298" y="1421"/>
                  </a:lnTo>
                  <a:lnTo>
                    <a:pt x="2308" y="1408"/>
                  </a:lnTo>
                  <a:lnTo>
                    <a:pt x="2311" y="1388"/>
                  </a:lnTo>
                  <a:lnTo>
                    <a:pt x="2315" y="1364"/>
                  </a:lnTo>
                  <a:lnTo>
                    <a:pt x="2321" y="1343"/>
                  </a:lnTo>
                  <a:lnTo>
                    <a:pt x="2331" y="1323"/>
                  </a:lnTo>
                  <a:lnTo>
                    <a:pt x="2351" y="1303"/>
                  </a:lnTo>
                  <a:lnTo>
                    <a:pt x="2374" y="1286"/>
                  </a:lnTo>
                  <a:lnTo>
                    <a:pt x="2402" y="1276"/>
                  </a:lnTo>
                  <a:lnTo>
                    <a:pt x="2416" y="1270"/>
                  </a:lnTo>
                  <a:lnTo>
                    <a:pt x="2426" y="1262"/>
                  </a:lnTo>
                  <a:lnTo>
                    <a:pt x="2433" y="1250"/>
                  </a:lnTo>
                  <a:lnTo>
                    <a:pt x="2443" y="1240"/>
                  </a:lnTo>
                  <a:lnTo>
                    <a:pt x="2455" y="1232"/>
                  </a:lnTo>
                  <a:lnTo>
                    <a:pt x="2469" y="1227"/>
                  </a:lnTo>
                  <a:lnTo>
                    <a:pt x="2487" y="1217"/>
                  </a:lnTo>
                  <a:lnTo>
                    <a:pt x="2510" y="1205"/>
                  </a:lnTo>
                  <a:lnTo>
                    <a:pt x="2534" y="1195"/>
                  </a:lnTo>
                  <a:lnTo>
                    <a:pt x="2559" y="1189"/>
                  </a:lnTo>
                  <a:lnTo>
                    <a:pt x="2583" y="1187"/>
                  </a:lnTo>
                  <a:lnTo>
                    <a:pt x="2607" y="1189"/>
                  </a:lnTo>
                  <a:lnTo>
                    <a:pt x="2628" y="1195"/>
                  </a:lnTo>
                  <a:lnTo>
                    <a:pt x="2652" y="1199"/>
                  </a:lnTo>
                  <a:lnTo>
                    <a:pt x="2670" y="1203"/>
                  </a:lnTo>
                  <a:lnTo>
                    <a:pt x="2685" y="1203"/>
                  </a:lnTo>
                  <a:lnTo>
                    <a:pt x="2697" y="1197"/>
                  </a:lnTo>
                  <a:lnTo>
                    <a:pt x="2707" y="1183"/>
                  </a:lnTo>
                  <a:lnTo>
                    <a:pt x="2713" y="1171"/>
                  </a:lnTo>
                  <a:lnTo>
                    <a:pt x="2713" y="1158"/>
                  </a:lnTo>
                  <a:lnTo>
                    <a:pt x="2707" y="1140"/>
                  </a:lnTo>
                  <a:lnTo>
                    <a:pt x="2695" y="1126"/>
                  </a:lnTo>
                  <a:lnTo>
                    <a:pt x="2682" y="1108"/>
                  </a:lnTo>
                  <a:lnTo>
                    <a:pt x="2662" y="1089"/>
                  </a:lnTo>
                  <a:lnTo>
                    <a:pt x="2644" y="1071"/>
                  </a:lnTo>
                  <a:lnTo>
                    <a:pt x="2626" y="1055"/>
                  </a:lnTo>
                  <a:lnTo>
                    <a:pt x="2611" y="1042"/>
                  </a:lnTo>
                  <a:lnTo>
                    <a:pt x="2575" y="1016"/>
                  </a:lnTo>
                  <a:lnTo>
                    <a:pt x="2538" y="1004"/>
                  </a:lnTo>
                  <a:lnTo>
                    <a:pt x="2524" y="998"/>
                  </a:lnTo>
                  <a:lnTo>
                    <a:pt x="2510" y="990"/>
                  </a:lnTo>
                  <a:lnTo>
                    <a:pt x="2498" y="986"/>
                  </a:lnTo>
                  <a:lnTo>
                    <a:pt x="2485" y="984"/>
                  </a:lnTo>
                  <a:lnTo>
                    <a:pt x="2469" y="990"/>
                  </a:lnTo>
                  <a:lnTo>
                    <a:pt x="2453" y="1006"/>
                  </a:lnTo>
                  <a:lnTo>
                    <a:pt x="2439" y="1024"/>
                  </a:lnTo>
                  <a:lnTo>
                    <a:pt x="2426" y="1040"/>
                  </a:lnTo>
                  <a:lnTo>
                    <a:pt x="2408" y="1051"/>
                  </a:lnTo>
                  <a:lnTo>
                    <a:pt x="2394" y="1053"/>
                  </a:lnTo>
                  <a:lnTo>
                    <a:pt x="2376" y="1049"/>
                  </a:lnTo>
                  <a:lnTo>
                    <a:pt x="2357" y="1044"/>
                  </a:lnTo>
                  <a:lnTo>
                    <a:pt x="2337" y="1036"/>
                  </a:lnTo>
                  <a:lnTo>
                    <a:pt x="2317" y="1032"/>
                  </a:lnTo>
                  <a:lnTo>
                    <a:pt x="2304" y="1034"/>
                  </a:lnTo>
                  <a:lnTo>
                    <a:pt x="2292" y="1042"/>
                  </a:lnTo>
                  <a:lnTo>
                    <a:pt x="2282" y="1053"/>
                  </a:lnTo>
                  <a:lnTo>
                    <a:pt x="2272" y="1067"/>
                  </a:lnTo>
                  <a:lnTo>
                    <a:pt x="2260" y="1079"/>
                  </a:lnTo>
                  <a:lnTo>
                    <a:pt x="2248" y="1087"/>
                  </a:lnTo>
                  <a:lnTo>
                    <a:pt x="2235" y="1087"/>
                  </a:lnTo>
                  <a:lnTo>
                    <a:pt x="2211" y="1075"/>
                  </a:lnTo>
                  <a:lnTo>
                    <a:pt x="2189" y="1061"/>
                  </a:lnTo>
                  <a:lnTo>
                    <a:pt x="2174" y="1044"/>
                  </a:lnTo>
                  <a:lnTo>
                    <a:pt x="2168" y="1024"/>
                  </a:lnTo>
                  <a:lnTo>
                    <a:pt x="2170" y="1010"/>
                  </a:lnTo>
                  <a:lnTo>
                    <a:pt x="2178" y="1002"/>
                  </a:lnTo>
                  <a:lnTo>
                    <a:pt x="2185" y="992"/>
                  </a:lnTo>
                  <a:lnTo>
                    <a:pt x="2193" y="982"/>
                  </a:lnTo>
                  <a:lnTo>
                    <a:pt x="2197" y="965"/>
                  </a:lnTo>
                  <a:lnTo>
                    <a:pt x="2199" y="935"/>
                  </a:lnTo>
                  <a:lnTo>
                    <a:pt x="2201" y="902"/>
                  </a:lnTo>
                  <a:lnTo>
                    <a:pt x="2207" y="868"/>
                  </a:lnTo>
                  <a:lnTo>
                    <a:pt x="2217" y="839"/>
                  </a:lnTo>
                  <a:lnTo>
                    <a:pt x="2229" y="811"/>
                  </a:lnTo>
                  <a:lnTo>
                    <a:pt x="2239" y="782"/>
                  </a:lnTo>
                  <a:lnTo>
                    <a:pt x="2248" y="754"/>
                  </a:lnTo>
                  <a:lnTo>
                    <a:pt x="2254" y="735"/>
                  </a:lnTo>
                  <a:lnTo>
                    <a:pt x="2262" y="721"/>
                  </a:lnTo>
                  <a:lnTo>
                    <a:pt x="2276" y="713"/>
                  </a:lnTo>
                  <a:lnTo>
                    <a:pt x="2296" y="711"/>
                  </a:lnTo>
                  <a:lnTo>
                    <a:pt x="2317" y="713"/>
                  </a:lnTo>
                  <a:lnTo>
                    <a:pt x="2331" y="719"/>
                  </a:lnTo>
                  <a:lnTo>
                    <a:pt x="2349" y="725"/>
                  </a:lnTo>
                  <a:lnTo>
                    <a:pt x="2365" y="733"/>
                  </a:lnTo>
                  <a:lnTo>
                    <a:pt x="2380" y="736"/>
                  </a:lnTo>
                  <a:lnTo>
                    <a:pt x="2394" y="736"/>
                  </a:lnTo>
                  <a:lnTo>
                    <a:pt x="2406" y="729"/>
                  </a:lnTo>
                  <a:lnTo>
                    <a:pt x="2424" y="703"/>
                  </a:lnTo>
                  <a:lnTo>
                    <a:pt x="2443" y="675"/>
                  </a:lnTo>
                  <a:lnTo>
                    <a:pt x="2463" y="650"/>
                  </a:lnTo>
                  <a:lnTo>
                    <a:pt x="2477" y="640"/>
                  </a:lnTo>
                  <a:lnTo>
                    <a:pt x="2493" y="636"/>
                  </a:lnTo>
                  <a:lnTo>
                    <a:pt x="2506" y="634"/>
                  </a:lnTo>
                  <a:lnTo>
                    <a:pt x="2522" y="630"/>
                  </a:lnTo>
                  <a:lnTo>
                    <a:pt x="2534" y="622"/>
                  </a:lnTo>
                  <a:lnTo>
                    <a:pt x="2540" y="611"/>
                  </a:lnTo>
                  <a:lnTo>
                    <a:pt x="2542" y="595"/>
                  </a:lnTo>
                  <a:lnTo>
                    <a:pt x="2538" y="577"/>
                  </a:lnTo>
                  <a:lnTo>
                    <a:pt x="2534" y="561"/>
                  </a:lnTo>
                  <a:lnTo>
                    <a:pt x="2530" y="548"/>
                  </a:lnTo>
                  <a:lnTo>
                    <a:pt x="2532" y="534"/>
                  </a:lnTo>
                  <a:lnTo>
                    <a:pt x="2536" y="518"/>
                  </a:lnTo>
                  <a:lnTo>
                    <a:pt x="2542" y="498"/>
                  </a:lnTo>
                  <a:lnTo>
                    <a:pt x="2550" y="477"/>
                  </a:lnTo>
                  <a:lnTo>
                    <a:pt x="2556" y="459"/>
                  </a:lnTo>
                  <a:lnTo>
                    <a:pt x="2561" y="443"/>
                  </a:lnTo>
                  <a:lnTo>
                    <a:pt x="2567" y="416"/>
                  </a:lnTo>
                  <a:lnTo>
                    <a:pt x="2571" y="386"/>
                  </a:lnTo>
                  <a:lnTo>
                    <a:pt x="2579" y="355"/>
                  </a:lnTo>
                  <a:lnTo>
                    <a:pt x="2585" y="337"/>
                  </a:lnTo>
                  <a:lnTo>
                    <a:pt x="2589" y="327"/>
                  </a:lnTo>
                  <a:lnTo>
                    <a:pt x="2595" y="317"/>
                  </a:lnTo>
                  <a:lnTo>
                    <a:pt x="2603" y="305"/>
                  </a:lnTo>
                  <a:lnTo>
                    <a:pt x="2615" y="294"/>
                  </a:lnTo>
                  <a:lnTo>
                    <a:pt x="2626" y="276"/>
                  </a:lnTo>
                  <a:lnTo>
                    <a:pt x="2632" y="260"/>
                  </a:lnTo>
                  <a:lnTo>
                    <a:pt x="2634" y="246"/>
                  </a:lnTo>
                  <a:lnTo>
                    <a:pt x="2634" y="231"/>
                  </a:lnTo>
                  <a:lnTo>
                    <a:pt x="2632" y="209"/>
                  </a:lnTo>
                  <a:lnTo>
                    <a:pt x="2632" y="185"/>
                  </a:lnTo>
                  <a:lnTo>
                    <a:pt x="2628" y="164"/>
                  </a:lnTo>
                  <a:lnTo>
                    <a:pt x="2622" y="150"/>
                  </a:lnTo>
                  <a:lnTo>
                    <a:pt x="2615" y="146"/>
                  </a:lnTo>
                  <a:lnTo>
                    <a:pt x="2605" y="148"/>
                  </a:lnTo>
                  <a:lnTo>
                    <a:pt x="2593" y="152"/>
                  </a:lnTo>
                  <a:lnTo>
                    <a:pt x="2581" y="156"/>
                  </a:lnTo>
                  <a:lnTo>
                    <a:pt x="2567" y="158"/>
                  </a:lnTo>
                  <a:lnTo>
                    <a:pt x="2556" y="156"/>
                  </a:lnTo>
                  <a:lnTo>
                    <a:pt x="2548" y="148"/>
                  </a:lnTo>
                  <a:lnTo>
                    <a:pt x="2546" y="136"/>
                  </a:lnTo>
                  <a:lnTo>
                    <a:pt x="2548" y="124"/>
                  </a:lnTo>
                  <a:lnTo>
                    <a:pt x="2550" y="116"/>
                  </a:lnTo>
                  <a:lnTo>
                    <a:pt x="2552" y="115"/>
                  </a:lnTo>
                  <a:close/>
                </a:path>
              </a:pathLst>
            </a:custGeom>
            <a:grpFill/>
            <a:ln w="0">
              <a:solidFill>
                <a:srgbClr val="414455"/>
              </a:solidFill>
              <a:prstDash val="solid"/>
              <a:round/>
            </a:ln>
          </p:spPr>
          <p:txBody>
            <a:bodyPr/>
            <a:lstStyle/>
            <a:p>
              <a:endParaRPr lang="zh-CN" altLang="en-US"/>
            </a:p>
          </p:txBody>
        </p:sp>
        <p:sp>
          <p:nvSpPr>
            <p:cNvPr id="86" name="Freeform 106"/>
            <p:cNvSpPr/>
            <p:nvPr/>
          </p:nvSpPr>
          <p:spPr bwMode="gray">
            <a:xfrm>
              <a:off x="2264" y="884"/>
              <a:ext cx="1641" cy="1473"/>
            </a:xfrm>
            <a:custGeom>
              <a:avLst/>
              <a:gdLst>
                <a:gd name="T0" fmla="*/ 651 w 3282"/>
                <a:gd name="T1" fmla="*/ 10 h 2947"/>
                <a:gd name="T2" fmla="*/ 669 w 3282"/>
                <a:gd name="T3" fmla="*/ 0 h 2947"/>
                <a:gd name="T4" fmla="*/ 720 w 3282"/>
                <a:gd name="T5" fmla="*/ 75 h 2947"/>
                <a:gd name="T6" fmla="*/ 808 w 3282"/>
                <a:gd name="T7" fmla="*/ 154 h 2947"/>
                <a:gd name="T8" fmla="*/ 761 w 3282"/>
                <a:gd name="T9" fmla="*/ 265 h 2947"/>
                <a:gd name="T10" fmla="*/ 737 w 3282"/>
                <a:gd name="T11" fmla="*/ 326 h 2947"/>
                <a:gd name="T12" fmla="*/ 793 w 3282"/>
                <a:gd name="T13" fmla="*/ 368 h 2947"/>
                <a:gd name="T14" fmla="*/ 785 w 3282"/>
                <a:gd name="T15" fmla="*/ 441 h 2947"/>
                <a:gd name="T16" fmla="*/ 710 w 3282"/>
                <a:gd name="T17" fmla="*/ 486 h 2947"/>
                <a:gd name="T18" fmla="*/ 693 w 3282"/>
                <a:gd name="T19" fmla="*/ 529 h 2947"/>
                <a:gd name="T20" fmla="*/ 634 w 3282"/>
                <a:gd name="T21" fmla="*/ 485 h 2947"/>
                <a:gd name="T22" fmla="*/ 587 w 3282"/>
                <a:gd name="T23" fmla="*/ 518 h 2947"/>
                <a:gd name="T24" fmla="*/ 530 w 3282"/>
                <a:gd name="T25" fmla="*/ 545 h 2947"/>
                <a:gd name="T26" fmla="*/ 470 w 3282"/>
                <a:gd name="T27" fmla="*/ 631 h 2947"/>
                <a:gd name="T28" fmla="*/ 376 w 3282"/>
                <a:gd name="T29" fmla="*/ 713 h 2947"/>
                <a:gd name="T30" fmla="*/ 309 w 3282"/>
                <a:gd name="T31" fmla="*/ 676 h 2947"/>
                <a:gd name="T32" fmla="*/ 235 w 3282"/>
                <a:gd name="T33" fmla="*/ 736 h 2947"/>
                <a:gd name="T34" fmla="*/ 189 w 3282"/>
                <a:gd name="T35" fmla="*/ 655 h 2947"/>
                <a:gd name="T36" fmla="*/ 88 w 3282"/>
                <a:gd name="T37" fmla="*/ 617 h 2947"/>
                <a:gd name="T38" fmla="*/ 9 w 3282"/>
                <a:gd name="T39" fmla="*/ 583 h 2947"/>
                <a:gd name="T40" fmla="*/ 20 w 3282"/>
                <a:gd name="T41" fmla="*/ 515 h 2947"/>
                <a:gd name="T42" fmla="*/ 70 w 3282"/>
                <a:gd name="T43" fmla="*/ 522 h 2947"/>
                <a:gd name="T44" fmla="*/ 103 w 3282"/>
                <a:gd name="T45" fmla="*/ 518 h 2947"/>
                <a:gd name="T46" fmla="*/ 144 w 3282"/>
                <a:gd name="T47" fmla="*/ 526 h 2947"/>
                <a:gd name="T48" fmla="*/ 178 w 3282"/>
                <a:gd name="T49" fmla="*/ 545 h 2947"/>
                <a:gd name="T50" fmla="*/ 223 w 3282"/>
                <a:gd name="T51" fmla="*/ 550 h 2947"/>
                <a:gd name="T52" fmla="*/ 246 w 3282"/>
                <a:gd name="T53" fmla="*/ 558 h 2947"/>
                <a:gd name="T54" fmla="*/ 291 w 3282"/>
                <a:gd name="T55" fmla="*/ 532 h 2947"/>
                <a:gd name="T56" fmla="*/ 341 w 3282"/>
                <a:gd name="T57" fmla="*/ 519 h 2947"/>
                <a:gd name="T58" fmla="*/ 375 w 3282"/>
                <a:gd name="T59" fmla="*/ 517 h 2947"/>
                <a:gd name="T60" fmla="*/ 398 w 3282"/>
                <a:gd name="T61" fmla="*/ 506 h 2947"/>
                <a:gd name="T62" fmla="*/ 420 w 3282"/>
                <a:gd name="T63" fmla="*/ 485 h 2947"/>
                <a:gd name="T64" fmla="*/ 443 w 3282"/>
                <a:gd name="T65" fmla="*/ 466 h 2947"/>
                <a:gd name="T66" fmla="*/ 459 w 3282"/>
                <a:gd name="T67" fmla="*/ 452 h 2947"/>
                <a:gd name="T68" fmla="*/ 443 w 3282"/>
                <a:gd name="T69" fmla="*/ 419 h 2947"/>
                <a:gd name="T70" fmla="*/ 466 w 3282"/>
                <a:gd name="T71" fmla="*/ 396 h 2947"/>
                <a:gd name="T72" fmla="*/ 505 w 3282"/>
                <a:gd name="T73" fmla="*/ 403 h 2947"/>
                <a:gd name="T74" fmla="*/ 530 w 3282"/>
                <a:gd name="T75" fmla="*/ 375 h 2947"/>
                <a:gd name="T76" fmla="*/ 561 w 3282"/>
                <a:gd name="T77" fmla="*/ 369 h 2947"/>
                <a:gd name="T78" fmla="*/ 579 w 3282"/>
                <a:gd name="T79" fmla="*/ 341 h 2947"/>
                <a:gd name="T80" fmla="*/ 607 w 3282"/>
                <a:gd name="T81" fmla="*/ 315 h 2947"/>
                <a:gd name="T82" fmla="*/ 634 w 3282"/>
                <a:gd name="T83" fmla="*/ 298 h 2947"/>
                <a:gd name="T84" fmla="*/ 672 w 3282"/>
                <a:gd name="T85" fmla="*/ 300 h 2947"/>
                <a:gd name="T86" fmla="*/ 671 w 3282"/>
                <a:gd name="T87" fmla="*/ 277 h 2947"/>
                <a:gd name="T88" fmla="*/ 631 w 3282"/>
                <a:gd name="T89" fmla="*/ 249 h 2947"/>
                <a:gd name="T90" fmla="*/ 607 w 3282"/>
                <a:gd name="T91" fmla="*/ 260 h 2947"/>
                <a:gd name="T92" fmla="*/ 576 w 3282"/>
                <a:gd name="T93" fmla="*/ 258 h 2947"/>
                <a:gd name="T94" fmla="*/ 553 w 3282"/>
                <a:gd name="T95" fmla="*/ 268 h 2947"/>
                <a:gd name="T96" fmla="*/ 549 w 3282"/>
                <a:gd name="T97" fmla="*/ 245 h 2947"/>
                <a:gd name="T98" fmla="*/ 560 w 3282"/>
                <a:gd name="T99" fmla="*/ 195 h 2947"/>
                <a:gd name="T100" fmla="*/ 583 w 3282"/>
                <a:gd name="T101" fmla="*/ 179 h 2947"/>
                <a:gd name="T102" fmla="*/ 611 w 3282"/>
                <a:gd name="T103" fmla="*/ 168 h 2947"/>
                <a:gd name="T104" fmla="*/ 635 w 3282"/>
                <a:gd name="T105" fmla="*/ 152 h 2947"/>
                <a:gd name="T106" fmla="*/ 636 w 3282"/>
                <a:gd name="T107" fmla="*/ 124 h 2947"/>
                <a:gd name="T108" fmla="*/ 647 w 3282"/>
                <a:gd name="T109" fmla="*/ 84 h 2947"/>
                <a:gd name="T110" fmla="*/ 659 w 3282"/>
                <a:gd name="T111" fmla="*/ 61 h 2947"/>
                <a:gd name="T112" fmla="*/ 652 w 3282"/>
                <a:gd name="T113" fmla="*/ 37 h 2947"/>
                <a:gd name="T114" fmla="*/ 637 w 3282"/>
                <a:gd name="T115" fmla="*/ 31 h 2947"/>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60000 65536"/>
                <a:gd name="T151" fmla="*/ 0 60000 65536"/>
                <a:gd name="T152" fmla="*/ 0 60000 65536"/>
                <a:gd name="T153" fmla="*/ 0 60000 65536"/>
                <a:gd name="T154" fmla="*/ 0 60000 65536"/>
                <a:gd name="T155" fmla="*/ 0 60000 65536"/>
                <a:gd name="T156" fmla="*/ 0 60000 65536"/>
                <a:gd name="T157" fmla="*/ 0 60000 65536"/>
                <a:gd name="T158" fmla="*/ 0 60000 65536"/>
                <a:gd name="T159" fmla="*/ 0 60000 65536"/>
                <a:gd name="T160" fmla="*/ 0 60000 65536"/>
                <a:gd name="T161" fmla="*/ 0 60000 65536"/>
                <a:gd name="T162" fmla="*/ 0 60000 65536"/>
                <a:gd name="T163" fmla="*/ 0 60000 65536"/>
                <a:gd name="T164" fmla="*/ 0 60000 65536"/>
                <a:gd name="T165" fmla="*/ 0 60000 65536"/>
                <a:gd name="T166" fmla="*/ 0 60000 65536"/>
                <a:gd name="T167" fmla="*/ 0 60000 65536"/>
                <a:gd name="T168" fmla="*/ 0 60000 65536"/>
                <a:gd name="T169" fmla="*/ 0 60000 65536"/>
                <a:gd name="T170" fmla="*/ 0 60000 65536"/>
                <a:gd name="T171" fmla="*/ 0 60000 65536"/>
                <a:gd name="T172" fmla="*/ 0 60000 65536"/>
                <a:gd name="T173" fmla="*/ 0 60000 65536"/>
                <a:gd name="T174" fmla="*/ 0 w 3282"/>
                <a:gd name="T175" fmla="*/ 0 h 2947"/>
                <a:gd name="T176" fmla="*/ 3282 w 3282"/>
                <a:gd name="T177" fmla="*/ 2947 h 2947"/>
              </a:gdLst>
              <a:ahLst/>
              <a:cxnLst>
                <a:cxn ang="T116">
                  <a:pos x="T0" y="T1"/>
                </a:cxn>
                <a:cxn ang="T117">
                  <a:pos x="T2" y="T3"/>
                </a:cxn>
                <a:cxn ang="T118">
                  <a:pos x="T4" y="T5"/>
                </a:cxn>
                <a:cxn ang="T119">
                  <a:pos x="T6" y="T7"/>
                </a:cxn>
                <a:cxn ang="T120">
                  <a:pos x="T8" y="T9"/>
                </a:cxn>
                <a:cxn ang="T121">
                  <a:pos x="T10" y="T11"/>
                </a:cxn>
                <a:cxn ang="T122">
                  <a:pos x="T12" y="T13"/>
                </a:cxn>
                <a:cxn ang="T123">
                  <a:pos x="T14" y="T15"/>
                </a:cxn>
                <a:cxn ang="T124">
                  <a:pos x="T16" y="T17"/>
                </a:cxn>
                <a:cxn ang="T125">
                  <a:pos x="T18" y="T19"/>
                </a:cxn>
                <a:cxn ang="T126">
                  <a:pos x="T20" y="T21"/>
                </a:cxn>
                <a:cxn ang="T127">
                  <a:pos x="T22" y="T23"/>
                </a:cxn>
                <a:cxn ang="T128">
                  <a:pos x="T24" y="T25"/>
                </a:cxn>
                <a:cxn ang="T129">
                  <a:pos x="T26" y="T27"/>
                </a:cxn>
                <a:cxn ang="T130">
                  <a:pos x="T28" y="T29"/>
                </a:cxn>
                <a:cxn ang="T131">
                  <a:pos x="T30" y="T31"/>
                </a:cxn>
                <a:cxn ang="T132">
                  <a:pos x="T32" y="T33"/>
                </a:cxn>
                <a:cxn ang="T133">
                  <a:pos x="T34" y="T35"/>
                </a:cxn>
                <a:cxn ang="T134">
                  <a:pos x="T36" y="T37"/>
                </a:cxn>
                <a:cxn ang="T135">
                  <a:pos x="T38" y="T39"/>
                </a:cxn>
                <a:cxn ang="T136">
                  <a:pos x="T40" y="T41"/>
                </a:cxn>
                <a:cxn ang="T137">
                  <a:pos x="T42" y="T43"/>
                </a:cxn>
                <a:cxn ang="T138">
                  <a:pos x="T44" y="T45"/>
                </a:cxn>
                <a:cxn ang="T139">
                  <a:pos x="T46" y="T47"/>
                </a:cxn>
                <a:cxn ang="T140">
                  <a:pos x="T48" y="T49"/>
                </a:cxn>
                <a:cxn ang="T141">
                  <a:pos x="T50" y="T51"/>
                </a:cxn>
                <a:cxn ang="T142">
                  <a:pos x="T52" y="T53"/>
                </a:cxn>
                <a:cxn ang="T143">
                  <a:pos x="T54" y="T55"/>
                </a:cxn>
                <a:cxn ang="T144">
                  <a:pos x="T56" y="T57"/>
                </a:cxn>
                <a:cxn ang="T145">
                  <a:pos x="T58" y="T59"/>
                </a:cxn>
                <a:cxn ang="T146">
                  <a:pos x="T60" y="T61"/>
                </a:cxn>
                <a:cxn ang="T147">
                  <a:pos x="T62" y="T63"/>
                </a:cxn>
                <a:cxn ang="T148">
                  <a:pos x="T64" y="T65"/>
                </a:cxn>
                <a:cxn ang="T149">
                  <a:pos x="T66" y="T67"/>
                </a:cxn>
                <a:cxn ang="T150">
                  <a:pos x="T68" y="T69"/>
                </a:cxn>
                <a:cxn ang="T151">
                  <a:pos x="T70" y="T71"/>
                </a:cxn>
                <a:cxn ang="T152">
                  <a:pos x="T72" y="T73"/>
                </a:cxn>
                <a:cxn ang="T153">
                  <a:pos x="T74" y="T75"/>
                </a:cxn>
                <a:cxn ang="T154">
                  <a:pos x="T76" y="T77"/>
                </a:cxn>
                <a:cxn ang="T155">
                  <a:pos x="T78" y="T79"/>
                </a:cxn>
                <a:cxn ang="T156">
                  <a:pos x="T80" y="T81"/>
                </a:cxn>
                <a:cxn ang="T157">
                  <a:pos x="T82" y="T83"/>
                </a:cxn>
                <a:cxn ang="T158">
                  <a:pos x="T84" y="T85"/>
                </a:cxn>
                <a:cxn ang="T159">
                  <a:pos x="T86" y="T87"/>
                </a:cxn>
                <a:cxn ang="T160">
                  <a:pos x="T88" y="T89"/>
                </a:cxn>
                <a:cxn ang="T161">
                  <a:pos x="T90" y="T91"/>
                </a:cxn>
                <a:cxn ang="T162">
                  <a:pos x="T92" y="T93"/>
                </a:cxn>
                <a:cxn ang="T163">
                  <a:pos x="T94" y="T95"/>
                </a:cxn>
                <a:cxn ang="T164">
                  <a:pos x="T96" y="T97"/>
                </a:cxn>
                <a:cxn ang="T165">
                  <a:pos x="T98" y="T99"/>
                </a:cxn>
                <a:cxn ang="T166">
                  <a:pos x="T100" y="T101"/>
                </a:cxn>
                <a:cxn ang="T167">
                  <a:pos x="T102" y="T103"/>
                </a:cxn>
                <a:cxn ang="T168">
                  <a:pos x="T104" y="T105"/>
                </a:cxn>
                <a:cxn ang="T169">
                  <a:pos x="T106" y="T107"/>
                </a:cxn>
                <a:cxn ang="T170">
                  <a:pos x="T108" y="T109"/>
                </a:cxn>
                <a:cxn ang="T171">
                  <a:pos x="T110" y="T111"/>
                </a:cxn>
                <a:cxn ang="T172">
                  <a:pos x="T112" y="T113"/>
                </a:cxn>
                <a:cxn ang="T173">
                  <a:pos x="T114" y="T115"/>
                </a:cxn>
              </a:cxnLst>
              <a:rect l="T174" t="T175" r="T176" b="T177"/>
              <a:pathLst>
                <a:path w="3282" h="2947">
                  <a:moveTo>
                    <a:pt x="2552" y="115"/>
                  </a:moveTo>
                  <a:lnTo>
                    <a:pt x="2554" y="111"/>
                  </a:lnTo>
                  <a:lnTo>
                    <a:pt x="2559" y="101"/>
                  </a:lnTo>
                  <a:lnTo>
                    <a:pt x="2569" y="87"/>
                  </a:lnTo>
                  <a:lnTo>
                    <a:pt x="2579" y="73"/>
                  </a:lnTo>
                  <a:lnTo>
                    <a:pt x="2589" y="55"/>
                  </a:lnTo>
                  <a:lnTo>
                    <a:pt x="2601" y="42"/>
                  </a:lnTo>
                  <a:lnTo>
                    <a:pt x="2609" y="28"/>
                  </a:lnTo>
                  <a:lnTo>
                    <a:pt x="2617" y="20"/>
                  </a:lnTo>
                  <a:lnTo>
                    <a:pt x="2628" y="12"/>
                  </a:lnTo>
                  <a:lnTo>
                    <a:pt x="2642" y="6"/>
                  </a:lnTo>
                  <a:lnTo>
                    <a:pt x="2658" y="2"/>
                  </a:lnTo>
                  <a:lnTo>
                    <a:pt x="2670" y="0"/>
                  </a:lnTo>
                  <a:lnTo>
                    <a:pt x="2676" y="0"/>
                  </a:lnTo>
                  <a:lnTo>
                    <a:pt x="2715" y="50"/>
                  </a:lnTo>
                  <a:lnTo>
                    <a:pt x="2670" y="132"/>
                  </a:lnTo>
                  <a:lnTo>
                    <a:pt x="2758" y="183"/>
                  </a:lnTo>
                  <a:lnTo>
                    <a:pt x="2782" y="142"/>
                  </a:lnTo>
                  <a:lnTo>
                    <a:pt x="2849" y="164"/>
                  </a:lnTo>
                  <a:lnTo>
                    <a:pt x="2853" y="231"/>
                  </a:lnTo>
                  <a:lnTo>
                    <a:pt x="2880" y="303"/>
                  </a:lnTo>
                  <a:lnTo>
                    <a:pt x="2983" y="303"/>
                  </a:lnTo>
                  <a:lnTo>
                    <a:pt x="3091" y="268"/>
                  </a:lnTo>
                  <a:lnTo>
                    <a:pt x="3138" y="207"/>
                  </a:lnTo>
                  <a:lnTo>
                    <a:pt x="3250" y="286"/>
                  </a:lnTo>
                  <a:lnTo>
                    <a:pt x="3231" y="386"/>
                  </a:lnTo>
                  <a:lnTo>
                    <a:pt x="3201" y="500"/>
                  </a:lnTo>
                  <a:lnTo>
                    <a:pt x="3231" y="616"/>
                  </a:lnTo>
                  <a:lnTo>
                    <a:pt x="3199" y="632"/>
                  </a:lnTo>
                  <a:lnTo>
                    <a:pt x="3191" y="701"/>
                  </a:lnTo>
                  <a:lnTo>
                    <a:pt x="3140" y="756"/>
                  </a:lnTo>
                  <a:lnTo>
                    <a:pt x="3085" y="866"/>
                  </a:lnTo>
                  <a:lnTo>
                    <a:pt x="3002" y="957"/>
                  </a:lnTo>
                  <a:lnTo>
                    <a:pt x="2987" y="1004"/>
                  </a:lnTo>
                  <a:lnTo>
                    <a:pt x="3042" y="1063"/>
                  </a:lnTo>
                  <a:lnTo>
                    <a:pt x="3083" y="1120"/>
                  </a:lnTo>
                  <a:lnTo>
                    <a:pt x="3071" y="1201"/>
                  </a:lnTo>
                  <a:lnTo>
                    <a:pt x="3079" y="1266"/>
                  </a:lnTo>
                  <a:lnTo>
                    <a:pt x="3030" y="1244"/>
                  </a:lnTo>
                  <a:lnTo>
                    <a:pt x="3014" y="1264"/>
                  </a:lnTo>
                  <a:lnTo>
                    <a:pt x="2971" y="1250"/>
                  </a:lnTo>
                  <a:lnTo>
                    <a:pt x="2947" y="1305"/>
                  </a:lnTo>
                  <a:lnTo>
                    <a:pt x="2989" y="1313"/>
                  </a:lnTo>
                  <a:lnTo>
                    <a:pt x="3030" y="1368"/>
                  </a:lnTo>
                  <a:lnTo>
                    <a:pt x="3024" y="1451"/>
                  </a:lnTo>
                  <a:lnTo>
                    <a:pt x="3059" y="1500"/>
                  </a:lnTo>
                  <a:lnTo>
                    <a:pt x="3061" y="1530"/>
                  </a:lnTo>
                  <a:lnTo>
                    <a:pt x="3091" y="1536"/>
                  </a:lnTo>
                  <a:lnTo>
                    <a:pt x="3170" y="1475"/>
                  </a:lnTo>
                  <a:lnTo>
                    <a:pt x="3209" y="1541"/>
                  </a:lnTo>
                  <a:lnTo>
                    <a:pt x="3244" y="1608"/>
                  </a:lnTo>
                  <a:lnTo>
                    <a:pt x="3282" y="1630"/>
                  </a:lnTo>
                  <a:lnTo>
                    <a:pt x="3282" y="1677"/>
                  </a:lnTo>
                  <a:lnTo>
                    <a:pt x="3239" y="1728"/>
                  </a:lnTo>
                  <a:lnTo>
                    <a:pt x="3189" y="1776"/>
                  </a:lnTo>
                  <a:lnTo>
                    <a:pt x="3138" y="1766"/>
                  </a:lnTo>
                  <a:lnTo>
                    <a:pt x="3134" y="1803"/>
                  </a:lnTo>
                  <a:lnTo>
                    <a:pt x="3101" y="1819"/>
                  </a:lnTo>
                  <a:lnTo>
                    <a:pt x="3032" y="1839"/>
                  </a:lnTo>
                  <a:lnTo>
                    <a:pt x="2981" y="1898"/>
                  </a:lnTo>
                  <a:lnTo>
                    <a:pt x="2928" y="1941"/>
                  </a:lnTo>
                  <a:lnTo>
                    <a:pt x="2884" y="2012"/>
                  </a:lnTo>
                  <a:lnTo>
                    <a:pt x="2839" y="1947"/>
                  </a:lnTo>
                  <a:lnTo>
                    <a:pt x="2798" y="1917"/>
                  </a:lnTo>
                  <a:lnTo>
                    <a:pt x="2768" y="1945"/>
                  </a:lnTo>
                  <a:lnTo>
                    <a:pt x="2788" y="1967"/>
                  </a:lnTo>
                  <a:lnTo>
                    <a:pt x="2788" y="2032"/>
                  </a:lnTo>
                  <a:lnTo>
                    <a:pt x="2811" y="2087"/>
                  </a:lnTo>
                  <a:lnTo>
                    <a:pt x="2778" y="2140"/>
                  </a:lnTo>
                  <a:lnTo>
                    <a:pt x="2770" y="2118"/>
                  </a:lnTo>
                  <a:lnTo>
                    <a:pt x="2703" y="2116"/>
                  </a:lnTo>
                  <a:lnTo>
                    <a:pt x="2656" y="2073"/>
                  </a:lnTo>
                  <a:lnTo>
                    <a:pt x="2640" y="2012"/>
                  </a:lnTo>
                  <a:lnTo>
                    <a:pt x="2607" y="1971"/>
                  </a:lnTo>
                  <a:lnTo>
                    <a:pt x="2581" y="1925"/>
                  </a:lnTo>
                  <a:lnTo>
                    <a:pt x="2556" y="1911"/>
                  </a:lnTo>
                  <a:lnTo>
                    <a:pt x="2536" y="1941"/>
                  </a:lnTo>
                  <a:lnTo>
                    <a:pt x="2506" y="1943"/>
                  </a:lnTo>
                  <a:lnTo>
                    <a:pt x="2469" y="1967"/>
                  </a:lnTo>
                  <a:lnTo>
                    <a:pt x="2479" y="2035"/>
                  </a:lnTo>
                  <a:lnTo>
                    <a:pt x="2441" y="2049"/>
                  </a:lnTo>
                  <a:lnTo>
                    <a:pt x="2414" y="2039"/>
                  </a:lnTo>
                  <a:lnTo>
                    <a:pt x="2386" y="2075"/>
                  </a:lnTo>
                  <a:lnTo>
                    <a:pt x="2347" y="2073"/>
                  </a:lnTo>
                  <a:lnTo>
                    <a:pt x="2296" y="2128"/>
                  </a:lnTo>
                  <a:lnTo>
                    <a:pt x="2248" y="2132"/>
                  </a:lnTo>
                  <a:lnTo>
                    <a:pt x="2231" y="2055"/>
                  </a:lnTo>
                  <a:lnTo>
                    <a:pt x="2183" y="2051"/>
                  </a:lnTo>
                  <a:lnTo>
                    <a:pt x="2158" y="2093"/>
                  </a:lnTo>
                  <a:lnTo>
                    <a:pt x="2152" y="2142"/>
                  </a:lnTo>
                  <a:lnTo>
                    <a:pt x="2120" y="2181"/>
                  </a:lnTo>
                  <a:lnTo>
                    <a:pt x="2132" y="2222"/>
                  </a:lnTo>
                  <a:lnTo>
                    <a:pt x="2117" y="2246"/>
                  </a:lnTo>
                  <a:lnTo>
                    <a:pt x="2185" y="2333"/>
                  </a:lnTo>
                  <a:lnTo>
                    <a:pt x="2075" y="2376"/>
                  </a:lnTo>
                  <a:lnTo>
                    <a:pt x="2014" y="2376"/>
                  </a:lnTo>
                  <a:lnTo>
                    <a:pt x="1928" y="2407"/>
                  </a:lnTo>
                  <a:lnTo>
                    <a:pt x="1880" y="2526"/>
                  </a:lnTo>
                  <a:lnTo>
                    <a:pt x="1802" y="2555"/>
                  </a:lnTo>
                  <a:lnTo>
                    <a:pt x="1766" y="2539"/>
                  </a:lnTo>
                  <a:lnTo>
                    <a:pt x="1731" y="2598"/>
                  </a:lnTo>
                  <a:lnTo>
                    <a:pt x="1674" y="2579"/>
                  </a:lnTo>
                  <a:lnTo>
                    <a:pt x="1621" y="2638"/>
                  </a:lnTo>
                  <a:lnTo>
                    <a:pt x="1601" y="2718"/>
                  </a:lnTo>
                  <a:lnTo>
                    <a:pt x="1502" y="2852"/>
                  </a:lnTo>
                  <a:lnTo>
                    <a:pt x="1459" y="2888"/>
                  </a:lnTo>
                  <a:lnTo>
                    <a:pt x="1430" y="2860"/>
                  </a:lnTo>
                  <a:lnTo>
                    <a:pt x="1339" y="2876"/>
                  </a:lnTo>
                  <a:lnTo>
                    <a:pt x="1298" y="2823"/>
                  </a:lnTo>
                  <a:lnTo>
                    <a:pt x="1239" y="2821"/>
                  </a:lnTo>
                  <a:lnTo>
                    <a:pt x="1195" y="2781"/>
                  </a:lnTo>
                  <a:lnTo>
                    <a:pt x="1233" y="2707"/>
                  </a:lnTo>
                  <a:lnTo>
                    <a:pt x="1248" y="2659"/>
                  </a:lnTo>
                  <a:lnTo>
                    <a:pt x="1215" y="2612"/>
                  </a:lnTo>
                  <a:lnTo>
                    <a:pt x="1150" y="2630"/>
                  </a:lnTo>
                  <a:lnTo>
                    <a:pt x="1115" y="2709"/>
                  </a:lnTo>
                  <a:lnTo>
                    <a:pt x="1101" y="2846"/>
                  </a:lnTo>
                  <a:lnTo>
                    <a:pt x="1052" y="2901"/>
                  </a:lnTo>
                  <a:lnTo>
                    <a:pt x="939" y="2947"/>
                  </a:lnTo>
                  <a:lnTo>
                    <a:pt x="869" y="2941"/>
                  </a:lnTo>
                  <a:lnTo>
                    <a:pt x="810" y="2886"/>
                  </a:lnTo>
                  <a:lnTo>
                    <a:pt x="817" y="2795"/>
                  </a:lnTo>
                  <a:lnTo>
                    <a:pt x="874" y="2764"/>
                  </a:lnTo>
                  <a:lnTo>
                    <a:pt x="874" y="2657"/>
                  </a:lnTo>
                  <a:lnTo>
                    <a:pt x="829" y="2618"/>
                  </a:lnTo>
                  <a:lnTo>
                    <a:pt x="754" y="2620"/>
                  </a:lnTo>
                  <a:lnTo>
                    <a:pt x="658" y="2714"/>
                  </a:lnTo>
                  <a:lnTo>
                    <a:pt x="524" y="2714"/>
                  </a:lnTo>
                  <a:lnTo>
                    <a:pt x="441" y="2671"/>
                  </a:lnTo>
                  <a:lnTo>
                    <a:pt x="445" y="2610"/>
                  </a:lnTo>
                  <a:lnTo>
                    <a:pt x="378" y="2606"/>
                  </a:lnTo>
                  <a:lnTo>
                    <a:pt x="302" y="2539"/>
                  </a:lnTo>
                  <a:lnTo>
                    <a:pt x="351" y="2470"/>
                  </a:lnTo>
                  <a:lnTo>
                    <a:pt x="396" y="2457"/>
                  </a:lnTo>
                  <a:lnTo>
                    <a:pt x="376" y="2390"/>
                  </a:lnTo>
                  <a:lnTo>
                    <a:pt x="296" y="2362"/>
                  </a:lnTo>
                  <a:lnTo>
                    <a:pt x="203" y="2374"/>
                  </a:lnTo>
                  <a:lnTo>
                    <a:pt x="156" y="2429"/>
                  </a:lnTo>
                  <a:lnTo>
                    <a:pt x="111" y="2423"/>
                  </a:lnTo>
                  <a:lnTo>
                    <a:pt x="34" y="2333"/>
                  </a:lnTo>
                  <a:lnTo>
                    <a:pt x="0" y="2236"/>
                  </a:lnTo>
                  <a:lnTo>
                    <a:pt x="18" y="2179"/>
                  </a:lnTo>
                  <a:lnTo>
                    <a:pt x="10" y="2055"/>
                  </a:lnTo>
                  <a:lnTo>
                    <a:pt x="14" y="2057"/>
                  </a:lnTo>
                  <a:lnTo>
                    <a:pt x="30" y="2057"/>
                  </a:lnTo>
                  <a:lnTo>
                    <a:pt x="52" y="2059"/>
                  </a:lnTo>
                  <a:lnTo>
                    <a:pt x="79" y="2063"/>
                  </a:lnTo>
                  <a:lnTo>
                    <a:pt x="109" y="2065"/>
                  </a:lnTo>
                  <a:lnTo>
                    <a:pt x="138" y="2069"/>
                  </a:lnTo>
                  <a:lnTo>
                    <a:pt x="166" y="2073"/>
                  </a:lnTo>
                  <a:lnTo>
                    <a:pt x="189" y="2077"/>
                  </a:lnTo>
                  <a:lnTo>
                    <a:pt x="207" y="2081"/>
                  </a:lnTo>
                  <a:lnTo>
                    <a:pt x="243" y="2089"/>
                  </a:lnTo>
                  <a:lnTo>
                    <a:pt x="278" y="2089"/>
                  </a:lnTo>
                  <a:lnTo>
                    <a:pt x="308" y="2081"/>
                  </a:lnTo>
                  <a:lnTo>
                    <a:pt x="323" y="2075"/>
                  </a:lnTo>
                  <a:lnTo>
                    <a:pt x="337" y="2069"/>
                  </a:lnTo>
                  <a:lnTo>
                    <a:pt x="351" y="2067"/>
                  </a:lnTo>
                  <a:lnTo>
                    <a:pt x="367" y="2065"/>
                  </a:lnTo>
                  <a:lnTo>
                    <a:pt x="386" y="2069"/>
                  </a:lnTo>
                  <a:lnTo>
                    <a:pt x="412" y="2075"/>
                  </a:lnTo>
                  <a:lnTo>
                    <a:pt x="441" y="2079"/>
                  </a:lnTo>
                  <a:lnTo>
                    <a:pt x="473" y="2083"/>
                  </a:lnTo>
                  <a:lnTo>
                    <a:pt x="498" y="2087"/>
                  </a:lnTo>
                  <a:lnTo>
                    <a:pt x="518" y="2087"/>
                  </a:lnTo>
                  <a:lnTo>
                    <a:pt x="542" y="2089"/>
                  </a:lnTo>
                  <a:lnTo>
                    <a:pt x="560" y="2095"/>
                  </a:lnTo>
                  <a:lnTo>
                    <a:pt x="575" y="2104"/>
                  </a:lnTo>
                  <a:lnTo>
                    <a:pt x="589" y="2118"/>
                  </a:lnTo>
                  <a:lnTo>
                    <a:pt x="607" y="2134"/>
                  </a:lnTo>
                  <a:lnTo>
                    <a:pt x="626" y="2148"/>
                  </a:lnTo>
                  <a:lnTo>
                    <a:pt x="646" y="2156"/>
                  </a:lnTo>
                  <a:lnTo>
                    <a:pt x="666" y="2163"/>
                  </a:lnTo>
                  <a:lnTo>
                    <a:pt x="685" y="2173"/>
                  </a:lnTo>
                  <a:lnTo>
                    <a:pt x="709" y="2183"/>
                  </a:lnTo>
                  <a:lnTo>
                    <a:pt x="739" y="2193"/>
                  </a:lnTo>
                  <a:lnTo>
                    <a:pt x="762" y="2197"/>
                  </a:lnTo>
                  <a:lnTo>
                    <a:pt x="792" y="2199"/>
                  </a:lnTo>
                  <a:lnTo>
                    <a:pt x="821" y="2201"/>
                  </a:lnTo>
                  <a:lnTo>
                    <a:pt x="851" y="2201"/>
                  </a:lnTo>
                  <a:lnTo>
                    <a:pt x="874" y="2201"/>
                  </a:lnTo>
                  <a:lnTo>
                    <a:pt x="892" y="2203"/>
                  </a:lnTo>
                  <a:lnTo>
                    <a:pt x="904" y="2207"/>
                  </a:lnTo>
                  <a:lnTo>
                    <a:pt x="914" y="2215"/>
                  </a:lnTo>
                  <a:lnTo>
                    <a:pt x="924" y="2224"/>
                  </a:lnTo>
                  <a:lnTo>
                    <a:pt x="935" y="2232"/>
                  </a:lnTo>
                  <a:lnTo>
                    <a:pt x="947" y="2236"/>
                  </a:lnTo>
                  <a:lnTo>
                    <a:pt x="965" y="2238"/>
                  </a:lnTo>
                  <a:lnTo>
                    <a:pt x="985" y="2234"/>
                  </a:lnTo>
                  <a:lnTo>
                    <a:pt x="1002" y="2224"/>
                  </a:lnTo>
                  <a:lnTo>
                    <a:pt x="1024" y="2207"/>
                  </a:lnTo>
                  <a:lnTo>
                    <a:pt x="1048" y="2187"/>
                  </a:lnTo>
                  <a:lnTo>
                    <a:pt x="1073" y="2171"/>
                  </a:lnTo>
                  <a:lnTo>
                    <a:pt x="1103" y="2157"/>
                  </a:lnTo>
                  <a:lnTo>
                    <a:pt x="1134" y="2144"/>
                  </a:lnTo>
                  <a:lnTo>
                    <a:pt x="1164" y="2130"/>
                  </a:lnTo>
                  <a:lnTo>
                    <a:pt x="1199" y="2114"/>
                  </a:lnTo>
                  <a:lnTo>
                    <a:pt x="1241" y="2098"/>
                  </a:lnTo>
                  <a:lnTo>
                    <a:pt x="1282" y="2087"/>
                  </a:lnTo>
                  <a:lnTo>
                    <a:pt x="1325" y="2079"/>
                  </a:lnTo>
                  <a:lnTo>
                    <a:pt x="1345" y="2077"/>
                  </a:lnTo>
                  <a:lnTo>
                    <a:pt x="1357" y="2077"/>
                  </a:lnTo>
                  <a:lnTo>
                    <a:pt x="1363" y="2079"/>
                  </a:lnTo>
                  <a:lnTo>
                    <a:pt x="1367" y="2079"/>
                  </a:lnTo>
                  <a:lnTo>
                    <a:pt x="1371" y="2081"/>
                  </a:lnTo>
                  <a:lnTo>
                    <a:pt x="1378" y="2081"/>
                  </a:lnTo>
                  <a:lnTo>
                    <a:pt x="1392" y="2081"/>
                  </a:lnTo>
                  <a:lnTo>
                    <a:pt x="1418" y="2079"/>
                  </a:lnTo>
                  <a:lnTo>
                    <a:pt x="1463" y="2075"/>
                  </a:lnTo>
                  <a:lnTo>
                    <a:pt x="1498" y="2071"/>
                  </a:lnTo>
                  <a:lnTo>
                    <a:pt x="1526" y="2065"/>
                  </a:lnTo>
                  <a:lnTo>
                    <a:pt x="1548" y="2059"/>
                  </a:lnTo>
                  <a:lnTo>
                    <a:pt x="1561" y="2053"/>
                  </a:lnTo>
                  <a:lnTo>
                    <a:pt x="1571" y="2045"/>
                  </a:lnTo>
                  <a:lnTo>
                    <a:pt x="1577" y="2035"/>
                  </a:lnTo>
                  <a:lnTo>
                    <a:pt x="1581" y="2030"/>
                  </a:lnTo>
                  <a:lnTo>
                    <a:pt x="1589" y="2024"/>
                  </a:lnTo>
                  <a:lnTo>
                    <a:pt x="1603" y="2018"/>
                  </a:lnTo>
                  <a:lnTo>
                    <a:pt x="1622" y="2014"/>
                  </a:lnTo>
                  <a:lnTo>
                    <a:pt x="1640" y="2006"/>
                  </a:lnTo>
                  <a:lnTo>
                    <a:pt x="1656" y="1994"/>
                  </a:lnTo>
                  <a:lnTo>
                    <a:pt x="1668" y="1974"/>
                  </a:lnTo>
                  <a:lnTo>
                    <a:pt x="1674" y="1957"/>
                  </a:lnTo>
                  <a:lnTo>
                    <a:pt x="1680" y="1941"/>
                  </a:lnTo>
                  <a:lnTo>
                    <a:pt x="1685" y="1927"/>
                  </a:lnTo>
                  <a:lnTo>
                    <a:pt x="1697" y="1913"/>
                  </a:lnTo>
                  <a:lnTo>
                    <a:pt x="1715" y="1900"/>
                  </a:lnTo>
                  <a:lnTo>
                    <a:pt x="1737" y="1888"/>
                  </a:lnTo>
                  <a:lnTo>
                    <a:pt x="1752" y="1878"/>
                  </a:lnTo>
                  <a:lnTo>
                    <a:pt x="1764" y="1872"/>
                  </a:lnTo>
                  <a:lnTo>
                    <a:pt x="1772" y="1866"/>
                  </a:lnTo>
                  <a:lnTo>
                    <a:pt x="1780" y="1860"/>
                  </a:lnTo>
                  <a:lnTo>
                    <a:pt x="1790" y="1854"/>
                  </a:lnTo>
                  <a:lnTo>
                    <a:pt x="1804" y="1848"/>
                  </a:lnTo>
                  <a:lnTo>
                    <a:pt x="1817" y="1841"/>
                  </a:lnTo>
                  <a:lnTo>
                    <a:pt x="1831" y="1831"/>
                  </a:lnTo>
                  <a:lnTo>
                    <a:pt x="1837" y="1821"/>
                  </a:lnTo>
                  <a:lnTo>
                    <a:pt x="1837" y="1811"/>
                  </a:lnTo>
                  <a:lnTo>
                    <a:pt x="1825" y="1795"/>
                  </a:lnTo>
                  <a:lnTo>
                    <a:pt x="1809" y="1780"/>
                  </a:lnTo>
                  <a:lnTo>
                    <a:pt x="1794" y="1762"/>
                  </a:lnTo>
                  <a:lnTo>
                    <a:pt x="1780" y="1744"/>
                  </a:lnTo>
                  <a:lnTo>
                    <a:pt x="1772" y="1726"/>
                  </a:lnTo>
                  <a:lnTo>
                    <a:pt x="1772" y="1707"/>
                  </a:lnTo>
                  <a:lnTo>
                    <a:pt x="1772" y="1679"/>
                  </a:lnTo>
                  <a:lnTo>
                    <a:pt x="1776" y="1652"/>
                  </a:lnTo>
                  <a:lnTo>
                    <a:pt x="1782" y="1628"/>
                  </a:lnTo>
                  <a:lnTo>
                    <a:pt x="1790" y="1608"/>
                  </a:lnTo>
                  <a:lnTo>
                    <a:pt x="1806" y="1593"/>
                  </a:lnTo>
                  <a:lnTo>
                    <a:pt x="1823" y="1585"/>
                  </a:lnTo>
                  <a:lnTo>
                    <a:pt x="1843" y="1581"/>
                  </a:lnTo>
                  <a:lnTo>
                    <a:pt x="1863" y="1585"/>
                  </a:lnTo>
                  <a:lnTo>
                    <a:pt x="1884" y="1597"/>
                  </a:lnTo>
                  <a:lnTo>
                    <a:pt x="1910" y="1606"/>
                  </a:lnTo>
                  <a:lnTo>
                    <a:pt x="1937" y="1614"/>
                  </a:lnTo>
                  <a:lnTo>
                    <a:pt x="1963" y="1616"/>
                  </a:lnTo>
                  <a:lnTo>
                    <a:pt x="1985" y="1614"/>
                  </a:lnTo>
                  <a:lnTo>
                    <a:pt x="2002" y="1614"/>
                  </a:lnTo>
                  <a:lnTo>
                    <a:pt x="2020" y="1612"/>
                  </a:lnTo>
                  <a:lnTo>
                    <a:pt x="2034" y="1608"/>
                  </a:lnTo>
                  <a:lnTo>
                    <a:pt x="2046" y="1597"/>
                  </a:lnTo>
                  <a:lnTo>
                    <a:pt x="2058" y="1581"/>
                  </a:lnTo>
                  <a:lnTo>
                    <a:pt x="2071" y="1561"/>
                  </a:lnTo>
                  <a:lnTo>
                    <a:pt x="2085" y="1538"/>
                  </a:lnTo>
                  <a:lnTo>
                    <a:pt x="2101" y="1518"/>
                  </a:lnTo>
                  <a:lnTo>
                    <a:pt x="2117" y="1502"/>
                  </a:lnTo>
                  <a:lnTo>
                    <a:pt x="2130" y="1494"/>
                  </a:lnTo>
                  <a:lnTo>
                    <a:pt x="2146" y="1490"/>
                  </a:lnTo>
                  <a:lnTo>
                    <a:pt x="2166" y="1488"/>
                  </a:lnTo>
                  <a:lnTo>
                    <a:pt x="2189" y="1486"/>
                  </a:lnTo>
                  <a:lnTo>
                    <a:pt x="2213" y="1484"/>
                  </a:lnTo>
                  <a:lnTo>
                    <a:pt x="2231" y="1482"/>
                  </a:lnTo>
                  <a:lnTo>
                    <a:pt x="2243" y="1477"/>
                  </a:lnTo>
                  <a:lnTo>
                    <a:pt x="2254" y="1469"/>
                  </a:lnTo>
                  <a:lnTo>
                    <a:pt x="2268" y="1455"/>
                  </a:lnTo>
                  <a:lnTo>
                    <a:pt x="2284" y="1437"/>
                  </a:lnTo>
                  <a:lnTo>
                    <a:pt x="2298" y="1421"/>
                  </a:lnTo>
                  <a:lnTo>
                    <a:pt x="2308" y="1408"/>
                  </a:lnTo>
                  <a:lnTo>
                    <a:pt x="2311" y="1388"/>
                  </a:lnTo>
                  <a:lnTo>
                    <a:pt x="2315" y="1364"/>
                  </a:lnTo>
                  <a:lnTo>
                    <a:pt x="2321" y="1343"/>
                  </a:lnTo>
                  <a:lnTo>
                    <a:pt x="2331" y="1323"/>
                  </a:lnTo>
                  <a:lnTo>
                    <a:pt x="2351" y="1303"/>
                  </a:lnTo>
                  <a:lnTo>
                    <a:pt x="2374" y="1286"/>
                  </a:lnTo>
                  <a:lnTo>
                    <a:pt x="2402" y="1276"/>
                  </a:lnTo>
                  <a:lnTo>
                    <a:pt x="2416" y="1270"/>
                  </a:lnTo>
                  <a:lnTo>
                    <a:pt x="2426" y="1262"/>
                  </a:lnTo>
                  <a:lnTo>
                    <a:pt x="2433" y="1250"/>
                  </a:lnTo>
                  <a:lnTo>
                    <a:pt x="2443" y="1240"/>
                  </a:lnTo>
                  <a:lnTo>
                    <a:pt x="2455" y="1232"/>
                  </a:lnTo>
                  <a:lnTo>
                    <a:pt x="2469" y="1227"/>
                  </a:lnTo>
                  <a:lnTo>
                    <a:pt x="2487" y="1217"/>
                  </a:lnTo>
                  <a:lnTo>
                    <a:pt x="2510" y="1205"/>
                  </a:lnTo>
                  <a:lnTo>
                    <a:pt x="2534" y="1195"/>
                  </a:lnTo>
                  <a:lnTo>
                    <a:pt x="2559" y="1189"/>
                  </a:lnTo>
                  <a:lnTo>
                    <a:pt x="2583" y="1187"/>
                  </a:lnTo>
                  <a:lnTo>
                    <a:pt x="2607" y="1189"/>
                  </a:lnTo>
                  <a:lnTo>
                    <a:pt x="2628" y="1195"/>
                  </a:lnTo>
                  <a:lnTo>
                    <a:pt x="2652" y="1199"/>
                  </a:lnTo>
                  <a:lnTo>
                    <a:pt x="2670" y="1203"/>
                  </a:lnTo>
                  <a:lnTo>
                    <a:pt x="2685" y="1203"/>
                  </a:lnTo>
                  <a:lnTo>
                    <a:pt x="2697" y="1197"/>
                  </a:lnTo>
                  <a:lnTo>
                    <a:pt x="2707" y="1183"/>
                  </a:lnTo>
                  <a:lnTo>
                    <a:pt x="2713" y="1171"/>
                  </a:lnTo>
                  <a:lnTo>
                    <a:pt x="2713" y="1158"/>
                  </a:lnTo>
                  <a:lnTo>
                    <a:pt x="2707" y="1140"/>
                  </a:lnTo>
                  <a:lnTo>
                    <a:pt x="2695" y="1126"/>
                  </a:lnTo>
                  <a:lnTo>
                    <a:pt x="2682" y="1108"/>
                  </a:lnTo>
                  <a:lnTo>
                    <a:pt x="2662" y="1089"/>
                  </a:lnTo>
                  <a:lnTo>
                    <a:pt x="2644" y="1071"/>
                  </a:lnTo>
                  <a:lnTo>
                    <a:pt x="2626" y="1055"/>
                  </a:lnTo>
                  <a:lnTo>
                    <a:pt x="2611" y="1042"/>
                  </a:lnTo>
                  <a:lnTo>
                    <a:pt x="2575" y="1016"/>
                  </a:lnTo>
                  <a:lnTo>
                    <a:pt x="2538" y="1004"/>
                  </a:lnTo>
                  <a:lnTo>
                    <a:pt x="2524" y="998"/>
                  </a:lnTo>
                  <a:lnTo>
                    <a:pt x="2510" y="990"/>
                  </a:lnTo>
                  <a:lnTo>
                    <a:pt x="2498" y="986"/>
                  </a:lnTo>
                  <a:lnTo>
                    <a:pt x="2485" y="984"/>
                  </a:lnTo>
                  <a:lnTo>
                    <a:pt x="2469" y="990"/>
                  </a:lnTo>
                  <a:lnTo>
                    <a:pt x="2453" y="1006"/>
                  </a:lnTo>
                  <a:lnTo>
                    <a:pt x="2439" y="1024"/>
                  </a:lnTo>
                  <a:lnTo>
                    <a:pt x="2426" y="1040"/>
                  </a:lnTo>
                  <a:lnTo>
                    <a:pt x="2408" y="1051"/>
                  </a:lnTo>
                  <a:lnTo>
                    <a:pt x="2394" y="1053"/>
                  </a:lnTo>
                  <a:lnTo>
                    <a:pt x="2376" y="1049"/>
                  </a:lnTo>
                  <a:lnTo>
                    <a:pt x="2357" y="1044"/>
                  </a:lnTo>
                  <a:lnTo>
                    <a:pt x="2337" y="1036"/>
                  </a:lnTo>
                  <a:lnTo>
                    <a:pt x="2317" y="1032"/>
                  </a:lnTo>
                  <a:lnTo>
                    <a:pt x="2304" y="1034"/>
                  </a:lnTo>
                  <a:lnTo>
                    <a:pt x="2292" y="1042"/>
                  </a:lnTo>
                  <a:lnTo>
                    <a:pt x="2282" y="1053"/>
                  </a:lnTo>
                  <a:lnTo>
                    <a:pt x="2272" y="1067"/>
                  </a:lnTo>
                  <a:lnTo>
                    <a:pt x="2260" y="1079"/>
                  </a:lnTo>
                  <a:lnTo>
                    <a:pt x="2248" y="1087"/>
                  </a:lnTo>
                  <a:lnTo>
                    <a:pt x="2235" y="1087"/>
                  </a:lnTo>
                  <a:lnTo>
                    <a:pt x="2211" y="1075"/>
                  </a:lnTo>
                  <a:lnTo>
                    <a:pt x="2189" y="1061"/>
                  </a:lnTo>
                  <a:lnTo>
                    <a:pt x="2174" y="1044"/>
                  </a:lnTo>
                  <a:lnTo>
                    <a:pt x="2168" y="1024"/>
                  </a:lnTo>
                  <a:lnTo>
                    <a:pt x="2170" y="1010"/>
                  </a:lnTo>
                  <a:lnTo>
                    <a:pt x="2178" y="1002"/>
                  </a:lnTo>
                  <a:lnTo>
                    <a:pt x="2185" y="992"/>
                  </a:lnTo>
                  <a:lnTo>
                    <a:pt x="2193" y="982"/>
                  </a:lnTo>
                  <a:lnTo>
                    <a:pt x="2197" y="965"/>
                  </a:lnTo>
                  <a:lnTo>
                    <a:pt x="2199" y="935"/>
                  </a:lnTo>
                  <a:lnTo>
                    <a:pt x="2201" y="902"/>
                  </a:lnTo>
                  <a:lnTo>
                    <a:pt x="2207" y="868"/>
                  </a:lnTo>
                  <a:lnTo>
                    <a:pt x="2217" y="839"/>
                  </a:lnTo>
                  <a:lnTo>
                    <a:pt x="2229" y="811"/>
                  </a:lnTo>
                  <a:lnTo>
                    <a:pt x="2239" y="782"/>
                  </a:lnTo>
                  <a:lnTo>
                    <a:pt x="2248" y="754"/>
                  </a:lnTo>
                  <a:lnTo>
                    <a:pt x="2254" y="735"/>
                  </a:lnTo>
                  <a:lnTo>
                    <a:pt x="2262" y="721"/>
                  </a:lnTo>
                  <a:lnTo>
                    <a:pt x="2276" y="713"/>
                  </a:lnTo>
                  <a:lnTo>
                    <a:pt x="2296" y="711"/>
                  </a:lnTo>
                  <a:lnTo>
                    <a:pt x="2317" y="713"/>
                  </a:lnTo>
                  <a:lnTo>
                    <a:pt x="2331" y="719"/>
                  </a:lnTo>
                  <a:lnTo>
                    <a:pt x="2349" y="725"/>
                  </a:lnTo>
                  <a:lnTo>
                    <a:pt x="2365" y="733"/>
                  </a:lnTo>
                  <a:lnTo>
                    <a:pt x="2380" y="736"/>
                  </a:lnTo>
                  <a:lnTo>
                    <a:pt x="2394" y="736"/>
                  </a:lnTo>
                  <a:lnTo>
                    <a:pt x="2406" y="729"/>
                  </a:lnTo>
                  <a:lnTo>
                    <a:pt x="2424" y="703"/>
                  </a:lnTo>
                  <a:lnTo>
                    <a:pt x="2443" y="675"/>
                  </a:lnTo>
                  <a:lnTo>
                    <a:pt x="2463" y="650"/>
                  </a:lnTo>
                  <a:lnTo>
                    <a:pt x="2477" y="640"/>
                  </a:lnTo>
                  <a:lnTo>
                    <a:pt x="2493" y="636"/>
                  </a:lnTo>
                  <a:lnTo>
                    <a:pt x="2506" y="634"/>
                  </a:lnTo>
                  <a:lnTo>
                    <a:pt x="2522" y="630"/>
                  </a:lnTo>
                  <a:lnTo>
                    <a:pt x="2534" y="622"/>
                  </a:lnTo>
                  <a:lnTo>
                    <a:pt x="2540" y="611"/>
                  </a:lnTo>
                  <a:lnTo>
                    <a:pt x="2542" y="595"/>
                  </a:lnTo>
                  <a:lnTo>
                    <a:pt x="2538" y="577"/>
                  </a:lnTo>
                  <a:lnTo>
                    <a:pt x="2534" y="561"/>
                  </a:lnTo>
                  <a:lnTo>
                    <a:pt x="2530" y="548"/>
                  </a:lnTo>
                  <a:lnTo>
                    <a:pt x="2532" y="534"/>
                  </a:lnTo>
                  <a:lnTo>
                    <a:pt x="2536" y="518"/>
                  </a:lnTo>
                  <a:lnTo>
                    <a:pt x="2542" y="498"/>
                  </a:lnTo>
                  <a:lnTo>
                    <a:pt x="2550" y="477"/>
                  </a:lnTo>
                  <a:lnTo>
                    <a:pt x="2556" y="459"/>
                  </a:lnTo>
                  <a:lnTo>
                    <a:pt x="2561" y="443"/>
                  </a:lnTo>
                  <a:lnTo>
                    <a:pt x="2567" y="416"/>
                  </a:lnTo>
                  <a:lnTo>
                    <a:pt x="2571" y="386"/>
                  </a:lnTo>
                  <a:lnTo>
                    <a:pt x="2579" y="355"/>
                  </a:lnTo>
                  <a:lnTo>
                    <a:pt x="2585" y="337"/>
                  </a:lnTo>
                  <a:lnTo>
                    <a:pt x="2589" y="327"/>
                  </a:lnTo>
                  <a:lnTo>
                    <a:pt x="2595" y="317"/>
                  </a:lnTo>
                  <a:lnTo>
                    <a:pt x="2603" y="305"/>
                  </a:lnTo>
                  <a:lnTo>
                    <a:pt x="2615" y="294"/>
                  </a:lnTo>
                  <a:lnTo>
                    <a:pt x="2626" y="276"/>
                  </a:lnTo>
                  <a:lnTo>
                    <a:pt x="2632" y="260"/>
                  </a:lnTo>
                  <a:lnTo>
                    <a:pt x="2634" y="246"/>
                  </a:lnTo>
                  <a:lnTo>
                    <a:pt x="2634" y="231"/>
                  </a:lnTo>
                  <a:lnTo>
                    <a:pt x="2632" y="209"/>
                  </a:lnTo>
                  <a:lnTo>
                    <a:pt x="2632" y="185"/>
                  </a:lnTo>
                  <a:lnTo>
                    <a:pt x="2628" y="164"/>
                  </a:lnTo>
                  <a:lnTo>
                    <a:pt x="2622" y="150"/>
                  </a:lnTo>
                  <a:lnTo>
                    <a:pt x="2615" y="146"/>
                  </a:lnTo>
                  <a:lnTo>
                    <a:pt x="2605" y="148"/>
                  </a:lnTo>
                  <a:lnTo>
                    <a:pt x="2593" y="152"/>
                  </a:lnTo>
                  <a:lnTo>
                    <a:pt x="2581" y="156"/>
                  </a:lnTo>
                  <a:lnTo>
                    <a:pt x="2567" y="158"/>
                  </a:lnTo>
                  <a:lnTo>
                    <a:pt x="2556" y="156"/>
                  </a:lnTo>
                  <a:lnTo>
                    <a:pt x="2548" y="148"/>
                  </a:lnTo>
                  <a:lnTo>
                    <a:pt x="2546" y="136"/>
                  </a:lnTo>
                  <a:lnTo>
                    <a:pt x="2548" y="124"/>
                  </a:lnTo>
                  <a:lnTo>
                    <a:pt x="2550" y="116"/>
                  </a:lnTo>
                  <a:lnTo>
                    <a:pt x="2552" y="115"/>
                  </a:lnTo>
                </a:path>
              </a:pathLst>
            </a:custGeom>
            <a:grpFill/>
            <a:ln w="6350">
              <a:solidFill>
                <a:srgbClr val="414455"/>
              </a:solidFill>
              <a:prstDash val="solid"/>
              <a:round/>
            </a:ln>
          </p:spPr>
          <p:txBody>
            <a:bodyPr/>
            <a:lstStyle/>
            <a:p>
              <a:endParaRPr lang="zh-CN" altLang="en-US"/>
            </a:p>
          </p:txBody>
        </p:sp>
        <p:sp>
          <p:nvSpPr>
            <p:cNvPr id="87" name="Freeform 107"/>
            <p:cNvSpPr/>
            <p:nvPr/>
          </p:nvSpPr>
          <p:spPr bwMode="gray">
            <a:xfrm>
              <a:off x="2016" y="1899"/>
              <a:ext cx="1007" cy="870"/>
            </a:xfrm>
            <a:custGeom>
              <a:avLst/>
              <a:gdLst>
                <a:gd name="T0" fmla="*/ 92 w 2014"/>
                <a:gd name="T1" fmla="*/ 13 h 1739"/>
                <a:gd name="T2" fmla="*/ 66 w 2014"/>
                <a:gd name="T3" fmla="*/ 38 h 1739"/>
                <a:gd name="T4" fmla="*/ 0 w 2014"/>
                <a:gd name="T5" fmla="*/ 77 h 1739"/>
                <a:gd name="T6" fmla="*/ 45 w 2014"/>
                <a:gd name="T7" fmla="*/ 154 h 1739"/>
                <a:gd name="T8" fmla="*/ 90 w 2014"/>
                <a:gd name="T9" fmla="*/ 171 h 1739"/>
                <a:gd name="T10" fmla="*/ 140 w 2014"/>
                <a:gd name="T11" fmla="*/ 160 h 1739"/>
                <a:gd name="T12" fmla="*/ 188 w 2014"/>
                <a:gd name="T13" fmla="*/ 177 h 1739"/>
                <a:gd name="T14" fmla="*/ 215 w 2014"/>
                <a:gd name="T15" fmla="*/ 193 h 1739"/>
                <a:gd name="T16" fmla="*/ 258 w 2014"/>
                <a:gd name="T17" fmla="*/ 220 h 1739"/>
                <a:gd name="T18" fmla="*/ 284 w 2014"/>
                <a:gd name="T19" fmla="*/ 237 h 1739"/>
                <a:gd name="T20" fmla="*/ 301 w 2014"/>
                <a:gd name="T21" fmla="*/ 275 h 1739"/>
                <a:gd name="T22" fmla="*/ 283 w 2014"/>
                <a:gd name="T23" fmla="*/ 318 h 1739"/>
                <a:gd name="T24" fmla="*/ 270 w 2014"/>
                <a:gd name="T25" fmla="*/ 341 h 1739"/>
                <a:gd name="T26" fmla="*/ 249 w 2014"/>
                <a:gd name="T27" fmla="*/ 367 h 1739"/>
                <a:gd name="T28" fmla="*/ 239 w 2014"/>
                <a:gd name="T29" fmla="*/ 374 h 1739"/>
                <a:gd name="T30" fmla="*/ 281 w 2014"/>
                <a:gd name="T31" fmla="*/ 390 h 1739"/>
                <a:gd name="T32" fmla="*/ 314 w 2014"/>
                <a:gd name="T33" fmla="*/ 373 h 1739"/>
                <a:gd name="T34" fmla="*/ 353 w 2014"/>
                <a:gd name="T35" fmla="*/ 403 h 1739"/>
                <a:gd name="T36" fmla="*/ 385 w 2014"/>
                <a:gd name="T37" fmla="*/ 435 h 1739"/>
                <a:gd name="T38" fmla="*/ 413 w 2014"/>
                <a:gd name="T39" fmla="*/ 401 h 1739"/>
                <a:gd name="T40" fmla="*/ 430 w 2014"/>
                <a:gd name="T41" fmla="*/ 377 h 1739"/>
                <a:gd name="T42" fmla="*/ 425 w 2014"/>
                <a:gd name="T43" fmla="*/ 349 h 1739"/>
                <a:gd name="T44" fmla="*/ 431 w 2014"/>
                <a:gd name="T45" fmla="*/ 341 h 1739"/>
                <a:gd name="T46" fmla="*/ 432 w 2014"/>
                <a:gd name="T47" fmla="*/ 335 h 1739"/>
                <a:gd name="T48" fmla="*/ 432 w 2014"/>
                <a:gd name="T49" fmla="*/ 327 h 1739"/>
                <a:gd name="T50" fmla="*/ 472 w 2014"/>
                <a:gd name="T51" fmla="*/ 329 h 1739"/>
                <a:gd name="T52" fmla="*/ 500 w 2014"/>
                <a:gd name="T53" fmla="*/ 302 h 1739"/>
                <a:gd name="T54" fmla="*/ 501 w 2014"/>
                <a:gd name="T55" fmla="*/ 267 h 1739"/>
                <a:gd name="T56" fmla="*/ 453 w 2014"/>
                <a:gd name="T57" fmla="*/ 241 h 1739"/>
                <a:gd name="T58" fmla="*/ 429 w 2014"/>
                <a:gd name="T59" fmla="*/ 256 h 1739"/>
                <a:gd name="T60" fmla="*/ 444 w 2014"/>
                <a:gd name="T61" fmla="*/ 290 h 1739"/>
                <a:gd name="T62" fmla="*/ 429 w 2014"/>
                <a:gd name="T63" fmla="*/ 315 h 1739"/>
                <a:gd name="T64" fmla="*/ 398 w 2014"/>
                <a:gd name="T65" fmla="*/ 302 h 1739"/>
                <a:gd name="T66" fmla="*/ 391 w 2014"/>
                <a:gd name="T67" fmla="*/ 276 h 1739"/>
                <a:gd name="T68" fmla="*/ 369 w 2014"/>
                <a:gd name="T69" fmla="*/ 243 h 1739"/>
                <a:gd name="T70" fmla="*/ 342 w 2014"/>
                <a:gd name="T71" fmla="*/ 228 h 1739"/>
                <a:gd name="T72" fmla="*/ 343 w 2014"/>
                <a:gd name="T73" fmla="*/ 183 h 1739"/>
                <a:gd name="T74" fmla="*/ 313 w 2014"/>
                <a:gd name="T75" fmla="*/ 148 h 1739"/>
                <a:gd name="T76" fmla="*/ 235 w 2014"/>
                <a:gd name="T77" fmla="*/ 161 h 1739"/>
                <a:gd name="T78" fmla="*/ 200 w 2014"/>
                <a:gd name="T79" fmla="*/ 128 h 1739"/>
                <a:gd name="T80" fmla="*/ 218 w 2014"/>
                <a:gd name="T81" fmla="*/ 91 h 1739"/>
                <a:gd name="T82" fmla="*/ 163 w 2014"/>
                <a:gd name="T83" fmla="*/ 100 h 1739"/>
                <a:gd name="T84" fmla="*/ 124 w 2014"/>
                <a:gd name="T85" fmla="*/ 52 h 1739"/>
                <a:gd name="T86" fmla="*/ 116 w 2014"/>
                <a:gd name="T87" fmla="*/ 3 h 1739"/>
                <a:gd name="T88" fmla="*/ 0 60000 65536"/>
                <a:gd name="T89" fmla="*/ 0 60000 65536"/>
                <a:gd name="T90" fmla="*/ 0 60000 65536"/>
                <a:gd name="T91" fmla="*/ 0 60000 65536"/>
                <a:gd name="T92" fmla="*/ 0 60000 65536"/>
                <a:gd name="T93" fmla="*/ 0 60000 65536"/>
                <a:gd name="T94" fmla="*/ 0 60000 65536"/>
                <a:gd name="T95" fmla="*/ 0 60000 65536"/>
                <a:gd name="T96" fmla="*/ 0 60000 65536"/>
                <a:gd name="T97" fmla="*/ 0 60000 65536"/>
                <a:gd name="T98" fmla="*/ 0 60000 65536"/>
                <a:gd name="T99" fmla="*/ 0 60000 65536"/>
                <a:gd name="T100" fmla="*/ 0 60000 65536"/>
                <a:gd name="T101" fmla="*/ 0 60000 65536"/>
                <a:gd name="T102" fmla="*/ 0 60000 65536"/>
                <a:gd name="T103" fmla="*/ 0 60000 65536"/>
                <a:gd name="T104" fmla="*/ 0 60000 65536"/>
                <a:gd name="T105" fmla="*/ 0 60000 65536"/>
                <a:gd name="T106" fmla="*/ 0 60000 65536"/>
                <a:gd name="T107" fmla="*/ 0 60000 65536"/>
                <a:gd name="T108" fmla="*/ 0 60000 65536"/>
                <a:gd name="T109" fmla="*/ 0 60000 65536"/>
                <a:gd name="T110" fmla="*/ 0 60000 65536"/>
                <a:gd name="T111" fmla="*/ 0 60000 65536"/>
                <a:gd name="T112" fmla="*/ 0 60000 65536"/>
                <a:gd name="T113" fmla="*/ 0 60000 65536"/>
                <a:gd name="T114" fmla="*/ 0 60000 65536"/>
                <a:gd name="T115" fmla="*/ 0 60000 65536"/>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w 2014"/>
                <a:gd name="T133" fmla="*/ 0 h 1739"/>
                <a:gd name="T134" fmla="*/ 2014 w 2014"/>
                <a:gd name="T135" fmla="*/ 1739 h 1739"/>
              </a:gdLst>
              <a:ahLst/>
              <a:cxnLst>
                <a:cxn ang="T88">
                  <a:pos x="T0" y="T1"/>
                </a:cxn>
                <a:cxn ang="T89">
                  <a:pos x="T2" y="T3"/>
                </a:cxn>
                <a:cxn ang="T90">
                  <a:pos x="T4" y="T5"/>
                </a:cxn>
                <a:cxn ang="T91">
                  <a:pos x="T6" y="T7"/>
                </a:cxn>
                <a:cxn ang="T92">
                  <a:pos x="T8" y="T9"/>
                </a:cxn>
                <a:cxn ang="T93">
                  <a:pos x="T10" y="T11"/>
                </a:cxn>
                <a:cxn ang="T94">
                  <a:pos x="T12" y="T13"/>
                </a:cxn>
                <a:cxn ang="T95">
                  <a:pos x="T14" y="T15"/>
                </a:cxn>
                <a:cxn ang="T96">
                  <a:pos x="T16" y="T17"/>
                </a:cxn>
                <a:cxn ang="T97">
                  <a:pos x="T18" y="T19"/>
                </a:cxn>
                <a:cxn ang="T98">
                  <a:pos x="T20" y="T21"/>
                </a:cxn>
                <a:cxn ang="T99">
                  <a:pos x="T22" y="T23"/>
                </a:cxn>
                <a:cxn ang="T100">
                  <a:pos x="T24" y="T25"/>
                </a:cxn>
                <a:cxn ang="T101">
                  <a:pos x="T26" y="T27"/>
                </a:cxn>
                <a:cxn ang="T102">
                  <a:pos x="T28" y="T29"/>
                </a:cxn>
                <a:cxn ang="T103">
                  <a:pos x="T30" y="T31"/>
                </a:cxn>
                <a:cxn ang="T104">
                  <a:pos x="T32" y="T33"/>
                </a:cxn>
                <a:cxn ang="T105">
                  <a:pos x="T34" y="T35"/>
                </a:cxn>
                <a:cxn ang="T106">
                  <a:pos x="T36" y="T37"/>
                </a:cxn>
                <a:cxn ang="T107">
                  <a:pos x="T38" y="T39"/>
                </a:cxn>
                <a:cxn ang="T108">
                  <a:pos x="T40" y="T41"/>
                </a:cxn>
                <a:cxn ang="T109">
                  <a:pos x="T42" y="T43"/>
                </a:cxn>
                <a:cxn ang="T110">
                  <a:pos x="T44" y="T45"/>
                </a:cxn>
                <a:cxn ang="T111">
                  <a:pos x="T46" y="T47"/>
                </a:cxn>
                <a:cxn ang="T112">
                  <a:pos x="T48" y="T49"/>
                </a:cxn>
                <a:cxn ang="T113">
                  <a:pos x="T50" y="T51"/>
                </a:cxn>
                <a:cxn ang="T114">
                  <a:pos x="T52" y="T53"/>
                </a:cxn>
                <a:cxn ang="T115">
                  <a:pos x="T54" y="T55"/>
                </a:cxn>
                <a:cxn ang="T116">
                  <a:pos x="T56" y="T57"/>
                </a:cxn>
                <a:cxn ang="T117">
                  <a:pos x="T58" y="T59"/>
                </a:cxn>
                <a:cxn ang="T118">
                  <a:pos x="T60" y="T61"/>
                </a:cxn>
                <a:cxn ang="T119">
                  <a:pos x="T62" y="T63"/>
                </a:cxn>
                <a:cxn ang="T120">
                  <a:pos x="T64" y="T65"/>
                </a:cxn>
                <a:cxn ang="T121">
                  <a:pos x="T66" y="T67"/>
                </a:cxn>
                <a:cxn ang="T122">
                  <a:pos x="T68" y="T69"/>
                </a:cxn>
                <a:cxn ang="T123">
                  <a:pos x="T70" y="T71"/>
                </a:cxn>
                <a:cxn ang="T124">
                  <a:pos x="T72" y="T73"/>
                </a:cxn>
                <a:cxn ang="T125">
                  <a:pos x="T74" y="T75"/>
                </a:cxn>
                <a:cxn ang="T126">
                  <a:pos x="T76" y="T77"/>
                </a:cxn>
                <a:cxn ang="T127">
                  <a:pos x="T78" y="T79"/>
                </a:cxn>
                <a:cxn ang="T128">
                  <a:pos x="T80" y="T81"/>
                </a:cxn>
                <a:cxn ang="T129">
                  <a:pos x="T82" y="T83"/>
                </a:cxn>
                <a:cxn ang="T130">
                  <a:pos x="T84" y="T85"/>
                </a:cxn>
                <a:cxn ang="T131">
                  <a:pos x="T86" y="T87"/>
                </a:cxn>
              </a:cxnLst>
              <a:rect l="T132" t="T133" r="T134" b="T135"/>
              <a:pathLst>
                <a:path w="2014" h="1739">
                  <a:moveTo>
                    <a:pt x="463" y="9"/>
                  </a:moveTo>
                  <a:lnTo>
                    <a:pt x="398" y="0"/>
                  </a:lnTo>
                  <a:lnTo>
                    <a:pt x="365" y="51"/>
                  </a:lnTo>
                  <a:lnTo>
                    <a:pt x="374" y="92"/>
                  </a:lnTo>
                  <a:lnTo>
                    <a:pt x="347" y="122"/>
                  </a:lnTo>
                  <a:lnTo>
                    <a:pt x="264" y="149"/>
                  </a:lnTo>
                  <a:lnTo>
                    <a:pt x="160" y="181"/>
                  </a:lnTo>
                  <a:lnTo>
                    <a:pt x="81" y="259"/>
                  </a:lnTo>
                  <a:lnTo>
                    <a:pt x="0" y="307"/>
                  </a:lnTo>
                  <a:lnTo>
                    <a:pt x="32" y="570"/>
                  </a:lnTo>
                  <a:lnTo>
                    <a:pt x="115" y="578"/>
                  </a:lnTo>
                  <a:lnTo>
                    <a:pt x="180" y="614"/>
                  </a:lnTo>
                  <a:lnTo>
                    <a:pt x="237" y="625"/>
                  </a:lnTo>
                  <a:lnTo>
                    <a:pt x="298" y="684"/>
                  </a:lnTo>
                  <a:lnTo>
                    <a:pt x="357" y="681"/>
                  </a:lnTo>
                  <a:lnTo>
                    <a:pt x="432" y="637"/>
                  </a:lnTo>
                  <a:lnTo>
                    <a:pt x="504" y="641"/>
                  </a:lnTo>
                  <a:lnTo>
                    <a:pt x="559" y="637"/>
                  </a:lnTo>
                  <a:lnTo>
                    <a:pt x="601" y="612"/>
                  </a:lnTo>
                  <a:lnTo>
                    <a:pt x="674" y="651"/>
                  </a:lnTo>
                  <a:lnTo>
                    <a:pt x="752" y="708"/>
                  </a:lnTo>
                  <a:lnTo>
                    <a:pt x="813" y="669"/>
                  </a:lnTo>
                  <a:lnTo>
                    <a:pt x="829" y="708"/>
                  </a:lnTo>
                  <a:lnTo>
                    <a:pt x="859" y="771"/>
                  </a:lnTo>
                  <a:lnTo>
                    <a:pt x="945" y="807"/>
                  </a:lnTo>
                  <a:lnTo>
                    <a:pt x="998" y="877"/>
                  </a:lnTo>
                  <a:lnTo>
                    <a:pt x="1032" y="879"/>
                  </a:lnTo>
                  <a:lnTo>
                    <a:pt x="1059" y="854"/>
                  </a:lnTo>
                  <a:lnTo>
                    <a:pt x="1101" y="895"/>
                  </a:lnTo>
                  <a:lnTo>
                    <a:pt x="1136" y="946"/>
                  </a:lnTo>
                  <a:lnTo>
                    <a:pt x="1150" y="1015"/>
                  </a:lnTo>
                  <a:lnTo>
                    <a:pt x="1181" y="1051"/>
                  </a:lnTo>
                  <a:lnTo>
                    <a:pt x="1203" y="1100"/>
                  </a:lnTo>
                  <a:lnTo>
                    <a:pt x="1229" y="1129"/>
                  </a:lnTo>
                  <a:lnTo>
                    <a:pt x="1197" y="1234"/>
                  </a:lnTo>
                  <a:lnTo>
                    <a:pt x="1132" y="1271"/>
                  </a:lnTo>
                  <a:lnTo>
                    <a:pt x="1144" y="1326"/>
                  </a:lnTo>
                  <a:lnTo>
                    <a:pt x="1105" y="1358"/>
                  </a:lnTo>
                  <a:lnTo>
                    <a:pt x="1077" y="1362"/>
                  </a:lnTo>
                  <a:lnTo>
                    <a:pt x="1085" y="1448"/>
                  </a:lnTo>
                  <a:lnTo>
                    <a:pt x="1050" y="1478"/>
                  </a:lnTo>
                  <a:lnTo>
                    <a:pt x="996" y="1468"/>
                  </a:lnTo>
                  <a:lnTo>
                    <a:pt x="971" y="1425"/>
                  </a:lnTo>
                  <a:lnTo>
                    <a:pt x="943" y="1444"/>
                  </a:lnTo>
                  <a:lnTo>
                    <a:pt x="953" y="1495"/>
                  </a:lnTo>
                  <a:lnTo>
                    <a:pt x="1018" y="1503"/>
                  </a:lnTo>
                  <a:lnTo>
                    <a:pt x="1073" y="1547"/>
                  </a:lnTo>
                  <a:lnTo>
                    <a:pt x="1124" y="1558"/>
                  </a:lnTo>
                  <a:lnTo>
                    <a:pt x="1126" y="1507"/>
                  </a:lnTo>
                  <a:lnTo>
                    <a:pt x="1223" y="1472"/>
                  </a:lnTo>
                  <a:lnTo>
                    <a:pt x="1256" y="1489"/>
                  </a:lnTo>
                  <a:lnTo>
                    <a:pt x="1282" y="1560"/>
                  </a:lnTo>
                  <a:lnTo>
                    <a:pt x="1363" y="1633"/>
                  </a:lnTo>
                  <a:lnTo>
                    <a:pt x="1410" y="1610"/>
                  </a:lnTo>
                  <a:lnTo>
                    <a:pt x="1437" y="1688"/>
                  </a:lnTo>
                  <a:lnTo>
                    <a:pt x="1493" y="1732"/>
                  </a:lnTo>
                  <a:lnTo>
                    <a:pt x="1540" y="1739"/>
                  </a:lnTo>
                  <a:lnTo>
                    <a:pt x="1587" y="1688"/>
                  </a:lnTo>
                  <a:lnTo>
                    <a:pt x="1654" y="1651"/>
                  </a:lnTo>
                  <a:lnTo>
                    <a:pt x="1650" y="1602"/>
                  </a:lnTo>
                  <a:lnTo>
                    <a:pt x="1634" y="1580"/>
                  </a:lnTo>
                  <a:lnTo>
                    <a:pt x="1731" y="1566"/>
                  </a:lnTo>
                  <a:lnTo>
                    <a:pt x="1719" y="1507"/>
                  </a:lnTo>
                  <a:lnTo>
                    <a:pt x="1744" y="1430"/>
                  </a:lnTo>
                  <a:lnTo>
                    <a:pt x="1697" y="1399"/>
                  </a:lnTo>
                  <a:lnTo>
                    <a:pt x="1699" y="1395"/>
                  </a:lnTo>
                  <a:lnTo>
                    <a:pt x="1707" y="1385"/>
                  </a:lnTo>
                  <a:lnTo>
                    <a:pt x="1715" y="1373"/>
                  </a:lnTo>
                  <a:lnTo>
                    <a:pt x="1723" y="1363"/>
                  </a:lnTo>
                  <a:lnTo>
                    <a:pt x="1727" y="1360"/>
                  </a:lnTo>
                  <a:lnTo>
                    <a:pt x="1727" y="1354"/>
                  </a:lnTo>
                  <a:lnTo>
                    <a:pt x="1725" y="1340"/>
                  </a:lnTo>
                  <a:lnTo>
                    <a:pt x="1725" y="1324"/>
                  </a:lnTo>
                  <a:lnTo>
                    <a:pt x="1725" y="1312"/>
                  </a:lnTo>
                  <a:lnTo>
                    <a:pt x="1725" y="1306"/>
                  </a:lnTo>
                  <a:lnTo>
                    <a:pt x="1788" y="1302"/>
                  </a:lnTo>
                  <a:lnTo>
                    <a:pt x="1835" y="1328"/>
                  </a:lnTo>
                  <a:lnTo>
                    <a:pt x="1888" y="1316"/>
                  </a:lnTo>
                  <a:lnTo>
                    <a:pt x="1888" y="1267"/>
                  </a:lnTo>
                  <a:lnTo>
                    <a:pt x="1996" y="1259"/>
                  </a:lnTo>
                  <a:lnTo>
                    <a:pt x="2000" y="1206"/>
                  </a:lnTo>
                  <a:lnTo>
                    <a:pt x="1989" y="1155"/>
                  </a:lnTo>
                  <a:lnTo>
                    <a:pt x="2014" y="1112"/>
                  </a:lnTo>
                  <a:lnTo>
                    <a:pt x="2002" y="1068"/>
                  </a:lnTo>
                  <a:lnTo>
                    <a:pt x="1882" y="1015"/>
                  </a:lnTo>
                  <a:lnTo>
                    <a:pt x="1811" y="993"/>
                  </a:lnTo>
                  <a:lnTo>
                    <a:pt x="1809" y="962"/>
                  </a:lnTo>
                  <a:lnTo>
                    <a:pt x="1758" y="960"/>
                  </a:lnTo>
                  <a:lnTo>
                    <a:pt x="1727" y="944"/>
                  </a:lnTo>
                  <a:lnTo>
                    <a:pt x="1713" y="1023"/>
                  </a:lnTo>
                  <a:lnTo>
                    <a:pt x="1701" y="1102"/>
                  </a:lnTo>
                  <a:lnTo>
                    <a:pt x="1754" y="1121"/>
                  </a:lnTo>
                  <a:lnTo>
                    <a:pt x="1774" y="1157"/>
                  </a:lnTo>
                  <a:lnTo>
                    <a:pt x="1756" y="1198"/>
                  </a:lnTo>
                  <a:lnTo>
                    <a:pt x="1717" y="1214"/>
                  </a:lnTo>
                  <a:lnTo>
                    <a:pt x="1713" y="1259"/>
                  </a:lnTo>
                  <a:lnTo>
                    <a:pt x="1678" y="1271"/>
                  </a:lnTo>
                  <a:lnTo>
                    <a:pt x="1613" y="1241"/>
                  </a:lnTo>
                  <a:lnTo>
                    <a:pt x="1589" y="1206"/>
                  </a:lnTo>
                  <a:lnTo>
                    <a:pt x="1546" y="1190"/>
                  </a:lnTo>
                  <a:lnTo>
                    <a:pt x="1546" y="1145"/>
                  </a:lnTo>
                  <a:lnTo>
                    <a:pt x="1563" y="1104"/>
                  </a:lnTo>
                  <a:lnTo>
                    <a:pt x="1524" y="1047"/>
                  </a:lnTo>
                  <a:lnTo>
                    <a:pt x="1528" y="1011"/>
                  </a:lnTo>
                  <a:lnTo>
                    <a:pt x="1475" y="970"/>
                  </a:lnTo>
                  <a:lnTo>
                    <a:pt x="1447" y="932"/>
                  </a:lnTo>
                  <a:lnTo>
                    <a:pt x="1437" y="915"/>
                  </a:lnTo>
                  <a:lnTo>
                    <a:pt x="1365" y="911"/>
                  </a:lnTo>
                  <a:lnTo>
                    <a:pt x="1306" y="856"/>
                  </a:lnTo>
                  <a:lnTo>
                    <a:pt x="1313" y="767"/>
                  </a:lnTo>
                  <a:lnTo>
                    <a:pt x="1370" y="732"/>
                  </a:lnTo>
                  <a:lnTo>
                    <a:pt x="1370" y="627"/>
                  </a:lnTo>
                  <a:lnTo>
                    <a:pt x="1325" y="588"/>
                  </a:lnTo>
                  <a:lnTo>
                    <a:pt x="1250" y="592"/>
                  </a:lnTo>
                  <a:lnTo>
                    <a:pt x="1154" y="684"/>
                  </a:lnTo>
                  <a:lnTo>
                    <a:pt x="1020" y="684"/>
                  </a:lnTo>
                  <a:lnTo>
                    <a:pt x="937" y="641"/>
                  </a:lnTo>
                  <a:lnTo>
                    <a:pt x="941" y="580"/>
                  </a:lnTo>
                  <a:lnTo>
                    <a:pt x="874" y="576"/>
                  </a:lnTo>
                  <a:lnTo>
                    <a:pt x="798" y="509"/>
                  </a:lnTo>
                  <a:lnTo>
                    <a:pt x="847" y="440"/>
                  </a:lnTo>
                  <a:lnTo>
                    <a:pt x="892" y="425"/>
                  </a:lnTo>
                  <a:lnTo>
                    <a:pt x="872" y="362"/>
                  </a:lnTo>
                  <a:lnTo>
                    <a:pt x="792" y="334"/>
                  </a:lnTo>
                  <a:lnTo>
                    <a:pt x="699" y="344"/>
                  </a:lnTo>
                  <a:lnTo>
                    <a:pt x="652" y="399"/>
                  </a:lnTo>
                  <a:lnTo>
                    <a:pt x="607" y="393"/>
                  </a:lnTo>
                  <a:lnTo>
                    <a:pt x="530" y="303"/>
                  </a:lnTo>
                  <a:lnTo>
                    <a:pt x="496" y="208"/>
                  </a:lnTo>
                  <a:lnTo>
                    <a:pt x="514" y="149"/>
                  </a:lnTo>
                  <a:lnTo>
                    <a:pt x="506" y="25"/>
                  </a:lnTo>
                  <a:lnTo>
                    <a:pt x="463" y="9"/>
                  </a:lnTo>
                  <a:close/>
                </a:path>
              </a:pathLst>
            </a:custGeom>
            <a:grpFill/>
            <a:ln w="0">
              <a:solidFill>
                <a:srgbClr val="414455"/>
              </a:solidFill>
              <a:prstDash val="solid"/>
              <a:round/>
            </a:ln>
          </p:spPr>
          <p:txBody>
            <a:bodyPr/>
            <a:lstStyle/>
            <a:p>
              <a:endParaRPr lang="zh-CN" altLang="en-US"/>
            </a:p>
          </p:txBody>
        </p:sp>
        <p:sp>
          <p:nvSpPr>
            <p:cNvPr id="88" name="Freeform 108"/>
            <p:cNvSpPr/>
            <p:nvPr/>
          </p:nvSpPr>
          <p:spPr bwMode="gray">
            <a:xfrm>
              <a:off x="2016" y="1899"/>
              <a:ext cx="1007" cy="870"/>
            </a:xfrm>
            <a:custGeom>
              <a:avLst/>
              <a:gdLst>
                <a:gd name="T0" fmla="*/ 92 w 2014"/>
                <a:gd name="T1" fmla="*/ 13 h 1739"/>
                <a:gd name="T2" fmla="*/ 66 w 2014"/>
                <a:gd name="T3" fmla="*/ 38 h 1739"/>
                <a:gd name="T4" fmla="*/ 0 w 2014"/>
                <a:gd name="T5" fmla="*/ 77 h 1739"/>
                <a:gd name="T6" fmla="*/ 45 w 2014"/>
                <a:gd name="T7" fmla="*/ 154 h 1739"/>
                <a:gd name="T8" fmla="*/ 90 w 2014"/>
                <a:gd name="T9" fmla="*/ 171 h 1739"/>
                <a:gd name="T10" fmla="*/ 140 w 2014"/>
                <a:gd name="T11" fmla="*/ 160 h 1739"/>
                <a:gd name="T12" fmla="*/ 188 w 2014"/>
                <a:gd name="T13" fmla="*/ 177 h 1739"/>
                <a:gd name="T14" fmla="*/ 215 w 2014"/>
                <a:gd name="T15" fmla="*/ 193 h 1739"/>
                <a:gd name="T16" fmla="*/ 258 w 2014"/>
                <a:gd name="T17" fmla="*/ 220 h 1739"/>
                <a:gd name="T18" fmla="*/ 284 w 2014"/>
                <a:gd name="T19" fmla="*/ 237 h 1739"/>
                <a:gd name="T20" fmla="*/ 301 w 2014"/>
                <a:gd name="T21" fmla="*/ 275 h 1739"/>
                <a:gd name="T22" fmla="*/ 283 w 2014"/>
                <a:gd name="T23" fmla="*/ 318 h 1739"/>
                <a:gd name="T24" fmla="*/ 270 w 2014"/>
                <a:gd name="T25" fmla="*/ 341 h 1739"/>
                <a:gd name="T26" fmla="*/ 249 w 2014"/>
                <a:gd name="T27" fmla="*/ 367 h 1739"/>
                <a:gd name="T28" fmla="*/ 239 w 2014"/>
                <a:gd name="T29" fmla="*/ 374 h 1739"/>
                <a:gd name="T30" fmla="*/ 281 w 2014"/>
                <a:gd name="T31" fmla="*/ 390 h 1739"/>
                <a:gd name="T32" fmla="*/ 314 w 2014"/>
                <a:gd name="T33" fmla="*/ 373 h 1739"/>
                <a:gd name="T34" fmla="*/ 353 w 2014"/>
                <a:gd name="T35" fmla="*/ 403 h 1739"/>
                <a:gd name="T36" fmla="*/ 385 w 2014"/>
                <a:gd name="T37" fmla="*/ 435 h 1739"/>
                <a:gd name="T38" fmla="*/ 413 w 2014"/>
                <a:gd name="T39" fmla="*/ 401 h 1739"/>
                <a:gd name="T40" fmla="*/ 430 w 2014"/>
                <a:gd name="T41" fmla="*/ 377 h 1739"/>
                <a:gd name="T42" fmla="*/ 425 w 2014"/>
                <a:gd name="T43" fmla="*/ 349 h 1739"/>
                <a:gd name="T44" fmla="*/ 431 w 2014"/>
                <a:gd name="T45" fmla="*/ 341 h 1739"/>
                <a:gd name="T46" fmla="*/ 432 w 2014"/>
                <a:gd name="T47" fmla="*/ 335 h 1739"/>
                <a:gd name="T48" fmla="*/ 432 w 2014"/>
                <a:gd name="T49" fmla="*/ 327 h 1739"/>
                <a:gd name="T50" fmla="*/ 472 w 2014"/>
                <a:gd name="T51" fmla="*/ 329 h 1739"/>
                <a:gd name="T52" fmla="*/ 500 w 2014"/>
                <a:gd name="T53" fmla="*/ 302 h 1739"/>
                <a:gd name="T54" fmla="*/ 501 w 2014"/>
                <a:gd name="T55" fmla="*/ 267 h 1739"/>
                <a:gd name="T56" fmla="*/ 453 w 2014"/>
                <a:gd name="T57" fmla="*/ 241 h 1739"/>
                <a:gd name="T58" fmla="*/ 429 w 2014"/>
                <a:gd name="T59" fmla="*/ 256 h 1739"/>
                <a:gd name="T60" fmla="*/ 444 w 2014"/>
                <a:gd name="T61" fmla="*/ 290 h 1739"/>
                <a:gd name="T62" fmla="*/ 429 w 2014"/>
                <a:gd name="T63" fmla="*/ 315 h 1739"/>
                <a:gd name="T64" fmla="*/ 398 w 2014"/>
                <a:gd name="T65" fmla="*/ 302 h 1739"/>
                <a:gd name="T66" fmla="*/ 391 w 2014"/>
                <a:gd name="T67" fmla="*/ 276 h 1739"/>
                <a:gd name="T68" fmla="*/ 369 w 2014"/>
                <a:gd name="T69" fmla="*/ 243 h 1739"/>
                <a:gd name="T70" fmla="*/ 342 w 2014"/>
                <a:gd name="T71" fmla="*/ 228 h 1739"/>
                <a:gd name="T72" fmla="*/ 343 w 2014"/>
                <a:gd name="T73" fmla="*/ 183 h 1739"/>
                <a:gd name="T74" fmla="*/ 313 w 2014"/>
                <a:gd name="T75" fmla="*/ 148 h 1739"/>
                <a:gd name="T76" fmla="*/ 235 w 2014"/>
                <a:gd name="T77" fmla="*/ 161 h 1739"/>
                <a:gd name="T78" fmla="*/ 200 w 2014"/>
                <a:gd name="T79" fmla="*/ 128 h 1739"/>
                <a:gd name="T80" fmla="*/ 218 w 2014"/>
                <a:gd name="T81" fmla="*/ 91 h 1739"/>
                <a:gd name="T82" fmla="*/ 163 w 2014"/>
                <a:gd name="T83" fmla="*/ 100 h 1739"/>
                <a:gd name="T84" fmla="*/ 124 w 2014"/>
                <a:gd name="T85" fmla="*/ 52 h 1739"/>
                <a:gd name="T86" fmla="*/ 116 w 2014"/>
                <a:gd name="T87" fmla="*/ 3 h 1739"/>
                <a:gd name="T88" fmla="*/ 0 60000 65536"/>
                <a:gd name="T89" fmla="*/ 0 60000 65536"/>
                <a:gd name="T90" fmla="*/ 0 60000 65536"/>
                <a:gd name="T91" fmla="*/ 0 60000 65536"/>
                <a:gd name="T92" fmla="*/ 0 60000 65536"/>
                <a:gd name="T93" fmla="*/ 0 60000 65536"/>
                <a:gd name="T94" fmla="*/ 0 60000 65536"/>
                <a:gd name="T95" fmla="*/ 0 60000 65536"/>
                <a:gd name="T96" fmla="*/ 0 60000 65536"/>
                <a:gd name="T97" fmla="*/ 0 60000 65536"/>
                <a:gd name="T98" fmla="*/ 0 60000 65536"/>
                <a:gd name="T99" fmla="*/ 0 60000 65536"/>
                <a:gd name="T100" fmla="*/ 0 60000 65536"/>
                <a:gd name="T101" fmla="*/ 0 60000 65536"/>
                <a:gd name="T102" fmla="*/ 0 60000 65536"/>
                <a:gd name="T103" fmla="*/ 0 60000 65536"/>
                <a:gd name="T104" fmla="*/ 0 60000 65536"/>
                <a:gd name="T105" fmla="*/ 0 60000 65536"/>
                <a:gd name="T106" fmla="*/ 0 60000 65536"/>
                <a:gd name="T107" fmla="*/ 0 60000 65536"/>
                <a:gd name="T108" fmla="*/ 0 60000 65536"/>
                <a:gd name="T109" fmla="*/ 0 60000 65536"/>
                <a:gd name="T110" fmla="*/ 0 60000 65536"/>
                <a:gd name="T111" fmla="*/ 0 60000 65536"/>
                <a:gd name="T112" fmla="*/ 0 60000 65536"/>
                <a:gd name="T113" fmla="*/ 0 60000 65536"/>
                <a:gd name="T114" fmla="*/ 0 60000 65536"/>
                <a:gd name="T115" fmla="*/ 0 60000 65536"/>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w 2014"/>
                <a:gd name="T133" fmla="*/ 0 h 1739"/>
                <a:gd name="T134" fmla="*/ 2014 w 2014"/>
                <a:gd name="T135" fmla="*/ 1739 h 1739"/>
              </a:gdLst>
              <a:ahLst/>
              <a:cxnLst>
                <a:cxn ang="T88">
                  <a:pos x="T0" y="T1"/>
                </a:cxn>
                <a:cxn ang="T89">
                  <a:pos x="T2" y="T3"/>
                </a:cxn>
                <a:cxn ang="T90">
                  <a:pos x="T4" y="T5"/>
                </a:cxn>
                <a:cxn ang="T91">
                  <a:pos x="T6" y="T7"/>
                </a:cxn>
                <a:cxn ang="T92">
                  <a:pos x="T8" y="T9"/>
                </a:cxn>
                <a:cxn ang="T93">
                  <a:pos x="T10" y="T11"/>
                </a:cxn>
                <a:cxn ang="T94">
                  <a:pos x="T12" y="T13"/>
                </a:cxn>
                <a:cxn ang="T95">
                  <a:pos x="T14" y="T15"/>
                </a:cxn>
                <a:cxn ang="T96">
                  <a:pos x="T16" y="T17"/>
                </a:cxn>
                <a:cxn ang="T97">
                  <a:pos x="T18" y="T19"/>
                </a:cxn>
                <a:cxn ang="T98">
                  <a:pos x="T20" y="T21"/>
                </a:cxn>
                <a:cxn ang="T99">
                  <a:pos x="T22" y="T23"/>
                </a:cxn>
                <a:cxn ang="T100">
                  <a:pos x="T24" y="T25"/>
                </a:cxn>
                <a:cxn ang="T101">
                  <a:pos x="T26" y="T27"/>
                </a:cxn>
                <a:cxn ang="T102">
                  <a:pos x="T28" y="T29"/>
                </a:cxn>
                <a:cxn ang="T103">
                  <a:pos x="T30" y="T31"/>
                </a:cxn>
                <a:cxn ang="T104">
                  <a:pos x="T32" y="T33"/>
                </a:cxn>
                <a:cxn ang="T105">
                  <a:pos x="T34" y="T35"/>
                </a:cxn>
                <a:cxn ang="T106">
                  <a:pos x="T36" y="T37"/>
                </a:cxn>
                <a:cxn ang="T107">
                  <a:pos x="T38" y="T39"/>
                </a:cxn>
                <a:cxn ang="T108">
                  <a:pos x="T40" y="T41"/>
                </a:cxn>
                <a:cxn ang="T109">
                  <a:pos x="T42" y="T43"/>
                </a:cxn>
                <a:cxn ang="T110">
                  <a:pos x="T44" y="T45"/>
                </a:cxn>
                <a:cxn ang="T111">
                  <a:pos x="T46" y="T47"/>
                </a:cxn>
                <a:cxn ang="T112">
                  <a:pos x="T48" y="T49"/>
                </a:cxn>
                <a:cxn ang="T113">
                  <a:pos x="T50" y="T51"/>
                </a:cxn>
                <a:cxn ang="T114">
                  <a:pos x="T52" y="T53"/>
                </a:cxn>
                <a:cxn ang="T115">
                  <a:pos x="T54" y="T55"/>
                </a:cxn>
                <a:cxn ang="T116">
                  <a:pos x="T56" y="T57"/>
                </a:cxn>
                <a:cxn ang="T117">
                  <a:pos x="T58" y="T59"/>
                </a:cxn>
                <a:cxn ang="T118">
                  <a:pos x="T60" y="T61"/>
                </a:cxn>
                <a:cxn ang="T119">
                  <a:pos x="T62" y="T63"/>
                </a:cxn>
                <a:cxn ang="T120">
                  <a:pos x="T64" y="T65"/>
                </a:cxn>
                <a:cxn ang="T121">
                  <a:pos x="T66" y="T67"/>
                </a:cxn>
                <a:cxn ang="T122">
                  <a:pos x="T68" y="T69"/>
                </a:cxn>
                <a:cxn ang="T123">
                  <a:pos x="T70" y="T71"/>
                </a:cxn>
                <a:cxn ang="T124">
                  <a:pos x="T72" y="T73"/>
                </a:cxn>
                <a:cxn ang="T125">
                  <a:pos x="T74" y="T75"/>
                </a:cxn>
                <a:cxn ang="T126">
                  <a:pos x="T76" y="T77"/>
                </a:cxn>
                <a:cxn ang="T127">
                  <a:pos x="T78" y="T79"/>
                </a:cxn>
                <a:cxn ang="T128">
                  <a:pos x="T80" y="T81"/>
                </a:cxn>
                <a:cxn ang="T129">
                  <a:pos x="T82" y="T83"/>
                </a:cxn>
                <a:cxn ang="T130">
                  <a:pos x="T84" y="T85"/>
                </a:cxn>
                <a:cxn ang="T131">
                  <a:pos x="T86" y="T87"/>
                </a:cxn>
              </a:cxnLst>
              <a:rect l="T132" t="T133" r="T134" b="T135"/>
              <a:pathLst>
                <a:path w="2014" h="1739">
                  <a:moveTo>
                    <a:pt x="463" y="9"/>
                  </a:moveTo>
                  <a:lnTo>
                    <a:pt x="398" y="0"/>
                  </a:lnTo>
                  <a:lnTo>
                    <a:pt x="365" y="51"/>
                  </a:lnTo>
                  <a:lnTo>
                    <a:pt x="374" y="92"/>
                  </a:lnTo>
                  <a:lnTo>
                    <a:pt x="347" y="122"/>
                  </a:lnTo>
                  <a:lnTo>
                    <a:pt x="264" y="149"/>
                  </a:lnTo>
                  <a:lnTo>
                    <a:pt x="160" y="181"/>
                  </a:lnTo>
                  <a:lnTo>
                    <a:pt x="81" y="259"/>
                  </a:lnTo>
                  <a:lnTo>
                    <a:pt x="0" y="307"/>
                  </a:lnTo>
                  <a:lnTo>
                    <a:pt x="32" y="570"/>
                  </a:lnTo>
                  <a:lnTo>
                    <a:pt x="115" y="578"/>
                  </a:lnTo>
                  <a:lnTo>
                    <a:pt x="180" y="614"/>
                  </a:lnTo>
                  <a:lnTo>
                    <a:pt x="237" y="625"/>
                  </a:lnTo>
                  <a:lnTo>
                    <a:pt x="298" y="684"/>
                  </a:lnTo>
                  <a:lnTo>
                    <a:pt x="357" y="681"/>
                  </a:lnTo>
                  <a:lnTo>
                    <a:pt x="432" y="637"/>
                  </a:lnTo>
                  <a:lnTo>
                    <a:pt x="504" y="641"/>
                  </a:lnTo>
                  <a:lnTo>
                    <a:pt x="559" y="637"/>
                  </a:lnTo>
                  <a:lnTo>
                    <a:pt x="601" y="612"/>
                  </a:lnTo>
                  <a:lnTo>
                    <a:pt x="674" y="651"/>
                  </a:lnTo>
                  <a:lnTo>
                    <a:pt x="752" y="708"/>
                  </a:lnTo>
                  <a:lnTo>
                    <a:pt x="813" y="669"/>
                  </a:lnTo>
                  <a:lnTo>
                    <a:pt x="829" y="708"/>
                  </a:lnTo>
                  <a:lnTo>
                    <a:pt x="859" y="771"/>
                  </a:lnTo>
                  <a:lnTo>
                    <a:pt x="945" y="807"/>
                  </a:lnTo>
                  <a:lnTo>
                    <a:pt x="998" y="877"/>
                  </a:lnTo>
                  <a:lnTo>
                    <a:pt x="1032" y="879"/>
                  </a:lnTo>
                  <a:lnTo>
                    <a:pt x="1059" y="854"/>
                  </a:lnTo>
                  <a:lnTo>
                    <a:pt x="1101" y="895"/>
                  </a:lnTo>
                  <a:lnTo>
                    <a:pt x="1136" y="946"/>
                  </a:lnTo>
                  <a:lnTo>
                    <a:pt x="1150" y="1015"/>
                  </a:lnTo>
                  <a:lnTo>
                    <a:pt x="1181" y="1051"/>
                  </a:lnTo>
                  <a:lnTo>
                    <a:pt x="1203" y="1100"/>
                  </a:lnTo>
                  <a:lnTo>
                    <a:pt x="1229" y="1129"/>
                  </a:lnTo>
                  <a:lnTo>
                    <a:pt x="1197" y="1234"/>
                  </a:lnTo>
                  <a:lnTo>
                    <a:pt x="1132" y="1271"/>
                  </a:lnTo>
                  <a:lnTo>
                    <a:pt x="1144" y="1326"/>
                  </a:lnTo>
                  <a:lnTo>
                    <a:pt x="1105" y="1358"/>
                  </a:lnTo>
                  <a:lnTo>
                    <a:pt x="1077" y="1362"/>
                  </a:lnTo>
                  <a:lnTo>
                    <a:pt x="1085" y="1448"/>
                  </a:lnTo>
                  <a:lnTo>
                    <a:pt x="1050" y="1478"/>
                  </a:lnTo>
                  <a:lnTo>
                    <a:pt x="996" y="1468"/>
                  </a:lnTo>
                  <a:lnTo>
                    <a:pt x="971" y="1425"/>
                  </a:lnTo>
                  <a:lnTo>
                    <a:pt x="943" y="1444"/>
                  </a:lnTo>
                  <a:lnTo>
                    <a:pt x="953" y="1495"/>
                  </a:lnTo>
                  <a:lnTo>
                    <a:pt x="1018" y="1503"/>
                  </a:lnTo>
                  <a:lnTo>
                    <a:pt x="1073" y="1547"/>
                  </a:lnTo>
                  <a:lnTo>
                    <a:pt x="1124" y="1558"/>
                  </a:lnTo>
                  <a:lnTo>
                    <a:pt x="1126" y="1507"/>
                  </a:lnTo>
                  <a:lnTo>
                    <a:pt x="1223" y="1472"/>
                  </a:lnTo>
                  <a:lnTo>
                    <a:pt x="1256" y="1489"/>
                  </a:lnTo>
                  <a:lnTo>
                    <a:pt x="1282" y="1560"/>
                  </a:lnTo>
                  <a:lnTo>
                    <a:pt x="1363" y="1633"/>
                  </a:lnTo>
                  <a:lnTo>
                    <a:pt x="1410" y="1610"/>
                  </a:lnTo>
                  <a:lnTo>
                    <a:pt x="1437" y="1688"/>
                  </a:lnTo>
                  <a:lnTo>
                    <a:pt x="1493" y="1732"/>
                  </a:lnTo>
                  <a:lnTo>
                    <a:pt x="1540" y="1739"/>
                  </a:lnTo>
                  <a:lnTo>
                    <a:pt x="1587" y="1688"/>
                  </a:lnTo>
                  <a:lnTo>
                    <a:pt x="1654" y="1651"/>
                  </a:lnTo>
                  <a:lnTo>
                    <a:pt x="1650" y="1602"/>
                  </a:lnTo>
                  <a:lnTo>
                    <a:pt x="1634" y="1580"/>
                  </a:lnTo>
                  <a:lnTo>
                    <a:pt x="1731" y="1566"/>
                  </a:lnTo>
                  <a:lnTo>
                    <a:pt x="1719" y="1507"/>
                  </a:lnTo>
                  <a:lnTo>
                    <a:pt x="1744" y="1430"/>
                  </a:lnTo>
                  <a:lnTo>
                    <a:pt x="1697" y="1399"/>
                  </a:lnTo>
                  <a:lnTo>
                    <a:pt x="1699" y="1395"/>
                  </a:lnTo>
                  <a:lnTo>
                    <a:pt x="1707" y="1385"/>
                  </a:lnTo>
                  <a:lnTo>
                    <a:pt x="1715" y="1373"/>
                  </a:lnTo>
                  <a:lnTo>
                    <a:pt x="1723" y="1363"/>
                  </a:lnTo>
                  <a:lnTo>
                    <a:pt x="1727" y="1360"/>
                  </a:lnTo>
                  <a:lnTo>
                    <a:pt x="1727" y="1354"/>
                  </a:lnTo>
                  <a:lnTo>
                    <a:pt x="1725" y="1340"/>
                  </a:lnTo>
                  <a:lnTo>
                    <a:pt x="1725" y="1324"/>
                  </a:lnTo>
                  <a:lnTo>
                    <a:pt x="1725" y="1312"/>
                  </a:lnTo>
                  <a:lnTo>
                    <a:pt x="1725" y="1306"/>
                  </a:lnTo>
                  <a:lnTo>
                    <a:pt x="1788" y="1302"/>
                  </a:lnTo>
                  <a:lnTo>
                    <a:pt x="1835" y="1328"/>
                  </a:lnTo>
                  <a:lnTo>
                    <a:pt x="1888" y="1316"/>
                  </a:lnTo>
                  <a:lnTo>
                    <a:pt x="1888" y="1267"/>
                  </a:lnTo>
                  <a:lnTo>
                    <a:pt x="1996" y="1259"/>
                  </a:lnTo>
                  <a:lnTo>
                    <a:pt x="2000" y="1206"/>
                  </a:lnTo>
                  <a:lnTo>
                    <a:pt x="1989" y="1155"/>
                  </a:lnTo>
                  <a:lnTo>
                    <a:pt x="2014" y="1112"/>
                  </a:lnTo>
                  <a:lnTo>
                    <a:pt x="2002" y="1068"/>
                  </a:lnTo>
                  <a:lnTo>
                    <a:pt x="1882" y="1015"/>
                  </a:lnTo>
                  <a:lnTo>
                    <a:pt x="1811" y="993"/>
                  </a:lnTo>
                  <a:lnTo>
                    <a:pt x="1809" y="962"/>
                  </a:lnTo>
                  <a:lnTo>
                    <a:pt x="1758" y="960"/>
                  </a:lnTo>
                  <a:lnTo>
                    <a:pt x="1727" y="944"/>
                  </a:lnTo>
                  <a:lnTo>
                    <a:pt x="1713" y="1023"/>
                  </a:lnTo>
                  <a:lnTo>
                    <a:pt x="1701" y="1102"/>
                  </a:lnTo>
                  <a:lnTo>
                    <a:pt x="1754" y="1121"/>
                  </a:lnTo>
                  <a:lnTo>
                    <a:pt x="1774" y="1157"/>
                  </a:lnTo>
                  <a:lnTo>
                    <a:pt x="1756" y="1198"/>
                  </a:lnTo>
                  <a:lnTo>
                    <a:pt x="1717" y="1214"/>
                  </a:lnTo>
                  <a:lnTo>
                    <a:pt x="1713" y="1259"/>
                  </a:lnTo>
                  <a:lnTo>
                    <a:pt x="1678" y="1271"/>
                  </a:lnTo>
                  <a:lnTo>
                    <a:pt x="1613" y="1241"/>
                  </a:lnTo>
                  <a:lnTo>
                    <a:pt x="1589" y="1206"/>
                  </a:lnTo>
                  <a:lnTo>
                    <a:pt x="1546" y="1190"/>
                  </a:lnTo>
                  <a:lnTo>
                    <a:pt x="1546" y="1145"/>
                  </a:lnTo>
                  <a:lnTo>
                    <a:pt x="1563" y="1104"/>
                  </a:lnTo>
                  <a:lnTo>
                    <a:pt x="1524" y="1047"/>
                  </a:lnTo>
                  <a:lnTo>
                    <a:pt x="1528" y="1011"/>
                  </a:lnTo>
                  <a:lnTo>
                    <a:pt x="1475" y="970"/>
                  </a:lnTo>
                  <a:lnTo>
                    <a:pt x="1447" y="932"/>
                  </a:lnTo>
                  <a:lnTo>
                    <a:pt x="1437" y="915"/>
                  </a:lnTo>
                  <a:lnTo>
                    <a:pt x="1365" y="911"/>
                  </a:lnTo>
                  <a:lnTo>
                    <a:pt x="1306" y="856"/>
                  </a:lnTo>
                  <a:lnTo>
                    <a:pt x="1313" y="767"/>
                  </a:lnTo>
                  <a:lnTo>
                    <a:pt x="1370" y="732"/>
                  </a:lnTo>
                  <a:lnTo>
                    <a:pt x="1370" y="627"/>
                  </a:lnTo>
                  <a:lnTo>
                    <a:pt x="1325" y="588"/>
                  </a:lnTo>
                  <a:lnTo>
                    <a:pt x="1250" y="592"/>
                  </a:lnTo>
                  <a:lnTo>
                    <a:pt x="1154" y="684"/>
                  </a:lnTo>
                  <a:lnTo>
                    <a:pt x="1020" y="684"/>
                  </a:lnTo>
                  <a:lnTo>
                    <a:pt x="937" y="641"/>
                  </a:lnTo>
                  <a:lnTo>
                    <a:pt x="941" y="580"/>
                  </a:lnTo>
                  <a:lnTo>
                    <a:pt x="874" y="576"/>
                  </a:lnTo>
                  <a:lnTo>
                    <a:pt x="798" y="509"/>
                  </a:lnTo>
                  <a:lnTo>
                    <a:pt x="847" y="440"/>
                  </a:lnTo>
                  <a:lnTo>
                    <a:pt x="892" y="425"/>
                  </a:lnTo>
                  <a:lnTo>
                    <a:pt x="872" y="362"/>
                  </a:lnTo>
                  <a:lnTo>
                    <a:pt x="792" y="334"/>
                  </a:lnTo>
                  <a:lnTo>
                    <a:pt x="699" y="344"/>
                  </a:lnTo>
                  <a:lnTo>
                    <a:pt x="652" y="399"/>
                  </a:lnTo>
                  <a:lnTo>
                    <a:pt x="607" y="393"/>
                  </a:lnTo>
                  <a:lnTo>
                    <a:pt x="530" y="303"/>
                  </a:lnTo>
                  <a:lnTo>
                    <a:pt x="496" y="208"/>
                  </a:lnTo>
                  <a:lnTo>
                    <a:pt x="514" y="149"/>
                  </a:lnTo>
                  <a:lnTo>
                    <a:pt x="506" y="25"/>
                  </a:lnTo>
                  <a:lnTo>
                    <a:pt x="463" y="9"/>
                  </a:lnTo>
                </a:path>
              </a:pathLst>
            </a:custGeom>
            <a:grpFill/>
            <a:ln w="6350">
              <a:solidFill>
                <a:srgbClr val="414455"/>
              </a:solidFill>
              <a:prstDash val="solid"/>
              <a:round/>
            </a:ln>
          </p:spPr>
          <p:txBody>
            <a:bodyPr/>
            <a:lstStyle/>
            <a:p>
              <a:endParaRPr lang="zh-CN" altLang="en-US"/>
            </a:p>
          </p:txBody>
        </p:sp>
        <p:sp>
          <p:nvSpPr>
            <p:cNvPr id="89" name="Freeform 109"/>
            <p:cNvSpPr/>
            <p:nvPr/>
          </p:nvSpPr>
          <p:spPr bwMode="gray">
            <a:xfrm>
              <a:off x="1694" y="2177"/>
              <a:ext cx="936" cy="666"/>
            </a:xfrm>
            <a:custGeom>
              <a:avLst/>
              <a:gdLst>
                <a:gd name="T0" fmla="*/ 445 w 1872"/>
                <a:gd name="T1" fmla="*/ 276 h 1330"/>
                <a:gd name="T2" fmla="*/ 426 w 1872"/>
                <a:gd name="T3" fmla="*/ 279 h 1330"/>
                <a:gd name="T4" fmla="*/ 397 w 1872"/>
                <a:gd name="T5" fmla="*/ 279 h 1330"/>
                <a:gd name="T6" fmla="*/ 381 w 1872"/>
                <a:gd name="T7" fmla="*/ 296 h 1330"/>
                <a:gd name="T8" fmla="*/ 343 w 1872"/>
                <a:gd name="T9" fmla="*/ 274 h 1330"/>
                <a:gd name="T10" fmla="*/ 308 w 1872"/>
                <a:gd name="T11" fmla="*/ 269 h 1330"/>
                <a:gd name="T12" fmla="*/ 275 w 1872"/>
                <a:gd name="T13" fmla="*/ 273 h 1330"/>
                <a:gd name="T14" fmla="*/ 262 w 1872"/>
                <a:gd name="T15" fmla="*/ 288 h 1330"/>
                <a:gd name="T16" fmla="*/ 260 w 1872"/>
                <a:gd name="T17" fmla="*/ 309 h 1330"/>
                <a:gd name="T18" fmla="*/ 225 w 1872"/>
                <a:gd name="T19" fmla="*/ 329 h 1330"/>
                <a:gd name="T20" fmla="*/ 204 w 1872"/>
                <a:gd name="T21" fmla="*/ 313 h 1330"/>
                <a:gd name="T22" fmla="*/ 155 w 1872"/>
                <a:gd name="T23" fmla="*/ 287 h 1330"/>
                <a:gd name="T24" fmla="*/ 113 w 1872"/>
                <a:gd name="T25" fmla="*/ 280 h 1330"/>
                <a:gd name="T26" fmla="*/ 85 w 1872"/>
                <a:gd name="T27" fmla="*/ 274 h 1330"/>
                <a:gd name="T28" fmla="*/ 64 w 1872"/>
                <a:gd name="T29" fmla="*/ 264 h 1330"/>
                <a:gd name="T30" fmla="*/ 28 w 1872"/>
                <a:gd name="T31" fmla="*/ 256 h 1330"/>
                <a:gd name="T32" fmla="*/ 2 w 1872"/>
                <a:gd name="T33" fmla="*/ 206 h 1330"/>
                <a:gd name="T34" fmla="*/ 12 w 1872"/>
                <a:gd name="T35" fmla="*/ 185 h 1330"/>
                <a:gd name="T36" fmla="*/ 20 w 1872"/>
                <a:gd name="T37" fmla="*/ 149 h 1330"/>
                <a:gd name="T38" fmla="*/ 11 w 1872"/>
                <a:gd name="T39" fmla="*/ 133 h 1330"/>
                <a:gd name="T40" fmla="*/ 20 w 1872"/>
                <a:gd name="T41" fmla="*/ 117 h 1330"/>
                <a:gd name="T42" fmla="*/ 61 w 1872"/>
                <a:gd name="T43" fmla="*/ 117 h 1330"/>
                <a:gd name="T44" fmla="*/ 53 w 1872"/>
                <a:gd name="T45" fmla="*/ 96 h 1330"/>
                <a:gd name="T46" fmla="*/ 74 w 1872"/>
                <a:gd name="T47" fmla="*/ 75 h 1330"/>
                <a:gd name="T48" fmla="*/ 45 w 1872"/>
                <a:gd name="T49" fmla="*/ 32 h 1330"/>
                <a:gd name="T50" fmla="*/ 99 w 1872"/>
                <a:gd name="T51" fmla="*/ 18 h 1330"/>
                <a:gd name="T52" fmla="*/ 134 w 1872"/>
                <a:gd name="T53" fmla="*/ 10 h 1330"/>
                <a:gd name="T54" fmla="*/ 169 w 1872"/>
                <a:gd name="T55" fmla="*/ 4 h 1330"/>
                <a:gd name="T56" fmla="*/ 206 w 1872"/>
                <a:gd name="T57" fmla="*/ 15 h 1330"/>
                <a:gd name="T58" fmla="*/ 235 w 1872"/>
                <a:gd name="T59" fmla="*/ 32 h 1330"/>
                <a:gd name="T60" fmla="*/ 269 w 1872"/>
                <a:gd name="T61" fmla="*/ 20 h 1330"/>
                <a:gd name="T62" fmla="*/ 301 w 1872"/>
                <a:gd name="T63" fmla="*/ 20 h 1330"/>
                <a:gd name="T64" fmla="*/ 330 w 1872"/>
                <a:gd name="T65" fmla="*/ 24 h 1330"/>
                <a:gd name="T66" fmla="*/ 364 w 1872"/>
                <a:gd name="T67" fmla="*/ 28 h 1330"/>
                <a:gd name="T68" fmla="*/ 376 w 1872"/>
                <a:gd name="T69" fmla="*/ 54 h 1330"/>
                <a:gd name="T70" fmla="*/ 411 w 1872"/>
                <a:gd name="T71" fmla="*/ 80 h 1330"/>
                <a:gd name="T72" fmla="*/ 426 w 1872"/>
                <a:gd name="T73" fmla="*/ 75 h 1330"/>
                <a:gd name="T74" fmla="*/ 445 w 1872"/>
                <a:gd name="T75" fmla="*/ 98 h 1330"/>
                <a:gd name="T76" fmla="*/ 456 w 1872"/>
                <a:gd name="T77" fmla="*/ 124 h 1330"/>
                <a:gd name="T78" fmla="*/ 468 w 1872"/>
                <a:gd name="T79" fmla="*/ 143 h 1330"/>
                <a:gd name="T80" fmla="*/ 444 w 1872"/>
                <a:gd name="T81" fmla="*/ 179 h 1330"/>
                <a:gd name="T82" fmla="*/ 437 w 1872"/>
                <a:gd name="T83" fmla="*/ 201 h 1330"/>
                <a:gd name="T84" fmla="*/ 432 w 1872"/>
                <a:gd name="T85" fmla="*/ 223 h 1330"/>
                <a:gd name="T86" fmla="*/ 410 w 1872"/>
                <a:gd name="T87" fmla="*/ 228 h 1330"/>
                <a:gd name="T88" fmla="*/ 397 w 1872"/>
                <a:gd name="T89" fmla="*/ 222 h 1330"/>
                <a:gd name="T90" fmla="*/ 416 w 1872"/>
                <a:gd name="T91" fmla="*/ 237 h 1330"/>
                <a:gd name="T92" fmla="*/ 442 w 1872"/>
                <a:gd name="T93" fmla="*/ 251 h 1330"/>
                <a:gd name="T94" fmla="*/ 0 60000 65536"/>
                <a:gd name="T95" fmla="*/ 0 60000 65536"/>
                <a:gd name="T96" fmla="*/ 0 60000 65536"/>
                <a:gd name="T97" fmla="*/ 0 60000 65536"/>
                <a:gd name="T98" fmla="*/ 0 60000 65536"/>
                <a:gd name="T99" fmla="*/ 0 60000 65536"/>
                <a:gd name="T100" fmla="*/ 0 60000 65536"/>
                <a:gd name="T101" fmla="*/ 0 60000 65536"/>
                <a:gd name="T102" fmla="*/ 0 60000 65536"/>
                <a:gd name="T103" fmla="*/ 0 60000 65536"/>
                <a:gd name="T104" fmla="*/ 0 60000 65536"/>
                <a:gd name="T105" fmla="*/ 0 60000 65536"/>
                <a:gd name="T106" fmla="*/ 0 60000 65536"/>
                <a:gd name="T107" fmla="*/ 0 60000 65536"/>
                <a:gd name="T108" fmla="*/ 0 60000 65536"/>
                <a:gd name="T109" fmla="*/ 0 60000 65536"/>
                <a:gd name="T110" fmla="*/ 0 60000 65536"/>
                <a:gd name="T111" fmla="*/ 0 60000 65536"/>
                <a:gd name="T112" fmla="*/ 0 60000 65536"/>
                <a:gd name="T113" fmla="*/ 0 60000 65536"/>
                <a:gd name="T114" fmla="*/ 0 60000 65536"/>
                <a:gd name="T115" fmla="*/ 0 60000 65536"/>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w 1872"/>
                <a:gd name="T142" fmla="*/ 0 h 1330"/>
                <a:gd name="T143" fmla="*/ 1872 w 1872"/>
                <a:gd name="T144" fmla="*/ 1330 h 1330"/>
              </a:gdLst>
              <a:ahLst/>
              <a:cxnLst>
                <a:cxn ang="T94">
                  <a:pos x="T0" y="T1"/>
                </a:cxn>
                <a:cxn ang="T95">
                  <a:pos x="T2" y="T3"/>
                </a:cxn>
                <a:cxn ang="T96">
                  <a:pos x="T4" y="T5"/>
                </a:cxn>
                <a:cxn ang="T97">
                  <a:pos x="T6" y="T7"/>
                </a:cxn>
                <a:cxn ang="T98">
                  <a:pos x="T8" y="T9"/>
                </a:cxn>
                <a:cxn ang="T99">
                  <a:pos x="T10" y="T11"/>
                </a:cxn>
                <a:cxn ang="T100">
                  <a:pos x="T12" y="T13"/>
                </a:cxn>
                <a:cxn ang="T101">
                  <a:pos x="T14" y="T15"/>
                </a:cxn>
                <a:cxn ang="T102">
                  <a:pos x="T16" y="T17"/>
                </a:cxn>
                <a:cxn ang="T103">
                  <a:pos x="T18" y="T19"/>
                </a:cxn>
                <a:cxn ang="T104">
                  <a:pos x="T20" y="T21"/>
                </a:cxn>
                <a:cxn ang="T105">
                  <a:pos x="T22" y="T23"/>
                </a:cxn>
                <a:cxn ang="T106">
                  <a:pos x="T24" y="T25"/>
                </a:cxn>
                <a:cxn ang="T107">
                  <a:pos x="T26" y="T27"/>
                </a:cxn>
                <a:cxn ang="T108">
                  <a:pos x="T28" y="T29"/>
                </a:cxn>
                <a:cxn ang="T109">
                  <a:pos x="T30" y="T31"/>
                </a:cxn>
                <a:cxn ang="T110">
                  <a:pos x="T32" y="T33"/>
                </a:cxn>
                <a:cxn ang="T111">
                  <a:pos x="T34" y="T35"/>
                </a:cxn>
                <a:cxn ang="T112">
                  <a:pos x="T36" y="T37"/>
                </a:cxn>
                <a:cxn ang="T113">
                  <a:pos x="T38" y="T39"/>
                </a:cxn>
                <a:cxn ang="T114">
                  <a:pos x="T40" y="T41"/>
                </a:cxn>
                <a:cxn ang="T115">
                  <a:pos x="T42" y="T43"/>
                </a:cxn>
                <a:cxn ang="T116">
                  <a:pos x="T44" y="T45"/>
                </a:cxn>
                <a:cxn ang="T117">
                  <a:pos x="T46" y="T47"/>
                </a:cxn>
                <a:cxn ang="T118">
                  <a:pos x="T48" y="T49"/>
                </a:cxn>
                <a:cxn ang="T119">
                  <a:pos x="T50" y="T51"/>
                </a:cxn>
                <a:cxn ang="T120">
                  <a:pos x="T52" y="T53"/>
                </a:cxn>
                <a:cxn ang="T121">
                  <a:pos x="T54" y="T55"/>
                </a:cxn>
                <a:cxn ang="T122">
                  <a:pos x="T56" y="T57"/>
                </a:cxn>
                <a:cxn ang="T123">
                  <a:pos x="T58" y="T59"/>
                </a:cxn>
                <a:cxn ang="T124">
                  <a:pos x="T60" y="T61"/>
                </a:cxn>
                <a:cxn ang="T125">
                  <a:pos x="T62" y="T63"/>
                </a:cxn>
                <a:cxn ang="T126">
                  <a:pos x="T64" y="T65"/>
                </a:cxn>
                <a:cxn ang="T127">
                  <a:pos x="T66" y="T67"/>
                </a:cxn>
                <a:cxn ang="T128">
                  <a:pos x="T68" y="T69"/>
                </a:cxn>
                <a:cxn ang="T129">
                  <a:pos x="T70" y="T71"/>
                </a:cxn>
                <a:cxn ang="T130">
                  <a:pos x="T72" y="T73"/>
                </a:cxn>
                <a:cxn ang="T131">
                  <a:pos x="T74" y="T75"/>
                </a:cxn>
                <a:cxn ang="T132">
                  <a:pos x="T76" y="T77"/>
                </a:cxn>
                <a:cxn ang="T133">
                  <a:pos x="T78" y="T79"/>
                </a:cxn>
                <a:cxn ang="T134">
                  <a:pos x="T80" y="T81"/>
                </a:cxn>
                <a:cxn ang="T135">
                  <a:pos x="T82" y="T83"/>
                </a:cxn>
                <a:cxn ang="T136">
                  <a:pos x="T84" y="T85"/>
                </a:cxn>
                <a:cxn ang="T137">
                  <a:pos x="T86" y="T87"/>
                </a:cxn>
                <a:cxn ang="T138">
                  <a:pos x="T88" y="T89"/>
                </a:cxn>
                <a:cxn ang="T139">
                  <a:pos x="T90" y="T91"/>
                </a:cxn>
                <a:cxn ang="T140">
                  <a:pos x="T92" y="T93"/>
                </a:cxn>
              </a:cxnLst>
              <a:rect l="T141" t="T142" r="T143" b="T144"/>
              <a:pathLst>
                <a:path w="1872" h="1330">
                  <a:moveTo>
                    <a:pt x="1801" y="1035"/>
                  </a:moveTo>
                  <a:lnTo>
                    <a:pt x="1779" y="1102"/>
                  </a:lnTo>
                  <a:lnTo>
                    <a:pt x="1736" y="1082"/>
                  </a:lnTo>
                  <a:lnTo>
                    <a:pt x="1702" y="1115"/>
                  </a:lnTo>
                  <a:lnTo>
                    <a:pt x="1655" y="1072"/>
                  </a:lnTo>
                  <a:lnTo>
                    <a:pt x="1586" y="1114"/>
                  </a:lnTo>
                  <a:lnTo>
                    <a:pt x="1588" y="1184"/>
                  </a:lnTo>
                  <a:lnTo>
                    <a:pt x="1521" y="1180"/>
                  </a:lnTo>
                  <a:lnTo>
                    <a:pt x="1421" y="1068"/>
                  </a:lnTo>
                  <a:lnTo>
                    <a:pt x="1372" y="1094"/>
                  </a:lnTo>
                  <a:lnTo>
                    <a:pt x="1279" y="1049"/>
                  </a:lnTo>
                  <a:lnTo>
                    <a:pt x="1232" y="1072"/>
                  </a:lnTo>
                  <a:lnTo>
                    <a:pt x="1138" y="1062"/>
                  </a:lnTo>
                  <a:lnTo>
                    <a:pt x="1100" y="1090"/>
                  </a:lnTo>
                  <a:lnTo>
                    <a:pt x="1092" y="1155"/>
                  </a:lnTo>
                  <a:lnTo>
                    <a:pt x="1045" y="1149"/>
                  </a:lnTo>
                  <a:lnTo>
                    <a:pt x="1055" y="1184"/>
                  </a:lnTo>
                  <a:lnTo>
                    <a:pt x="1039" y="1234"/>
                  </a:lnTo>
                  <a:lnTo>
                    <a:pt x="968" y="1330"/>
                  </a:lnTo>
                  <a:lnTo>
                    <a:pt x="897" y="1314"/>
                  </a:lnTo>
                  <a:lnTo>
                    <a:pt x="821" y="1304"/>
                  </a:lnTo>
                  <a:lnTo>
                    <a:pt x="813" y="1251"/>
                  </a:lnTo>
                  <a:lnTo>
                    <a:pt x="728" y="1190"/>
                  </a:lnTo>
                  <a:lnTo>
                    <a:pt x="618" y="1147"/>
                  </a:lnTo>
                  <a:lnTo>
                    <a:pt x="521" y="1149"/>
                  </a:lnTo>
                  <a:lnTo>
                    <a:pt x="452" y="1117"/>
                  </a:lnTo>
                  <a:lnTo>
                    <a:pt x="389" y="1121"/>
                  </a:lnTo>
                  <a:lnTo>
                    <a:pt x="338" y="1092"/>
                  </a:lnTo>
                  <a:lnTo>
                    <a:pt x="281" y="1056"/>
                  </a:lnTo>
                  <a:lnTo>
                    <a:pt x="256" y="1054"/>
                  </a:lnTo>
                  <a:lnTo>
                    <a:pt x="185" y="1021"/>
                  </a:lnTo>
                  <a:lnTo>
                    <a:pt x="112" y="1023"/>
                  </a:lnTo>
                  <a:lnTo>
                    <a:pt x="61" y="911"/>
                  </a:lnTo>
                  <a:lnTo>
                    <a:pt x="6" y="822"/>
                  </a:lnTo>
                  <a:lnTo>
                    <a:pt x="0" y="740"/>
                  </a:lnTo>
                  <a:lnTo>
                    <a:pt x="45" y="738"/>
                  </a:lnTo>
                  <a:lnTo>
                    <a:pt x="43" y="686"/>
                  </a:lnTo>
                  <a:lnTo>
                    <a:pt x="77" y="594"/>
                  </a:lnTo>
                  <a:lnTo>
                    <a:pt x="78" y="549"/>
                  </a:lnTo>
                  <a:lnTo>
                    <a:pt x="43" y="529"/>
                  </a:lnTo>
                  <a:lnTo>
                    <a:pt x="80" y="501"/>
                  </a:lnTo>
                  <a:lnTo>
                    <a:pt x="77" y="466"/>
                  </a:lnTo>
                  <a:lnTo>
                    <a:pt x="139" y="501"/>
                  </a:lnTo>
                  <a:lnTo>
                    <a:pt x="244" y="466"/>
                  </a:lnTo>
                  <a:lnTo>
                    <a:pt x="206" y="433"/>
                  </a:lnTo>
                  <a:lnTo>
                    <a:pt x="212" y="383"/>
                  </a:lnTo>
                  <a:lnTo>
                    <a:pt x="265" y="364"/>
                  </a:lnTo>
                  <a:lnTo>
                    <a:pt x="293" y="299"/>
                  </a:lnTo>
                  <a:lnTo>
                    <a:pt x="175" y="206"/>
                  </a:lnTo>
                  <a:lnTo>
                    <a:pt x="179" y="126"/>
                  </a:lnTo>
                  <a:lnTo>
                    <a:pt x="252" y="84"/>
                  </a:lnTo>
                  <a:lnTo>
                    <a:pt x="393" y="70"/>
                  </a:lnTo>
                  <a:lnTo>
                    <a:pt x="502" y="41"/>
                  </a:lnTo>
                  <a:lnTo>
                    <a:pt x="533" y="37"/>
                  </a:lnTo>
                  <a:lnTo>
                    <a:pt x="596" y="0"/>
                  </a:lnTo>
                  <a:lnTo>
                    <a:pt x="675" y="13"/>
                  </a:lnTo>
                  <a:lnTo>
                    <a:pt x="758" y="21"/>
                  </a:lnTo>
                  <a:lnTo>
                    <a:pt x="823" y="57"/>
                  </a:lnTo>
                  <a:lnTo>
                    <a:pt x="880" y="68"/>
                  </a:lnTo>
                  <a:lnTo>
                    <a:pt x="941" y="127"/>
                  </a:lnTo>
                  <a:lnTo>
                    <a:pt x="996" y="124"/>
                  </a:lnTo>
                  <a:lnTo>
                    <a:pt x="1075" y="80"/>
                  </a:lnTo>
                  <a:lnTo>
                    <a:pt x="1147" y="84"/>
                  </a:lnTo>
                  <a:lnTo>
                    <a:pt x="1202" y="80"/>
                  </a:lnTo>
                  <a:lnTo>
                    <a:pt x="1244" y="57"/>
                  </a:lnTo>
                  <a:lnTo>
                    <a:pt x="1319" y="96"/>
                  </a:lnTo>
                  <a:lnTo>
                    <a:pt x="1395" y="151"/>
                  </a:lnTo>
                  <a:lnTo>
                    <a:pt x="1456" y="112"/>
                  </a:lnTo>
                  <a:lnTo>
                    <a:pt x="1480" y="171"/>
                  </a:lnTo>
                  <a:lnTo>
                    <a:pt x="1502" y="214"/>
                  </a:lnTo>
                  <a:lnTo>
                    <a:pt x="1588" y="250"/>
                  </a:lnTo>
                  <a:lnTo>
                    <a:pt x="1641" y="320"/>
                  </a:lnTo>
                  <a:lnTo>
                    <a:pt x="1675" y="322"/>
                  </a:lnTo>
                  <a:lnTo>
                    <a:pt x="1702" y="299"/>
                  </a:lnTo>
                  <a:lnTo>
                    <a:pt x="1740" y="334"/>
                  </a:lnTo>
                  <a:lnTo>
                    <a:pt x="1779" y="389"/>
                  </a:lnTo>
                  <a:lnTo>
                    <a:pt x="1793" y="458"/>
                  </a:lnTo>
                  <a:lnTo>
                    <a:pt x="1824" y="494"/>
                  </a:lnTo>
                  <a:lnTo>
                    <a:pt x="1846" y="543"/>
                  </a:lnTo>
                  <a:lnTo>
                    <a:pt x="1872" y="572"/>
                  </a:lnTo>
                  <a:lnTo>
                    <a:pt x="1840" y="677"/>
                  </a:lnTo>
                  <a:lnTo>
                    <a:pt x="1775" y="714"/>
                  </a:lnTo>
                  <a:lnTo>
                    <a:pt x="1787" y="769"/>
                  </a:lnTo>
                  <a:lnTo>
                    <a:pt x="1748" y="801"/>
                  </a:lnTo>
                  <a:lnTo>
                    <a:pt x="1720" y="805"/>
                  </a:lnTo>
                  <a:lnTo>
                    <a:pt x="1726" y="889"/>
                  </a:lnTo>
                  <a:lnTo>
                    <a:pt x="1693" y="921"/>
                  </a:lnTo>
                  <a:lnTo>
                    <a:pt x="1639" y="911"/>
                  </a:lnTo>
                  <a:lnTo>
                    <a:pt x="1614" y="868"/>
                  </a:lnTo>
                  <a:lnTo>
                    <a:pt x="1586" y="887"/>
                  </a:lnTo>
                  <a:lnTo>
                    <a:pt x="1596" y="938"/>
                  </a:lnTo>
                  <a:lnTo>
                    <a:pt x="1661" y="946"/>
                  </a:lnTo>
                  <a:lnTo>
                    <a:pt x="1716" y="990"/>
                  </a:lnTo>
                  <a:lnTo>
                    <a:pt x="1767" y="1001"/>
                  </a:lnTo>
                  <a:lnTo>
                    <a:pt x="1801" y="1035"/>
                  </a:lnTo>
                  <a:close/>
                </a:path>
              </a:pathLst>
            </a:custGeom>
            <a:grpFill/>
            <a:ln w="0">
              <a:solidFill>
                <a:srgbClr val="414455"/>
              </a:solidFill>
              <a:prstDash val="solid"/>
              <a:round/>
            </a:ln>
          </p:spPr>
          <p:txBody>
            <a:bodyPr/>
            <a:lstStyle/>
            <a:p>
              <a:endParaRPr lang="zh-CN" altLang="en-US"/>
            </a:p>
          </p:txBody>
        </p:sp>
        <p:sp>
          <p:nvSpPr>
            <p:cNvPr id="90" name="Freeform 110"/>
            <p:cNvSpPr/>
            <p:nvPr/>
          </p:nvSpPr>
          <p:spPr bwMode="gray">
            <a:xfrm>
              <a:off x="1694" y="2177"/>
              <a:ext cx="936" cy="666"/>
            </a:xfrm>
            <a:custGeom>
              <a:avLst/>
              <a:gdLst>
                <a:gd name="T0" fmla="*/ 445 w 1872"/>
                <a:gd name="T1" fmla="*/ 276 h 1330"/>
                <a:gd name="T2" fmla="*/ 426 w 1872"/>
                <a:gd name="T3" fmla="*/ 279 h 1330"/>
                <a:gd name="T4" fmla="*/ 397 w 1872"/>
                <a:gd name="T5" fmla="*/ 279 h 1330"/>
                <a:gd name="T6" fmla="*/ 381 w 1872"/>
                <a:gd name="T7" fmla="*/ 296 h 1330"/>
                <a:gd name="T8" fmla="*/ 343 w 1872"/>
                <a:gd name="T9" fmla="*/ 274 h 1330"/>
                <a:gd name="T10" fmla="*/ 308 w 1872"/>
                <a:gd name="T11" fmla="*/ 269 h 1330"/>
                <a:gd name="T12" fmla="*/ 275 w 1872"/>
                <a:gd name="T13" fmla="*/ 273 h 1330"/>
                <a:gd name="T14" fmla="*/ 262 w 1872"/>
                <a:gd name="T15" fmla="*/ 288 h 1330"/>
                <a:gd name="T16" fmla="*/ 260 w 1872"/>
                <a:gd name="T17" fmla="*/ 309 h 1330"/>
                <a:gd name="T18" fmla="*/ 225 w 1872"/>
                <a:gd name="T19" fmla="*/ 329 h 1330"/>
                <a:gd name="T20" fmla="*/ 204 w 1872"/>
                <a:gd name="T21" fmla="*/ 313 h 1330"/>
                <a:gd name="T22" fmla="*/ 155 w 1872"/>
                <a:gd name="T23" fmla="*/ 287 h 1330"/>
                <a:gd name="T24" fmla="*/ 113 w 1872"/>
                <a:gd name="T25" fmla="*/ 280 h 1330"/>
                <a:gd name="T26" fmla="*/ 85 w 1872"/>
                <a:gd name="T27" fmla="*/ 274 h 1330"/>
                <a:gd name="T28" fmla="*/ 64 w 1872"/>
                <a:gd name="T29" fmla="*/ 264 h 1330"/>
                <a:gd name="T30" fmla="*/ 28 w 1872"/>
                <a:gd name="T31" fmla="*/ 256 h 1330"/>
                <a:gd name="T32" fmla="*/ 2 w 1872"/>
                <a:gd name="T33" fmla="*/ 206 h 1330"/>
                <a:gd name="T34" fmla="*/ 12 w 1872"/>
                <a:gd name="T35" fmla="*/ 185 h 1330"/>
                <a:gd name="T36" fmla="*/ 20 w 1872"/>
                <a:gd name="T37" fmla="*/ 149 h 1330"/>
                <a:gd name="T38" fmla="*/ 11 w 1872"/>
                <a:gd name="T39" fmla="*/ 133 h 1330"/>
                <a:gd name="T40" fmla="*/ 20 w 1872"/>
                <a:gd name="T41" fmla="*/ 117 h 1330"/>
                <a:gd name="T42" fmla="*/ 61 w 1872"/>
                <a:gd name="T43" fmla="*/ 117 h 1330"/>
                <a:gd name="T44" fmla="*/ 53 w 1872"/>
                <a:gd name="T45" fmla="*/ 96 h 1330"/>
                <a:gd name="T46" fmla="*/ 74 w 1872"/>
                <a:gd name="T47" fmla="*/ 75 h 1330"/>
                <a:gd name="T48" fmla="*/ 45 w 1872"/>
                <a:gd name="T49" fmla="*/ 32 h 1330"/>
                <a:gd name="T50" fmla="*/ 99 w 1872"/>
                <a:gd name="T51" fmla="*/ 18 h 1330"/>
                <a:gd name="T52" fmla="*/ 134 w 1872"/>
                <a:gd name="T53" fmla="*/ 10 h 1330"/>
                <a:gd name="T54" fmla="*/ 169 w 1872"/>
                <a:gd name="T55" fmla="*/ 4 h 1330"/>
                <a:gd name="T56" fmla="*/ 206 w 1872"/>
                <a:gd name="T57" fmla="*/ 15 h 1330"/>
                <a:gd name="T58" fmla="*/ 235 w 1872"/>
                <a:gd name="T59" fmla="*/ 32 h 1330"/>
                <a:gd name="T60" fmla="*/ 269 w 1872"/>
                <a:gd name="T61" fmla="*/ 20 h 1330"/>
                <a:gd name="T62" fmla="*/ 301 w 1872"/>
                <a:gd name="T63" fmla="*/ 20 h 1330"/>
                <a:gd name="T64" fmla="*/ 330 w 1872"/>
                <a:gd name="T65" fmla="*/ 24 h 1330"/>
                <a:gd name="T66" fmla="*/ 364 w 1872"/>
                <a:gd name="T67" fmla="*/ 28 h 1330"/>
                <a:gd name="T68" fmla="*/ 376 w 1872"/>
                <a:gd name="T69" fmla="*/ 54 h 1330"/>
                <a:gd name="T70" fmla="*/ 411 w 1872"/>
                <a:gd name="T71" fmla="*/ 80 h 1330"/>
                <a:gd name="T72" fmla="*/ 426 w 1872"/>
                <a:gd name="T73" fmla="*/ 75 h 1330"/>
                <a:gd name="T74" fmla="*/ 445 w 1872"/>
                <a:gd name="T75" fmla="*/ 98 h 1330"/>
                <a:gd name="T76" fmla="*/ 456 w 1872"/>
                <a:gd name="T77" fmla="*/ 124 h 1330"/>
                <a:gd name="T78" fmla="*/ 468 w 1872"/>
                <a:gd name="T79" fmla="*/ 143 h 1330"/>
                <a:gd name="T80" fmla="*/ 444 w 1872"/>
                <a:gd name="T81" fmla="*/ 179 h 1330"/>
                <a:gd name="T82" fmla="*/ 437 w 1872"/>
                <a:gd name="T83" fmla="*/ 201 h 1330"/>
                <a:gd name="T84" fmla="*/ 432 w 1872"/>
                <a:gd name="T85" fmla="*/ 223 h 1330"/>
                <a:gd name="T86" fmla="*/ 410 w 1872"/>
                <a:gd name="T87" fmla="*/ 228 h 1330"/>
                <a:gd name="T88" fmla="*/ 397 w 1872"/>
                <a:gd name="T89" fmla="*/ 222 h 1330"/>
                <a:gd name="T90" fmla="*/ 416 w 1872"/>
                <a:gd name="T91" fmla="*/ 237 h 1330"/>
                <a:gd name="T92" fmla="*/ 442 w 1872"/>
                <a:gd name="T93" fmla="*/ 251 h 1330"/>
                <a:gd name="T94" fmla="*/ 0 60000 65536"/>
                <a:gd name="T95" fmla="*/ 0 60000 65536"/>
                <a:gd name="T96" fmla="*/ 0 60000 65536"/>
                <a:gd name="T97" fmla="*/ 0 60000 65536"/>
                <a:gd name="T98" fmla="*/ 0 60000 65536"/>
                <a:gd name="T99" fmla="*/ 0 60000 65536"/>
                <a:gd name="T100" fmla="*/ 0 60000 65536"/>
                <a:gd name="T101" fmla="*/ 0 60000 65536"/>
                <a:gd name="T102" fmla="*/ 0 60000 65536"/>
                <a:gd name="T103" fmla="*/ 0 60000 65536"/>
                <a:gd name="T104" fmla="*/ 0 60000 65536"/>
                <a:gd name="T105" fmla="*/ 0 60000 65536"/>
                <a:gd name="T106" fmla="*/ 0 60000 65536"/>
                <a:gd name="T107" fmla="*/ 0 60000 65536"/>
                <a:gd name="T108" fmla="*/ 0 60000 65536"/>
                <a:gd name="T109" fmla="*/ 0 60000 65536"/>
                <a:gd name="T110" fmla="*/ 0 60000 65536"/>
                <a:gd name="T111" fmla="*/ 0 60000 65536"/>
                <a:gd name="T112" fmla="*/ 0 60000 65536"/>
                <a:gd name="T113" fmla="*/ 0 60000 65536"/>
                <a:gd name="T114" fmla="*/ 0 60000 65536"/>
                <a:gd name="T115" fmla="*/ 0 60000 65536"/>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w 1872"/>
                <a:gd name="T142" fmla="*/ 0 h 1330"/>
                <a:gd name="T143" fmla="*/ 1872 w 1872"/>
                <a:gd name="T144" fmla="*/ 1330 h 1330"/>
              </a:gdLst>
              <a:ahLst/>
              <a:cxnLst>
                <a:cxn ang="T94">
                  <a:pos x="T0" y="T1"/>
                </a:cxn>
                <a:cxn ang="T95">
                  <a:pos x="T2" y="T3"/>
                </a:cxn>
                <a:cxn ang="T96">
                  <a:pos x="T4" y="T5"/>
                </a:cxn>
                <a:cxn ang="T97">
                  <a:pos x="T6" y="T7"/>
                </a:cxn>
                <a:cxn ang="T98">
                  <a:pos x="T8" y="T9"/>
                </a:cxn>
                <a:cxn ang="T99">
                  <a:pos x="T10" y="T11"/>
                </a:cxn>
                <a:cxn ang="T100">
                  <a:pos x="T12" y="T13"/>
                </a:cxn>
                <a:cxn ang="T101">
                  <a:pos x="T14" y="T15"/>
                </a:cxn>
                <a:cxn ang="T102">
                  <a:pos x="T16" y="T17"/>
                </a:cxn>
                <a:cxn ang="T103">
                  <a:pos x="T18" y="T19"/>
                </a:cxn>
                <a:cxn ang="T104">
                  <a:pos x="T20" y="T21"/>
                </a:cxn>
                <a:cxn ang="T105">
                  <a:pos x="T22" y="T23"/>
                </a:cxn>
                <a:cxn ang="T106">
                  <a:pos x="T24" y="T25"/>
                </a:cxn>
                <a:cxn ang="T107">
                  <a:pos x="T26" y="T27"/>
                </a:cxn>
                <a:cxn ang="T108">
                  <a:pos x="T28" y="T29"/>
                </a:cxn>
                <a:cxn ang="T109">
                  <a:pos x="T30" y="T31"/>
                </a:cxn>
                <a:cxn ang="T110">
                  <a:pos x="T32" y="T33"/>
                </a:cxn>
                <a:cxn ang="T111">
                  <a:pos x="T34" y="T35"/>
                </a:cxn>
                <a:cxn ang="T112">
                  <a:pos x="T36" y="T37"/>
                </a:cxn>
                <a:cxn ang="T113">
                  <a:pos x="T38" y="T39"/>
                </a:cxn>
                <a:cxn ang="T114">
                  <a:pos x="T40" y="T41"/>
                </a:cxn>
                <a:cxn ang="T115">
                  <a:pos x="T42" y="T43"/>
                </a:cxn>
                <a:cxn ang="T116">
                  <a:pos x="T44" y="T45"/>
                </a:cxn>
                <a:cxn ang="T117">
                  <a:pos x="T46" y="T47"/>
                </a:cxn>
                <a:cxn ang="T118">
                  <a:pos x="T48" y="T49"/>
                </a:cxn>
                <a:cxn ang="T119">
                  <a:pos x="T50" y="T51"/>
                </a:cxn>
                <a:cxn ang="T120">
                  <a:pos x="T52" y="T53"/>
                </a:cxn>
                <a:cxn ang="T121">
                  <a:pos x="T54" y="T55"/>
                </a:cxn>
                <a:cxn ang="T122">
                  <a:pos x="T56" y="T57"/>
                </a:cxn>
                <a:cxn ang="T123">
                  <a:pos x="T58" y="T59"/>
                </a:cxn>
                <a:cxn ang="T124">
                  <a:pos x="T60" y="T61"/>
                </a:cxn>
                <a:cxn ang="T125">
                  <a:pos x="T62" y="T63"/>
                </a:cxn>
                <a:cxn ang="T126">
                  <a:pos x="T64" y="T65"/>
                </a:cxn>
                <a:cxn ang="T127">
                  <a:pos x="T66" y="T67"/>
                </a:cxn>
                <a:cxn ang="T128">
                  <a:pos x="T68" y="T69"/>
                </a:cxn>
                <a:cxn ang="T129">
                  <a:pos x="T70" y="T71"/>
                </a:cxn>
                <a:cxn ang="T130">
                  <a:pos x="T72" y="T73"/>
                </a:cxn>
                <a:cxn ang="T131">
                  <a:pos x="T74" y="T75"/>
                </a:cxn>
                <a:cxn ang="T132">
                  <a:pos x="T76" y="T77"/>
                </a:cxn>
                <a:cxn ang="T133">
                  <a:pos x="T78" y="T79"/>
                </a:cxn>
                <a:cxn ang="T134">
                  <a:pos x="T80" y="T81"/>
                </a:cxn>
                <a:cxn ang="T135">
                  <a:pos x="T82" y="T83"/>
                </a:cxn>
                <a:cxn ang="T136">
                  <a:pos x="T84" y="T85"/>
                </a:cxn>
                <a:cxn ang="T137">
                  <a:pos x="T86" y="T87"/>
                </a:cxn>
                <a:cxn ang="T138">
                  <a:pos x="T88" y="T89"/>
                </a:cxn>
                <a:cxn ang="T139">
                  <a:pos x="T90" y="T91"/>
                </a:cxn>
                <a:cxn ang="T140">
                  <a:pos x="T92" y="T93"/>
                </a:cxn>
              </a:cxnLst>
              <a:rect l="T141" t="T142" r="T143" b="T144"/>
              <a:pathLst>
                <a:path w="1872" h="1330">
                  <a:moveTo>
                    <a:pt x="1801" y="1035"/>
                  </a:moveTo>
                  <a:lnTo>
                    <a:pt x="1779" y="1102"/>
                  </a:lnTo>
                  <a:lnTo>
                    <a:pt x="1736" y="1082"/>
                  </a:lnTo>
                  <a:lnTo>
                    <a:pt x="1702" y="1115"/>
                  </a:lnTo>
                  <a:lnTo>
                    <a:pt x="1655" y="1072"/>
                  </a:lnTo>
                  <a:lnTo>
                    <a:pt x="1586" y="1114"/>
                  </a:lnTo>
                  <a:lnTo>
                    <a:pt x="1588" y="1184"/>
                  </a:lnTo>
                  <a:lnTo>
                    <a:pt x="1521" y="1180"/>
                  </a:lnTo>
                  <a:lnTo>
                    <a:pt x="1421" y="1068"/>
                  </a:lnTo>
                  <a:lnTo>
                    <a:pt x="1372" y="1094"/>
                  </a:lnTo>
                  <a:lnTo>
                    <a:pt x="1279" y="1049"/>
                  </a:lnTo>
                  <a:lnTo>
                    <a:pt x="1232" y="1072"/>
                  </a:lnTo>
                  <a:lnTo>
                    <a:pt x="1138" y="1062"/>
                  </a:lnTo>
                  <a:lnTo>
                    <a:pt x="1100" y="1090"/>
                  </a:lnTo>
                  <a:lnTo>
                    <a:pt x="1092" y="1155"/>
                  </a:lnTo>
                  <a:lnTo>
                    <a:pt x="1045" y="1149"/>
                  </a:lnTo>
                  <a:lnTo>
                    <a:pt x="1055" y="1184"/>
                  </a:lnTo>
                  <a:lnTo>
                    <a:pt x="1039" y="1234"/>
                  </a:lnTo>
                  <a:lnTo>
                    <a:pt x="968" y="1330"/>
                  </a:lnTo>
                  <a:lnTo>
                    <a:pt x="897" y="1314"/>
                  </a:lnTo>
                  <a:lnTo>
                    <a:pt x="821" y="1304"/>
                  </a:lnTo>
                  <a:lnTo>
                    <a:pt x="813" y="1251"/>
                  </a:lnTo>
                  <a:lnTo>
                    <a:pt x="728" y="1190"/>
                  </a:lnTo>
                  <a:lnTo>
                    <a:pt x="618" y="1147"/>
                  </a:lnTo>
                  <a:lnTo>
                    <a:pt x="521" y="1149"/>
                  </a:lnTo>
                  <a:lnTo>
                    <a:pt x="452" y="1117"/>
                  </a:lnTo>
                  <a:lnTo>
                    <a:pt x="389" y="1121"/>
                  </a:lnTo>
                  <a:lnTo>
                    <a:pt x="338" y="1092"/>
                  </a:lnTo>
                  <a:lnTo>
                    <a:pt x="281" y="1056"/>
                  </a:lnTo>
                  <a:lnTo>
                    <a:pt x="256" y="1054"/>
                  </a:lnTo>
                  <a:lnTo>
                    <a:pt x="185" y="1021"/>
                  </a:lnTo>
                  <a:lnTo>
                    <a:pt x="112" y="1023"/>
                  </a:lnTo>
                  <a:lnTo>
                    <a:pt x="61" y="911"/>
                  </a:lnTo>
                  <a:lnTo>
                    <a:pt x="6" y="822"/>
                  </a:lnTo>
                  <a:lnTo>
                    <a:pt x="0" y="740"/>
                  </a:lnTo>
                  <a:lnTo>
                    <a:pt x="45" y="738"/>
                  </a:lnTo>
                  <a:lnTo>
                    <a:pt x="43" y="686"/>
                  </a:lnTo>
                  <a:lnTo>
                    <a:pt x="77" y="594"/>
                  </a:lnTo>
                  <a:lnTo>
                    <a:pt x="78" y="549"/>
                  </a:lnTo>
                  <a:lnTo>
                    <a:pt x="43" y="529"/>
                  </a:lnTo>
                  <a:lnTo>
                    <a:pt x="80" y="501"/>
                  </a:lnTo>
                  <a:lnTo>
                    <a:pt x="77" y="466"/>
                  </a:lnTo>
                  <a:lnTo>
                    <a:pt x="139" y="501"/>
                  </a:lnTo>
                  <a:lnTo>
                    <a:pt x="244" y="466"/>
                  </a:lnTo>
                  <a:lnTo>
                    <a:pt x="206" y="433"/>
                  </a:lnTo>
                  <a:lnTo>
                    <a:pt x="212" y="383"/>
                  </a:lnTo>
                  <a:lnTo>
                    <a:pt x="265" y="364"/>
                  </a:lnTo>
                  <a:lnTo>
                    <a:pt x="293" y="299"/>
                  </a:lnTo>
                  <a:lnTo>
                    <a:pt x="175" y="206"/>
                  </a:lnTo>
                  <a:lnTo>
                    <a:pt x="179" y="126"/>
                  </a:lnTo>
                  <a:lnTo>
                    <a:pt x="252" y="84"/>
                  </a:lnTo>
                  <a:lnTo>
                    <a:pt x="393" y="70"/>
                  </a:lnTo>
                  <a:lnTo>
                    <a:pt x="502" y="41"/>
                  </a:lnTo>
                  <a:lnTo>
                    <a:pt x="533" y="37"/>
                  </a:lnTo>
                  <a:lnTo>
                    <a:pt x="596" y="0"/>
                  </a:lnTo>
                  <a:lnTo>
                    <a:pt x="675" y="13"/>
                  </a:lnTo>
                  <a:lnTo>
                    <a:pt x="758" y="21"/>
                  </a:lnTo>
                  <a:lnTo>
                    <a:pt x="823" y="57"/>
                  </a:lnTo>
                  <a:lnTo>
                    <a:pt x="880" y="68"/>
                  </a:lnTo>
                  <a:lnTo>
                    <a:pt x="941" y="127"/>
                  </a:lnTo>
                  <a:lnTo>
                    <a:pt x="996" y="124"/>
                  </a:lnTo>
                  <a:lnTo>
                    <a:pt x="1075" y="80"/>
                  </a:lnTo>
                  <a:lnTo>
                    <a:pt x="1147" y="84"/>
                  </a:lnTo>
                  <a:lnTo>
                    <a:pt x="1202" y="80"/>
                  </a:lnTo>
                  <a:lnTo>
                    <a:pt x="1244" y="57"/>
                  </a:lnTo>
                  <a:lnTo>
                    <a:pt x="1319" y="96"/>
                  </a:lnTo>
                  <a:lnTo>
                    <a:pt x="1395" y="151"/>
                  </a:lnTo>
                  <a:lnTo>
                    <a:pt x="1456" y="112"/>
                  </a:lnTo>
                  <a:lnTo>
                    <a:pt x="1480" y="171"/>
                  </a:lnTo>
                  <a:lnTo>
                    <a:pt x="1502" y="214"/>
                  </a:lnTo>
                  <a:lnTo>
                    <a:pt x="1588" y="250"/>
                  </a:lnTo>
                  <a:lnTo>
                    <a:pt x="1641" y="320"/>
                  </a:lnTo>
                  <a:lnTo>
                    <a:pt x="1675" y="322"/>
                  </a:lnTo>
                  <a:lnTo>
                    <a:pt x="1702" y="299"/>
                  </a:lnTo>
                  <a:lnTo>
                    <a:pt x="1740" y="334"/>
                  </a:lnTo>
                  <a:lnTo>
                    <a:pt x="1779" y="389"/>
                  </a:lnTo>
                  <a:lnTo>
                    <a:pt x="1793" y="458"/>
                  </a:lnTo>
                  <a:lnTo>
                    <a:pt x="1824" y="494"/>
                  </a:lnTo>
                  <a:lnTo>
                    <a:pt x="1846" y="543"/>
                  </a:lnTo>
                  <a:lnTo>
                    <a:pt x="1872" y="572"/>
                  </a:lnTo>
                  <a:lnTo>
                    <a:pt x="1840" y="677"/>
                  </a:lnTo>
                  <a:lnTo>
                    <a:pt x="1775" y="714"/>
                  </a:lnTo>
                  <a:lnTo>
                    <a:pt x="1787" y="769"/>
                  </a:lnTo>
                  <a:lnTo>
                    <a:pt x="1748" y="801"/>
                  </a:lnTo>
                  <a:lnTo>
                    <a:pt x="1720" y="805"/>
                  </a:lnTo>
                  <a:lnTo>
                    <a:pt x="1726" y="889"/>
                  </a:lnTo>
                  <a:lnTo>
                    <a:pt x="1693" y="921"/>
                  </a:lnTo>
                  <a:lnTo>
                    <a:pt x="1639" y="911"/>
                  </a:lnTo>
                  <a:lnTo>
                    <a:pt x="1614" y="868"/>
                  </a:lnTo>
                  <a:lnTo>
                    <a:pt x="1586" y="887"/>
                  </a:lnTo>
                  <a:lnTo>
                    <a:pt x="1596" y="938"/>
                  </a:lnTo>
                  <a:lnTo>
                    <a:pt x="1661" y="946"/>
                  </a:lnTo>
                  <a:lnTo>
                    <a:pt x="1716" y="990"/>
                  </a:lnTo>
                  <a:lnTo>
                    <a:pt x="1767" y="1001"/>
                  </a:lnTo>
                  <a:lnTo>
                    <a:pt x="1801" y="1035"/>
                  </a:lnTo>
                </a:path>
              </a:pathLst>
            </a:custGeom>
            <a:grpFill/>
            <a:ln w="6350">
              <a:solidFill>
                <a:srgbClr val="414455"/>
              </a:solidFill>
              <a:prstDash val="solid"/>
              <a:round/>
            </a:ln>
          </p:spPr>
          <p:txBody>
            <a:bodyPr/>
            <a:lstStyle/>
            <a:p>
              <a:endParaRPr lang="zh-CN" altLang="en-US"/>
            </a:p>
          </p:txBody>
        </p:sp>
        <p:sp>
          <p:nvSpPr>
            <p:cNvPr id="91" name="Freeform 111"/>
            <p:cNvSpPr/>
            <p:nvPr/>
          </p:nvSpPr>
          <p:spPr bwMode="gray">
            <a:xfrm>
              <a:off x="2241" y="2635"/>
              <a:ext cx="911" cy="693"/>
            </a:xfrm>
            <a:custGeom>
              <a:avLst/>
              <a:gdLst>
                <a:gd name="T0" fmla="*/ 300 w 1823"/>
                <a:gd name="T1" fmla="*/ 274 h 1385"/>
                <a:gd name="T2" fmla="*/ 284 w 1823"/>
                <a:gd name="T3" fmla="*/ 262 h 1385"/>
                <a:gd name="T4" fmla="*/ 269 w 1823"/>
                <a:gd name="T5" fmla="*/ 266 h 1385"/>
                <a:gd name="T6" fmla="*/ 248 w 1823"/>
                <a:gd name="T7" fmla="*/ 249 h 1385"/>
                <a:gd name="T8" fmla="*/ 236 w 1823"/>
                <a:gd name="T9" fmla="*/ 235 h 1385"/>
                <a:gd name="T10" fmla="*/ 232 w 1823"/>
                <a:gd name="T11" fmla="*/ 246 h 1385"/>
                <a:gd name="T12" fmla="*/ 222 w 1823"/>
                <a:gd name="T13" fmla="*/ 252 h 1385"/>
                <a:gd name="T14" fmla="*/ 218 w 1823"/>
                <a:gd name="T15" fmla="*/ 270 h 1385"/>
                <a:gd name="T16" fmla="*/ 195 w 1823"/>
                <a:gd name="T17" fmla="*/ 293 h 1385"/>
                <a:gd name="T18" fmla="*/ 201 w 1823"/>
                <a:gd name="T19" fmla="*/ 318 h 1385"/>
                <a:gd name="T20" fmla="*/ 188 w 1823"/>
                <a:gd name="T21" fmla="*/ 338 h 1385"/>
                <a:gd name="T22" fmla="*/ 167 w 1823"/>
                <a:gd name="T23" fmla="*/ 345 h 1385"/>
                <a:gd name="T24" fmla="*/ 148 w 1823"/>
                <a:gd name="T25" fmla="*/ 338 h 1385"/>
                <a:gd name="T26" fmla="*/ 132 w 1823"/>
                <a:gd name="T27" fmla="*/ 302 h 1385"/>
                <a:gd name="T28" fmla="*/ 111 w 1823"/>
                <a:gd name="T29" fmla="*/ 270 h 1385"/>
                <a:gd name="T30" fmla="*/ 90 w 1823"/>
                <a:gd name="T31" fmla="*/ 257 h 1385"/>
                <a:gd name="T32" fmla="*/ 87 w 1823"/>
                <a:gd name="T33" fmla="*/ 239 h 1385"/>
                <a:gd name="T34" fmla="*/ 65 w 1823"/>
                <a:gd name="T35" fmla="*/ 253 h 1385"/>
                <a:gd name="T36" fmla="*/ 53 w 1823"/>
                <a:gd name="T37" fmla="*/ 209 h 1385"/>
                <a:gd name="T38" fmla="*/ 51 w 1823"/>
                <a:gd name="T39" fmla="*/ 156 h 1385"/>
                <a:gd name="T40" fmla="*/ 40 w 1823"/>
                <a:gd name="T41" fmla="*/ 128 h 1385"/>
                <a:gd name="T42" fmla="*/ 49 w 1823"/>
                <a:gd name="T43" fmla="*/ 117 h 1385"/>
                <a:gd name="T44" fmla="*/ 26 w 1823"/>
                <a:gd name="T45" fmla="*/ 77 h 1385"/>
                <a:gd name="T46" fmla="*/ 2 w 1823"/>
                <a:gd name="T47" fmla="*/ 45 h 1385"/>
                <a:gd name="T48" fmla="*/ 35 w 1823"/>
                <a:gd name="T49" fmla="*/ 40 h 1385"/>
                <a:gd name="T50" fmla="*/ 70 w 1823"/>
                <a:gd name="T51" fmla="*/ 45 h 1385"/>
                <a:gd name="T52" fmla="*/ 107 w 1823"/>
                <a:gd name="T53" fmla="*/ 67 h 1385"/>
                <a:gd name="T54" fmla="*/ 124 w 1823"/>
                <a:gd name="T55" fmla="*/ 50 h 1385"/>
                <a:gd name="T56" fmla="*/ 152 w 1823"/>
                <a:gd name="T57" fmla="*/ 50 h 1385"/>
                <a:gd name="T58" fmla="*/ 171 w 1823"/>
                <a:gd name="T59" fmla="*/ 47 h 1385"/>
                <a:gd name="T60" fmla="*/ 168 w 1823"/>
                <a:gd name="T61" fmla="*/ 22 h 1385"/>
                <a:gd name="T62" fmla="*/ 193 w 1823"/>
                <a:gd name="T63" fmla="*/ 0 h 1385"/>
                <a:gd name="T64" fmla="*/ 208 w 1823"/>
                <a:gd name="T65" fmla="*/ 22 h 1385"/>
                <a:gd name="T66" fmla="*/ 240 w 1823"/>
                <a:gd name="T67" fmla="*/ 35 h 1385"/>
                <a:gd name="T68" fmla="*/ 261 w 1823"/>
                <a:gd name="T69" fmla="*/ 65 h 1385"/>
                <a:gd name="T70" fmla="*/ 284 w 1823"/>
                <a:gd name="T71" fmla="*/ 54 h 1385"/>
                <a:gd name="T72" fmla="*/ 310 w 1823"/>
                <a:gd name="T73" fmla="*/ 64 h 1385"/>
                <a:gd name="T74" fmla="*/ 358 w 1823"/>
                <a:gd name="T75" fmla="*/ 68 h 1385"/>
                <a:gd name="T76" fmla="*/ 390 w 1823"/>
                <a:gd name="T77" fmla="*/ 73 h 1385"/>
                <a:gd name="T78" fmla="*/ 419 w 1823"/>
                <a:gd name="T79" fmla="*/ 84 h 1385"/>
                <a:gd name="T80" fmla="*/ 448 w 1823"/>
                <a:gd name="T81" fmla="*/ 89 h 1385"/>
                <a:gd name="T82" fmla="*/ 455 w 1823"/>
                <a:gd name="T83" fmla="*/ 130 h 1385"/>
                <a:gd name="T84" fmla="*/ 431 w 1823"/>
                <a:gd name="T85" fmla="*/ 144 h 1385"/>
                <a:gd name="T86" fmla="*/ 396 w 1823"/>
                <a:gd name="T87" fmla="*/ 155 h 1385"/>
                <a:gd name="T88" fmla="*/ 417 w 1823"/>
                <a:gd name="T89" fmla="*/ 193 h 1385"/>
                <a:gd name="T90" fmla="*/ 433 w 1823"/>
                <a:gd name="T91" fmla="*/ 227 h 1385"/>
                <a:gd name="T92" fmla="*/ 417 w 1823"/>
                <a:gd name="T93" fmla="*/ 246 h 1385"/>
                <a:gd name="T94" fmla="*/ 397 w 1823"/>
                <a:gd name="T95" fmla="*/ 227 h 1385"/>
                <a:gd name="T96" fmla="*/ 379 w 1823"/>
                <a:gd name="T97" fmla="*/ 214 h 1385"/>
                <a:gd name="T98" fmla="*/ 361 w 1823"/>
                <a:gd name="T99" fmla="*/ 210 h 1385"/>
                <a:gd name="T100" fmla="*/ 355 w 1823"/>
                <a:gd name="T101" fmla="*/ 224 h 1385"/>
                <a:gd name="T102" fmla="*/ 344 w 1823"/>
                <a:gd name="T103" fmla="*/ 240 h 1385"/>
                <a:gd name="T104" fmla="*/ 312 w 1823"/>
                <a:gd name="T105" fmla="*/ 227 h 1385"/>
                <a:gd name="T106" fmla="*/ 300 w 1823"/>
                <a:gd name="T107" fmla="*/ 247 h 1385"/>
                <a:gd name="T108" fmla="*/ 320 w 1823"/>
                <a:gd name="T109" fmla="*/ 253 h 1385"/>
                <a:gd name="T110" fmla="*/ 0 60000 65536"/>
                <a:gd name="T111" fmla="*/ 0 60000 65536"/>
                <a:gd name="T112" fmla="*/ 0 60000 65536"/>
                <a:gd name="T113" fmla="*/ 0 60000 65536"/>
                <a:gd name="T114" fmla="*/ 0 60000 65536"/>
                <a:gd name="T115" fmla="*/ 0 60000 65536"/>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60000 65536"/>
                <a:gd name="T151" fmla="*/ 0 60000 65536"/>
                <a:gd name="T152" fmla="*/ 0 60000 65536"/>
                <a:gd name="T153" fmla="*/ 0 60000 65536"/>
                <a:gd name="T154" fmla="*/ 0 60000 65536"/>
                <a:gd name="T155" fmla="*/ 0 60000 65536"/>
                <a:gd name="T156" fmla="*/ 0 60000 65536"/>
                <a:gd name="T157" fmla="*/ 0 60000 65536"/>
                <a:gd name="T158" fmla="*/ 0 60000 65536"/>
                <a:gd name="T159" fmla="*/ 0 60000 65536"/>
                <a:gd name="T160" fmla="*/ 0 60000 65536"/>
                <a:gd name="T161" fmla="*/ 0 60000 65536"/>
                <a:gd name="T162" fmla="*/ 0 60000 65536"/>
                <a:gd name="T163" fmla="*/ 0 60000 65536"/>
                <a:gd name="T164" fmla="*/ 0 60000 65536"/>
                <a:gd name="T165" fmla="*/ 0 w 1823"/>
                <a:gd name="T166" fmla="*/ 0 h 1385"/>
                <a:gd name="T167" fmla="*/ 1823 w 1823"/>
                <a:gd name="T168" fmla="*/ 1385 h 1385"/>
              </a:gdLst>
              <a:ahLst/>
              <a:cxnLst>
                <a:cxn ang="T110">
                  <a:pos x="T0" y="T1"/>
                </a:cxn>
                <a:cxn ang="T111">
                  <a:pos x="T2" y="T3"/>
                </a:cxn>
                <a:cxn ang="T112">
                  <a:pos x="T4" y="T5"/>
                </a:cxn>
                <a:cxn ang="T113">
                  <a:pos x="T6" y="T7"/>
                </a:cxn>
                <a:cxn ang="T114">
                  <a:pos x="T8" y="T9"/>
                </a:cxn>
                <a:cxn ang="T115">
                  <a:pos x="T10" y="T11"/>
                </a:cxn>
                <a:cxn ang="T116">
                  <a:pos x="T12" y="T13"/>
                </a:cxn>
                <a:cxn ang="T117">
                  <a:pos x="T14" y="T15"/>
                </a:cxn>
                <a:cxn ang="T118">
                  <a:pos x="T16" y="T17"/>
                </a:cxn>
                <a:cxn ang="T119">
                  <a:pos x="T18" y="T19"/>
                </a:cxn>
                <a:cxn ang="T120">
                  <a:pos x="T20" y="T21"/>
                </a:cxn>
                <a:cxn ang="T121">
                  <a:pos x="T22" y="T23"/>
                </a:cxn>
                <a:cxn ang="T122">
                  <a:pos x="T24" y="T25"/>
                </a:cxn>
                <a:cxn ang="T123">
                  <a:pos x="T26" y="T27"/>
                </a:cxn>
                <a:cxn ang="T124">
                  <a:pos x="T28" y="T29"/>
                </a:cxn>
                <a:cxn ang="T125">
                  <a:pos x="T30" y="T31"/>
                </a:cxn>
                <a:cxn ang="T126">
                  <a:pos x="T32" y="T33"/>
                </a:cxn>
                <a:cxn ang="T127">
                  <a:pos x="T34" y="T35"/>
                </a:cxn>
                <a:cxn ang="T128">
                  <a:pos x="T36" y="T37"/>
                </a:cxn>
                <a:cxn ang="T129">
                  <a:pos x="T38" y="T39"/>
                </a:cxn>
                <a:cxn ang="T130">
                  <a:pos x="T40" y="T41"/>
                </a:cxn>
                <a:cxn ang="T131">
                  <a:pos x="T42" y="T43"/>
                </a:cxn>
                <a:cxn ang="T132">
                  <a:pos x="T44" y="T45"/>
                </a:cxn>
                <a:cxn ang="T133">
                  <a:pos x="T46" y="T47"/>
                </a:cxn>
                <a:cxn ang="T134">
                  <a:pos x="T48" y="T49"/>
                </a:cxn>
                <a:cxn ang="T135">
                  <a:pos x="T50" y="T51"/>
                </a:cxn>
                <a:cxn ang="T136">
                  <a:pos x="T52" y="T53"/>
                </a:cxn>
                <a:cxn ang="T137">
                  <a:pos x="T54" y="T55"/>
                </a:cxn>
                <a:cxn ang="T138">
                  <a:pos x="T56" y="T57"/>
                </a:cxn>
                <a:cxn ang="T139">
                  <a:pos x="T58" y="T59"/>
                </a:cxn>
                <a:cxn ang="T140">
                  <a:pos x="T60" y="T61"/>
                </a:cxn>
                <a:cxn ang="T141">
                  <a:pos x="T62" y="T63"/>
                </a:cxn>
                <a:cxn ang="T142">
                  <a:pos x="T64" y="T65"/>
                </a:cxn>
                <a:cxn ang="T143">
                  <a:pos x="T66" y="T67"/>
                </a:cxn>
                <a:cxn ang="T144">
                  <a:pos x="T68" y="T69"/>
                </a:cxn>
                <a:cxn ang="T145">
                  <a:pos x="T70" y="T71"/>
                </a:cxn>
                <a:cxn ang="T146">
                  <a:pos x="T72" y="T73"/>
                </a:cxn>
                <a:cxn ang="T147">
                  <a:pos x="T74" y="T75"/>
                </a:cxn>
                <a:cxn ang="T148">
                  <a:pos x="T76" y="T77"/>
                </a:cxn>
                <a:cxn ang="T149">
                  <a:pos x="T78" y="T79"/>
                </a:cxn>
                <a:cxn ang="T150">
                  <a:pos x="T80" y="T81"/>
                </a:cxn>
                <a:cxn ang="T151">
                  <a:pos x="T82" y="T83"/>
                </a:cxn>
                <a:cxn ang="T152">
                  <a:pos x="T84" y="T85"/>
                </a:cxn>
                <a:cxn ang="T153">
                  <a:pos x="T86" y="T87"/>
                </a:cxn>
                <a:cxn ang="T154">
                  <a:pos x="T88" y="T89"/>
                </a:cxn>
                <a:cxn ang="T155">
                  <a:pos x="T90" y="T91"/>
                </a:cxn>
                <a:cxn ang="T156">
                  <a:pos x="T92" y="T93"/>
                </a:cxn>
                <a:cxn ang="T157">
                  <a:pos x="T94" y="T95"/>
                </a:cxn>
                <a:cxn ang="T158">
                  <a:pos x="T96" y="T97"/>
                </a:cxn>
                <a:cxn ang="T159">
                  <a:pos x="T98" y="T99"/>
                </a:cxn>
                <a:cxn ang="T160">
                  <a:pos x="T100" y="T101"/>
                </a:cxn>
                <a:cxn ang="T161">
                  <a:pos x="T102" y="T103"/>
                </a:cxn>
                <a:cxn ang="T162">
                  <a:pos x="T104" y="T105"/>
                </a:cxn>
                <a:cxn ang="T163">
                  <a:pos x="T106" y="T107"/>
                </a:cxn>
                <a:cxn ang="T164">
                  <a:pos x="T108" y="T109"/>
                </a:cxn>
              </a:cxnLst>
              <a:rect l="T165" t="T166" r="T167" b="T168"/>
              <a:pathLst>
                <a:path w="1823" h="1385">
                  <a:moveTo>
                    <a:pt x="1301" y="1068"/>
                  </a:moveTo>
                  <a:lnTo>
                    <a:pt x="1203" y="1096"/>
                  </a:lnTo>
                  <a:lnTo>
                    <a:pt x="1142" y="1088"/>
                  </a:lnTo>
                  <a:lnTo>
                    <a:pt x="1138" y="1047"/>
                  </a:lnTo>
                  <a:lnTo>
                    <a:pt x="1105" y="1025"/>
                  </a:lnTo>
                  <a:lnTo>
                    <a:pt x="1077" y="1061"/>
                  </a:lnTo>
                  <a:lnTo>
                    <a:pt x="1014" y="1066"/>
                  </a:lnTo>
                  <a:lnTo>
                    <a:pt x="992" y="996"/>
                  </a:lnTo>
                  <a:lnTo>
                    <a:pt x="992" y="942"/>
                  </a:lnTo>
                  <a:lnTo>
                    <a:pt x="945" y="939"/>
                  </a:lnTo>
                  <a:lnTo>
                    <a:pt x="916" y="954"/>
                  </a:lnTo>
                  <a:lnTo>
                    <a:pt x="929" y="982"/>
                  </a:lnTo>
                  <a:lnTo>
                    <a:pt x="923" y="1005"/>
                  </a:lnTo>
                  <a:lnTo>
                    <a:pt x="890" y="1007"/>
                  </a:lnTo>
                  <a:lnTo>
                    <a:pt x="866" y="1033"/>
                  </a:lnTo>
                  <a:lnTo>
                    <a:pt x="874" y="1078"/>
                  </a:lnTo>
                  <a:lnTo>
                    <a:pt x="817" y="1149"/>
                  </a:lnTo>
                  <a:lnTo>
                    <a:pt x="780" y="1169"/>
                  </a:lnTo>
                  <a:lnTo>
                    <a:pt x="780" y="1234"/>
                  </a:lnTo>
                  <a:lnTo>
                    <a:pt x="805" y="1271"/>
                  </a:lnTo>
                  <a:lnTo>
                    <a:pt x="801" y="1326"/>
                  </a:lnTo>
                  <a:lnTo>
                    <a:pt x="752" y="1352"/>
                  </a:lnTo>
                  <a:lnTo>
                    <a:pt x="742" y="1330"/>
                  </a:lnTo>
                  <a:lnTo>
                    <a:pt x="670" y="1377"/>
                  </a:lnTo>
                  <a:lnTo>
                    <a:pt x="632" y="1385"/>
                  </a:lnTo>
                  <a:lnTo>
                    <a:pt x="595" y="1352"/>
                  </a:lnTo>
                  <a:lnTo>
                    <a:pt x="563" y="1273"/>
                  </a:lnTo>
                  <a:lnTo>
                    <a:pt x="528" y="1206"/>
                  </a:lnTo>
                  <a:lnTo>
                    <a:pt x="500" y="1163"/>
                  </a:lnTo>
                  <a:lnTo>
                    <a:pt x="445" y="1078"/>
                  </a:lnTo>
                  <a:lnTo>
                    <a:pt x="396" y="1076"/>
                  </a:lnTo>
                  <a:lnTo>
                    <a:pt x="362" y="1025"/>
                  </a:lnTo>
                  <a:lnTo>
                    <a:pt x="378" y="988"/>
                  </a:lnTo>
                  <a:lnTo>
                    <a:pt x="349" y="954"/>
                  </a:lnTo>
                  <a:lnTo>
                    <a:pt x="303" y="1004"/>
                  </a:lnTo>
                  <a:lnTo>
                    <a:pt x="260" y="1011"/>
                  </a:lnTo>
                  <a:lnTo>
                    <a:pt x="227" y="950"/>
                  </a:lnTo>
                  <a:lnTo>
                    <a:pt x="215" y="834"/>
                  </a:lnTo>
                  <a:lnTo>
                    <a:pt x="211" y="712"/>
                  </a:lnTo>
                  <a:lnTo>
                    <a:pt x="205" y="624"/>
                  </a:lnTo>
                  <a:lnTo>
                    <a:pt x="199" y="582"/>
                  </a:lnTo>
                  <a:lnTo>
                    <a:pt x="160" y="509"/>
                  </a:lnTo>
                  <a:lnTo>
                    <a:pt x="193" y="496"/>
                  </a:lnTo>
                  <a:lnTo>
                    <a:pt x="199" y="468"/>
                  </a:lnTo>
                  <a:lnTo>
                    <a:pt x="136" y="401"/>
                  </a:lnTo>
                  <a:lnTo>
                    <a:pt x="105" y="305"/>
                  </a:lnTo>
                  <a:lnTo>
                    <a:pt x="0" y="240"/>
                  </a:lnTo>
                  <a:lnTo>
                    <a:pt x="8" y="177"/>
                  </a:lnTo>
                  <a:lnTo>
                    <a:pt x="49" y="147"/>
                  </a:lnTo>
                  <a:lnTo>
                    <a:pt x="140" y="157"/>
                  </a:lnTo>
                  <a:lnTo>
                    <a:pt x="189" y="134"/>
                  </a:lnTo>
                  <a:lnTo>
                    <a:pt x="280" y="179"/>
                  </a:lnTo>
                  <a:lnTo>
                    <a:pt x="329" y="153"/>
                  </a:lnTo>
                  <a:lnTo>
                    <a:pt x="429" y="265"/>
                  </a:lnTo>
                  <a:lnTo>
                    <a:pt x="496" y="267"/>
                  </a:lnTo>
                  <a:lnTo>
                    <a:pt x="496" y="200"/>
                  </a:lnTo>
                  <a:lnTo>
                    <a:pt x="563" y="157"/>
                  </a:lnTo>
                  <a:lnTo>
                    <a:pt x="610" y="200"/>
                  </a:lnTo>
                  <a:lnTo>
                    <a:pt x="644" y="167"/>
                  </a:lnTo>
                  <a:lnTo>
                    <a:pt x="687" y="187"/>
                  </a:lnTo>
                  <a:lnTo>
                    <a:pt x="709" y="120"/>
                  </a:lnTo>
                  <a:lnTo>
                    <a:pt x="673" y="86"/>
                  </a:lnTo>
                  <a:lnTo>
                    <a:pt x="677" y="35"/>
                  </a:lnTo>
                  <a:lnTo>
                    <a:pt x="774" y="0"/>
                  </a:lnTo>
                  <a:lnTo>
                    <a:pt x="807" y="17"/>
                  </a:lnTo>
                  <a:lnTo>
                    <a:pt x="833" y="88"/>
                  </a:lnTo>
                  <a:lnTo>
                    <a:pt x="914" y="161"/>
                  </a:lnTo>
                  <a:lnTo>
                    <a:pt x="961" y="138"/>
                  </a:lnTo>
                  <a:lnTo>
                    <a:pt x="988" y="216"/>
                  </a:lnTo>
                  <a:lnTo>
                    <a:pt x="1044" y="260"/>
                  </a:lnTo>
                  <a:lnTo>
                    <a:pt x="1091" y="267"/>
                  </a:lnTo>
                  <a:lnTo>
                    <a:pt x="1138" y="216"/>
                  </a:lnTo>
                  <a:lnTo>
                    <a:pt x="1183" y="195"/>
                  </a:lnTo>
                  <a:lnTo>
                    <a:pt x="1242" y="254"/>
                  </a:lnTo>
                  <a:lnTo>
                    <a:pt x="1335" y="228"/>
                  </a:lnTo>
                  <a:lnTo>
                    <a:pt x="1433" y="269"/>
                  </a:lnTo>
                  <a:lnTo>
                    <a:pt x="1496" y="317"/>
                  </a:lnTo>
                  <a:lnTo>
                    <a:pt x="1561" y="291"/>
                  </a:lnTo>
                  <a:lnTo>
                    <a:pt x="1632" y="336"/>
                  </a:lnTo>
                  <a:lnTo>
                    <a:pt x="1679" y="336"/>
                  </a:lnTo>
                  <a:lnTo>
                    <a:pt x="1681" y="368"/>
                  </a:lnTo>
                  <a:lnTo>
                    <a:pt x="1795" y="356"/>
                  </a:lnTo>
                  <a:lnTo>
                    <a:pt x="1823" y="433"/>
                  </a:lnTo>
                  <a:lnTo>
                    <a:pt x="1821" y="519"/>
                  </a:lnTo>
                  <a:lnTo>
                    <a:pt x="1770" y="527"/>
                  </a:lnTo>
                  <a:lnTo>
                    <a:pt x="1727" y="576"/>
                  </a:lnTo>
                  <a:lnTo>
                    <a:pt x="1620" y="584"/>
                  </a:lnTo>
                  <a:lnTo>
                    <a:pt x="1587" y="618"/>
                  </a:lnTo>
                  <a:lnTo>
                    <a:pt x="1610" y="693"/>
                  </a:lnTo>
                  <a:lnTo>
                    <a:pt x="1669" y="771"/>
                  </a:lnTo>
                  <a:lnTo>
                    <a:pt x="1721" y="815"/>
                  </a:lnTo>
                  <a:lnTo>
                    <a:pt x="1732" y="905"/>
                  </a:lnTo>
                  <a:lnTo>
                    <a:pt x="1731" y="956"/>
                  </a:lnTo>
                  <a:lnTo>
                    <a:pt x="1669" y="984"/>
                  </a:lnTo>
                  <a:lnTo>
                    <a:pt x="1616" y="913"/>
                  </a:lnTo>
                  <a:lnTo>
                    <a:pt x="1591" y="905"/>
                  </a:lnTo>
                  <a:lnTo>
                    <a:pt x="1575" y="838"/>
                  </a:lnTo>
                  <a:lnTo>
                    <a:pt x="1516" y="856"/>
                  </a:lnTo>
                  <a:lnTo>
                    <a:pt x="1463" y="818"/>
                  </a:lnTo>
                  <a:lnTo>
                    <a:pt x="1445" y="838"/>
                  </a:lnTo>
                  <a:lnTo>
                    <a:pt x="1457" y="880"/>
                  </a:lnTo>
                  <a:lnTo>
                    <a:pt x="1421" y="895"/>
                  </a:lnTo>
                  <a:lnTo>
                    <a:pt x="1362" y="909"/>
                  </a:lnTo>
                  <a:lnTo>
                    <a:pt x="1378" y="958"/>
                  </a:lnTo>
                  <a:lnTo>
                    <a:pt x="1313" y="950"/>
                  </a:lnTo>
                  <a:lnTo>
                    <a:pt x="1248" y="907"/>
                  </a:lnTo>
                  <a:lnTo>
                    <a:pt x="1197" y="944"/>
                  </a:lnTo>
                  <a:lnTo>
                    <a:pt x="1201" y="986"/>
                  </a:lnTo>
                  <a:lnTo>
                    <a:pt x="1252" y="1009"/>
                  </a:lnTo>
                  <a:lnTo>
                    <a:pt x="1280" y="1009"/>
                  </a:lnTo>
                  <a:lnTo>
                    <a:pt x="1301" y="1068"/>
                  </a:lnTo>
                  <a:close/>
                </a:path>
              </a:pathLst>
            </a:custGeom>
            <a:grpFill/>
            <a:ln w="0">
              <a:solidFill>
                <a:srgbClr val="414455"/>
              </a:solidFill>
              <a:prstDash val="solid"/>
              <a:round/>
            </a:ln>
          </p:spPr>
          <p:txBody>
            <a:bodyPr/>
            <a:lstStyle/>
            <a:p>
              <a:endParaRPr lang="zh-CN" altLang="en-US"/>
            </a:p>
          </p:txBody>
        </p:sp>
        <p:sp>
          <p:nvSpPr>
            <p:cNvPr id="92" name="Freeform 112"/>
            <p:cNvSpPr/>
            <p:nvPr/>
          </p:nvSpPr>
          <p:spPr bwMode="gray">
            <a:xfrm>
              <a:off x="2241" y="2635"/>
              <a:ext cx="911" cy="693"/>
            </a:xfrm>
            <a:custGeom>
              <a:avLst/>
              <a:gdLst>
                <a:gd name="T0" fmla="*/ 300 w 1823"/>
                <a:gd name="T1" fmla="*/ 274 h 1385"/>
                <a:gd name="T2" fmla="*/ 284 w 1823"/>
                <a:gd name="T3" fmla="*/ 262 h 1385"/>
                <a:gd name="T4" fmla="*/ 269 w 1823"/>
                <a:gd name="T5" fmla="*/ 266 h 1385"/>
                <a:gd name="T6" fmla="*/ 248 w 1823"/>
                <a:gd name="T7" fmla="*/ 249 h 1385"/>
                <a:gd name="T8" fmla="*/ 236 w 1823"/>
                <a:gd name="T9" fmla="*/ 235 h 1385"/>
                <a:gd name="T10" fmla="*/ 232 w 1823"/>
                <a:gd name="T11" fmla="*/ 246 h 1385"/>
                <a:gd name="T12" fmla="*/ 222 w 1823"/>
                <a:gd name="T13" fmla="*/ 252 h 1385"/>
                <a:gd name="T14" fmla="*/ 218 w 1823"/>
                <a:gd name="T15" fmla="*/ 270 h 1385"/>
                <a:gd name="T16" fmla="*/ 195 w 1823"/>
                <a:gd name="T17" fmla="*/ 293 h 1385"/>
                <a:gd name="T18" fmla="*/ 201 w 1823"/>
                <a:gd name="T19" fmla="*/ 318 h 1385"/>
                <a:gd name="T20" fmla="*/ 188 w 1823"/>
                <a:gd name="T21" fmla="*/ 338 h 1385"/>
                <a:gd name="T22" fmla="*/ 167 w 1823"/>
                <a:gd name="T23" fmla="*/ 345 h 1385"/>
                <a:gd name="T24" fmla="*/ 148 w 1823"/>
                <a:gd name="T25" fmla="*/ 338 h 1385"/>
                <a:gd name="T26" fmla="*/ 132 w 1823"/>
                <a:gd name="T27" fmla="*/ 302 h 1385"/>
                <a:gd name="T28" fmla="*/ 111 w 1823"/>
                <a:gd name="T29" fmla="*/ 270 h 1385"/>
                <a:gd name="T30" fmla="*/ 90 w 1823"/>
                <a:gd name="T31" fmla="*/ 257 h 1385"/>
                <a:gd name="T32" fmla="*/ 87 w 1823"/>
                <a:gd name="T33" fmla="*/ 239 h 1385"/>
                <a:gd name="T34" fmla="*/ 65 w 1823"/>
                <a:gd name="T35" fmla="*/ 253 h 1385"/>
                <a:gd name="T36" fmla="*/ 53 w 1823"/>
                <a:gd name="T37" fmla="*/ 209 h 1385"/>
                <a:gd name="T38" fmla="*/ 51 w 1823"/>
                <a:gd name="T39" fmla="*/ 156 h 1385"/>
                <a:gd name="T40" fmla="*/ 40 w 1823"/>
                <a:gd name="T41" fmla="*/ 128 h 1385"/>
                <a:gd name="T42" fmla="*/ 49 w 1823"/>
                <a:gd name="T43" fmla="*/ 117 h 1385"/>
                <a:gd name="T44" fmla="*/ 26 w 1823"/>
                <a:gd name="T45" fmla="*/ 77 h 1385"/>
                <a:gd name="T46" fmla="*/ 2 w 1823"/>
                <a:gd name="T47" fmla="*/ 45 h 1385"/>
                <a:gd name="T48" fmla="*/ 35 w 1823"/>
                <a:gd name="T49" fmla="*/ 40 h 1385"/>
                <a:gd name="T50" fmla="*/ 70 w 1823"/>
                <a:gd name="T51" fmla="*/ 45 h 1385"/>
                <a:gd name="T52" fmla="*/ 107 w 1823"/>
                <a:gd name="T53" fmla="*/ 67 h 1385"/>
                <a:gd name="T54" fmla="*/ 124 w 1823"/>
                <a:gd name="T55" fmla="*/ 50 h 1385"/>
                <a:gd name="T56" fmla="*/ 152 w 1823"/>
                <a:gd name="T57" fmla="*/ 50 h 1385"/>
                <a:gd name="T58" fmla="*/ 171 w 1823"/>
                <a:gd name="T59" fmla="*/ 47 h 1385"/>
                <a:gd name="T60" fmla="*/ 168 w 1823"/>
                <a:gd name="T61" fmla="*/ 22 h 1385"/>
                <a:gd name="T62" fmla="*/ 193 w 1823"/>
                <a:gd name="T63" fmla="*/ 0 h 1385"/>
                <a:gd name="T64" fmla="*/ 208 w 1823"/>
                <a:gd name="T65" fmla="*/ 22 h 1385"/>
                <a:gd name="T66" fmla="*/ 240 w 1823"/>
                <a:gd name="T67" fmla="*/ 35 h 1385"/>
                <a:gd name="T68" fmla="*/ 261 w 1823"/>
                <a:gd name="T69" fmla="*/ 65 h 1385"/>
                <a:gd name="T70" fmla="*/ 284 w 1823"/>
                <a:gd name="T71" fmla="*/ 54 h 1385"/>
                <a:gd name="T72" fmla="*/ 310 w 1823"/>
                <a:gd name="T73" fmla="*/ 64 h 1385"/>
                <a:gd name="T74" fmla="*/ 358 w 1823"/>
                <a:gd name="T75" fmla="*/ 68 h 1385"/>
                <a:gd name="T76" fmla="*/ 390 w 1823"/>
                <a:gd name="T77" fmla="*/ 73 h 1385"/>
                <a:gd name="T78" fmla="*/ 419 w 1823"/>
                <a:gd name="T79" fmla="*/ 84 h 1385"/>
                <a:gd name="T80" fmla="*/ 448 w 1823"/>
                <a:gd name="T81" fmla="*/ 89 h 1385"/>
                <a:gd name="T82" fmla="*/ 455 w 1823"/>
                <a:gd name="T83" fmla="*/ 130 h 1385"/>
                <a:gd name="T84" fmla="*/ 431 w 1823"/>
                <a:gd name="T85" fmla="*/ 144 h 1385"/>
                <a:gd name="T86" fmla="*/ 396 w 1823"/>
                <a:gd name="T87" fmla="*/ 155 h 1385"/>
                <a:gd name="T88" fmla="*/ 417 w 1823"/>
                <a:gd name="T89" fmla="*/ 193 h 1385"/>
                <a:gd name="T90" fmla="*/ 433 w 1823"/>
                <a:gd name="T91" fmla="*/ 227 h 1385"/>
                <a:gd name="T92" fmla="*/ 417 w 1823"/>
                <a:gd name="T93" fmla="*/ 246 h 1385"/>
                <a:gd name="T94" fmla="*/ 397 w 1823"/>
                <a:gd name="T95" fmla="*/ 227 h 1385"/>
                <a:gd name="T96" fmla="*/ 379 w 1823"/>
                <a:gd name="T97" fmla="*/ 214 h 1385"/>
                <a:gd name="T98" fmla="*/ 361 w 1823"/>
                <a:gd name="T99" fmla="*/ 210 h 1385"/>
                <a:gd name="T100" fmla="*/ 355 w 1823"/>
                <a:gd name="T101" fmla="*/ 224 h 1385"/>
                <a:gd name="T102" fmla="*/ 344 w 1823"/>
                <a:gd name="T103" fmla="*/ 240 h 1385"/>
                <a:gd name="T104" fmla="*/ 312 w 1823"/>
                <a:gd name="T105" fmla="*/ 227 h 1385"/>
                <a:gd name="T106" fmla="*/ 300 w 1823"/>
                <a:gd name="T107" fmla="*/ 247 h 1385"/>
                <a:gd name="T108" fmla="*/ 320 w 1823"/>
                <a:gd name="T109" fmla="*/ 253 h 1385"/>
                <a:gd name="T110" fmla="*/ 0 60000 65536"/>
                <a:gd name="T111" fmla="*/ 0 60000 65536"/>
                <a:gd name="T112" fmla="*/ 0 60000 65536"/>
                <a:gd name="T113" fmla="*/ 0 60000 65536"/>
                <a:gd name="T114" fmla="*/ 0 60000 65536"/>
                <a:gd name="T115" fmla="*/ 0 60000 65536"/>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60000 65536"/>
                <a:gd name="T151" fmla="*/ 0 60000 65536"/>
                <a:gd name="T152" fmla="*/ 0 60000 65536"/>
                <a:gd name="T153" fmla="*/ 0 60000 65536"/>
                <a:gd name="T154" fmla="*/ 0 60000 65536"/>
                <a:gd name="T155" fmla="*/ 0 60000 65536"/>
                <a:gd name="T156" fmla="*/ 0 60000 65536"/>
                <a:gd name="T157" fmla="*/ 0 60000 65536"/>
                <a:gd name="T158" fmla="*/ 0 60000 65536"/>
                <a:gd name="T159" fmla="*/ 0 60000 65536"/>
                <a:gd name="T160" fmla="*/ 0 60000 65536"/>
                <a:gd name="T161" fmla="*/ 0 60000 65536"/>
                <a:gd name="T162" fmla="*/ 0 60000 65536"/>
                <a:gd name="T163" fmla="*/ 0 60000 65536"/>
                <a:gd name="T164" fmla="*/ 0 60000 65536"/>
                <a:gd name="T165" fmla="*/ 0 w 1823"/>
                <a:gd name="T166" fmla="*/ 0 h 1385"/>
                <a:gd name="T167" fmla="*/ 1823 w 1823"/>
                <a:gd name="T168" fmla="*/ 1385 h 1385"/>
              </a:gdLst>
              <a:ahLst/>
              <a:cxnLst>
                <a:cxn ang="T110">
                  <a:pos x="T0" y="T1"/>
                </a:cxn>
                <a:cxn ang="T111">
                  <a:pos x="T2" y="T3"/>
                </a:cxn>
                <a:cxn ang="T112">
                  <a:pos x="T4" y="T5"/>
                </a:cxn>
                <a:cxn ang="T113">
                  <a:pos x="T6" y="T7"/>
                </a:cxn>
                <a:cxn ang="T114">
                  <a:pos x="T8" y="T9"/>
                </a:cxn>
                <a:cxn ang="T115">
                  <a:pos x="T10" y="T11"/>
                </a:cxn>
                <a:cxn ang="T116">
                  <a:pos x="T12" y="T13"/>
                </a:cxn>
                <a:cxn ang="T117">
                  <a:pos x="T14" y="T15"/>
                </a:cxn>
                <a:cxn ang="T118">
                  <a:pos x="T16" y="T17"/>
                </a:cxn>
                <a:cxn ang="T119">
                  <a:pos x="T18" y="T19"/>
                </a:cxn>
                <a:cxn ang="T120">
                  <a:pos x="T20" y="T21"/>
                </a:cxn>
                <a:cxn ang="T121">
                  <a:pos x="T22" y="T23"/>
                </a:cxn>
                <a:cxn ang="T122">
                  <a:pos x="T24" y="T25"/>
                </a:cxn>
                <a:cxn ang="T123">
                  <a:pos x="T26" y="T27"/>
                </a:cxn>
                <a:cxn ang="T124">
                  <a:pos x="T28" y="T29"/>
                </a:cxn>
                <a:cxn ang="T125">
                  <a:pos x="T30" y="T31"/>
                </a:cxn>
                <a:cxn ang="T126">
                  <a:pos x="T32" y="T33"/>
                </a:cxn>
                <a:cxn ang="T127">
                  <a:pos x="T34" y="T35"/>
                </a:cxn>
                <a:cxn ang="T128">
                  <a:pos x="T36" y="T37"/>
                </a:cxn>
                <a:cxn ang="T129">
                  <a:pos x="T38" y="T39"/>
                </a:cxn>
                <a:cxn ang="T130">
                  <a:pos x="T40" y="T41"/>
                </a:cxn>
                <a:cxn ang="T131">
                  <a:pos x="T42" y="T43"/>
                </a:cxn>
                <a:cxn ang="T132">
                  <a:pos x="T44" y="T45"/>
                </a:cxn>
                <a:cxn ang="T133">
                  <a:pos x="T46" y="T47"/>
                </a:cxn>
                <a:cxn ang="T134">
                  <a:pos x="T48" y="T49"/>
                </a:cxn>
                <a:cxn ang="T135">
                  <a:pos x="T50" y="T51"/>
                </a:cxn>
                <a:cxn ang="T136">
                  <a:pos x="T52" y="T53"/>
                </a:cxn>
                <a:cxn ang="T137">
                  <a:pos x="T54" y="T55"/>
                </a:cxn>
                <a:cxn ang="T138">
                  <a:pos x="T56" y="T57"/>
                </a:cxn>
                <a:cxn ang="T139">
                  <a:pos x="T58" y="T59"/>
                </a:cxn>
                <a:cxn ang="T140">
                  <a:pos x="T60" y="T61"/>
                </a:cxn>
                <a:cxn ang="T141">
                  <a:pos x="T62" y="T63"/>
                </a:cxn>
                <a:cxn ang="T142">
                  <a:pos x="T64" y="T65"/>
                </a:cxn>
                <a:cxn ang="T143">
                  <a:pos x="T66" y="T67"/>
                </a:cxn>
                <a:cxn ang="T144">
                  <a:pos x="T68" y="T69"/>
                </a:cxn>
                <a:cxn ang="T145">
                  <a:pos x="T70" y="T71"/>
                </a:cxn>
                <a:cxn ang="T146">
                  <a:pos x="T72" y="T73"/>
                </a:cxn>
                <a:cxn ang="T147">
                  <a:pos x="T74" y="T75"/>
                </a:cxn>
                <a:cxn ang="T148">
                  <a:pos x="T76" y="T77"/>
                </a:cxn>
                <a:cxn ang="T149">
                  <a:pos x="T78" y="T79"/>
                </a:cxn>
                <a:cxn ang="T150">
                  <a:pos x="T80" y="T81"/>
                </a:cxn>
                <a:cxn ang="T151">
                  <a:pos x="T82" y="T83"/>
                </a:cxn>
                <a:cxn ang="T152">
                  <a:pos x="T84" y="T85"/>
                </a:cxn>
                <a:cxn ang="T153">
                  <a:pos x="T86" y="T87"/>
                </a:cxn>
                <a:cxn ang="T154">
                  <a:pos x="T88" y="T89"/>
                </a:cxn>
                <a:cxn ang="T155">
                  <a:pos x="T90" y="T91"/>
                </a:cxn>
                <a:cxn ang="T156">
                  <a:pos x="T92" y="T93"/>
                </a:cxn>
                <a:cxn ang="T157">
                  <a:pos x="T94" y="T95"/>
                </a:cxn>
                <a:cxn ang="T158">
                  <a:pos x="T96" y="T97"/>
                </a:cxn>
                <a:cxn ang="T159">
                  <a:pos x="T98" y="T99"/>
                </a:cxn>
                <a:cxn ang="T160">
                  <a:pos x="T100" y="T101"/>
                </a:cxn>
                <a:cxn ang="T161">
                  <a:pos x="T102" y="T103"/>
                </a:cxn>
                <a:cxn ang="T162">
                  <a:pos x="T104" y="T105"/>
                </a:cxn>
                <a:cxn ang="T163">
                  <a:pos x="T106" y="T107"/>
                </a:cxn>
                <a:cxn ang="T164">
                  <a:pos x="T108" y="T109"/>
                </a:cxn>
              </a:cxnLst>
              <a:rect l="T165" t="T166" r="T167" b="T168"/>
              <a:pathLst>
                <a:path w="1823" h="1385">
                  <a:moveTo>
                    <a:pt x="1301" y="1068"/>
                  </a:moveTo>
                  <a:lnTo>
                    <a:pt x="1203" y="1096"/>
                  </a:lnTo>
                  <a:lnTo>
                    <a:pt x="1142" y="1088"/>
                  </a:lnTo>
                  <a:lnTo>
                    <a:pt x="1138" y="1047"/>
                  </a:lnTo>
                  <a:lnTo>
                    <a:pt x="1105" y="1025"/>
                  </a:lnTo>
                  <a:lnTo>
                    <a:pt x="1077" y="1061"/>
                  </a:lnTo>
                  <a:lnTo>
                    <a:pt x="1014" y="1066"/>
                  </a:lnTo>
                  <a:lnTo>
                    <a:pt x="992" y="996"/>
                  </a:lnTo>
                  <a:lnTo>
                    <a:pt x="992" y="942"/>
                  </a:lnTo>
                  <a:lnTo>
                    <a:pt x="945" y="939"/>
                  </a:lnTo>
                  <a:lnTo>
                    <a:pt x="916" y="954"/>
                  </a:lnTo>
                  <a:lnTo>
                    <a:pt x="929" y="982"/>
                  </a:lnTo>
                  <a:lnTo>
                    <a:pt x="923" y="1005"/>
                  </a:lnTo>
                  <a:lnTo>
                    <a:pt x="890" y="1007"/>
                  </a:lnTo>
                  <a:lnTo>
                    <a:pt x="866" y="1033"/>
                  </a:lnTo>
                  <a:lnTo>
                    <a:pt x="874" y="1078"/>
                  </a:lnTo>
                  <a:lnTo>
                    <a:pt x="817" y="1149"/>
                  </a:lnTo>
                  <a:lnTo>
                    <a:pt x="780" y="1169"/>
                  </a:lnTo>
                  <a:lnTo>
                    <a:pt x="780" y="1234"/>
                  </a:lnTo>
                  <a:lnTo>
                    <a:pt x="805" y="1271"/>
                  </a:lnTo>
                  <a:lnTo>
                    <a:pt x="801" y="1326"/>
                  </a:lnTo>
                  <a:lnTo>
                    <a:pt x="752" y="1352"/>
                  </a:lnTo>
                  <a:lnTo>
                    <a:pt x="742" y="1330"/>
                  </a:lnTo>
                  <a:lnTo>
                    <a:pt x="670" y="1377"/>
                  </a:lnTo>
                  <a:lnTo>
                    <a:pt x="632" y="1385"/>
                  </a:lnTo>
                  <a:lnTo>
                    <a:pt x="595" y="1352"/>
                  </a:lnTo>
                  <a:lnTo>
                    <a:pt x="563" y="1273"/>
                  </a:lnTo>
                  <a:lnTo>
                    <a:pt x="528" y="1206"/>
                  </a:lnTo>
                  <a:lnTo>
                    <a:pt x="500" y="1163"/>
                  </a:lnTo>
                  <a:lnTo>
                    <a:pt x="445" y="1078"/>
                  </a:lnTo>
                  <a:lnTo>
                    <a:pt x="396" y="1076"/>
                  </a:lnTo>
                  <a:lnTo>
                    <a:pt x="362" y="1025"/>
                  </a:lnTo>
                  <a:lnTo>
                    <a:pt x="378" y="988"/>
                  </a:lnTo>
                  <a:lnTo>
                    <a:pt x="349" y="954"/>
                  </a:lnTo>
                  <a:lnTo>
                    <a:pt x="303" y="1004"/>
                  </a:lnTo>
                  <a:lnTo>
                    <a:pt x="260" y="1011"/>
                  </a:lnTo>
                  <a:lnTo>
                    <a:pt x="227" y="950"/>
                  </a:lnTo>
                  <a:lnTo>
                    <a:pt x="215" y="834"/>
                  </a:lnTo>
                  <a:lnTo>
                    <a:pt x="211" y="712"/>
                  </a:lnTo>
                  <a:lnTo>
                    <a:pt x="205" y="624"/>
                  </a:lnTo>
                  <a:lnTo>
                    <a:pt x="199" y="582"/>
                  </a:lnTo>
                  <a:lnTo>
                    <a:pt x="160" y="509"/>
                  </a:lnTo>
                  <a:lnTo>
                    <a:pt x="193" y="496"/>
                  </a:lnTo>
                  <a:lnTo>
                    <a:pt x="199" y="468"/>
                  </a:lnTo>
                  <a:lnTo>
                    <a:pt x="136" y="401"/>
                  </a:lnTo>
                  <a:lnTo>
                    <a:pt x="105" y="305"/>
                  </a:lnTo>
                  <a:lnTo>
                    <a:pt x="0" y="240"/>
                  </a:lnTo>
                  <a:lnTo>
                    <a:pt x="8" y="177"/>
                  </a:lnTo>
                  <a:lnTo>
                    <a:pt x="49" y="147"/>
                  </a:lnTo>
                  <a:lnTo>
                    <a:pt x="140" y="157"/>
                  </a:lnTo>
                  <a:lnTo>
                    <a:pt x="189" y="134"/>
                  </a:lnTo>
                  <a:lnTo>
                    <a:pt x="280" y="179"/>
                  </a:lnTo>
                  <a:lnTo>
                    <a:pt x="329" y="153"/>
                  </a:lnTo>
                  <a:lnTo>
                    <a:pt x="429" y="265"/>
                  </a:lnTo>
                  <a:lnTo>
                    <a:pt x="496" y="267"/>
                  </a:lnTo>
                  <a:lnTo>
                    <a:pt x="496" y="200"/>
                  </a:lnTo>
                  <a:lnTo>
                    <a:pt x="563" y="157"/>
                  </a:lnTo>
                  <a:lnTo>
                    <a:pt x="610" y="200"/>
                  </a:lnTo>
                  <a:lnTo>
                    <a:pt x="644" y="167"/>
                  </a:lnTo>
                  <a:lnTo>
                    <a:pt x="687" y="187"/>
                  </a:lnTo>
                  <a:lnTo>
                    <a:pt x="709" y="120"/>
                  </a:lnTo>
                  <a:lnTo>
                    <a:pt x="673" y="86"/>
                  </a:lnTo>
                  <a:lnTo>
                    <a:pt x="677" y="35"/>
                  </a:lnTo>
                  <a:lnTo>
                    <a:pt x="774" y="0"/>
                  </a:lnTo>
                  <a:lnTo>
                    <a:pt x="807" y="17"/>
                  </a:lnTo>
                  <a:lnTo>
                    <a:pt x="833" y="88"/>
                  </a:lnTo>
                  <a:lnTo>
                    <a:pt x="914" y="161"/>
                  </a:lnTo>
                  <a:lnTo>
                    <a:pt x="961" y="138"/>
                  </a:lnTo>
                  <a:lnTo>
                    <a:pt x="988" y="216"/>
                  </a:lnTo>
                  <a:lnTo>
                    <a:pt x="1044" y="260"/>
                  </a:lnTo>
                  <a:lnTo>
                    <a:pt x="1091" y="267"/>
                  </a:lnTo>
                  <a:lnTo>
                    <a:pt x="1138" y="216"/>
                  </a:lnTo>
                  <a:lnTo>
                    <a:pt x="1183" y="195"/>
                  </a:lnTo>
                  <a:lnTo>
                    <a:pt x="1242" y="254"/>
                  </a:lnTo>
                  <a:lnTo>
                    <a:pt x="1335" y="228"/>
                  </a:lnTo>
                  <a:lnTo>
                    <a:pt x="1433" y="269"/>
                  </a:lnTo>
                  <a:lnTo>
                    <a:pt x="1496" y="317"/>
                  </a:lnTo>
                  <a:lnTo>
                    <a:pt x="1561" y="291"/>
                  </a:lnTo>
                  <a:lnTo>
                    <a:pt x="1632" y="336"/>
                  </a:lnTo>
                  <a:lnTo>
                    <a:pt x="1679" y="336"/>
                  </a:lnTo>
                  <a:lnTo>
                    <a:pt x="1681" y="368"/>
                  </a:lnTo>
                  <a:lnTo>
                    <a:pt x="1795" y="356"/>
                  </a:lnTo>
                  <a:lnTo>
                    <a:pt x="1823" y="433"/>
                  </a:lnTo>
                  <a:lnTo>
                    <a:pt x="1821" y="519"/>
                  </a:lnTo>
                  <a:lnTo>
                    <a:pt x="1770" y="527"/>
                  </a:lnTo>
                  <a:lnTo>
                    <a:pt x="1727" y="576"/>
                  </a:lnTo>
                  <a:lnTo>
                    <a:pt x="1620" y="584"/>
                  </a:lnTo>
                  <a:lnTo>
                    <a:pt x="1587" y="618"/>
                  </a:lnTo>
                  <a:lnTo>
                    <a:pt x="1610" y="693"/>
                  </a:lnTo>
                  <a:lnTo>
                    <a:pt x="1669" y="771"/>
                  </a:lnTo>
                  <a:lnTo>
                    <a:pt x="1721" y="815"/>
                  </a:lnTo>
                  <a:lnTo>
                    <a:pt x="1732" y="905"/>
                  </a:lnTo>
                  <a:lnTo>
                    <a:pt x="1731" y="956"/>
                  </a:lnTo>
                  <a:lnTo>
                    <a:pt x="1669" y="984"/>
                  </a:lnTo>
                  <a:lnTo>
                    <a:pt x="1616" y="913"/>
                  </a:lnTo>
                  <a:lnTo>
                    <a:pt x="1591" y="905"/>
                  </a:lnTo>
                  <a:lnTo>
                    <a:pt x="1575" y="838"/>
                  </a:lnTo>
                  <a:lnTo>
                    <a:pt x="1516" y="856"/>
                  </a:lnTo>
                  <a:lnTo>
                    <a:pt x="1463" y="818"/>
                  </a:lnTo>
                  <a:lnTo>
                    <a:pt x="1445" y="838"/>
                  </a:lnTo>
                  <a:lnTo>
                    <a:pt x="1457" y="880"/>
                  </a:lnTo>
                  <a:lnTo>
                    <a:pt x="1421" y="895"/>
                  </a:lnTo>
                  <a:lnTo>
                    <a:pt x="1362" y="909"/>
                  </a:lnTo>
                  <a:lnTo>
                    <a:pt x="1378" y="958"/>
                  </a:lnTo>
                  <a:lnTo>
                    <a:pt x="1313" y="950"/>
                  </a:lnTo>
                  <a:lnTo>
                    <a:pt x="1248" y="907"/>
                  </a:lnTo>
                  <a:lnTo>
                    <a:pt x="1197" y="944"/>
                  </a:lnTo>
                  <a:lnTo>
                    <a:pt x="1201" y="986"/>
                  </a:lnTo>
                  <a:lnTo>
                    <a:pt x="1252" y="1009"/>
                  </a:lnTo>
                  <a:lnTo>
                    <a:pt x="1280" y="1009"/>
                  </a:lnTo>
                  <a:lnTo>
                    <a:pt x="1301" y="1068"/>
                  </a:lnTo>
                </a:path>
              </a:pathLst>
            </a:custGeom>
            <a:grpFill/>
            <a:ln w="6350">
              <a:solidFill>
                <a:srgbClr val="414455"/>
              </a:solidFill>
              <a:prstDash val="solid"/>
              <a:round/>
            </a:ln>
          </p:spPr>
          <p:txBody>
            <a:bodyPr/>
            <a:lstStyle/>
            <a:p>
              <a:endParaRPr lang="zh-CN" altLang="en-US"/>
            </a:p>
          </p:txBody>
        </p:sp>
        <p:sp>
          <p:nvSpPr>
            <p:cNvPr id="93" name="Freeform 113"/>
            <p:cNvSpPr/>
            <p:nvPr/>
          </p:nvSpPr>
          <p:spPr bwMode="gray">
            <a:xfrm>
              <a:off x="2685" y="3045"/>
              <a:ext cx="453" cy="398"/>
            </a:xfrm>
            <a:custGeom>
              <a:avLst/>
              <a:gdLst>
                <a:gd name="T0" fmla="*/ 221 w 907"/>
                <a:gd name="T1" fmla="*/ 85 h 796"/>
                <a:gd name="T2" fmla="*/ 221 w 907"/>
                <a:gd name="T3" fmla="*/ 106 h 796"/>
                <a:gd name="T4" fmla="*/ 226 w 907"/>
                <a:gd name="T5" fmla="*/ 130 h 796"/>
                <a:gd name="T6" fmla="*/ 217 w 907"/>
                <a:gd name="T7" fmla="*/ 139 h 796"/>
                <a:gd name="T8" fmla="*/ 209 w 907"/>
                <a:gd name="T9" fmla="*/ 152 h 796"/>
                <a:gd name="T10" fmla="*/ 195 w 907"/>
                <a:gd name="T11" fmla="*/ 160 h 796"/>
                <a:gd name="T12" fmla="*/ 179 w 907"/>
                <a:gd name="T13" fmla="*/ 159 h 796"/>
                <a:gd name="T14" fmla="*/ 165 w 907"/>
                <a:gd name="T15" fmla="*/ 174 h 796"/>
                <a:gd name="T16" fmla="*/ 150 w 907"/>
                <a:gd name="T17" fmla="*/ 168 h 796"/>
                <a:gd name="T18" fmla="*/ 134 w 907"/>
                <a:gd name="T19" fmla="*/ 164 h 796"/>
                <a:gd name="T20" fmla="*/ 120 w 907"/>
                <a:gd name="T21" fmla="*/ 174 h 796"/>
                <a:gd name="T22" fmla="*/ 105 w 907"/>
                <a:gd name="T23" fmla="*/ 184 h 796"/>
                <a:gd name="T24" fmla="*/ 98 w 907"/>
                <a:gd name="T25" fmla="*/ 196 h 796"/>
                <a:gd name="T26" fmla="*/ 70 w 907"/>
                <a:gd name="T27" fmla="*/ 185 h 796"/>
                <a:gd name="T28" fmla="*/ 48 w 907"/>
                <a:gd name="T29" fmla="*/ 199 h 796"/>
                <a:gd name="T30" fmla="*/ 44 w 907"/>
                <a:gd name="T31" fmla="*/ 187 h 796"/>
                <a:gd name="T32" fmla="*/ 34 w 907"/>
                <a:gd name="T33" fmla="*/ 168 h 796"/>
                <a:gd name="T34" fmla="*/ 41 w 907"/>
                <a:gd name="T35" fmla="*/ 126 h 796"/>
                <a:gd name="T36" fmla="*/ 27 w 907"/>
                <a:gd name="T37" fmla="*/ 116 h 796"/>
                <a:gd name="T38" fmla="*/ 6 w 907"/>
                <a:gd name="T39" fmla="*/ 118 h 796"/>
                <a:gd name="T40" fmla="*/ 0 w 907"/>
                <a:gd name="T41" fmla="*/ 98 h 796"/>
                <a:gd name="T42" fmla="*/ 21 w 907"/>
                <a:gd name="T43" fmla="*/ 88 h 796"/>
                <a:gd name="T44" fmla="*/ 30 w 907"/>
                <a:gd name="T45" fmla="*/ 86 h 796"/>
                <a:gd name="T46" fmla="*/ 59 w 907"/>
                <a:gd name="T47" fmla="*/ 83 h 796"/>
                <a:gd name="T48" fmla="*/ 78 w 907"/>
                <a:gd name="T49" fmla="*/ 69 h 796"/>
                <a:gd name="T50" fmla="*/ 98 w 907"/>
                <a:gd name="T51" fmla="*/ 48 h 796"/>
                <a:gd name="T52" fmla="*/ 78 w 907"/>
                <a:gd name="T53" fmla="*/ 42 h 796"/>
                <a:gd name="T54" fmla="*/ 90 w 907"/>
                <a:gd name="T55" fmla="*/ 22 h 796"/>
                <a:gd name="T56" fmla="*/ 122 w 907"/>
                <a:gd name="T57" fmla="*/ 35 h 796"/>
                <a:gd name="T58" fmla="*/ 132 w 907"/>
                <a:gd name="T59" fmla="*/ 19 h 796"/>
                <a:gd name="T60" fmla="*/ 139 w 907"/>
                <a:gd name="T61" fmla="*/ 5 h 796"/>
                <a:gd name="T62" fmla="*/ 157 w 907"/>
                <a:gd name="T63" fmla="*/ 9 h 796"/>
                <a:gd name="T64" fmla="*/ 175 w 907"/>
                <a:gd name="T65" fmla="*/ 22 h 796"/>
                <a:gd name="T66" fmla="*/ 195 w 907"/>
                <a:gd name="T67" fmla="*/ 41 h 796"/>
                <a:gd name="T68" fmla="*/ 216 w 907"/>
                <a:gd name="T69" fmla="*/ 52 h 796"/>
                <a:gd name="T70" fmla="*/ 208 w 907"/>
                <a:gd name="T71" fmla="*/ 78 h 796"/>
                <a:gd name="T72" fmla="*/ 0 60000 65536"/>
                <a:gd name="T73" fmla="*/ 0 60000 65536"/>
                <a:gd name="T74" fmla="*/ 0 60000 65536"/>
                <a:gd name="T75" fmla="*/ 0 60000 65536"/>
                <a:gd name="T76" fmla="*/ 0 60000 65536"/>
                <a:gd name="T77" fmla="*/ 0 60000 65536"/>
                <a:gd name="T78" fmla="*/ 0 60000 65536"/>
                <a:gd name="T79" fmla="*/ 0 60000 65536"/>
                <a:gd name="T80" fmla="*/ 0 60000 65536"/>
                <a:gd name="T81" fmla="*/ 0 60000 65536"/>
                <a:gd name="T82" fmla="*/ 0 60000 65536"/>
                <a:gd name="T83" fmla="*/ 0 60000 65536"/>
                <a:gd name="T84" fmla="*/ 0 60000 65536"/>
                <a:gd name="T85" fmla="*/ 0 60000 65536"/>
                <a:gd name="T86" fmla="*/ 0 60000 65536"/>
                <a:gd name="T87" fmla="*/ 0 60000 65536"/>
                <a:gd name="T88" fmla="*/ 0 60000 65536"/>
                <a:gd name="T89" fmla="*/ 0 60000 65536"/>
                <a:gd name="T90" fmla="*/ 0 60000 65536"/>
                <a:gd name="T91" fmla="*/ 0 60000 65536"/>
                <a:gd name="T92" fmla="*/ 0 60000 65536"/>
                <a:gd name="T93" fmla="*/ 0 60000 65536"/>
                <a:gd name="T94" fmla="*/ 0 60000 65536"/>
                <a:gd name="T95" fmla="*/ 0 60000 65536"/>
                <a:gd name="T96" fmla="*/ 0 60000 65536"/>
                <a:gd name="T97" fmla="*/ 0 60000 65536"/>
                <a:gd name="T98" fmla="*/ 0 60000 65536"/>
                <a:gd name="T99" fmla="*/ 0 60000 65536"/>
                <a:gd name="T100" fmla="*/ 0 60000 65536"/>
                <a:gd name="T101" fmla="*/ 0 60000 65536"/>
                <a:gd name="T102" fmla="*/ 0 60000 65536"/>
                <a:gd name="T103" fmla="*/ 0 60000 65536"/>
                <a:gd name="T104" fmla="*/ 0 60000 65536"/>
                <a:gd name="T105" fmla="*/ 0 60000 65536"/>
                <a:gd name="T106" fmla="*/ 0 60000 65536"/>
                <a:gd name="T107" fmla="*/ 0 60000 65536"/>
                <a:gd name="T108" fmla="*/ 0 w 907"/>
                <a:gd name="T109" fmla="*/ 0 h 796"/>
                <a:gd name="T110" fmla="*/ 907 w 907"/>
                <a:gd name="T111" fmla="*/ 796 h 796"/>
              </a:gdLst>
              <a:ahLst/>
              <a:cxnLst>
                <a:cxn ang="T72">
                  <a:pos x="T0" y="T1"/>
                </a:cxn>
                <a:cxn ang="T73">
                  <a:pos x="T2" y="T3"/>
                </a:cxn>
                <a:cxn ang="T74">
                  <a:pos x="T4" y="T5"/>
                </a:cxn>
                <a:cxn ang="T75">
                  <a:pos x="T6" y="T7"/>
                </a:cxn>
                <a:cxn ang="T76">
                  <a:pos x="T8" y="T9"/>
                </a:cxn>
                <a:cxn ang="T77">
                  <a:pos x="T10" y="T11"/>
                </a:cxn>
                <a:cxn ang="T78">
                  <a:pos x="T12" y="T13"/>
                </a:cxn>
                <a:cxn ang="T79">
                  <a:pos x="T14" y="T15"/>
                </a:cxn>
                <a:cxn ang="T80">
                  <a:pos x="T16" y="T17"/>
                </a:cxn>
                <a:cxn ang="T81">
                  <a:pos x="T18" y="T19"/>
                </a:cxn>
                <a:cxn ang="T82">
                  <a:pos x="T20" y="T21"/>
                </a:cxn>
                <a:cxn ang="T83">
                  <a:pos x="T22" y="T23"/>
                </a:cxn>
                <a:cxn ang="T84">
                  <a:pos x="T24" y="T25"/>
                </a:cxn>
                <a:cxn ang="T85">
                  <a:pos x="T26" y="T27"/>
                </a:cxn>
                <a:cxn ang="T86">
                  <a:pos x="T28" y="T29"/>
                </a:cxn>
                <a:cxn ang="T87">
                  <a:pos x="T30" y="T31"/>
                </a:cxn>
                <a:cxn ang="T88">
                  <a:pos x="T32" y="T33"/>
                </a:cxn>
                <a:cxn ang="T89">
                  <a:pos x="T34" y="T35"/>
                </a:cxn>
                <a:cxn ang="T90">
                  <a:pos x="T36" y="T37"/>
                </a:cxn>
                <a:cxn ang="T91">
                  <a:pos x="T38" y="T39"/>
                </a:cxn>
                <a:cxn ang="T92">
                  <a:pos x="T40" y="T41"/>
                </a:cxn>
                <a:cxn ang="T93">
                  <a:pos x="T42" y="T43"/>
                </a:cxn>
                <a:cxn ang="T94">
                  <a:pos x="T44" y="T45"/>
                </a:cxn>
                <a:cxn ang="T95">
                  <a:pos x="T46" y="T47"/>
                </a:cxn>
                <a:cxn ang="T96">
                  <a:pos x="T48" y="T49"/>
                </a:cxn>
                <a:cxn ang="T97">
                  <a:pos x="T50" y="T51"/>
                </a:cxn>
                <a:cxn ang="T98">
                  <a:pos x="T52" y="T53"/>
                </a:cxn>
                <a:cxn ang="T99">
                  <a:pos x="T54" y="T55"/>
                </a:cxn>
                <a:cxn ang="T100">
                  <a:pos x="T56" y="T57"/>
                </a:cxn>
                <a:cxn ang="T101">
                  <a:pos x="T58" y="T59"/>
                </a:cxn>
                <a:cxn ang="T102">
                  <a:pos x="T60" y="T61"/>
                </a:cxn>
                <a:cxn ang="T103">
                  <a:pos x="T62" y="T63"/>
                </a:cxn>
                <a:cxn ang="T104">
                  <a:pos x="T64" y="T65"/>
                </a:cxn>
                <a:cxn ang="T105">
                  <a:pos x="T66" y="T67"/>
                </a:cxn>
                <a:cxn ang="T106">
                  <a:pos x="T68" y="T69"/>
                </a:cxn>
                <a:cxn ang="T107">
                  <a:pos x="T70" y="T71"/>
                </a:cxn>
              </a:cxnLst>
              <a:rect l="T108" t="T109" r="T110" b="T111"/>
              <a:pathLst>
                <a:path w="907" h="796">
                  <a:moveTo>
                    <a:pt x="817" y="333"/>
                  </a:moveTo>
                  <a:lnTo>
                    <a:pt x="884" y="339"/>
                  </a:lnTo>
                  <a:lnTo>
                    <a:pt x="905" y="372"/>
                  </a:lnTo>
                  <a:lnTo>
                    <a:pt x="884" y="424"/>
                  </a:lnTo>
                  <a:lnTo>
                    <a:pt x="880" y="475"/>
                  </a:lnTo>
                  <a:lnTo>
                    <a:pt x="907" y="520"/>
                  </a:lnTo>
                  <a:lnTo>
                    <a:pt x="882" y="569"/>
                  </a:lnTo>
                  <a:lnTo>
                    <a:pt x="870" y="555"/>
                  </a:lnTo>
                  <a:lnTo>
                    <a:pt x="837" y="567"/>
                  </a:lnTo>
                  <a:lnTo>
                    <a:pt x="837" y="607"/>
                  </a:lnTo>
                  <a:lnTo>
                    <a:pt x="801" y="607"/>
                  </a:lnTo>
                  <a:lnTo>
                    <a:pt x="783" y="640"/>
                  </a:lnTo>
                  <a:lnTo>
                    <a:pt x="746" y="620"/>
                  </a:lnTo>
                  <a:lnTo>
                    <a:pt x="717" y="636"/>
                  </a:lnTo>
                  <a:lnTo>
                    <a:pt x="709" y="670"/>
                  </a:lnTo>
                  <a:lnTo>
                    <a:pt x="663" y="695"/>
                  </a:lnTo>
                  <a:lnTo>
                    <a:pt x="640" y="674"/>
                  </a:lnTo>
                  <a:lnTo>
                    <a:pt x="600" y="670"/>
                  </a:lnTo>
                  <a:lnTo>
                    <a:pt x="579" y="630"/>
                  </a:lnTo>
                  <a:lnTo>
                    <a:pt x="539" y="654"/>
                  </a:lnTo>
                  <a:lnTo>
                    <a:pt x="530" y="683"/>
                  </a:lnTo>
                  <a:lnTo>
                    <a:pt x="480" y="695"/>
                  </a:lnTo>
                  <a:lnTo>
                    <a:pt x="449" y="725"/>
                  </a:lnTo>
                  <a:lnTo>
                    <a:pt x="421" y="735"/>
                  </a:lnTo>
                  <a:lnTo>
                    <a:pt x="417" y="756"/>
                  </a:lnTo>
                  <a:lnTo>
                    <a:pt x="392" y="782"/>
                  </a:lnTo>
                  <a:lnTo>
                    <a:pt x="337" y="774"/>
                  </a:lnTo>
                  <a:lnTo>
                    <a:pt x="283" y="740"/>
                  </a:lnTo>
                  <a:lnTo>
                    <a:pt x="246" y="742"/>
                  </a:lnTo>
                  <a:lnTo>
                    <a:pt x="193" y="794"/>
                  </a:lnTo>
                  <a:lnTo>
                    <a:pt x="142" y="796"/>
                  </a:lnTo>
                  <a:lnTo>
                    <a:pt x="179" y="746"/>
                  </a:lnTo>
                  <a:lnTo>
                    <a:pt x="177" y="691"/>
                  </a:lnTo>
                  <a:lnTo>
                    <a:pt x="136" y="672"/>
                  </a:lnTo>
                  <a:lnTo>
                    <a:pt x="114" y="628"/>
                  </a:lnTo>
                  <a:lnTo>
                    <a:pt x="165" y="504"/>
                  </a:lnTo>
                  <a:lnTo>
                    <a:pt x="130" y="459"/>
                  </a:lnTo>
                  <a:lnTo>
                    <a:pt x="108" y="465"/>
                  </a:lnTo>
                  <a:lnTo>
                    <a:pt x="67" y="485"/>
                  </a:lnTo>
                  <a:lnTo>
                    <a:pt x="26" y="473"/>
                  </a:lnTo>
                  <a:lnTo>
                    <a:pt x="22" y="418"/>
                  </a:lnTo>
                  <a:lnTo>
                    <a:pt x="0" y="390"/>
                  </a:lnTo>
                  <a:lnTo>
                    <a:pt x="55" y="329"/>
                  </a:lnTo>
                  <a:lnTo>
                    <a:pt x="85" y="351"/>
                  </a:lnTo>
                  <a:lnTo>
                    <a:pt x="108" y="325"/>
                  </a:lnTo>
                  <a:lnTo>
                    <a:pt x="122" y="341"/>
                  </a:lnTo>
                  <a:lnTo>
                    <a:pt x="191" y="341"/>
                  </a:lnTo>
                  <a:lnTo>
                    <a:pt x="238" y="331"/>
                  </a:lnTo>
                  <a:lnTo>
                    <a:pt x="254" y="266"/>
                  </a:lnTo>
                  <a:lnTo>
                    <a:pt x="315" y="276"/>
                  </a:lnTo>
                  <a:lnTo>
                    <a:pt x="413" y="248"/>
                  </a:lnTo>
                  <a:lnTo>
                    <a:pt x="392" y="189"/>
                  </a:lnTo>
                  <a:lnTo>
                    <a:pt x="364" y="189"/>
                  </a:lnTo>
                  <a:lnTo>
                    <a:pt x="313" y="166"/>
                  </a:lnTo>
                  <a:lnTo>
                    <a:pt x="309" y="124"/>
                  </a:lnTo>
                  <a:lnTo>
                    <a:pt x="360" y="87"/>
                  </a:lnTo>
                  <a:lnTo>
                    <a:pt x="421" y="128"/>
                  </a:lnTo>
                  <a:lnTo>
                    <a:pt x="490" y="138"/>
                  </a:lnTo>
                  <a:lnTo>
                    <a:pt x="476" y="89"/>
                  </a:lnTo>
                  <a:lnTo>
                    <a:pt x="531" y="75"/>
                  </a:lnTo>
                  <a:lnTo>
                    <a:pt x="569" y="60"/>
                  </a:lnTo>
                  <a:lnTo>
                    <a:pt x="557" y="18"/>
                  </a:lnTo>
                  <a:lnTo>
                    <a:pt x="577" y="0"/>
                  </a:lnTo>
                  <a:lnTo>
                    <a:pt x="628" y="36"/>
                  </a:lnTo>
                  <a:lnTo>
                    <a:pt x="687" y="18"/>
                  </a:lnTo>
                  <a:lnTo>
                    <a:pt x="703" y="85"/>
                  </a:lnTo>
                  <a:lnTo>
                    <a:pt x="728" y="93"/>
                  </a:lnTo>
                  <a:lnTo>
                    <a:pt x="781" y="164"/>
                  </a:lnTo>
                  <a:lnTo>
                    <a:pt x="843" y="136"/>
                  </a:lnTo>
                  <a:lnTo>
                    <a:pt x="864" y="209"/>
                  </a:lnTo>
                  <a:lnTo>
                    <a:pt x="884" y="280"/>
                  </a:lnTo>
                  <a:lnTo>
                    <a:pt x="833" y="309"/>
                  </a:lnTo>
                  <a:lnTo>
                    <a:pt x="817" y="333"/>
                  </a:lnTo>
                  <a:close/>
                </a:path>
              </a:pathLst>
            </a:custGeom>
            <a:grpFill/>
            <a:ln w="0">
              <a:solidFill>
                <a:srgbClr val="414455"/>
              </a:solidFill>
              <a:prstDash val="solid"/>
              <a:round/>
            </a:ln>
          </p:spPr>
          <p:txBody>
            <a:bodyPr/>
            <a:lstStyle/>
            <a:p>
              <a:endParaRPr lang="zh-CN" altLang="en-US"/>
            </a:p>
          </p:txBody>
        </p:sp>
        <p:sp>
          <p:nvSpPr>
            <p:cNvPr id="94" name="Freeform 114"/>
            <p:cNvSpPr/>
            <p:nvPr/>
          </p:nvSpPr>
          <p:spPr bwMode="gray">
            <a:xfrm>
              <a:off x="2685" y="3045"/>
              <a:ext cx="453" cy="398"/>
            </a:xfrm>
            <a:custGeom>
              <a:avLst/>
              <a:gdLst>
                <a:gd name="T0" fmla="*/ 221 w 907"/>
                <a:gd name="T1" fmla="*/ 85 h 796"/>
                <a:gd name="T2" fmla="*/ 221 w 907"/>
                <a:gd name="T3" fmla="*/ 106 h 796"/>
                <a:gd name="T4" fmla="*/ 226 w 907"/>
                <a:gd name="T5" fmla="*/ 130 h 796"/>
                <a:gd name="T6" fmla="*/ 217 w 907"/>
                <a:gd name="T7" fmla="*/ 139 h 796"/>
                <a:gd name="T8" fmla="*/ 209 w 907"/>
                <a:gd name="T9" fmla="*/ 152 h 796"/>
                <a:gd name="T10" fmla="*/ 195 w 907"/>
                <a:gd name="T11" fmla="*/ 160 h 796"/>
                <a:gd name="T12" fmla="*/ 179 w 907"/>
                <a:gd name="T13" fmla="*/ 159 h 796"/>
                <a:gd name="T14" fmla="*/ 165 w 907"/>
                <a:gd name="T15" fmla="*/ 174 h 796"/>
                <a:gd name="T16" fmla="*/ 150 w 907"/>
                <a:gd name="T17" fmla="*/ 168 h 796"/>
                <a:gd name="T18" fmla="*/ 134 w 907"/>
                <a:gd name="T19" fmla="*/ 164 h 796"/>
                <a:gd name="T20" fmla="*/ 120 w 907"/>
                <a:gd name="T21" fmla="*/ 174 h 796"/>
                <a:gd name="T22" fmla="*/ 105 w 907"/>
                <a:gd name="T23" fmla="*/ 184 h 796"/>
                <a:gd name="T24" fmla="*/ 98 w 907"/>
                <a:gd name="T25" fmla="*/ 196 h 796"/>
                <a:gd name="T26" fmla="*/ 70 w 907"/>
                <a:gd name="T27" fmla="*/ 185 h 796"/>
                <a:gd name="T28" fmla="*/ 48 w 907"/>
                <a:gd name="T29" fmla="*/ 199 h 796"/>
                <a:gd name="T30" fmla="*/ 44 w 907"/>
                <a:gd name="T31" fmla="*/ 187 h 796"/>
                <a:gd name="T32" fmla="*/ 34 w 907"/>
                <a:gd name="T33" fmla="*/ 168 h 796"/>
                <a:gd name="T34" fmla="*/ 41 w 907"/>
                <a:gd name="T35" fmla="*/ 126 h 796"/>
                <a:gd name="T36" fmla="*/ 27 w 907"/>
                <a:gd name="T37" fmla="*/ 116 h 796"/>
                <a:gd name="T38" fmla="*/ 6 w 907"/>
                <a:gd name="T39" fmla="*/ 118 h 796"/>
                <a:gd name="T40" fmla="*/ 0 w 907"/>
                <a:gd name="T41" fmla="*/ 98 h 796"/>
                <a:gd name="T42" fmla="*/ 21 w 907"/>
                <a:gd name="T43" fmla="*/ 88 h 796"/>
                <a:gd name="T44" fmla="*/ 30 w 907"/>
                <a:gd name="T45" fmla="*/ 86 h 796"/>
                <a:gd name="T46" fmla="*/ 59 w 907"/>
                <a:gd name="T47" fmla="*/ 83 h 796"/>
                <a:gd name="T48" fmla="*/ 78 w 907"/>
                <a:gd name="T49" fmla="*/ 69 h 796"/>
                <a:gd name="T50" fmla="*/ 98 w 907"/>
                <a:gd name="T51" fmla="*/ 48 h 796"/>
                <a:gd name="T52" fmla="*/ 78 w 907"/>
                <a:gd name="T53" fmla="*/ 42 h 796"/>
                <a:gd name="T54" fmla="*/ 90 w 907"/>
                <a:gd name="T55" fmla="*/ 22 h 796"/>
                <a:gd name="T56" fmla="*/ 122 w 907"/>
                <a:gd name="T57" fmla="*/ 35 h 796"/>
                <a:gd name="T58" fmla="*/ 132 w 907"/>
                <a:gd name="T59" fmla="*/ 19 h 796"/>
                <a:gd name="T60" fmla="*/ 139 w 907"/>
                <a:gd name="T61" fmla="*/ 5 h 796"/>
                <a:gd name="T62" fmla="*/ 157 w 907"/>
                <a:gd name="T63" fmla="*/ 9 h 796"/>
                <a:gd name="T64" fmla="*/ 175 w 907"/>
                <a:gd name="T65" fmla="*/ 22 h 796"/>
                <a:gd name="T66" fmla="*/ 195 w 907"/>
                <a:gd name="T67" fmla="*/ 41 h 796"/>
                <a:gd name="T68" fmla="*/ 216 w 907"/>
                <a:gd name="T69" fmla="*/ 52 h 796"/>
                <a:gd name="T70" fmla="*/ 208 w 907"/>
                <a:gd name="T71" fmla="*/ 78 h 796"/>
                <a:gd name="T72" fmla="*/ 0 60000 65536"/>
                <a:gd name="T73" fmla="*/ 0 60000 65536"/>
                <a:gd name="T74" fmla="*/ 0 60000 65536"/>
                <a:gd name="T75" fmla="*/ 0 60000 65536"/>
                <a:gd name="T76" fmla="*/ 0 60000 65536"/>
                <a:gd name="T77" fmla="*/ 0 60000 65536"/>
                <a:gd name="T78" fmla="*/ 0 60000 65536"/>
                <a:gd name="T79" fmla="*/ 0 60000 65536"/>
                <a:gd name="T80" fmla="*/ 0 60000 65536"/>
                <a:gd name="T81" fmla="*/ 0 60000 65536"/>
                <a:gd name="T82" fmla="*/ 0 60000 65536"/>
                <a:gd name="T83" fmla="*/ 0 60000 65536"/>
                <a:gd name="T84" fmla="*/ 0 60000 65536"/>
                <a:gd name="T85" fmla="*/ 0 60000 65536"/>
                <a:gd name="T86" fmla="*/ 0 60000 65536"/>
                <a:gd name="T87" fmla="*/ 0 60000 65536"/>
                <a:gd name="T88" fmla="*/ 0 60000 65536"/>
                <a:gd name="T89" fmla="*/ 0 60000 65536"/>
                <a:gd name="T90" fmla="*/ 0 60000 65536"/>
                <a:gd name="T91" fmla="*/ 0 60000 65536"/>
                <a:gd name="T92" fmla="*/ 0 60000 65536"/>
                <a:gd name="T93" fmla="*/ 0 60000 65536"/>
                <a:gd name="T94" fmla="*/ 0 60000 65536"/>
                <a:gd name="T95" fmla="*/ 0 60000 65536"/>
                <a:gd name="T96" fmla="*/ 0 60000 65536"/>
                <a:gd name="T97" fmla="*/ 0 60000 65536"/>
                <a:gd name="T98" fmla="*/ 0 60000 65536"/>
                <a:gd name="T99" fmla="*/ 0 60000 65536"/>
                <a:gd name="T100" fmla="*/ 0 60000 65536"/>
                <a:gd name="T101" fmla="*/ 0 60000 65536"/>
                <a:gd name="T102" fmla="*/ 0 60000 65536"/>
                <a:gd name="T103" fmla="*/ 0 60000 65536"/>
                <a:gd name="T104" fmla="*/ 0 60000 65536"/>
                <a:gd name="T105" fmla="*/ 0 60000 65536"/>
                <a:gd name="T106" fmla="*/ 0 60000 65536"/>
                <a:gd name="T107" fmla="*/ 0 60000 65536"/>
                <a:gd name="T108" fmla="*/ 0 w 907"/>
                <a:gd name="T109" fmla="*/ 0 h 796"/>
                <a:gd name="T110" fmla="*/ 907 w 907"/>
                <a:gd name="T111" fmla="*/ 796 h 796"/>
              </a:gdLst>
              <a:ahLst/>
              <a:cxnLst>
                <a:cxn ang="T72">
                  <a:pos x="T0" y="T1"/>
                </a:cxn>
                <a:cxn ang="T73">
                  <a:pos x="T2" y="T3"/>
                </a:cxn>
                <a:cxn ang="T74">
                  <a:pos x="T4" y="T5"/>
                </a:cxn>
                <a:cxn ang="T75">
                  <a:pos x="T6" y="T7"/>
                </a:cxn>
                <a:cxn ang="T76">
                  <a:pos x="T8" y="T9"/>
                </a:cxn>
                <a:cxn ang="T77">
                  <a:pos x="T10" y="T11"/>
                </a:cxn>
                <a:cxn ang="T78">
                  <a:pos x="T12" y="T13"/>
                </a:cxn>
                <a:cxn ang="T79">
                  <a:pos x="T14" y="T15"/>
                </a:cxn>
                <a:cxn ang="T80">
                  <a:pos x="T16" y="T17"/>
                </a:cxn>
                <a:cxn ang="T81">
                  <a:pos x="T18" y="T19"/>
                </a:cxn>
                <a:cxn ang="T82">
                  <a:pos x="T20" y="T21"/>
                </a:cxn>
                <a:cxn ang="T83">
                  <a:pos x="T22" y="T23"/>
                </a:cxn>
                <a:cxn ang="T84">
                  <a:pos x="T24" y="T25"/>
                </a:cxn>
                <a:cxn ang="T85">
                  <a:pos x="T26" y="T27"/>
                </a:cxn>
                <a:cxn ang="T86">
                  <a:pos x="T28" y="T29"/>
                </a:cxn>
                <a:cxn ang="T87">
                  <a:pos x="T30" y="T31"/>
                </a:cxn>
                <a:cxn ang="T88">
                  <a:pos x="T32" y="T33"/>
                </a:cxn>
                <a:cxn ang="T89">
                  <a:pos x="T34" y="T35"/>
                </a:cxn>
                <a:cxn ang="T90">
                  <a:pos x="T36" y="T37"/>
                </a:cxn>
                <a:cxn ang="T91">
                  <a:pos x="T38" y="T39"/>
                </a:cxn>
                <a:cxn ang="T92">
                  <a:pos x="T40" y="T41"/>
                </a:cxn>
                <a:cxn ang="T93">
                  <a:pos x="T42" y="T43"/>
                </a:cxn>
                <a:cxn ang="T94">
                  <a:pos x="T44" y="T45"/>
                </a:cxn>
                <a:cxn ang="T95">
                  <a:pos x="T46" y="T47"/>
                </a:cxn>
                <a:cxn ang="T96">
                  <a:pos x="T48" y="T49"/>
                </a:cxn>
                <a:cxn ang="T97">
                  <a:pos x="T50" y="T51"/>
                </a:cxn>
                <a:cxn ang="T98">
                  <a:pos x="T52" y="T53"/>
                </a:cxn>
                <a:cxn ang="T99">
                  <a:pos x="T54" y="T55"/>
                </a:cxn>
                <a:cxn ang="T100">
                  <a:pos x="T56" y="T57"/>
                </a:cxn>
                <a:cxn ang="T101">
                  <a:pos x="T58" y="T59"/>
                </a:cxn>
                <a:cxn ang="T102">
                  <a:pos x="T60" y="T61"/>
                </a:cxn>
                <a:cxn ang="T103">
                  <a:pos x="T62" y="T63"/>
                </a:cxn>
                <a:cxn ang="T104">
                  <a:pos x="T64" y="T65"/>
                </a:cxn>
                <a:cxn ang="T105">
                  <a:pos x="T66" y="T67"/>
                </a:cxn>
                <a:cxn ang="T106">
                  <a:pos x="T68" y="T69"/>
                </a:cxn>
                <a:cxn ang="T107">
                  <a:pos x="T70" y="T71"/>
                </a:cxn>
              </a:cxnLst>
              <a:rect l="T108" t="T109" r="T110" b="T111"/>
              <a:pathLst>
                <a:path w="907" h="796">
                  <a:moveTo>
                    <a:pt x="817" y="333"/>
                  </a:moveTo>
                  <a:lnTo>
                    <a:pt x="884" y="339"/>
                  </a:lnTo>
                  <a:lnTo>
                    <a:pt x="905" y="372"/>
                  </a:lnTo>
                  <a:lnTo>
                    <a:pt x="884" y="424"/>
                  </a:lnTo>
                  <a:lnTo>
                    <a:pt x="880" y="475"/>
                  </a:lnTo>
                  <a:lnTo>
                    <a:pt x="907" y="520"/>
                  </a:lnTo>
                  <a:lnTo>
                    <a:pt x="882" y="569"/>
                  </a:lnTo>
                  <a:lnTo>
                    <a:pt x="870" y="555"/>
                  </a:lnTo>
                  <a:lnTo>
                    <a:pt x="837" y="567"/>
                  </a:lnTo>
                  <a:lnTo>
                    <a:pt x="837" y="607"/>
                  </a:lnTo>
                  <a:lnTo>
                    <a:pt x="801" y="607"/>
                  </a:lnTo>
                  <a:lnTo>
                    <a:pt x="783" y="640"/>
                  </a:lnTo>
                  <a:lnTo>
                    <a:pt x="746" y="620"/>
                  </a:lnTo>
                  <a:lnTo>
                    <a:pt x="717" y="636"/>
                  </a:lnTo>
                  <a:lnTo>
                    <a:pt x="709" y="670"/>
                  </a:lnTo>
                  <a:lnTo>
                    <a:pt x="663" y="695"/>
                  </a:lnTo>
                  <a:lnTo>
                    <a:pt x="640" y="674"/>
                  </a:lnTo>
                  <a:lnTo>
                    <a:pt x="600" y="670"/>
                  </a:lnTo>
                  <a:lnTo>
                    <a:pt x="579" y="630"/>
                  </a:lnTo>
                  <a:lnTo>
                    <a:pt x="539" y="654"/>
                  </a:lnTo>
                  <a:lnTo>
                    <a:pt x="530" y="683"/>
                  </a:lnTo>
                  <a:lnTo>
                    <a:pt x="480" y="695"/>
                  </a:lnTo>
                  <a:lnTo>
                    <a:pt x="449" y="725"/>
                  </a:lnTo>
                  <a:lnTo>
                    <a:pt x="421" y="735"/>
                  </a:lnTo>
                  <a:lnTo>
                    <a:pt x="417" y="756"/>
                  </a:lnTo>
                  <a:lnTo>
                    <a:pt x="392" y="782"/>
                  </a:lnTo>
                  <a:lnTo>
                    <a:pt x="337" y="774"/>
                  </a:lnTo>
                  <a:lnTo>
                    <a:pt x="283" y="740"/>
                  </a:lnTo>
                  <a:lnTo>
                    <a:pt x="246" y="742"/>
                  </a:lnTo>
                  <a:lnTo>
                    <a:pt x="193" y="794"/>
                  </a:lnTo>
                  <a:lnTo>
                    <a:pt x="142" y="796"/>
                  </a:lnTo>
                  <a:lnTo>
                    <a:pt x="179" y="746"/>
                  </a:lnTo>
                  <a:lnTo>
                    <a:pt x="177" y="691"/>
                  </a:lnTo>
                  <a:lnTo>
                    <a:pt x="136" y="672"/>
                  </a:lnTo>
                  <a:lnTo>
                    <a:pt x="114" y="628"/>
                  </a:lnTo>
                  <a:lnTo>
                    <a:pt x="165" y="504"/>
                  </a:lnTo>
                  <a:lnTo>
                    <a:pt x="130" y="459"/>
                  </a:lnTo>
                  <a:lnTo>
                    <a:pt x="108" y="465"/>
                  </a:lnTo>
                  <a:lnTo>
                    <a:pt x="67" y="485"/>
                  </a:lnTo>
                  <a:lnTo>
                    <a:pt x="26" y="473"/>
                  </a:lnTo>
                  <a:lnTo>
                    <a:pt x="22" y="418"/>
                  </a:lnTo>
                  <a:lnTo>
                    <a:pt x="0" y="390"/>
                  </a:lnTo>
                  <a:lnTo>
                    <a:pt x="55" y="329"/>
                  </a:lnTo>
                  <a:lnTo>
                    <a:pt x="85" y="351"/>
                  </a:lnTo>
                  <a:lnTo>
                    <a:pt x="108" y="325"/>
                  </a:lnTo>
                  <a:lnTo>
                    <a:pt x="122" y="341"/>
                  </a:lnTo>
                  <a:lnTo>
                    <a:pt x="191" y="341"/>
                  </a:lnTo>
                  <a:lnTo>
                    <a:pt x="238" y="331"/>
                  </a:lnTo>
                  <a:lnTo>
                    <a:pt x="254" y="266"/>
                  </a:lnTo>
                  <a:lnTo>
                    <a:pt x="315" y="276"/>
                  </a:lnTo>
                  <a:lnTo>
                    <a:pt x="413" y="248"/>
                  </a:lnTo>
                  <a:lnTo>
                    <a:pt x="392" y="189"/>
                  </a:lnTo>
                  <a:lnTo>
                    <a:pt x="364" y="189"/>
                  </a:lnTo>
                  <a:lnTo>
                    <a:pt x="313" y="166"/>
                  </a:lnTo>
                  <a:lnTo>
                    <a:pt x="309" y="124"/>
                  </a:lnTo>
                  <a:lnTo>
                    <a:pt x="360" y="87"/>
                  </a:lnTo>
                  <a:lnTo>
                    <a:pt x="421" y="128"/>
                  </a:lnTo>
                  <a:lnTo>
                    <a:pt x="490" y="138"/>
                  </a:lnTo>
                  <a:lnTo>
                    <a:pt x="476" y="89"/>
                  </a:lnTo>
                  <a:lnTo>
                    <a:pt x="531" y="75"/>
                  </a:lnTo>
                  <a:lnTo>
                    <a:pt x="569" y="60"/>
                  </a:lnTo>
                  <a:lnTo>
                    <a:pt x="557" y="18"/>
                  </a:lnTo>
                  <a:lnTo>
                    <a:pt x="577" y="0"/>
                  </a:lnTo>
                  <a:lnTo>
                    <a:pt x="628" y="36"/>
                  </a:lnTo>
                  <a:lnTo>
                    <a:pt x="687" y="18"/>
                  </a:lnTo>
                  <a:lnTo>
                    <a:pt x="703" y="85"/>
                  </a:lnTo>
                  <a:lnTo>
                    <a:pt x="728" y="93"/>
                  </a:lnTo>
                  <a:lnTo>
                    <a:pt x="781" y="164"/>
                  </a:lnTo>
                  <a:lnTo>
                    <a:pt x="843" y="136"/>
                  </a:lnTo>
                  <a:lnTo>
                    <a:pt x="864" y="209"/>
                  </a:lnTo>
                  <a:lnTo>
                    <a:pt x="884" y="280"/>
                  </a:lnTo>
                  <a:lnTo>
                    <a:pt x="833" y="309"/>
                  </a:lnTo>
                  <a:lnTo>
                    <a:pt x="817" y="333"/>
                  </a:lnTo>
                </a:path>
              </a:pathLst>
            </a:custGeom>
            <a:grpFill/>
            <a:ln w="6350">
              <a:solidFill>
                <a:srgbClr val="414455"/>
              </a:solidFill>
              <a:prstDash val="solid"/>
              <a:round/>
            </a:ln>
          </p:spPr>
          <p:txBody>
            <a:bodyPr/>
            <a:lstStyle/>
            <a:p>
              <a:endParaRPr lang="zh-CN" altLang="en-US"/>
            </a:p>
          </p:txBody>
        </p:sp>
        <p:sp>
          <p:nvSpPr>
            <p:cNvPr id="95" name="Freeform 115"/>
            <p:cNvSpPr/>
            <p:nvPr/>
          </p:nvSpPr>
          <p:spPr bwMode="gray">
            <a:xfrm>
              <a:off x="3094" y="2950"/>
              <a:ext cx="402" cy="458"/>
            </a:xfrm>
            <a:custGeom>
              <a:avLst/>
              <a:gdLst>
                <a:gd name="T0" fmla="*/ 186 w 805"/>
                <a:gd name="T1" fmla="*/ 44 h 917"/>
                <a:gd name="T2" fmla="*/ 191 w 805"/>
                <a:gd name="T3" fmla="*/ 62 h 917"/>
                <a:gd name="T4" fmla="*/ 185 w 805"/>
                <a:gd name="T5" fmla="*/ 74 h 917"/>
                <a:gd name="T6" fmla="*/ 176 w 805"/>
                <a:gd name="T7" fmla="*/ 80 h 917"/>
                <a:gd name="T8" fmla="*/ 171 w 805"/>
                <a:gd name="T9" fmla="*/ 98 h 917"/>
                <a:gd name="T10" fmla="*/ 184 w 805"/>
                <a:gd name="T11" fmla="*/ 111 h 917"/>
                <a:gd name="T12" fmla="*/ 186 w 805"/>
                <a:gd name="T13" fmla="*/ 132 h 917"/>
                <a:gd name="T14" fmla="*/ 196 w 805"/>
                <a:gd name="T15" fmla="*/ 139 h 917"/>
                <a:gd name="T16" fmla="*/ 201 w 805"/>
                <a:gd name="T17" fmla="*/ 156 h 917"/>
                <a:gd name="T18" fmla="*/ 194 w 805"/>
                <a:gd name="T19" fmla="*/ 172 h 917"/>
                <a:gd name="T20" fmla="*/ 195 w 805"/>
                <a:gd name="T21" fmla="*/ 186 h 917"/>
                <a:gd name="T22" fmla="*/ 181 w 805"/>
                <a:gd name="T23" fmla="*/ 194 h 917"/>
                <a:gd name="T24" fmla="*/ 168 w 805"/>
                <a:gd name="T25" fmla="*/ 186 h 917"/>
                <a:gd name="T26" fmla="*/ 143 w 805"/>
                <a:gd name="T27" fmla="*/ 204 h 917"/>
                <a:gd name="T28" fmla="*/ 129 w 805"/>
                <a:gd name="T29" fmla="*/ 206 h 917"/>
                <a:gd name="T30" fmla="*/ 129 w 805"/>
                <a:gd name="T31" fmla="*/ 220 h 917"/>
                <a:gd name="T32" fmla="*/ 123 w 805"/>
                <a:gd name="T33" fmla="*/ 223 h 917"/>
                <a:gd name="T34" fmla="*/ 114 w 805"/>
                <a:gd name="T35" fmla="*/ 223 h 917"/>
                <a:gd name="T36" fmla="*/ 104 w 805"/>
                <a:gd name="T37" fmla="*/ 229 h 917"/>
                <a:gd name="T38" fmla="*/ 104 w 805"/>
                <a:gd name="T39" fmla="*/ 218 h 917"/>
                <a:gd name="T40" fmla="*/ 100 w 805"/>
                <a:gd name="T41" fmla="*/ 212 h 917"/>
                <a:gd name="T42" fmla="*/ 83 w 805"/>
                <a:gd name="T43" fmla="*/ 212 h 917"/>
                <a:gd name="T44" fmla="*/ 96 w 805"/>
                <a:gd name="T45" fmla="*/ 196 h 917"/>
                <a:gd name="T46" fmla="*/ 97 w 805"/>
                <a:gd name="T47" fmla="*/ 181 h 917"/>
                <a:gd name="T48" fmla="*/ 90 w 805"/>
                <a:gd name="T49" fmla="*/ 176 h 917"/>
                <a:gd name="T50" fmla="*/ 90 w 805"/>
                <a:gd name="T51" fmla="*/ 161 h 917"/>
                <a:gd name="T52" fmla="*/ 82 w 805"/>
                <a:gd name="T53" fmla="*/ 159 h 917"/>
                <a:gd name="T54" fmla="*/ 74 w 805"/>
                <a:gd name="T55" fmla="*/ 163 h 917"/>
                <a:gd name="T56" fmla="*/ 64 w 805"/>
                <a:gd name="T57" fmla="*/ 160 h 917"/>
                <a:gd name="T58" fmla="*/ 53 w 805"/>
                <a:gd name="T59" fmla="*/ 175 h 917"/>
                <a:gd name="T60" fmla="*/ 47 w 805"/>
                <a:gd name="T61" fmla="*/ 168 h 917"/>
                <a:gd name="T62" fmla="*/ 40 w 805"/>
                <a:gd name="T63" fmla="*/ 166 h 917"/>
                <a:gd name="T64" fmla="*/ 37 w 805"/>
                <a:gd name="T65" fmla="*/ 178 h 917"/>
                <a:gd name="T66" fmla="*/ 22 w 805"/>
                <a:gd name="T67" fmla="*/ 177 h 917"/>
                <a:gd name="T68" fmla="*/ 15 w 805"/>
                <a:gd name="T69" fmla="*/ 166 h 917"/>
                <a:gd name="T70" fmla="*/ 16 w 805"/>
                <a:gd name="T71" fmla="*/ 153 h 917"/>
                <a:gd name="T72" fmla="*/ 21 w 805"/>
                <a:gd name="T73" fmla="*/ 140 h 917"/>
                <a:gd name="T74" fmla="*/ 16 w 805"/>
                <a:gd name="T75" fmla="*/ 132 h 917"/>
                <a:gd name="T76" fmla="*/ 0 w 805"/>
                <a:gd name="T77" fmla="*/ 130 h 917"/>
                <a:gd name="T78" fmla="*/ 3 w 805"/>
                <a:gd name="T79" fmla="*/ 124 h 917"/>
                <a:gd name="T80" fmla="*/ 15 w 805"/>
                <a:gd name="T81" fmla="*/ 117 h 917"/>
                <a:gd name="T82" fmla="*/ 6 w 805"/>
                <a:gd name="T83" fmla="*/ 81 h 917"/>
                <a:gd name="T84" fmla="*/ 6 w 805"/>
                <a:gd name="T85" fmla="*/ 68 h 917"/>
                <a:gd name="T86" fmla="*/ 3 w 805"/>
                <a:gd name="T87" fmla="*/ 46 h 917"/>
                <a:gd name="T88" fmla="*/ 10 w 805"/>
                <a:gd name="T89" fmla="*/ 30 h 917"/>
                <a:gd name="T90" fmla="*/ 25 w 805"/>
                <a:gd name="T91" fmla="*/ 17 h 917"/>
                <a:gd name="T92" fmla="*/ 49 w 805"/>
                <a:gd name="T93" fmla="*/ 21 h 917"/>
                <a:gd name="T94" fmla="*/ 53 w 805"/>
                <a:gd name="T95" fmla="*/ 14 h 917"/>
                <a:gd name="T96" fmla="*/ 45 w 805"/>
                <a:gd name="T97" fmla="*/ 4 h 917"/>
                <a:gd name="T98" fmla="*/ 63 w 805"/>
                <a:gd name="T99" fmla="*/ 0 h 917"/>
                <a:gd name="T100" fmla="*/ 85 w 805"/>
                <a:gd name="T101" fmla="*/ 6 h 917"/>
                <a:gd name="T102" fmla="*/ 102 w 805"/>
                <a:gd name="T103" fmla="*/ 7 h 917"/>
                <a:gd name="T104" fmla="*/ 117 w 805"/>
                <a:gd name="T105" fmla="*/ 17 h 917"/>
                <a:gd name="T106" fmla="*/ 132 w 805"/>
                <a:gd name="T107" fmla="*/ 8 h 917"/>
                <a:gd name="T108" fmla="*/ 140 w 805"/>
                <a:gd name="T109" fmla="*/ 10 h 917"/>
                <a:gd name="T110" fmla="*/ 141 w 805"/>
                <a:gd name="T111" fmla="*/ 18 h 917"/>
                <a:gd name="T112" fmla="*/ 159 w 805"/>
                <a:gd name="T113" fmla="*/ 6 h 917"/>
                <a:gd name="T114" fmla="*/ 167 w 805"/>
                <a:gd name="T115" fmla="*/ 14 h 917"/>
                <a:gd name="T116" fmla="*/ 166 w 805"/>
                <a:gd name="T117" fmla="*/ 28 h 917"/>
                <a:gd name="T118" fmla="*/ 178 w 805"/>
                <a:gd name="T119" fmla="*/ 31 h 917"/>
                <a:gd name="T120" fmla="*/ 186 w 805"/>
                <a:gd name="T121" fmla="*/ 44 h 917"/>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60000 65536"/>
                <a:gd name="T151" fmla="*/ 0 60000 65536"/>
                <a:gd name="T152" fmla="*/ 0 60000 65536"/>
                <a:gd name="T153" fmla="*/ 0 60000 65536"/>
                <a:gd name="T154" fmla="*/ 0 60000 65536"/>
                <a:gd name="T155" fmla="*/ 0 60000 65536"/>
                <a:gd name="T156" fmla="*/ 0 60000 65536"/>
                <a:gd name="T157" fmla="*/ 0 60000 65536"/>
                <a:gd name="T158" fmla="*/ 0 60000 65536"/>
                <a:gd name="T159" fmla="*/ 0 60000 65536"/>
                <a:gd name="T160" fmla="*/ 0 60000 65536"/>
                <a:gd name="T161" fmla="*/ 0 60000 65536"/>
                <a:gd name="T162" fmla="*/ 0 60000 65536"/>
                <a:gd name="T163" fmla="*/ 0 60000 65536"/>
                <a:gd name="T164" fmla="*/ 0 60000 65536"/>
                <a:gd name="T165" fmla="*/ 0 60000 65536"/>
                <a:gd name="T166" fmla="*/ 0 60000 65536"/>
                <a:gd name="T167" fmla="*/ 0 60000 65536"/>
                <a:gd name="T168" fmla="*/ 0 60000 65536"/>
                <a:gd name="T169" fmla="*/ 0 60000 65536"/>
                <a:gd name="T170" fmla="*/ 0 60000 65536"/>
                <a:gd name="T171" fmla="*/ 0 60000 65536"/>
                <a:gd name="T172" fmla="*/ 0 60000 65536"/>
                <a:gd name="T173" fmla="*/ 0 60000 65536"/>
                <a:gd name="T174" fmla="*/ 0 60000 65536"/>
                <a:gd name="T175" fmla="*/ 0 60000 65536"/>
                <a:gd name="T176" fmla="*/ 0 60000 65536"/>
                <a:gd name="T177" fmla="*/ 0 60000 65536"/>
                <a:gd name="T178" fmla="*/ 0 60000 65536"/>
                <a:gd name="T179" fmla="*/ 0 60000 65536"/>
                <a:gd name="T180" fmla="*/ 0 60000 65536"/>
                <a:gd name="T181" fmla="*/ 0 60000 65536"/>
                <a:gd name="T182" fmla="*/ 0 60000 65536"/>
                <a:gd name="T183" fmla="*/ 0 w 805"/>
                <a:gd name="T184" fmla="*/ 0 h 917"/>
                <a:gd name="T185" fmla="*/ 805 w 805"/>
                <a:gd name="T186" fmla="*/ 917 h 917"/>
              </a:gdLst>
              <a:ahLst/>
              <a:cxnLst>
                <a:cxn ang="T122">
                  <a:pos x="T0" y="T1"/>
                </a:cxn>
                <a:cxn ang="T123">
                  <a:pos x="T2" y="T3"/>
                </a:cxn>
                <a:cxn ang="T124">
                  <a:pos x="T4" y="T5"/>
                </a:cxn>
                <a:cxn ang="T125">
                  <a:pos x="T6" y="T7"/>
                </a:cxn>
                <a:cxn ang="T126">
                  <a:pos x="T8" y="T9"/>
                </a:cxn>
                <a:cxn ang="T127">
                  <a:pos x="T10" y="T11"/>
                </a:cxn>
                <a:cxn ang="T128">
                  <a:pos x="T12" y="T13"/>
                </a:cxn>
                <a:cxn ang="T129">
                  <a:pos x="T14" y="T15"/>
                </a:cxn>
                <a:cxn ang="T130">
                  <a:pos x="T16" y="T17"/>
                </a:cxn>
                <a:cxn ang="T131">
                  <a:pos x="T18" y="T19"/>
                </a:cxn>
                <a:cxn ang="T132">
                  <a:pos x="T20" y="T21"/>
                </a:cxn>
                <a:cxn ang="T133">
                  <a:pos x="T22" y="T23"/>
                </a:cxn>
                <a:cxn ang="T134">
                  <a:pos x="T24" y="T25"/>
                </a:cxn>
                <a:cxn ang="T135">
                  <a:pos x="T26" y="T27"/>
                </a:cxn>
                <a:cxn ang="T136">
                  <a:pos x="T28" y="T29"/>
                </a:cxn>
                <a:cxn ang="T137">
                  <a:pos x="T30" y="T31"/>
                </a:cxn>
                <a:cxn ang="T138">
                  <a:pos x="T32" y="T33"/>
                </a:cxn>
                <a:cxn ang="T139">
                  <a:pos x="T34" y="T35"/>
                </a:cxn>
                <a:cxn ang="T140">
                  <a:pos x="T36" y="T37"/>
                </a:cxn>
                <a:cxn ang="T141">
                  <a:pos x="T38" y="T39"/>
                </a:cxn>
                <a:cxn ang="T142">
                  <a:pos x="T40" y="T41"/>
                </a:cxn>
                <a:cxn ang="T143">
                  <a:pos x="T42" y="T43"/>
                </a:cxn>
                <a:cxn ang="T144">
                  <a:pos x="T44" y="T45"/>
                </a:cxn>
                <a:cxn ang="T145">
                  <a:pos x="T46" y="T47"/>
                </a:cxn>
                <a:cxn ang="T146">
                  <a:pos x="T48" y="T49"/>
                </a:cxn>
                <a:cxn ang="T147">
                  <a:pos x="T50" y="T51"/>
                </a:cxn>
                <a:cxn ang="T148">
                  <a:pos x="T52" y="T53"/>
                </a:cxn>
                <a:cxn ang="T149">
                  <a:pos x="T54" y="T55"/>
                </a:cxn>
                <a:cxn ang="T150">
                  <a:pos x="T56" y="T57"/>
                </a:cxn>
                <a:cxn ang="T151">
                  <a:pos x="T58" y="T59"/>
                </a:cxn>
                <a:cxn ang="T152">
                  <a:pos x="T60" y="T61"/>
                </a:cxn>
                <a:cxn ang="T153">
                  <a:pos x="T62" y="T63"/>
                </a:cxn>
                <a:cxn ang="T154">
                  <a:pos x="T64" y="T65"/>
                </a:cxn>
                <a:cxn ang="T155">
                  <a:pos x="T66" y="T67"/>
                </a:cxn>
                <a:cxn ang="T156">
                  <a:pos x="T68" y="T69"/>
                </a:cxn>
                <a:cxn ang="T157">
                  <a:pos x="T70" y="T71"/>
                </a:cxn>
                <a:cxn ang="T158">
                  <a:pos x="T72" y="T73"/>
                </a:cxn>
                <a:cxn ang="T159">
                  <a:pos x="T74" y="T75"/>
                </a:cxn>
                <a:cxn ang="T160">
                  <a:pos x="T76" y="T77"/>
                </a:cxn>
                <a:cxn ang="T161">
                  <a:pos x="T78" y="T79"/>
                </a:cxn>
                <a:cxn ang="T162">
                  <a:pos x="T80" y="T81"/>
                </a:cxn>
                <a:cxn ang="T163">
                  <a:pos x="T82" y="T83"/>
                </a:cxn>
                <a:cxn ang="T164">
                  <a:pos x="T84" y="T85"/>
                </a:cxn>
                <a:cxn ang="T165">
                  <a:pos x="T86" y="T87"/>
                </a:cxn>
                <a:cxn ang="T166">
                  <a:pos x="T88" y="T89"/>
                </a:cxn>
                <a:cxn ang="T167">
                  <a:pos x="T90" y="T91"/>
                </a:cxn>
                <a:cxn ang="T168">
                  <a:pos x="T92" y="T93"/>
                </a:cxn>
                <a:cxn ang="T169">
                  <a:pos x="T94" y="T95"/>
                </a:cxn>
                <a:cxn ang="T170">
                  <a:pos x="T96" y="T97"/>
                </a:cxn>
                <a:cxn ang="T171">
                  <a:pos x="T98" y="T99"/>
                </a:cxn>
                <a:cxn ang="T172">
                  <a:pos x="T100" y="T101"/>
                </a:cxn>
                <a:cxn ang="T173">
                  <a:pos x="T102" y="T103"/>
                </a:cxn>
                <a:cxn ang="T174">
                  <a:pos x="T104" y="T105"/>
                </a:cxn>
                <a:cxn ang="T175">
                  <a:pos x="T106" y="T107"/>
                </a:cxn>
                <a:cxn ang="T176">
                  <a:pos x="T108" y="T109"/>
                </a:cxn>
                <a:cxn ang="T177">
                  <a:pos x="T110" y="T111"/>
                </a:cxn>
                <a:cxn ang="T178">
                  <a:pos x="T112" y="T113"/>
                </a:cxn>
                <a:cxn ang="T179">
                  <a:pos x="T114" y="T115"/>
                </a:cxn>
                <a:cxn ang="T180">
                  <a:pos x="T116" y="T117"/>
                </a:cxn>
                <a:cxn ang="T181">
                  <a:pos x="T118" y="T119"/>
                </a:cxn>
                <a:cxn ang="T182">
                  <a:pos x="T120" y="T121"/>
                </a:cxn>
              </a:cxnLst>
              <a:rect l="T183" t="T184" r="T185" b="T186"/>
              <a:pathLst>
                <a:path w="805" h="917">
                  <a:moveTo>
                    <a:pt x="746" y="177"/>
                  </a:moveTo>
                  <a:lnTo>
                    <a:pt x="766" y="251"/>
                  </a:lnTo>
                  <a:lnTo>
                    <a:pt x="740" y="299"/>
                  </a:lnTo>
                  <a:lnTo>
                    <a:pt x="707" y="322"/>
                  </a:lnTo>
                  <a:lnTo>
                    <a:pt x="685" y="393"/>
                  </a:lnTo>
                  <a:lnTo>
                    <a:pt x="736" y="446"/>
                  </a:lnTo>
                  <a:lnTo>
                    <a:pt x="746" y="531"/>
                  </a:lnTo>
                  <a:lnTo>
                    <a:pt x="787" y="557"/>
                  </a:lnTo>
                  <a:lnTo>
                    <a:pt x="805" y="627"/>
                  </a:lnTo>
                  <a:lnTo>
                    <a:pt x="777" y="688"/>
                  </a:lnTo>
                  <a:lnTo>
                    <a:pt x="781" y="747"/>
                  </a:lnTo>
                  <a:lnTo>
                    <a:pt x="724" y="777"/>
                  </a:lnTo>
                  <a:lnTo>
                    <a:pt x="673" y="747"/>
                  </a:lnTo>
                  <a:lnTo>
                    <a:pt x="573" y="816"/>
                  </a:lnTo>
                  <a:lnTo>
                    <a:pt x="518" y="824"/>
                  </a:lnTo>
                  <a:lnTo>
                    <a:pt x="518" y="881"/>
                  </a:lnTo>
                  <a:lnTo>
                    <a:pt x="492" y="895"/>
                  </a:lnTo>
                  <a:lnTo>
                    <a:pt x="457" y="895"/>
                  </a:lnTo>
                  <a:lnTo>
                    <a:pt x="419" y="917"/>
                  </a:lnTo>
                  <a:lnTo>
                    <a:pt x="419" y="873"/>
                  </a:lnTo>
                  <a:lnTo>
                    <a:pt x="403" y="848"/>
                  </a:lnTo>
                  <a:lnTo>
                    <a:pt x="333" y="850"/>
                  </a:lnTo>
                  <a:lnTo>
                    <a:pt x="384" y="787"/>
                  </a:lnTo>
                  <a:lnTo>
                    <a:pt x="388" y="726"/>
                  </a:lnTo>
                  <a:lnTo>
                    <a:pt x="362" y="706"/>
                  </a:lnTo>
                  <a:lnTo>
                    <a:pt x="362" y="647"/>
                  </a:lnTo>
                  <a:lnTo>
                    <a:pt x="329" y="637"/>
                  </a:lnTo>
                  <a:lnTo>
                    <a:pt x="297" y="655"/>
                  </a:lnTo>
                  <a:lnTo>
                    <a:pt x="256" y="643"/>
                  </a:lnTo>
                  <a:lnTo>
                    <a:pt x="214" y="700"/>
                  </a:lnTo>
                  <a:lnTo>
                    <a:pt x="191" y="673"/>
                  </a:lnTo>
                  <a:lnTo>
                    <a:pt x="163" y="667"/>
                  </a:lnTo>
                  <a:lnTo>
                    <a:pt x="148" y="714"/>
                  </a:lnTo>
                  <a:lnTo>
                    <a:pt x="88" y="708"/>
                  </a:lnTo>
                  <a:lnTo>
                    <a:pt x="61" y="667"/>
                  </a:lnTo>
                  <a:lnTo>
                    <a:pt x="65" y="614"/>
                  </a:lnTo>
                  <a:lnTo>
                    <a:pt x="86" y="562"/>
                  </a:lnTo>
                  <a:lnTo>
                    <a:pt x="65" y="529"/>
                  </a:lnTo>
                  <a:lnTo>
                    <a:pt x="0" y="523"/>
                  </a:lnTo>
                  <a:lnTo>
                    <a:pt x="14" y="499"/>
                  </a:lnTo>
                  <a:lnTo>
                    <a:pt x="63" y="468"/>
                  </a:lnTo>
                  <a:lnTo>
                    <a:pt x="24" y="326"/>
                  </a:lnTo>
                  <a:lnTo>
                    <a:pt x="25" y="275"/>
                  </a:lnTo>
                  <a:lnTo>
                    <a:pt x="14" y="185"/>
                  </a:lnTo>
                  <a:lnTo>
                    <a:pt x="41" y="120"/>
                  </a:lnTo>
                  <a:lnTo>
                    <a:pt x="100" y="68"/>
                  </a:lnTo>
                  <a:lnTo>
                    <a:pt x="199" y="84"/>
                  </a:lnTo>
                  <a:lnTo>
                    <a:pt x="212" y="59"/>
                  </a:lnTo>
                  <a:lnTo>
                    <a:pt x="183" y="17"/>
                  </a:lnTo>
                  <a:lnTo>
                    <a:pt x="252" y="0"/>
                  </a:lnTo>
                  <a:lnTo>
                    <a:pt x="340" y="27"/>
                  </a:lnTo>
                  <a:lnTo>
                    <a:pt x="411" y="31"/>
                  </a:lnTo>
                  <a:lnTo>
                    <a:pt x="468" y="70"/>
                  </a:lnTo>
                  <a:lnTo>
                    <a:pt x="529" y="35"/>
                  </a:lnTo>
                  <a:lnTo>
                    <a:pt x="561" y="41"/>
                  </a:lnTo>
                  <a:lnTo>
                    <a:pt x="567" y="74"/>
                  </a:lnTo>
                  <a:lnTo>
                    <a:pt x="638" y="25"/>
                  </a:lnTo>
                  <a:lnTo>
                    <a:pt x="671" y="59"/>
                  </a:lnTo>
                  <a:lnTo>
                    <a:pt x="665" y="112"/>
                  </a:lnTo>
                  <a:lnTo>
                    <a:pt x="712" y="126"/>
                  </a:lnTo>
                  <a:lnTo>
                    <a:pt x="746" y="177"/>
                  </a:lnTo>
                  <a:close/>
                </a:path>
              </a:pathLst>
            </a:custGeom>
            <a:grpFill/>
            <a:ln w="0">
              <a:solidFill>
                <a:srgbClr val="414455"/>
              </a:solidFill>
              <a:prstDash val="solid"/>
              <a:round/>
            </a:ln>
          </p:spPr>
          <p:txBody>
            <a:bodyPr/>
            <a:lstStyle/>
            <a:p>
              <a:endParaRPr lang="zh-CN" altLang="en-US"/>
            </a:p>
          </p:txBody>
        </p:sp>
        <p:sp>
          <p:nvSpPr>
            <p:cNvPr id="96" name="Freeform 116"/>
            <p:cNvSpPr/>
            <p:nvPr/>
          </p:nvSpPr>
          <p:spPr bwMode="gray">
            <a:xfrm>
              <a:off x="3094" y="2950"/>
              <a:ext cx="402" cy="458"/>
            </a:xfrm>
            <a:custGeom>
              <a:avLst/>
              <a:gdLst>
                <a:gd name="T0" fmla="*/ 186 w 805"/>
                <a:gd name="T1" fmla="*/ 44 h 917"/>
                <a:gd name="T2" fmla="*/ 191 w 805"/>
                <a:gd name="T3" fmla="*/ 62 h 917"/>
                <a:gd name="T4" fmla="*/ 185 w 805"/>
                <a:gd name="T5" fmla="*/ 74 h 917"/>
                <a:gd name="T6" fmla="*/ 176 w 805"/>
                <a:gd name="T7" fmla="*/ 80 h 917"/>
                <a:gd name="T8" fmla="*/ 171 w 805"/>
                <a:gd name="T9" fmla="*/ 98 h 917"/>
                <a:gd name="T10" fmla="*/ 184 w 805"/>
                <a:gd name="T11" fmla="*/ 111 h 917"/>
                <a:gd name="T12" fmla="*/ 186 w 805"/>
                <a:gd name="T13" fmla="*/ 132 h 917"/>
                <a:gd name="T14" fmla="*/ 196 w 805"/>
                <a:gd name="T15" fmla="*/ 139 h 917"/>
                <a:gd name="T16" fmla="*/ 201 w 805"/>
                <a:gd name="T17" fmla="*/ 156 h 917"/>
                <a:gd name="T18" fmla="*/ 194 w 805"/>
                <a:gd name="T19" fmla="*/ 172 h 917"/>
                <a:gd name="T20" fmla="*/ 195 w 805"/>
                <a:gd name="T21" fmla="*/ 186 h 917"/>
                <a:gd name="T22" fmla="*/ 181 w 805"/>
                <a:gd name="T23" fmla="*/ 194 h 917"/>
                <a:gd name="T24" fmla="*/ 168 w 805"/>
                <a:gd name="T25" fmla="*/ 186 h 917"/>
                <a:gd name="T26" fmla="*/ 143 w 805"/>
                <a:gd name="T27" fmla="*/ 204 h 917"/>
                <a:gd name="T28" fmla="*/ 129 w 805"/>
                <a:gd name="T29" fmla="*/ 206 h 917"/>
                <a:gd name="T30" fmla="*/ 129 w 805"/>
                <a:gd name="T31" fmla="*/ 220 h 917"/>
                <a:gd name="T32" fmla="*/ 123 w 805"/>
                <a:gd name="T33" fmla="*/ 223 h 917"/>
                <a:gd name="T34" fmla="*/ 114 w 805"/>
                <a:gd name="T35" fmla="*/ 223 h 917"/>
                <a:gd name="T36" fmla="*/ 104 w 805"/>
                <a:gd name="T37" fmla="*/ 229 h 917"/>
                <a:gd name="T38" fmla="*/ 104 w 805"/>
                <a:gd name="T39" fmla="*/ 218 h 917"/>
                <a:gd name="T40" fmla="*/ 100 w 805"/>
                <a:gd name="T41" fmla="*/ 212 h 917"/>
                <a:gd name="T42" fmla="*/ 83 w 805"/>
                <a:gd name="T43" fmla="*/ 212 h 917"/>
                <a:gd name="T44" fmla="*/ 96 w 805"/>
                <a:gd name="T45" fmla="*/ 196 h 917"/>
                <a:gd name="T46" fmla="*/ 97 w 805"/>
                <a:gd name="T47" fmla="*/ 181 h 917"/>
                <a:gd name="T48" fmla="*/ 90 w 805"/>
                <a:gd name="T49" fmla="*/ 176 h 917"/>
                <a:gd name="T50" fmla="*/ 90 w 805"/>
                <a:gd name="T51" fmla="*/ 161 h 917"/>
                <a:gd name="T52" fmla="*/ 82 w 805"/>
                <a:gd name="T53" fmla="*/ 159 h 917"/>
                <a:gd name="T54" fmla="*/ 74 w 805"/>
                <a:gd name="T55" fmla="*/ 163 h 917"/>
                <a:gd name="T56" fmla="*/ 64 w 805"/>
                <a:gd name="T57" fmla="*/ 160 h 917"/>
                <a:gd name="T58" fmla="*/ 53 w 805"/>
                <a:gd name="T59" fmla="*/ 175 h 917"/>
                <a:gd name="T60" fmla="*/ 47 w 805"/>
                <a:gd name="T61" fmla="*/ 168 h 917"/>
                <a:gd name="T62" fmla="*/ 40 w 805"/>
                <a:gd name="T63" fmla="*/ 166 h 917"/>
                <a:gd name="T64" fmla="*/ 37 w 805"/>
                <a:gd name="T65" fmla="*/ 178 h 917"/>
                <a:gd name="T66" fmla="*/ 22 w 805"/>
                <a:gd name="T67" fmla="*/ 177 h 917"/>
                <a:gd name="T68" fmla="*/ 15 w 805"/>
                <a:gd name="T69" fmla="*/ 166 h 917"/>
                <a:gd name="T70" fmla="*/ 16 w 805"/>
                <a:gd name="T71" fmla="*/ 153 h 917"/>
                <a:gd name="T72" fmla="*/ 21 w 805"/>
                <a:gd name="T73" fmla="*/ 140 h 917"/>
                <a:gd name="T74" fmla="*/ 16 w 805"/>
                <a:gd name="T75" fmla="*/ 132 h 917"/>
                <a:gd name="T76" fmla="*/ 0 w 805"/>
                <a:gd name="T77" fmla="*/ 130 h 917"/>
                <a:gd name="T78" fmla="*/ 3 w 805"/>
                <a:gd name="T79" fmla="*/ 124 h 917"/>
                <a:gd name="T80" fmla="*/ 15 w 805"/>
                <a:gd name="T81" fmla="*/ 117 h 917"/>
                <a:gd name="T82" fmla="*/ 6 w 805"/>
                <a:gd name="T83" fmla="*/ 81 h 917"/>
                <a:gd name="T84" fmla="*/ 6 w 805"/>
                <a:gd name="T85" fmla="*/ 68 h 917"/>
                <a:gd name="T86" fmla="*/ 3 w 805"/>
                <a:gd name="T87" fmla="*/ 46 h 917"/>
                <a:gd name="T88" fmla="*/ 10 w 805"/>
                <a:gd name="T89" fmla="*/ 30 h 917"/>
                <a:gd name="T90" fmla="*/ 25 w 805"/>
                <a:gd name="T91" fmla="*/ 17 h 917"/>
                <a:gd name="T92" fmla="*/ 49 w 805"/>
                <a:gd name="T93" fmla="*/ 21 h 917"/>
                <a:gd name="T94" fmla="*/ 53 w 805"/>
                <a:gd name="T95" fmla="*/ 14 h 917"/>
                <a:gd name="T96" fmla="*/ 45 w 805"/>
                <a:gd name="T97" fmla="*/ 4 h 917"/>
                <a:gd name="T98" fmla="*/ 63 w 805"/>
                <a:gd name="T99" fmla="*/ 0 h 917"/>
                <a:gd name="T100" fmla="*/ 85 w 805"/>
                <a:gd name="T101" fmla="*/ 6 h 917"/>
                <a:gd name="T102" fmla="*/ 102 w 805"/>
                <a:gd name="T103" fmla="*/ 7 h 917"/>
                <a:gd name="T104" fmla="*/ 117 w 805"/>
                <a:gd name="T105" fmla="*/ 17 h 917"/>
                <a:gd name="T106" fmla="*/ 132 w 805"/>
                <a:gd name="T107" fmla="*/ 8 h 917"/>
                <a:gd name="T108" fmla="*/ 140 w 805"/>
                <a:gd name="T109" fmla="*/ 10 h 917"/>
                <a:gd name="T110" fmla="*/ 141 w 805"/>
                <a:gd name="T111" fmla="*/ 18 h 917"/>
                <a:gd name="T112" fmla="*/ 159 w 805"/>
                <a:gd name="T113" fmla="*/ 6 h 917"/>
                <a:gd name="T114" fmla="*/ 167 w 805"/>
                <a:gd name="T115" fmla="*/ 14 h 917"/>
                <a:gd name="T116" fmla="*/ 166 w 805"/>
                <a:gd name="T117" fmla="*/ 28 h 917"/>
                <a:gd name="T118" fmla="*/ 178 w 805"/>
                <a:gd name="T119" fmla="*/ 31 h 917"/>
                <a:gd name="T120" fmla="*/ 186 w 805"/>
                <a:gd name="T121" fmla="*/ 44 h 917"/>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60000 65536"/>
                <a:gd name="T151" fmla="*/ 0 60000 65536"/>
                <a:gd name="T152" fmla="*/ 0 60000 65536"/>
                <a:gd name="T153" fmla="*/ 0 60000 65536"/>
                <a:gd name="T154" fmla="*/ 0 60000 65536"/>
                <a:gd name="T155" fmla="*/ 0 60000 65536"/>
                <a:gd name="T156" fmla="*/ 0 60000 65536"/>
                <a:gd name="T157" fmla="*/ 0 60000 65536"/>
                <a:gd name="T158" fmla="*/ 0 60000 65536"/>
                <a:gd name="T159" fmla="*/ 0 60000 65536"/>
                <a:gd name="T160" fmla="*/ 0 60000 65536"/>
                <a:gd name="T161" fmla="*/ 0 60000 65536"/>
                <a:gd name="T162" fmla="*/ 0 60000 65536"/>
                <a:gd name="T163" fmla="*/ 0 60000 65536"/>
                <a:gd name="T164" fmla="*/ 0 60000 65536"/>
                <a:gd name="T165" fmla="*/ 0 60000 65536"/>
                <a:gd name="T166" fmla="*/ 0 60000 65536"/>
                <a:gd name="T167" fmla="*/ 0 60000 65536"/>
                <a:gd name="T168" fmla="*/ 0 60000 65536"/>
                <a:gd name="T169" fmla="*/ 0 60000 65536"/>
                <a:gd name="T170" fmla="*/ 0 60000 65536"/>
                <a:gd name="T171" fmla="*/ 0 60000 65536"/>
                <a:gd name="T172" fmla="*/ 0 60000 65536"/>
                <a:gd name="T173" fmla="*/ 0 60000 65536"/>
                <a:gd name="T174" fmla="*/ 0 60000 65536"/>
                <a:gd name="T175" fmla="*/ 0 60000 65536"/>
                <a:gd name="T176" fmla="*/ 0 60000 65536"/>
                <a:gd name="T177" fmla="*/ 0 60000 65536"/>
                <a:gd name="T178" fmla="*/ 0 60000 65536"/>
                <a:gd name="T179" fmla="*/ 0 60000 65536"/>
                <a:gd name="T180" fmla="*/ 0 60000 65536"/>
                <a:gd name="T181" fmla="*/ 0 60000 65536"/>
                <a:gd name="T182" fmla="*/ 0 60000 65536"/>
                <a:gd name="T183" fmla="*/ 0 w 805"/>
                <a:gd name="T184" fmla="*/ 0 h 917"/>
                <a:gd name="T185" fmla="*/ 805 w 805"/>
                <a:gd name="T186" fmla="*/ 917 h 917"/>
              </a:gdLst>
              <a:ahLst/>
              <a:cxnLst>
                <a:cxn ang="T122">
                  <a:pos x="T0" y="T1"/>
                </a:cxn>
                <a:cxn ang="T123">
                  <a:pos x="T2" y="T3"/>
                </a:cxn>
                <a:cxn ang="T124">
                  <a:pos x="T4" y="T5"/>
                </a:cxn>
                <a:cxn ang="T125">
                  <a:pos x="T6" y="T7"/>
                </a:cxn>
                <a:cxn ang="T126">
                  <a:pos x="T8" y="T9"/>
                </a:cxn>
                <a:cxn ang="T127">
                  <a:pos x="T10" y="T11"/>
                </a:cxn>
                <a:cxn ang="T128">
                  <a:pos x="T12" y="T13"/>
                </a:cxn>
                <a:cxn ang="T129">
                  <a:pos x="T14" y="T15"/>
                </a:cxn>
                <a:cxn ang="T130">
                  <a:pos x="T16" y="T17"/>
                </a:cxn>
                <a:cxn ang="T131">
                  <a:pos x="T18" y="T19"/>
                </a:cxn>
                <a:cxn ang="T132">
                  <a:pos x="T20" y="T21"/>
                </a:cxn>
                <a:cxn ang="T133">
                  <a:pos x="T22" y="T23"/>
                </a:cxn>
                <a:cxn ang="T134">
                  <a:pos x="T24" y="T25"/>
                </a:cxn>
                <a:cxn ang="T135">
                  <a:pos x="T26" y="T27"/>
                </a:cxn>
                <a:cxn ang="T136">
                  <a:pos x="T28" y="T29"/>
                </a:cxn>
                <a:cxn ang="T137">
                  <a:pos x="T30" y="T31"/>
                </a:cxn>
                <a:cxn ang="T138">
                  <a:pos x="T32" y="T33"/>
                </a:cxn>
                <a:cxn ang="T139">
                  <a:pos x="T34" y="T35"/>
                </a:cxn>
                <a:cxn ang="T140">
                  <a:pos x="T36" y="T37"/>
                </a:cxn>
                <a:cxn ang="T141">
                  <a:pos x="T38" y="T39"/>
                </a:cxn>
                <a:cxn ang="T142">
                  <a:pos x="T40" y="T41"/>
                </a:cxn>
                <a:cxn ang="T143">
                  <a:pos x="T42" y="T43"/>
                </a:cxn>
                <a:cxn ang="T144">
                  <a:pos x="T44" y="T45"/>
                </a:cxn>
                <a:cxn ang="T145">
                  <a:pos x="T46" y="T47"/>
                </a:cxn>
                <a:cxn ang="T146">
                  <a:pos x="T48" y="T49"/>
                </a:cxn>
                <a:cxn ang="T147">
                  <a:pos x="T50" y="T51"/>
                </a:cxn>
                <a:cxn ang="T148">
                  <a:pos x="T52" y="T53"/>
                </a:cxn>
                <a:cxn ang="T149">
                  <a:pos x="T54" y="T55"/>
                </a:cxn>
                <a:cxn ang="T150">
                  <a:pos x="T56" y="T57"/>
                </a:cxn>
                <a:cxn ang="T151">
                  <a:pos x="T58" y="T59"/>
                </a:cxn>
                <a:cxn ang="T152">
                  <a:pos x="T60" y="T61"/>
                </a:cxn>
                <a:cxn ang="T153">
                  <a:pos x="T62" y="T63"/>
                </a:cxn>
                <a:cxn ang="T154">
                  <a:pos x="T64" y="T65"/>
                </a:cxn>
                <a:cxn ang="T155">
                  <a:pos x="T66" y="T67"/>
                </a:cxn>
                <a:cxn ang="T156">
                  <a:pos x="T68" y="T69"/>
                </a:cxn>
                <a:cxn ang="T157">
                  <a:pos x="T70" y="T71"/>
                </a:cxn>
                <a:cxn ang="T158">
                  <a:pos x="T72" y="T73"/>
                </a:cxn>
                <a:cxn ang="T159">
                  <a:pos x="T74" y="T75"/>
                </a:cxn>
                <a:cxn ang="T160">
                  <a:pos x="T76" y="T77"/>
                </a:cxn>
                <a:cxn ang="T161">
                  <a:pos x="T78" y="T79"/>
                </a:cxn>
                <a:cxn ang="T162">
                  <a:pos x="T80" y="T81"/>
                </a:cxn>
                <a:cxn ang="T163">
                  <a:pos x="T82" y="T83"/>
                </a:cxn>
                <a:cxn ang="T164">
                  <a:pos x="T84" y="T85"/>
                </a:cxn>
                <a:cxn ang="T165">
                  <a:pos x="T86" y="T87"/>
                </a:cxn>
                <a:cxn ang="T166">
                  <a:pos x="T88" y="T89"/>
                </a:cxn>
                <a:cxn ang="T167">
                  <a:pos x="T90" y="T91"/>
                </a:cxn>
                <a:cxn ang="T168">
                  <a:pos x="T92" y="T93"/>
                </a:cxn>
                <a:cxn ang="T169">
                  <a:pos x="T94" y="T95"/>
                </a:cxn>
                <a:cxn ang="T170">
                  <a:pos x="T96" y="T97"/>
                </a:cxn>
                <a:cxn ang="T171">
                  <a:pos x="T98" y="T99"/>
                </a:cxn>
                <a:cxn ang="T172">
                  <a:pos x="T100" y="T101"/>
                </a:cxn>
                <a:cxn ang="T173">
                  <a:pos x="T102" y="T103"/>
                </a:cxn>
                <a:cxn ang="T174">
                  <a:pos x="T104" y="T105"/>
                </a:cxn>
                <a:cxn ang="T175">
                  <a:pos x="T106" y="T107"/>
                </a:cxn>
                <a:cxn ang="T176">
                  <a:pos x="T108" y="T109"/>
                </a:cxn>
                <a:cxn ang="T177">
                  <a:pos x="T110" y="T111"/>
                </a:cxn>
                <a:cxn ang="T178">
                  <a:pos x="T112" y="T113"/>
                </a:cxn>
                <a:cxn ang="T179">
                  <a:pos x="T114" y="T115"/>
                </a:cxn>
                <a:cxn ang="T180">
                  <a:pos x="T116" y="T117"/>
                </a:cxn>
                <a:cxn ang="T181">
                  <a:pos x="T118" y="T119"/>
                </a:cxn>
                <a:cxn ang="T182">
                  <a:pos x="T120" y="T121"/>
                </a:cxn>
              </a:cxnLst>
              <a:rect l="T183" t="T184" r="T185" b="T186"/>
              <a:pathLst>
                <a:path w="805" h="917">
                  <a:moveTo>
                    <a:pt x="746" y="177"/>
                  </a:moveTo>
                  <a:lnTo>
                    <a:pt x="766" y="251"/>
                  </a:lnTo>
                  <a:lnTo>
                    <a:pt x="740" y="299"/>
                  </a:lnTo>
                  <a:lnTo>
                    <a:pt x="707" y="322"/>
                  </a:lnTo>
                  <a:lnTo>
                    <a:pt x="685" y="393"/>
                  </a:lnTo>
                  <a:lnTo>
                    <a:pt x="736" y="446"/>
                  </a:lnTo>
                  <a:lnTo>
                    <a:pt x="746" y="531"/>
                  </a:lnTo>
                  <a:lnTo>
                    <a:pt x="787" y="557"/>
                  </a:lnTo>
                  <a:lnTo>
                    <a:pt x="805" y="627"/>
                  </a:lnTo>
                  <a:lnTo>
                    <a:pt x="777" y="688"/>
                  </a:lnTo>
                  <a:lnTo>
                    <a:pt x="781" y="747"/>
                  </a:lnTo>
                  <a:lnTo>
                    <a:pt x="724" y="777"/>
                  </a:lnTo>
                  <a:lnTo>
                    <a:pt x="673" y="747"/>
                  </a:lnTo>
                  <a:lnTo>
                    <a:pt x="573" y="816"/>
                  </a:lnTo>
                  <a:lnTo>
                    <a:pt x="518" y="824"/>
                  </a:lnTo>
                  <a:lnTo>
                    <a:pt x="518" y="881"/>
                  </a:lnTo>
                  <a:lnTo>
                    <a:pt x="492" y="895"/>
                  </a:lnTo>
                  <a:lnTo>
                    <a:pt x="457" y="895"/>
                  </a:lnTo>
                  <a:lnTo>
                    <a:pt x="419" y="917"/>
                  </a:lnTo>
                  <a:lnTo>
                    <a:pt x="419" y="873"/>
                  </a:lnTo>
                  <a:lnTo>
                    <a:pt x="403" y="848"/>
                  </a:lnTo>
                  <a:lnTo>
                    <a:pt x="333" y="850"/>
                  </a:lnTo>
                  <a:lnTo>
                    <a:pt x="384" y="787"/>
                  </a:lnTo>
                  <a:lnTo>
                    <a:pt x="388" y="726"/>
                  </a:lnTo>
                  <a:lnTo>
                    <a:pt x="362" y="706"/>
                  </a:lnTo>
                  <a:lnTo>
                    <a:pt x="362" y="647"/>
                  </a:lnTo>
                  <a:lnTo>
                    <a:pt x="329" y="637"/>
                  </a:lnTo>
                  <a:lnTo>
                    <a:pt x="297" y="655"/>
                  </a:lnTo>
                  <a:lnTo>
                    <a:pt x="256" y="643"/>
                  </a:lnTo>
                  <a:lnTo>
                    <a:pt x="214" y="700"/>
                  </a:lnTo>
                  <a:lnTo>
                    <a:pt x="191" y="673"/>
                  </a:lnTo>
                  <a:lnTo>
                    <a:pt x="163" y="667"/>
                  </a:lnTo>
                  <a:lnTo>
                    <a:pt x="148" y="714"/>
                  </a:lnTo>
                  <a:lnTo>
                    <a:pt x="88" y="708"/>
                  </a:lnTo>
                  <a:lnTo>
                    <a:pt x="61" y="667"/>
                  </a:lnTo>
                  <a:lnTo>
                    <a:pt x="65" y="614"/>
                  </a:lnTo>
                  <a:lnTo>
                    <a:pt x="86" y="562"/>
                  </a:lnTo>
                  <a:lnTo>
                    <a:pt x="65" y="529"/>
                  </a:lnTo>
                  <a:lnTo>
                    <a:pt x="0" y="523"/>
                  </a:lnTo>
                  <a:lnTo>
                    <a:pt x="14" y="499"/>
                  </a:lnTo>
                  <a:lnTo>
                    <a:pt x="63" y="468"/>
                  </a:lnTo>
                  <a:lnTo>
                    <a:pt x="24" y="326"/>
                  </a:lnTo>
                  <a:lnTo>
                    <a:pt x="25" y="275"/>
                  </a:lnTo>
                  <a:lnTo>
                    <a:pt x="14" y="185"/>
                  </a:lnTo>
                  <a:lnTo>
                    <a:pt x="41" y="120"/>
                  </a:lnTo>
                  <a:lnTo>
                    <a:pt x="100" y="68"/>
                  </a:lnTo>
                  <a:lnTo>
                    <a:pt x="199" y="84"/>
                  </a:lnTo>
                  <a:lnTo>
                    <a:pt x="212" y="59"/>
                  </a:lnTo>
                  <a:lnTo>
                    <a:pt x="183" y="17"/>
                  </a:lnTo>
                  <a:lnTo>
                    <a:pt x="252" y="0"/>
                  </a:lnTo>
                  <a:lnTo>
                    <a:pt x="340" y="27"/>
                  </a:lnTo>
                  <a:lnTo>
                    <a:pt x="411" y="31"/>
                  </a:lnTo>
                  <a:lnTo>
                    <a:pt x="468" y="70"/>
                  </a:lnTo>
                  <a:lnTo>
                    <a:pt x="529" y="35"/>
                  </a:lnTo>
                  <a:lnTo>
                    <a:pt x="561" y="41"/>
                  </a:lnTo>
                  <a:lnTo>
                    <a:pt x="567" y="74"/>
                  </a:lnTo>
                  <a:lnTo>
                    <a:pt x="638" y="25"/>
                  </a:lnTo>
                  <a:lnTo>
                    <a:pt x="671" y="59"/>
                  </a:lnTo>
                  <a:lnTo>
                    <a:pt x="665" y="112"/>
                  </a:lnTo>
                  <a:lnTo>
                    <a:pt x="712" y="126"/>
                  </a:lnTo>
                  <a:lnTo>
                    <a:pt x="746" y="177"/>
                  </a:lnTo>
                </a:path>
              </a:pathLst>
            </a:custGeom>
            <a:grpFill/>
            <a:ln w="6350">
              <a:solidFill>
                <a:srgbClr val="414455"/>
              </a:solidFill>
              <a:prstDash val="solid"/>
              <a:round/>
            </a:ln>
          </p:spPr>
          <p:txBody>
            <a:bodyPr/>
            <a:lstStyle/>
            <a:p>
              <a:endParaRPr lang="zh-CN" altLang="en-US"/>
            </a:p>
          </p:txBody>
        </p:sp>
        <p:sp>
          <p:nvSpPr>
            <p:cNvPr id="97" name="Freeform 117"/>
            <p:cNvSpPr/>
            <p:nvPr/>
          </p:nvSpPr>
          <p:spPr bwMode="gray">
            <a:xfrm>
              <a:off x="3436" y="2904"/>
              <a:ext cx="356" cy="491"/>
            </a:xfrm>
            <a:custGeom>
              <a:avLst/>
              <a:gdLst>
                <a:gd name="T0" fmla="*/ 20 w 711"/>
                <a:gd name="T1" fmla="*/ 44 h 982"/>
                <a:gd name="T2" fmla="*/ 7 w 711"/>
                <a:gd name="T3" fmla="*/ 55 h 982"/>
                <a:gd name="T4" fmla="*/ 16 w 711"/>
                <a:gd name="T5" fmla="*/ 68 h 982"/>
                <a:gd name="T6" fmla="*/ 21 w 711"/>
                <a:gd name="T7" fmla="*/ 86 h 982"/>
                <a:gd name="T8" fmla="*/ 14 w 711"/>
                <a:gd name="T9" fmla="*/ 98 h 982"/>
                <a:gd name="T10" fmla="*/ 6 w 711"/>
                <a:gd name="T11" fmla="*/ 104 h 982"/>
                <a:gd name="T12" fmla="*/ 0 w 711"/>
                <a:gd name="T13" fmla="*/ 122 h 982"/>
                <a:gd name="T14" fmla="*/ 13 w 711"/>
                <a:gd name="T15" fmla="*/ 135 h 982"/>
                <a:gd name="T16" fmla="*/ 16 w 711"/>
                <a:gd name="T17" fmla="*/ 156 h 982"/>
                <a:gd name="T18" fmla="*/ 26 w 711"/>
                <a:gd name="T19" fmla="*/ 163 h 982"/>
                <a:gd name="T20" fmla="*/ 30 w 711"/>
                <a:gd name="T21" fmla="*/ 179 h 982"/>
                <a:gd name="T22" fmla="*/ 23 w 711"/>
                <a:gd name="T23" fmla="*/ 196 h 982"/>
                <a:gd name="T24" fmla="*/ 24 w 711"/>
                <a:gd name="T25" fmla="*/ 210 h 982"/>
                <a:gd name="T26" fmla="*/ 32 w 711"/>
                <a:gd name="T27" fmla="*/ 215 h 982"/>
                <a:gd name="T28" fmla="*/ 50 w 711"/>
                <a:gd name="T29" fmla="*/ 209 h 982"/>
                <a:gd name="T30" fmla="*/ 56 w 711"/>
                <a:gd name="T31" fmla="*/ 215 h 982"/>
                <a:gd name="T32" fmla="*/ 47 w 711"/>
                <a:gd name="T33" fmla="*/ 232 h 982"/>
                <a:gd name="T34" fmla="*/ 39 w 711"/>
                <a:gd name="T35" fmla="*/ 241 h 982"/>
                <a:gd name="T36" fmla="*/ 46 w 711"/>
                <a:gd name="T37" fmla="*/ 246 h 982"/>
                <a:gd name="T38" fmla="*/ 82 w 711"/>
                <a:gd name="T39" fmla="*/ 231 h 982"/>
                <a:gd name="T40" fmla="*/ 96 w 711"/>
                <a:gd name="T41" fmla="*/ 238 h 982"/>
                <a:gd name="T42" fmla="*/ 101 w 711"/>
                <a:gd name="T43" fmla="*/ 222 h 982"/>
                <a:gd name="T44" fmla="*/ 100 w 711"/>
                <a:gd name="T45" fmla="*/ 209 h 982"/>
                <a:gd name="T46" fmla="*/ 107 w 711"/>
                <a:gd name="T47" fmla="*/ 182 h 982"/>
                <a:gd name="T48" fmla="*/ 115 w 711"/>
                <a:gd name="T49" fmla="*/ 170 h 982"/>
                <a:gd name="T50" fmla="*/ 115 w 711"/>
                <a:gd name="T51" fmla="*/ 157 h 982"/>
                <a:gd name="T52" fmla="*/ 119 w 711"/>
                <a:gd name="T53" fmla="*/ 151 h 982"/>
                <a:gd name="T54" fmla="*/ 116 w 711"/>
                <a:gd name="T55" fmla="*/ 143 h 982"/>
                <a:gd name="T56" fmla="*/ 117 w 711"/>
                <a:gd name="T57" fmla="*/ 130 h 982"/>
                <a:gd name="T58" fmla="*/ 132 w 711"/>
                <a:gd name="T59" fmla="*/ 124 h 982"/>
                <a:gd name="T60" fmla="*/ 134 w 711"/>
                <a:gd name="T61" fmla="*/ 106 h 982"/>
                <a:gd name="T62" fmla="*/ 135 w 711"/>
                <a:gd name="T63" fmla="*/ 92 h 982"/>
                <a:gd name="T64" fmla="*/ 143 w 711"/>
                <a:gd name="T65" fmla="*/ 87 h 982"/>
                <a:gd name="T66" fmla="*/ 151 w 711"/>
                <a:gd name="T67" fmla="*/ 87 h 982"/>
                <a:gd name="T68" fmla="*/ 164 w 711"/>
                <a:gd name="T69" fmla="*/ 80 h 982"/>
                <a:gd name="T70" fmla="*/ 175 w 711"/>
                <a:gd name="T71" fmla="*/ 75 h 982"/>
                <a:gd name="T72" fmla="*/ 175 w 711"/>
                <a:gd name="T73" fmla="*/ 64 h 982"/>
                <a:gd name="T74" fmla="*/ 178 w 711"/>
                <a:gd name="T75" fmla="*/ 63 h 982"/>
                <a:gd name="T76" fmla="*/ 175 w 711"/>
                <a:gd name="T77" fmla="*/ 49 h 982"/>
                <a:gd name="T78" fmla="*/ 155 w 711"/>
                <a:gd name="T79" fmla="*/ 34 h 982"/>
                <a:gd name="T80" fmla="*/ 160 w 711"/>
                <a:gd name="T81" fmla="*/ 19 h 982"/>
                <a:gd name="T82" fmla="*/ 153 w 711"/>
                <a:gd name="T83" fmla="*/ 15 h 982"/>
                <a:gd name="T84" fmla="*/ 134 w 711"/>
                <a:gd name="T85" fmla="*/ 14 h 982"/>
                <a:gd name="T86" fmla="*/ 127 w 711"/>
                <a:gd name="T87" fmla="*/ 5 h 982"/>
                <a:gd name="T88" fmla="*/ 112 w 711"/>
                <a:gd name="T89" fmla="*/ 21 h 982"/>
                <a:gd name="T90" fmla="*/ 102 w 711"/>
                <a:gd name="T91" fmla="*/ 17 h 982"/>
                <a:gd name="T92" fmla="*/ 110 w 711"/>
                <a:gd name="T93" fmla="*/ 7 h 982"/>
                <a:gd name="T94" fmla="*/ 105 w 711"/>
                <a:gd name="T95" fmla="*/ 0 h 982"/>
                <a:gd name="T96" fmla="*/ 96 w 711"/>
                <a:gd name="T97" fmla="*/ 4 h 982"/>
                <a:gd name="T98" fmla="*/ 87 w 711"/>
                <a:gd name="T99" fmla="*/ 15 h 982"/>
                <a:gd name="T100" fmla="*/ 83 w 711"/>
                <a:gd name="T101" fmla="*/ 14 h 982"/>
                <a:gd name="T102" fmla="*/ 76 w 711"/>
                <a:gd name="T103" fmla="*/ 21 h 982"/>
                <a:gd name="T104" fmla="*/ 63 w 711"/>
                <a:gd name="T105" fmla="*/ 15 h 982"/>
                <a:gd name="T106" fmla="*/ 54 w 711"/>
                <a:gd name="T107" fmla="*/ 25 h 982"/>
                <a:gd name="T108" fmla="*/ 46 w 711"/>
                <a:gd name="T109" fmla="*/ 27 h 982"/>
                <a:gd name="T110" fmla="*/ 35 w 711"/>
                <a:gd name="T111" fmla="*/ 40 h 982"/>
                <a:gd name="T112" fmla="*/ 20 w 711"/>
                <a:gd name="T113" fmla="*/ 44 h 982"/>
                <a:gd name="T114" fmla="*/ 0 60000 65536"/>
                <a:gd name="T115" fmla="*/ 0 60000 65536"/>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60000 65536"/>
                <a:gd name="T151" fmla="*/ 0 60000 65536"/>
                <a:gd name="T152" fmla="*/ 0 60000 65536"/>
                <a:gd name="T153" fmla="*/ 0 60000 65536"/>
                <a:gd name="T154" fmla="*/ 0 60000 65536"/>
                <a:gd name="T155" fmla="*/ 0 60000 65536"/>
                <a:gd name="T156" fmla="*/ 0 60000 65536"/>
                <a:gd name="T157" fmla="*/ 0 60000 65536"/>
                <a:gd name="T158" fmla="*/ 0 60000 65536"/>
                <a:gd name="T159" fmla="*/ 0 60000 65536"/>
                <a:gd name="T160" fmla="*/ 0 60000 65536"/>
                <a:gd name="T161" fmla="*/ 0 60000 65536"/>
                <a:gd name="T162" fmla="*/ 0 60000 65536"/>
                <a:gd name="T163" fmla="*/ 0 60000 65536"/>
                <a:gd name="T164" fmla="*/ 0 60000 65536"/>
                <a:gd name="T165" fmla="*/ 0 60000 65536"/>
                <a:gd name="T166" fmla="*/ 0 60000 65536"/>
                <a:gd name="T167" fmla="*/ 0 60000 65536"/>
                <a:gd name="T168" fmla="*/ 0 60000 65536"/>
                <a:gd name="T169" fmla="*/ 0 60000 65536"/>
                <a:gd name="T170" fmla="*/ 0 60000 65536"/>
                <a:gd name="T171" fmla="*/ 0 w 711"/>
                <a:gd name="T172" fmla="*/ 0 h 982"/>
                <a:gd name="T173" fmla="*/ 711 w 711"/>
                <a:gd name="T174" fmla="*/ 982 h 982"/>
              </a:gdLst>
              <a:ahLst/>
              <a:cxnLst>
                <a:cxn ang="T114">
                  <a:pos x="T0" y="T1"/>
                </a:cxn>
                <a:cxn ang="T115">
                  <a:pos x="T2" y="T3"/>
                </a:cxn>
                <a:cxn ang="T116">
                  <a:pos x="T4" y="T5"/>
                </a:cxn>
                <a:cxn ang="T117">
                  <a:pos x="T6" y="T7"/>
                </a:cxn>
                <a:cxn ang="T118">
                  <a:pos x="T8" y="T9"/>
                </a:cxn>
                <a:cxn ang="T119">
                  <a:pos x="T10" y="T11"/>
                </a:cxn>
                <a:cxn ang="T120">
                  <a:pos x="T12" y="T13"/>
                </a:cxn>
                <a:cxn ang="T121">
                  <a:pos x="T14" y="T15"/>
                </a:cxn>
                <a:cxn ang="T122">
                  <a:pos x="T16" y="T17"/>
                </a:cxn>
                <a:cxn ang="T123">
                  <a:pos x="T18" y="T19"/>
                </a:cxn>
                <a:cxn ang="T124">
                  <a:pos x="T20" y="T21"/>
                </a:cxn>
                <a:cxn ang="T125">
                  <a:pos x="T22" y="T23"/>
                </a:cxn>
                <a:cxn ang="T126">
                  <a:pos x="T24" y="T25"/>
                </a:cxn>
                <a:cxn ang="T127">
                  <a:pos x="T26" y="T27"/>
                </a:cxn>
                <a:cxn ang="T128">
                  <a:pos x="T28" y="T29"/>
                </a:cxn>
                <a:cxn ang="T129">
                  <a:pos x="T30" y="T31"/>
                </a:cxn>
                <a:cxn ang="T130">
                  <a:pos x="T32" y="T33"/>
                </a:cxn>
                <a:cxn ang="T131">
                  <a:pos x="T34" y="T35"/>
                </a:cxn>
                <a:cxn ang="T132">
                  <a:pos x="T36" y="T37"/>
                </a:cxn>
                <a:cxn ang="T133">
                  <a:pos x="T38" y="T39"/>
                </a:cxn>
                <a:cxn ang="T134">
                  <a:pos x="T40" y="T41"/>
                </a:cxn>
                <a:cxn ang="T135">
                  <a:pos x="T42" y="T43"/>
                </a:cxn>
                <a:cxn ang="T136">
                  <a:pos x="T44" y="T45"/>
                </a:cxn>
                <a:cxn ang="T137">
                  <a:pos x="T46" y="T47"/>
                </a:cxn>
                <a:cxn ang="T138">
                  <a:pos x="T48" y="T49"/>
                </a:cxn>
                <a:cxn ang="T139">
                  <a:pos x="T50" y="T51"/>
                </a:cxn>
                <a:cxn ang="T140">
                  <a:pos x="T52" y="T53"/>
                </a:cxn>
                <a:cxn ang="T141">
                  <a:pos x="T54" y="T55"/>
                </a:cxn>
                <a:cxn ang="T142">
                  <a:pos x="T56" y="T57"/>
                </a:cxn>
                <a:cxn ang="T143">
                  <a:pos x="T58" y="T59"/>
                </a:cxn>
                <a:cxn ang="T144">
                  <a:pos x="T60" y="T61"/>
                </a:cxn>
                <a:cxn ang="T145">
                  <a:pos x="T62" y="T63"/>
                </a:cxn>
                <a:cxn ang="T146">
                  <a:pos x="T64" y="T65"/>
                </a:cxn>
                <a:cxn ang="T147">
                  <a:pos x="T66" y="T67"/>
                </a:cxn>
                <a:cxn ang="T148">
                  <a:pos x="T68" y="T69"/>
                </a:cxn>
                <a:cxn ang="T149">
                  <a:pos x="T70" y="T71"/>
                </a:cxn>
                <a:cxn ang="T150">
                  <a:pos x="T72" y="T73"/>
                </a:cxn>
                <a:cxn ang="T151">
                  <a:pos x="T74" y="T75"/>
                </a:cxn>
                <a:cxn ang="T152">
                  <a:pos x="T76" y="T77"/>
                </a:cxn>
                <a:cxn ang="T153">
                  <a:pos x="T78" y="T79"/>
                </a:cxn>
                <a:cxn ang="T154">
                  <a:pos x="T80" y="T81"/>
                </a:cxn>
                <a:cxn ang="T155">
                  <a:pos x="T82" y="T83"/>
                </a:cxn>
                <a:cxn ang="T156">
                  <a:pos x="T84" y="T85"/>
                </a:cxn>
                <a:cxn ang="T157">
                  <a:pos x="T86" y="T87"/>
                </a:cxn>
                <a:cxn ang="T158">
                  <a:pos x="T88" y="T89"/>
                </a:cxn>
                <a:cxn ang="T159">
                  <a:pos x="T90" y="T91"/>
                </a:cxn>
                <a:cxn ang="T160">
                  <a:pos x="T92" y="T93"/>
                </a:cxn>
                <a:cxn ang="T161">
                  <a:pos x="T94" y="T95"/>
                </a:cxn>
                <a:cxn ang="T162">
                  <a:pos x="T96" y="T97"/>
                </a:cxn>
                <a:cxn ang="T163">
                  <a:pos x="T98" y="T99"/>
                </a:cxn>
                <a:cxn ang="T164">
                  <a:pos x="T100" y="T101"/>
                </a:cxn>
                <a:cxn ang="T165">
                  <a:pos x="T102" y="T103"/>
                </a:cxn>
                <a:cxn ang="T166">
                  <a:pos x="T104" y="T105"/>
                </a:cxn>
                <a:cxn ang="T167">
                  <a:pos x="T106" y="T107"/>
                </a:cxn>
                <a:cxn ang="T168">
                  <a:pos x="T108" y="T109"/>
                </a:cxn>
                <a:cxn ang="T169">
                  <a:pos x="T110" y="T111"/>
                </a:cxn>
                <a:cxn ang="T170">
                  <a:pos x="T112" y="T113"/>
                </a:cxn>
              </a:cxnLst>
              <a:rect l="T171" t="T172" r="T173" b="T174"/>
              <a:pathLst>
                <a:path w="711" h="982">
                  <a:moveTo>
                    <a:pt x="77" y="173"/>
                  </a:moveTo>
                  <a:lnTo>
                    <a:pt x="27" y="219"/>
                  </a:lnTo>
                  <a:lnTo>
                    <a:pt x="61" y="270"/>
                  </a:lnTo>
                  <a:lnTo>
                    <a:pt x="81" y="344"/>
                  </a:lnTo>
                  <a:lnTo>
                    <a:pt x="55" y="392"/>
                  </a:lnTo>
                  <a:lnTo>
                    <a:pt x="22" y="415"/>
                  </a:lnTo>
                  <a:lnTo>
                    <a:pt x="0" y="486"/>
                  </a:lnTo>
                  <a:lnTo>
                    <a:pt x="51" y="539"/>
                  </a:lnTo>
                  <a:lnTo>
                    <a:pt x="61" y="624"/>
                  </a:lnTo>
                  <a:lnTo>
                    <a:pt x="102" y="650"/>
                  </a:lnTo>
                  <a:lnTo>
                    <a:pt x="120" y="716"/>
                  </a:lnTo>
                  <a:lnTo>
                    <a:pt x="92" y="783"/>
                  </a:lnTo>
                  <a:lnTo>
                    <a:pt x="96" y="840"/>
                  </a:lnTo>
                  <a:lnTo>
                    <a:pt x="128" y="860"/>
                  </a:lnTo>
                  <a:lnTo>
                    <a:pt x="197" y="833"/>
                  </a:lnTo>
                  <a:lnTo>
                    <a:pt x="224" y="858"/>
                  </a:lnTo>
                  <a:lnTo>
                    <a:pt x="185" y="927"/>
                  </a:lnTo>
                  <a:lnTo>
                    <a:pt x="155" y="961"/>
                  </a:lnTo>
                  <a:lnTo>
                    <a:pt x="183" y="982"/>
                  </a:lnTo>
                  <a:lnTo>
                    <a:pt x="327" y="923"/>
                  </a:lnTo>
                  <a:lnTo>
                    <a:pt x="382" y="949"/>
                  </a:lnTo>
                  <a:lnTo>
                    <a:pt x="403" y="888"/>
                  </a:lnTo>
                  <a:lnTo>
                    <a:pt x="398" y="833"/>
                  </a:lnTo>
                  <a:lnTo>
                    <a:pt x="425" y="726"/>
                  </a:lnTo>
                  <a:lnTo>
                    <a:pt x="459" y="677"/>
                  </a:lnTo>
                  <a:lnTo>
                    <a:pt x="457" y="628"/>
                  </a:lnTo>
                  <a:lnTo>
                    <a:pt x="476" y="604"/>
                  </a:lnTo>
                  <a:lnTo>
                    <a:pt x="462" y="569"/>
                  </a:lnTo>
                  <a:lnTo>
                    <a:pt x="468" y="518"/>
                  </a:lnTo>
                  <a:lnTo>
                    <a:pt x="525" y="496"/>
                  </a:lnTo>
                  <a:lnTo>
                    <a:pt x="535" y="423"/>
                  </a:lnTo>
                  <a:lnTo>
                    <a:pt x="539" y="368"/>
                  </a:lnTo>
                  <a:lnTo>
                    <a:pt x="569" y="346"/>
                  </a:lnTo>
                  <a:lnTo>
                    <a:pt x="602" y="346"/>
                  </a:lnTo>
                  <a:lnTo>
                    <a:pt x="653" y="317"/>
                  </a:lnTo>
                  <a:lnTo>
                    <a:pt x="697" y="297"/>
                  </a:lnTo>
                  <a:lnTo>
                    <a:pt x="697" y="256"/>
                  </a:lnTo>
                  <a:lnTo>
                    <a:pt x="711" y="254"/>
                  </a:lnTo>
                  <a:lnTo>
                    <a:pt x="697" y="193"/>
                  </a:lnTo>
                  <a:lnTo>
                    <a:pt x="620" y="134"/>
                  </a:lnTo>
                  <a:lnTo>
                    <a:pt x="638" y="73"/>
                  </a:lnTo>
                  <a:lnTo>
                    <a:pt x="612" y="57"/>
                  </a:lnTo>
                  <a:lnTo>
                    <a:pt x="535" y="55"/>
                  </a:lnTo>
                  <a:lnTo>
                    <a:pt x="506" y="20"/>
                  </a:lnTo>
                  <a:lnTo>
                    <a:pt x="447" y="81"/>
                  </a:lnTo>
                  <a:lnTo>
                    <a:pt x="407" y="67"/>
                  </a:lnTo>
                  <a:lnTo>
                    <a:pt x="439" y="28"/>
                  </a:lnTo>
                  <a:lnTo>
                    <a:pt x="417" y="0"/>
                  </a:lnTo>
                  <a:lnTo>
                    <a:pt x="384" y="14"/>
                  </a:lnTo>
                  <a:lnTo>
                    <a:pt x="348" y="59"/>
                  </a:lnTo>
                  <a:lnTo>
                    <a:pt x="331" y="55"/>
                  </a:lnTo>
                  <a:lnTo>
                    <a:pt x="301" y="81"/>
                  </a:lnTo>
                  <a:lnTo>
                    <a:pt x="250" y="61"/>
                  </a:lnTo>
                  <a:lnTo>
                    <a:pt x="214" y="98"/>
                  </a:lnTo>
                  <a:lnTo>
                    <a:pt x="183" y="108"/>
                  </a:lnTo>
                  <a:lnTo>
                    <a:pt x="140" y="159"/>
                  </a:lnTo>
                  <a:lnTo>
                    <a:pt x="77" y="173"/>
                  </a:lnTo>
                  <a:close/>
                </a:path>
              </a:pathLst>
            </a:custGeom>
            <a:grpFill/>
            <a:ln w="0">
              <a:solidFill>
                <a:srgbClr val="414455"/>
              </a:solidFill>
              <a:prstDash val="solid"/>
              <a:round/>
            </a:ln>
          </p:spPr>
          <p:txBody>
            <a:bodyPr/>
            <a:lstStyle/>
            <a:p>
              <a:endParaRPr lang="zh-CN" altLang="en-US"/>
            </a:p>
          </p:txBody>
        </p:sp>
        <p:sp>
          <p:nvSpPr>
            <p:cNvPr id="98" name="Freeform 118"/>
            <p:cNvSpPr/>
            <p:nvPr/>
          </p:nvSpPr>
          <p:spPr bwMode="gray">
            <a:xfrm>
              <a:off x="3436" y="2904"/>
              <a:ext cx="356" cy="491"/>
            </a:xfrm>
            <a:custGeom>
              <a:avLst/>
              <a:gdLst>
                <a:gd name="T0" fmla="*/ 20 w 711"/>
                <a:gd name="T1" fmla="*/ 44 h 982"/>
                <a:gd name="T2" fmla="*/ 7 w 711"/>
                <a:gd name="T3" fmla="*/ 55 h 982"/>
                <a:gd name="T4" fmla="*/ 16 w 711"/>
                <a:gd name="T5" fmla="*/ 68 h 982"/>
                <a:gd name="T6" fmla="*/ 21 w 711"/>
                <a:gd name="T7" fmla="*/ 86 h 982"/>
                <a:gd name="T8" fmla="*/ 14 w 711"/>
                <a:gd name="T9" fmla="*/ 98 h 982"/>
                <a:gd name="T10" fmla="*/ 6 w 711"/>
                <a:gd name="T11" fmla="*/ 104 h 982"/>
                <a:gd name="T12" fmla="*/ 0 w 711"/>
                <a:gd name="T13" fmla="*/ 122 h 982"/>
                <a:gd name="T14" fmla="*/ 13 w 711"/>
                <a:gd name="T15" fmla="*/ 135 h 982"/>
                <a:gd name="T16" fmla="*/ 16 w 711"/>
                <a:gd name="T17" fmla="*/ 156 h 982"/>
                <a:gd name="T18" fmla="*/ 26 w 711"/>
                <a:gd name="T19" fmla="*/ 163 h 982"/>
                <a:gd name="T20" fmla="*/ 30 w 711"/>
                <a:gd name="T21" fmla="*/ 179 h 982"/>
                <a:gd name="T22" fmla="*/ 23 w 711"/>
                <a:gd name="T23" fmla="*/ 196 h 982"/>
                <a:gd name="T24" fmla="*/ 24 w 711"/>
                <a:gd name="T25" fmla="*/ 210 h 982"/>
                <a:gd name="T26" fmla="*/ 32 w 711"/>
                <a:gd name="T27" fmla="*/ 215 h 982"/>
                <a:gd name="T28" fmla="*/ 50 w 711"/>
                <a:gd name="T29" fmla="*/ 209 h 982"/>
                <a:gd name="T30" fmla="*/ 56 w 711"/>
                <a:gd name="T31" fmla="*/ 215 h 982"/>
                <a:gd name="T32" fmla="*/ 47 w 711"/>
                <a:gd name="T33" fmla="*/ 232 h 982"/>
                <a:gd name="T34" fmla="*/ 39 w 711"/>
                <a:gd name="T35" fmla="*/ 241 h 982"/>
                <a:gd name="T36" fmla="*/ 46 w 711"/>
                <a:gd name="T37" fmla="*/ 246 h 982"/>
                <a:gd name="T38" fmla="*/ 82 w 711"/>
                <a:gd name="T39" fmla="*/ 231 h 982"/>
                <a:gd name="T40" fmla="*/ 96 w 711"/>
                <a:gd name="T41" fmla="*/ 238 h 982"/>
                <a:gd name="T42" fmla="*/ 101 w 711"/>
                <a:gd name="T43" fmla="*/ 222 h 982"/>
                <a:gd name="T44" fmla="*/ 100 w 711"/>
                <a:gd name="T45" fmla="*/ 209 h 982"/>
                <a:gd name="T46" fmla="*/ 107 w 711"/>
                <a:gd name="T47" fmla="*/ 182 h 982"/>
                <a:gd name="T48" fmla="*/ 115 w 711"/>
                <a:gd name="T49" fmla="*/ 170 h 982"/>
                <a:gd name="T50" fmla="*/ 115 w 711"/>
                <a:gd name="T51" fmla="*/ 157 h 982"/>
                <a:gd name="T52" fmla="*/ 119 w 711"/>
                <a:gd name="T53" fmla="*/ 151 h 982"/>
                <a:gd name="T54" fmla="*/ 116 w 711"/>
                <a:gd name="T55" fmla="*/ 143 h 982"/>
                <a:gd name="T56" fmla="*/ 117 w 711"/>
                <a:gd name="T57" fmla="*/ 130 h 982"/>
                <a:gd name="T58" fmla="*/ 132 w 711"/>
                <a:gd name="T59" fmla="*/ 124 h 982"/>
                <a:gd name="T60" fmla="*/ 134 w 711"/>
                <a:gd name="T61" fmla="*/ 106 h 982"/>
                <a:gd name="T62" fmla="*/ 135 w 711"/>
                <a:gd name="T63" fmla="*/ 92 h 982"/>
                <a:gd name="T64" fmla="*/ 143 w 711"/>
                <a:gd name="T65" fmla="*/ 87 h 982"/>
                <a:gd name="T66" fmla="*/ 151 w 711"/>
                <a:gd name="T67" fmla="*/ 87 h 982"/>
                <a:gd name="T68" fmla="*/ 164 w 711"/>
                <a:gd name="T69" fmla="*/ 80 h 982"/>
                <a:gd name="T70" fmla="*/ 175 w 711"/>
                <a:gd name="T71" fmla="*/ 75 h 982"/>
                <a:gd name="T72" fmla="*/ 175 w 711"/>
                <a:gd name="T73" fmla="*/ 64 h 982"/>
                <a:gd name="T74" fmla="*/ 178 w 711"/>
                <a:gd name="T75" fmla="*/ 63 h 982"/>
                <a:gd name="T76" fmla="*/ 175 w 711"/>
                <a:gd name="T77" fmla="*/ 49 h 982"/>
                <a:gd name="T78" fmla="*/ 155 w 711"/>
                <a:gd name="T79" fmla="*/ 34 h 982"/>
                <a:gd name="T80" fmla="*/ 160 w 711"/>
                <a:gd name="T81" fmla="*/ 19 h 982"/>
                <a:gd name="T82" fmla="*/ 153 w 711"/>
                <a:gd name="T83" fmla="*/ 15 h 982"/>
                <a:gd name="T84" fmla="*/ 134 w 711"/>
                <a:gd name="T85" fmla="*/ 14 h 982"/>
                <a:gd name="T86" fmla="*/ 127 w 711"/>
                <a:gd name="T87" fmla="*/ 5 h 982"/>
                <a:gd name="T88" fmla="*/ 112 w 711"/>
                <a:gd name="T89" fmla="*/ 21 h 982"/>
                <a:gd name="T90" fmla="*/ 102 w 711"/>
                <a:gd name="T91" fmla="*/ 17 h 982"/>
                <a:gd name="T92" fmla="*/ 110 w 711"/>
                <a:gd name="T93" fmla="*/ 7 h 982"/>
                <a:gd name="T94" fmla="*/ 105 w 711"/>
                <a:gd name="T95" fmla="*/ 0 h 982"/>
                <a:gd name="T96" fmla="*/ 96 w 711"/>
                <a:gd name="T97" fmla="*/ 4 h 982"/>
                <a:gd name="T98" fmla="*/ 87 w 711"/>
                <a:gd name="T99" fmla="*/ 15 h 982"/>
                <a:gd name="T100" fmla="*/ 83 w 711"/>
                <a:gd name="T101" fmla="*/ 14 h 982"/>
                <a:gd name="T102" fmla="*/ 76 w 711"/>
                <a:gd name="T103" fmla="*/ 21 h 982"/>
                <a:gd name="T104" fmla="*/ 63 w 711"/>
                <a:gd name="T105" fmla="*/ 15 h 982"/>
                <a:gd name="T106" fmla="*/ 54 w 711"/>
                <a:gd name="T107" fmla="*/ 25 h 982"/>
                <a:gd name="T108" fmla="*/ 46 w 711"/>
                <a:gd name="T109" fmla="*/ 27 h 982"/>
                <a:gd name="T110" fmla="*/ 35 w 711"/>
                <a:gd name="T111" fmla="*/ 40 h 982"/>
                <a:gd name="T112" fmla="*/ 20 w 711"/>
                <a:gd name="T113" fmla="*/ 44 h 982"/>
                <a:gd name="T114" fmla="*/ 0 60000 65536"/>
                <a:gd name="T115" fmla="*/ 0 60000 65536"/>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60000 65536"/>
                <a:gd name="T151" fmla="*/ 0 60000 65536"/>
                <a:gd name="T152" fmla="*/ 0 60000 65536"/>
                <a:gd name="T153" fmla="*/ 0 60000 65536"/>
                <a:gd name="T154" fmla="*/ 0 60000 65536"/>
                <a:gd name="T155" fmla="*/ 0 60000 65536"/>
                <a:gd name="T156" fmla="*/ 0 60000 65536"/>
                <a:gd name="T157" fmla="*/ 0 60000 65536"/>
                <a:gd name="T158" fmla="*/ 0 60000 65536"/>
                <a:gd name="T159" fmla="*/ 0 60000 65536"/>
                <a:gd name="T160" fmla="*/ 0 60000 65536"/>
                <a:gd name="T161" fmla="*/ 0 60000 65536"/>
                <a:gd name="T162" fmla="*/ 0 60000 65536"/>
                <a:gd name="T163" fmla="*/ 0 60000 65536"/>
                <a:gd name="T164" fmla="*/ 0 60000 65536"/>
                <a:gd name="T165" fmla="*/ 0 60000 65536"/>
                <a:gd name="T166" fmla="*/ 0 60000 65536"/>
                <a:gd name="T167" fmla="*/ 0 60000 65536"/>
                <a:gd name="T168" fmla="*/ 0 60000 65536"/>
                <a:gd name="T169" fmla="*/ 0 60000 65536"/>
                <a:gd name="T170" fmla="*/ 0 60000 65536"/>
                <a:gd name="T171" fmla="*/ 0 w 711"/>
                <a:gd name="T172" fmla="*/ 0 h 982"/>
                <a:gd name="T173" fmla="*/ 711 w 711"/>
                <a:gd name="T174" fmla="*/ 982 h 982"/>
              </a:gdLst>
              <a:ahLst/>
              <a:cxnLst>
                <a:cxn ang="T114">
                  <a:pos x="T0" y="T1"/>
                </a:cxn>
                <a:cxn ang="T115">
                  <a:pos x="T2" y="T3"/>
                </a:cxn>
                <a:cxn ang="T116">
                  <a:pos x="T4" y="T5"/>
                </a:cxn>
                <a:cxn ang="T117">
                  <a:pos x="T6" y="T7"/>
                </a:cxn>
                <a:cxn ang="T118">
                  <a:pos x="T8" y="T9"/>
                </a:cxn>
                <a:cxn ang="T119">
                  <a:pos x="T10" y="T11"/>
                </a:cxn>
                <a:cxn ang="T120">
                  <a:pos x="T12" y="T13"/>
                </a:cxn>
                <a:cxn ang="T121">
                  <a:pos x="T14" y="T15"/>
                </a:cxn>
                <a:cxn ang="T122">
                  <a:pos x="T16" y="T17"/>
                </a:cxn>
                <a:cxn ang="T123">
                  <a:pos x="T18" y="T19"/>
                </a:cxn>
                <a:cxn ang="T124">
                  <a:pos x="T20" y="T21"/>
                </a:cxn>
                <a:cxn ang="T125">
                  <a:pos x="T22" y="T23"/>
                </a:cxn>
                <a:cxn ang="T126">
                  <a:pos x="T24" y="T25"/>
                </a:cxn>
                <a:cxn ang="T127">
                  <a:pos x="T26" y="T27"/>
                </a:cxn>
                <a:cxn ang="T128">
                  <a:pos x="T28" y="T29"/>
                </a:cxn>
                <a:cxn ang="T129">
                  <a:pos x="T30" y="T31"/>
                </a:cxn>
                <a:cxn ang="T130">
                  <a:pos x="T32" y="T33"/>
                </a:cxn>
                <a:cxn ang="T131">
                  <a:pos x="T34" y="T35"/>
                </a:cxn>
                <a:cxn ang="T132">
                  <a:pos x="T36" y="T37"/>
                </a:cxn>
                <a:cxn ang="T133">
                  <a:pos x="T38" y="T39"/>
                </a:cxn>
                <a:cxn ang="T134">
                  <a:pos x="T40" y="T41"/>
                </a:cxn>
                <a:cxn ang="T135">
                  <a:pos x="T42" y="T43"/>
                </a:cxn>
                <a:cxn ang="T136">
                  <a:pos x="T44" y="T45"/>
                </a:cxn>
                <a:cxn ang="T137">
                  <a:pos x="T46" y="T47"/>
                </a:cxn>
                <a:cxn ang="T138">
                  <a:pos x="T48" y="T49"/>
                </a:cxn>
                <a:cxn ang="T139">
                  <a:pos x="T50" y="T51"/>
                </a:cxn>
                <a:cxn ang="T140">
                  <a:pos x="T52" y="T53"/>
                </a:cxn>
                <a:cxn ang="T141">
                  <a:pos x="T54" y="T55"/>
                </a:cxn>
                <a:cxn ang="T142">
                  <a:pos x="T56" y="T57"/>
                </a:cxn>
                <a:cxn ang="T143">
                  <a:pos x="T58" y="T59"/>
                </a:cxn>
                <a:cxn ang="T144">
                  <a:pos x="T60" y="T61"/>
                </a:cxn>
                <a:cxn ang="T145">
                  <a:pos x="T62" y="T63"/>
                </a:cxn>
                <a:cxn ang="T146">
                  <a:pos x="T64" y="T65"/>
                </a:cxn>
                <a:cxn ang="T147">
                  <a:pos x="T66" y="T67"/>
                </a:cxn>
                <a:cxn ang="T148">
                  <a:pos x="T68" y="T69"/>
                </a:cxn>
                <a:cxn ang="T149">
                  <a:pos x="T70" y="T71"/>
                </a:cxn>
                <a:cxn ang="T150">
                  <a:pos x="T72" y="T73"/>
                </a:cxn>
                <a:cxn ang="T151">
                  <a:pos x="T74" y="T75"/>
                </a:cxn>
                <a:cxn ang="T152">
                  <a:pos x="T76" y="T77"/>
                </a:cxn>
                <a:cxn ang="T153">
                  <a:pos x="T78" y="T79"/>
                </a:cxn>
                <a:cxn ang="T154">
                  <a:pos x="T80" y="T81"/>
                </a:cxn>
                <a:cxn ang="T155">
                  <a:pos x="T82" y="T83"/>
                </a:cxn>
                <a:cxn ang="T156">
                  <a:pos x="T84" y="T85"/>
                </a:cxn>
                <a:cxn ang="T157">
                  <a:pos x="T86" y="T87"/>
                </a:cxn>
                <a:cxn ang="T158">
                  <a:pos x="T88" y="T89"/>
                </a:cxn>
                <a:cxn ang="T159">
                  <a:pos x="T90" y="T91"/>
                </a:cxn>
                <a:cxn ang="T160">
                  <a:pos x="T92" y="T93"/>
                </a:cxn>
                <a:cxn ang="T161">
                  <a:pos x="T94" y="T95"/>
                </a:cxn>
                <a:cxn ang="T162">
                  <a:pos x="T96" y="T97"/>
                </a:cxn>
                <a:cxn ang="T163">
                  <a:pos x="T98" y="T99"/>
                </a:cxn>
                <a:cxn ang="T164">
                  <a:pos x="T100" y="T101"/>
                </a:cxn>
                <a:cxn ang="T165">
                  <a:pos x="T102" y="T103"/>
                </a:cxn>
                <a:cxn ang="T166">
                  <a:pos x="T104" y="T105"/>
                </a:cxn>
                <a:cxn ang="T167">
                  <a:pos x="T106" y="T107"/>
                </a:cxn>
                <a:cxn ang="T168">
                  <a:pos x="T108" y="T109"/>
                </a:cxn>
                <a:cxn ang="T169">
                  <a:pos x="T110" y="T111"/>
                </a:cxn>
                <a:cxn ang="T170">
                  <a:pos x="T112" y="T113"/>
                </a:cxn>
              </a:cxnLst>
              <a:rect l="T171" t="T172" r="T173" b="T174"/>
              <a:pathLst>
                <a:path w="711" h="982">
                  <a:moveTo>
                    <a:pt x="77" y="173"/>
                  </a:moveTo>
                  <a:lnTo>
                    <a:pt x="27" y="219"/>
                  </a:lnTo>
                  <a:lnTo>
                    <a:pt x="61" y="270"/>
                  </a:lnTo>
                  <a:lnTo>
                    <a:pt x="81" y="344"/>
                  </a:lnTo>
                  <a:lnTo>
                    <a:pt x="55" y="392"/>
                  </a:lnTo>
                  <a:lnTo>
                    <a:pt x="22" y="415"/>
                  </a:lnTo>
                  <a:lnTo>
                    <a:pt x="0" y="486"/>
                  </a:lnTo>
                  <a:lnTo>
                    <a:pt x="51" y="539"/>
                  </a:lnTo>
                  <a:lnTo>
                    <a:pt x="61" y="624"/>
                  </a:lnTo>
                  <a:lnTo>
                    <a:pt x="102" y="650"/>
                  </a:lnTo>
                  <a:lnTo>
                    <a:pt x="120" y="716"/>
                  </a:lnTo>
                  <a:lnTo>
                    <a:pt x="92" y="783"/>
                  </a:lnTo>
                  <a:lnTo>
                    <a:pt x="96" y="840"/>
                  </a:lnTo>
                  <a:lnTo>
                    <a:pt x="128" y="860"/>
                  </a:lnTo>
                  <a:lnTo>
                    <a:pt x="197" y="833"/>
                  </a:lnTo>
                  <a:lnTo>
                    <a:pt x="224" y="858"/>
                  </a:lnTo>
                  <a:lnTo>
                    <a:pt x="185" y="927"/>
                  </a:lnTo>
                  <a:lnTo>
                    <a:pt x="155" y="961"/>
                  </a:lnTo>
                  <a:lnTo>
                    <a:pt x="183" y="982"/>
                  </a:lnTo>
                  <a:lnTo>
                    <a:pt x="327" y="923"/>
                  </a:lnTo>
                  <a:lnTo>
                    <a:pt x="382" y="949"/>
                  </a:lnTo>
                  <a:lnTo>
                    <a:pt x="403" y="888"/>
                  </a:lnTo>
                  <a:lnTo>
                    <a:pt x="398" y="833"/>
                  </a:lnTo>
                  <a:lnTo>
                    <a:pt x="425" y="726"/>
                  </a:lnTo>
                  <a:lnTo>
                    <a:pt x="459" y="677"/>
                  </a:lnTo>
                  <a:lnTo>
                    <a:pt x="457" y="628"/>
                  </a:lnTo>
                  <a:lnTo>
                    <a:pt x="476" y="604"/>
                  </a:lnTo>
                  <a:lnTo>
                    <a:pt x="462" y="569"/>
                  </a:lnTo>
                  <a:lnTo>
                    <a:pt x="468" y="518"/>
                  </a:lnTo>
                  <a:lnTo>
                    <a:pt x="525" y="496"/>
                  </a:lnTo>
                  <a:lnTo>
                    <a:pt x="535" y="423"/>
                  </a:lnTo>
                  <a:lnTo>
                    <a:pt x="539" y="368"/>
                  </a:lnTo>
                  <a:lnTo>
                    <a:pt x="569" y="346"/>
                  </a:lnTo>
                  <a:lnTo>
                    <a:pt x="602" y="346"/>
                  </a:lnTo>
                  <a:lnTo>
                    <a:pt x="653" y="317"/>
                  </a:lnTo>
                  <a:lnTo>
                    <a:pt x="697" y="297"/>
                  </a:lnTo>
                  <a:lnTo>
                    <a:pt x="697" y="256"/>
                  </a:lnTo>
                  <a:lnTo>
                    <a:pt x="711" y="254"/>
                  </a:lnTo>
                  <a:lnTo>
                    <a:pt x="697" y="193"/>
                  </a:lnTo>
                  <a:lnTo>
                    <a:pt x="620" y="134"/>
                  </a:lnTo>
                  <a:lnTo>
                    <a:pt x="638" y="73"/>
                  </a:lnTo>
                  <a:lnTo>
                    <a:pt x="612" y="57"/>
                  </a:lnTo>
                  <a:lnTo>
                    <a:pt x="535" y="55"/>
                  </a:lnTo>
                  <a:lnTo>
                    <a:pt x="506" y="20"/>
                  </a:lnTo>
                  <a:lnTo>
                    <a:pt x="447" y="81"/>
                  </a:lnTo>
                  <a:lnTo>
                    <a:pt x="407" y="67"/>
                  </a:lnTo>
                  <a:lnTo>
                    <a:pt x="439" y="28"/>
                  </a:lnTo>
                  <a:lnTo>
                    <a:pt x="417" y="0"/>
                  </a:lnTo>
                  <a:lnTo>
                    <a:pt x="384" y="14"/>
                  </a:lnTo>
                  <a:lnTo>
                    <a:pt x="348" y="59"/>
                  </a:lnTo>
                  <a:lnTo>
                    <a:pt x="331" y="55"/>
                  </a:lnTo>
                  <a:lnTo>
                    <a:pt x="301" y="81"/>
                  </a:lnTo>
                  <a:lnTo>
                    <a:pt x="250" y="61"/>
                  </a:lnTo>
                  <a:lnTo>
                    <a:pt x="214" y="98"/>
                  </a:lnTo>
                  <a:lnTo>
                    <a:pt x="183" y="108"/>
                  </a:lnTo>
                  <a:lnTo>
                    <a:pt x="140" y="159"/>
                  </a:lnTo>
                  <a:lnTo>
                    <a:pt x="77" y="173"/>
                  </a:lnTo>
                </a:path>
              </a:pathLst>
            </a:custGeom>
            <a:grpFill/>
            <a:ln w="6350">
              <a:solidFill>
                <a:srgbClr val="414455"/>
              </a:solidFill>
              <a:prstDash val="solid"/>
              <a:round/>
            </a:ln>
          </p:spPr>
          <p:txBody>
            <a:bodyPr/>
            <a:lstStyle/>
            <a:p>
              <a:endParaRPr lang="zh-CN" altLang="en-US"/>
            </a:p>
          </p:txBody>
        </p:sp>
        <p:sp>
          <p:nvSpPr>
            <p:cNvPr id="99" name="Freeform 119"/>
            <p:cNvSpPr/>
            <p:nvPr/>
          </p:nvSpPr>
          <p:spPr bwMode="gray">
            <a:xfrm>
              <a:off x="3477" y="2497"/>
              <a:ext cx="361" cy="447"/>
            </a:xfrm>
            <a:custGeom>
              <a:avLst/>
              <a:gdLst>
                <a:gd name="T0" fmla="*/ 19 w 722"/>
                <a:gd name="T1" fmla="*/ 148 h 894"/>
                <a:gd name="T2" fmla="*/ 23 w 722"/>
                <a:gd name="T3" fmla="*/ 155 h 894"/>
                <a:gd name="T4" fmla="*/ 34 w 722"/>
                <a:gd name="T5" fmla="*/ 163 h 894"/>
                <a:gd name="T6" fmla="*/ 42 w 722"/>
                <a:gd name="T7" fmla="*/ 163 h 894"/>
                <a:gd name="T8" fmla="*/ 50 w 722"/>
                <a:gd name="T9" fmla="*/ 168 h 894"/>
                <a:gd name="T10" fmla="*/ 50 w 722"/>
                <a:gd name="T11" fmla="*/ 192 h 894"/>
                <a:gd name="T12" fmla="*/ 58 w 722"/>
                <a:gd name="T13" fmla="*/ 202 h 894"/>
                <a:gd name="T14" fmla="*/ 62 w 722"/>
                <a:gd name="T15" fmla="*/ 217 h 894"/>
                <a:gd name="T16" fmla="*/ 67 w 722"/>
                <a:gd name="T17" fmla="*/ 218 h 894"/>
                <a:gd name="T18" fmla="*/ 76 w 722"/>
                <a:gd name="T19" fmla="*/ 207 h 894"/>
                <a:gd name="T20" fmla="*/ 85 w 722"/>
                <a:gd name="T21" fmla="*/ 204 h 894"/>
                <a:gd name="T22" fmla="*/ 90 w 722"/>
                <a:gd name="T23" fmla="*/ 211 h 894"/>
                <a:gd name="T24" fmla="*/ 82 w 722"/>
                <a:gd name="T25" fmla="*/ 220 h 894"/>
                <a:gd name="T26" fmla="*/ 91 w 722"/>
                <a:gd name="T27" fmla="*/ 224 h 894"/>
                <a:gd name="T28" fmla="*/ 106 w 722"/>
                <a:gd name="T29" fmla="*/ 209 h 894"/>
                <a:gd name="T30" fmla="*/ 113 w 722"/>
                <a:gd name="T31" fmla="*/ 217 h 894"/>
                <a:gd name="T32" fmla="*/ 133 w 722"/>
                <a:gd name="T33" fmla="*/ 218 h 894"/>
                <a:gd name="T34" fmla="*/ 140 w 722"/>
                <a:gd name="T35" fmla="*/ 222 h 894"/>
                <a:gd name="T36" fmla="*/ 154 w 722"/>
                <a:gd name="T37" fmla="*/ 207 h 894"/>
                <a:gd name="T38" fmla="*/ 162 w 722"/>
                <a:gd name="T39" fmla="*/ 188 h 894"/>
                <a:gd name="T40" fmla="*/ 169 w 722"/>
                <a:gd name="T41" fmla="*/ 178 h 894"/>
                <a:gd name="T42" fmla="*/ 176 w 722"/>
                <a:gd name="T43" fmla="*/ 175 h 894"/>
                <a:gd name="T44" fmla="*/ 171 w 722"/>
                <a:gd name="T45" fmla="*/ 164 h 894"/>
                <a:gd name="T46" fmla="*/ 181 w 722"/>
                <a:gd name="T47" fmla="*/ 151 h 894"/>
                <a:gd name="T48" fmla="*/ 180 w 722"/>
                <a:gd name="T49" fmla="*/ 141 h 894"/>
                <a:gd name="T50" fmla="*/ 173 w 722"/>
                <a:gd name="T51" fmla="*/ 142 h 894"/>
                <a:gd name="T52" fmla="*/ 162 w 722"/>
                <a:gd name="T53" fmla="*/ 138 h 894"/>
                <a:gd name="T54" fmla="*/ 150 w 722"/>
                <a:gd name="T55" fmla="*/ 142 h 894"/>
                <a:gd name="T56" fmla="*/ 147 w 722"/>
                <a:gd name="T57" fmla="*/ 127 h 894"/>
                <a:gd name="T58" fmla="*/ 134 w 722"/>
                <a:gd name="T59" fmla="*/ 120 h 894"/>
                <a:gd name="T60" fmla="*/ 131 w 722"/>
                <a:gd name="T61" fmla="*/ 108 h 894"/>
                <a:gd name="T62" fmla="*/ 138 w 722"/>
                <a:gd name="T63" fmla="*/ 97 h 894"/>
                <a:gd name="T64" fmla="*/ 124 w 722"/>
                <a:gd name="T65" fmla="*/ 83 h 894"/>
                <a:gd name="T66" fmla="*/ 108 w 722"/>
                <a:gd name="T67" fmla="*/ 63 h 894"/>
                <a:gd name="T68" fmla="*/ 109 w 722"/>
                <a:gd name="T69" fmla="*/ 47 h 894"/>
                <a:gd name="T70" fmla="*/ 101 w 722"/>
                <a:gd name="T71" fmla="*/ 42 h 894"/>
                <a:gd name="T72" fmla="*/ 93 w 722"/>
                <a:gd name="T73" fmla="*/ 44 h 894"/>
                <a:gd name="T74" fmla="*/ 90 w 722"/>
                <a:gd name="T75" fmla="*/ 35 h 894"/>
                <a:gd name="T76" fmla="*/ 73 w 722"/>
                <a:gd name="T77" fmla="*/ 34 h 894"/>
                <a:gd name="T78" fmla="*/ 77 w 722"/>
                <a:gd name="T79" fmla="*/ 12 h 894"/>
                <a:gd name="T80" fmla="*/ 69 w 722"/>
                <a:gd name="T81" fmla="*/ 15 h 894"/>
                <a:gd name="T82" fmla="*/ 53 w 722"/>
                <a:gd name="T83" fmla="*/ 0 h 894"/>
                <a:gd name="T84" fmla="*/ 45 w 722"/>
                <a:gd name="T85" fmla="*/ 4 h 894"/>
                <a:gd name="T86" fmla="*/ 40 w 722"/>
                <a:gd name="T87" fmla="*/ 16 h 894"/>
                <a:gd name="T88" fmla="*/ 35 w 722"/>
                <a:gd name="T89" fmla="*/ 17 h 894"/>
                <a:gd name="T90" fmla="*/ 38 w 722"/>
                <a:gd name="T91" fmla="*/ 26 h 894"/>
                <a:gd name="T92" fmla="*/ 51 w 722"/>
                <a:gd name="T93" fmla="*/ 30 h 894"/>
                <a:gd name="T94" fmla="*/ 55 w 722"/>
                <a:gd name="T95" fmla="*/ 46 h 894"/>
                <a:gd name="T96" fmla="*/ 42 w 722"/>
                <a:gd name="T97" fmla="*/ 54 h 894"/>
                <a:gd name="T98" fmla="*/ 28 w 722"/>
                <a:gd name="T99" fmla="*/ 42 h 894"/>
                <a:gd name="T100" fmla="*/ 17 w 722"/>
                <a:gd name="T101" fmla="*/ 49 h 894"/>
                <a:gd name="T102" fmla="*/ 22 w 722"/>
                <a:gd name="T103" fmla="*/ 62 h 894"/>
                <a:gd name="T104" fmla="*/ 12 w 722"/>
                <a:gd name="T105" fmla="*/ 71 h 894"/>
                <a:gd name="T106" fmla="*/ 13 w 722"/>
                <a:gd name="T107" fmla="*/ 84 h 894"/>
                <a:gd name="T108" fmla="*/ 0 w 722"/>
                <a:gd name="T109" fmla="*/ 88 h 894"/>
                <a:gd name="T110" fmla="*/ 11 w 722"/>
                <a:gd name="T111" fmla="*/ 96 h 894"/>
                <a:gd name="T112" fmla="*/ 24 w 722"/>
                <a:gd name="T113" fmla="*/ 112 h 894"/>
                <a:gd name="T114" fmla="*/ 40 w 722"/>
                <a:gd name="T115" fmla="*/ 103 h 894"/>
                <a:gd name="T116" fmla="*/ 44 w 722"/>
                <a:gd name="T117" fmla="*/ 118 h 894"/>
                <a:gd name="T118" fmla="*/ 43 w 722"/>
                <a:gd name="T119" fmla="*/ 134 h 894"/>
                <a:gd name="T120" fmla="*/ 24 w 722"/>
                <a:gd name="T121" fmla="*/ 144 h 894"/>
                <a:gd name="T122" fmla="*/ 19 w 722"/>
                <a:gd name="T123" fmla="*/ 148 h 894"/>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60000 65536"/>
                <a:gd name="T151" fmla="*/ 0 60000 65536"/>
                <a:gd name="T152" fmla="*/ 0 60000 65536"/>
                <a:gd name="T153" fmla="*/ 0 60000 65536"/>
                <a:gd name="T154" fmla="*/ 0 60000 65536"/>
                <a:gd name="T155" fmla="*/ 0 60000 65536"/>
                <a:gd name="T156" fmla="*/ 0 60000 65536"/>
                <a:gd name="T157" fmla="*/ 0 60000 65536"/>
                <a:gd name="T158" fmla="*/ 0 60000 65536"/>
                <a:gd name="T159" fmla="*/ 0 60000 65536"/>
                <a:gd name="T160" fmla="*/ 0 60000 65536"/>
                <a:gd name="T161" fmla="*/ 0 60000 65536"/>
                <a:gd name="T162" fmla="*/ 0 60000 65536"/>
                <a:gd name="T163" fmla="*/ 0 60000 65536"/>
                <a:gd name="T164" fmla="*/ 0 60000 65536"/>
                <a:gd name="T165" fmla="*/ 0 60000 65536"/>
                <a:gd name="T166" fmla="*/ 0 60000 65536"/>
                <a:gd name="T167" fmla="*/ 0 60000 65536"/>
                <a:gd name="T168" fmla="*/ 0 60000 65536"/>
                <a:gd name="T169" fmla="*/ 0 60000 65536"/>
                <a:gd name="T170" fmla="*/ 0 60000 65536"/>
                <a:gd name="T171" fmla="*/ 0 60000 65536"/>
                <a:gd name="T172" fmla="*/ 0 60000 65536"/>
                <a:gd name="T173" fmla="*/ 0 60000 65536"/>
                <a:gd name="T174" fmla="*/ 0 60000 65536"/>
                <a:gd name="T175" fmla="*/ 0 60000 65536"/>
                <a:gd name="T176" fmla="*/ 0 60000 65536"/>
                <a:gd name="T177" fmla="*/ 0 60000 65536"/>
                <a:gd name="T178" fmla="*/ 0 60000 65536"/>
                <a:gd name="T179" fmla="*/ 0 60000 65536"/>
                <a:gd name="T180" fmla="*/ 0 60000 65536"/>
                <a:gd name="T181" fmla="*/ 0 60000 65536"/>
                <a:gd name="T182" fmla="*/ 0 60000 65536"/>
                <a:gd name="T183" fmla="*/ 0 60000 65536"/>
                <a:gd name="T184" fmla="*/ 0 60000 65536"/>
                <a:gd name="T185" fmla="*/ 0 60000 65536"/>
                <a:gd name="T186" fmla="*/ 0 w 722"/>
                <a:gd name="T187" fmla="*/ 0 h 894"/>
                <a:gd name="T188" fmla="*/ 722 w 722"/>
                <a:gd name="T189" fmla="*/ 894 h 894"/>
              </a:gdLst>
              <a:ahLst/>
              <a:cxnLst>
                <a:cxn ang="T124">
                  <a:pos x="T0" y="T1"/>
                </a:cxn>
                <a:cxn ang="T125">
                  <a:pos x="T2" y="T3"/>
                </a:cxn>
                <a:cxn ang="T126">
                  <a:pos x="T4" y="T5"/>
                </a:cxn>
                <a:cxn ang="T127">
                  <a:pos x="T6" y="T7"/>
                </a:cxn>
                <a:cxn ang="T128">
                  <a:pos x="T8" y="T9"/>
                </a:cxn>
                <a:cxn ang="T129">
                  <a:pos x="T10" y="T11"/>
                </a:cxn>
                <a:cxn ang="T130">
                  <a:pos x="T12" y="T13"/>
                </a:cxn>
                <a:cxn ang="T131">
                  <a:pos x="T14" y="T15"/>
                </a:cxn>
                <a:cxn ang="T132">
                  <a:pos x="T16" y="T17"/>
                </a:cxn>
                <a:cxn ang="T133">
                  <a:pos x="T18" y="T19"/>
                </a:cxn>
                <a:cxn ang="T134">
                  <a:pos x="T20" y="T21"/>
                </a:cxn>
                <a:cxn ang="T135">
                  <a:pos x="T22" y="T23"/>
                </a:cxn>
                <a:cxn ang="T136">
                  <a:pos x="T24" y="T25"/>
                </a:cxn>
                <a:cxn ang="T137">
                  <a:pos x="T26" y="T27"/>
                </a:cxn>
                <a:cxn ang="T138">
                  <a:pos x="T28" y="T29"/>
                </a:cxn>
                <a:cxn ang="T139">
                  <a:pos x="T30" y="T31"/>
                </a:cxn>
                <a:cxn ang="T140">
                  <a:pos x="T32" y="T33"/>
                </a:cxn>
                <a:cxn ang="T141">
                  <a:pos x="T34" y="T35"/>
                </a:cxn>
                <a:cxn ang="T142">
                  <a:pos x="T36" y="T37"/>
                </a:cxn>
                <a:cxn ang="T143">
                  <a:pos x="T38" y="T39"/>
                </a:cxn>
                <a:cxn ang="T144">
                  <a:pos x="T40" y="T41"/>
                </a:cxn>
                <a:cxn ang="T145">
                  <a:pos x="T42" y="T43"/>
                </a:cxn>
                <a:cxn ang="T146">
                  <a:pos x="T44" y="T45"/>
                </a:cxn>
                <a:cxn ang="T147">
                  <a:pos x="T46" y="T47"/>
                </a:cxn>
                <a:cxn ang="T148">
                  <a:pos x="T48" y="T49"/>
                </a:cxn>
                <a:cxn ang="T149">
                  <a:pos x="T50" y="T51"/>
                </a:cxn>
                <a:cxn ang="T150">
                  <a:pos x="T52" y="T53"/>
                </a:cxn>
                <a:cxn ang="T151">
                  <a:pos x="T54" y="T55"/>
                </a:cxn>
                <a:cxn ang="T152">
                  <a:pos x="T56" y="T57"/>
                </a:cxn>
                <a:cxn ang="T153">
                  <a:pos x="T58" y="T59"/>
                </a:cxn>
                <a:cxn ang="T154">
                  <a:pos x="T60" y="T61"/>
                </a:cxn>
                <a:cxn ang="T155">
                  <a:pos x="T62" y="T63"/>
                </a:cxn>
                <a:cxn ang="T156">
                  <a:pos x="T64" y="T65"/>
                </a:cxn>
                <a:cxn ang="T157">
                  <a:pos x="T66" y="T67"/>
                </a:cxn>
                <a:cxn ang="T158">
                  <a:pos x="T68" y="T69"/>
                </a:cxn>
                <a:cxn ang="T159">
                  <a:pos x="T70" y="T71"/>
                </a:cxn>
                <a:cxn ang="T160">
                  <a:pos x="T72" y="T73"/>
                </a:cxn>
                <a:cxn ang="T161">
                  <a:pos x="T74" y="T75"/>
                </a:cxn>
                <a:cxn ang="T162">
                  <a:pos x="T76" y="T77"/>
                </a:cxn>
                <a:cxn ang="T163">
                  <a:pos x="T78" y="T79"/>
                </a:cxn>
                <a:cxn ang="T164">
                  <a:pos x="T80" y="T81"/>
                </a:cxn>
                <a:cxn ang="T165">
                  <a:pos x="T82" y="T83"/>
                </a:cxn>
                <a:cxn ang="T166">
                  <a:pos x="T84" y="T85"/>
                </a:cxn>
                <a:cxn ang="T167">
                  <a:pos x="T86" y="T87"/>
                </a:cxn>
                <a:cxn ang="T168">
                  <a:pos x="T88" y="T89"/>
                </a:cxn>
                <a:cxn ang="T169">
                  <a:pos x="T90" y="T91"/>
                </a:cxn>
                <a:cxn ang="T170">
                  <a:pos x="T92" y="T93"/>
                </a:cxn>
                <a:cxn ang="T171">
                  <a:pos x="T94" y="T95"/>
                </a:cxn>
                <a:cxn ang="T172">
                  <a:pos x="T96" y="T97"/>
                </a:cxn>
                <a:cxn ang="T173">
                  <a:pos x="T98" y="T99"/>
                </a:cxn>
                <a:cxn ang="T174">
                  <a:pos x="T100" y="T101"/>
                </a:cxn>
                <a:cxn ang="T175">
                  <a:pos x="T102" y="T103"/>
                </a:cxn>
                <a:cxn ang="T176">
                  <a:pos x="T104" y="T105"/>
                </a:cxn>
                <a:cxn ang="T177">
                  <a:pos x="T106" y="T107"/>
                </a:cxn>
                <a:cxn ang="T178">
                  <a:pos x="T108" y="T109"/>
                </a:cxn>
                <a:cxn ang="T179">
                  <a:pos x="T110" y="T111"/>
                </a:cxn>
                <a:cxn ang="T180">
                  <a:pos x="T112" y="T113"/>
                </a:cxn>
                <a:cxn ang="T181">
                  <a:pos x="T114" y="T115"/>
                </a:cxn>
                <a:cxn ang="T182">
                  <a:pos x="T116" y="T117"/>
                </a:cxn>
                <a:cxn ang="T183">
                  <a:pos x="T118" y="T119"/>
                </a:cxn>
                <a:cxn ang="T184">
                  <a:pos x="T120" y="T121"/>
                </a:cxn>
                <a:cxn ang="T185">
                  <a:pos x="T122" y="T123"/>
                </a:cxn>
              </a:cxnLst>
              <a:rect l="T186" t="T187" r="T188" b="T189"/>
              <a:pathLst>
                <a:path w="722" h="894">
                  <a:moveTo>
                    <a:pt x="74" y="591"/>
                  </a:moveTo>
                  <a:lnTo>
                    <a:pt x="94" y="620"/>
                  </a:lnTo>
                  <a:lnTo>
                    <a:pt x="133" y="652"/>
                  </a:lnTo>
                  <a:lnTo>
                    <a:pt x="165" y="650"/>
                  </a:lnTo>
                  <a:lnTo>
                    <a:pt x="202" y="669"/>
                  </a:lnTo>
                  <a:lnTo>
                    <a:pt x="202" y="766"/>
                  </a:lnTo>
                  <a:lnTo>
                    <a:pt x="234" y="807"/>
                  </a:lnTo>
                  <a:lnTo>
                    <a:pt x="250" y="868"/>
                  </a:lnTo>
                  <a:lnTo>
                    <a:pt x="267" y="872"/>
                  </a:lnTo>
                  <a:lnTo>
                    <a:pt x="303" y="827"/>
                  </a:lnTo>
                  <a:lnTo>
                    <a:pt x="338" y="815"/>
                  </a:lnTo>
                  <a:lnTo>
                    <a:pt x="358" y="841"/>
                  </a:lnTo>
                  <a:lnTo>
                    <a:pt x="326" y="878"/>
                  </a:lnTo>
                  <a:lnTo>
                    <a:pt x="366" y="894"/>
                  </a:lnTo>
                  <a:lnTo>
                    <a:pt x="425" y="833"/>
                  </a:lnTo>
                  <a:lnTo>
                    <a:pt x="454" y="868"/>
                  </a:lnTo>
                  <a:lnTo>
                    <a:pt x="531" y="870"/>
                  </a:lnTo>
                  <a:lnTo>
                    <a:pt x="557" y="886"/>
                  </a:lnTo>
                  <a:lnTo>
                    <a:pt x="616" y="825"/>
                  </a:lnTo>
                  <a:lnTo>
                    <a:pt x="645" y="752"/>
                  </a:lnTo>
                  <a:lnTo>
                    <a:pt x="673" y="709"/>
                  </a:lnTo>
                  <a:lnTo>
                    <a:pt x="704" y="697"/>
                  </a:lnTo>
                  <a:lnTo>
                    <a:pt x="683" y="654"/>
                  </a:lnTo>
                  <a:lnTo>
                    <a:pt x="722" y="604"/>
                  </a:lnTo>
                  <a:lnTo>
                    <a:pt x="720" y="563"/>
                  </a:lnTo>
                  <a:lnTo>
                    <a:pt x="689" y="567"/>
                  </a:lnTo>
                  <a:lnTo>
                    <a:pt x="647" y="551"/>
                  </a:lnTo>
                  <a:lnTo>
                    <a:pt x="598" y="567"/>
                  </a:lnTo>
                  <a:lnTo>
                    <a:pt x="588" y="508"/>
                  </a:lnTo>
                  <a:lnTo>
                    <a:pt x="533" y="482"/>
                  </a:lnTo>
                  <a:lnTo>
                    <a:pt x="521" y="429"/>
                  </a:lnTo>
                  <a:lnTo>
                    <a:pt x="549" y="386"/>
                  </a:lnTo>
                  <a:lnTo>
                    <a:pt x="496" y="331"/>
                  </a:lnTo>
                  <a:lnTo>
                    <a:pt x="431" y="252"/>
                  </a:lnTo>
                  <a:lnTo>
                    <a:pt x="435" y="185"/>
                  </a:lnTo>
                  <a:lnTo>
                    <a:pt x="403" y="166"/>
                  </a:lnTo>
                  <a:lnTo>
                    <a:pt x="374" y="173"/>
                  </a:lnTo>
                  <a:lnTo>
                    <a:pt x="358" y="138"/>
                  </a:lnTo>
                  <a:lnTo>
                    <a:pt x="291" y="136"/>
                  </a:lnTo>
                  <a:lnTo>
                    <a:pt x="305" y="47"/>
                  </a:lnTo>
                  <a:lnTo>
                    <a:pt x="273" y="61"/>
                  </a:lnTo>
                  <a:lnTo>
                    <a:pt x="214" y="0"/>
                  </a:lnTo>
                  <a:lnTo>
                    <a:pt x="177" y="16"/>
                  </a:lnTo>
                  <a:lnTo>
                    <a:pt x="157" y="63"/>
                  </a:lnTo>
                  <a:lnTo>
                    <a:pt x="137" y="67"/>
                  </a:lnTo>
                  <a:lnTo>
                    <a:pt x="149" y="101"/>
                  </a:lnTo>
                  <a:lnTo>
                    <a:pt x="204" y="122"/>
                  </a:lnTo>
                  <a:lnTo>
                    <a:pt x="222" y="183"/>
                  </a:lnTo>
                  <a:lnTo>
                    <a:pt x="167" y="215"/>
                  </a:lnTo>
                  <a:lnTo>
                    <a:pt x="114" y="166"/>
                  </a:lnTo>
                  <a:lnTo>
                    <a:pt x="67" y="195"/>
                  </a:lnTo>
                  <a:lnTo>
                    <a:pt x="86" y="250"/>
                  </a:lnTo>
                  <a:lnTo>
                    <a:pt x="49" y="282"/>
                  </a:lnTo>
                  <a:lnTo>
                    <a:pt x="53" y="335"/>
                  </a:lnTo>
                  <a:lnTo>
                    <a:pt x="0" y="349"/>
                  </a:lnTo>
                  <a:lnTo>
                    <a:pt x="43" y="384"/>
                  </a:lnTo>
                  <a:lnTo>
                    <a:pt x="98" y="447"/>
                  </a:lnTo>
                  <a:lnTo>
                    <a:pt x="157" y="410"/>
                  </a:lnTo>
                  <a:lnTo>
                    <a:pt x="175" y="473"/>
                  </a:lnTo>
                  <a:lnTo>
                    <a:pt x="171" y="536"/>
                  </a:lnTo>
                  <a:lnTo>
                    <a:pt x="96" y="575"/>
                  </a:lnTo>
                  <a:lnTo>
                    <a:pt x="74" y="591"/>
                  </a:lnTo>
                  <a:close/>
                </a:path>
              </a:pathLst>
            </a:custGeom>
            <a:grpFill/>
            <a:ln w="0">
              <a:solidFill>
                <a:srgbClr val="414455"/>
              </a:solidFill>
              <a:prstDash val="solid"/>
              <a:round/>
            </a:ln>
          </p:spPr>
          <p:txBody>
            <a:bodyPr/>
            <a:lstStyle/>
            <a:p>
              <a:endParaRPr lang="zh-CN" altLang="en-US"/>
            </a:p>
          </p:txBody>
        </p:sp>
        <p:sp>
          <p:nvSpPr>
            <p:cNvPr id="100" name="Freeform 120"/>
            <p:cNvSpPr/>
            <p:nvPr/>
          </p:nvSpPr>
          <p:spPr bwMode="gray">
            <a:xfrm>
              <a:off x="3477" y="2497"/>
              <a:ext cx="361" cy="447"/>
            </a:xfrm>
            <a:custGeom>
              <a:avLst/>
              <a:gdLst>
                <a:gd name="T0" fmla="*/ 19 w 722"/>
                <a:gd name="T1" fmla="*/ 148 h 894"/>
                <a:gd name="T2" fmla="*/ 23 w 722"/>
                <a:gd name="T3" fmla="*/ 155 h 894"/>
                <a:gd name="T4" fmla="*/ 34 w 722"/>
                <a:gd name="T5" fmla="*/ 163 h 894"/>
                <a:gd name="T6" fmla="*/ 42 w 722"/>
                <a:gd name="T7" fmla="*/ 163 h 894"/>
                <a:gd name="T8" fmla="*/ 50 w 722"/>
                <a:gd name="T9" fmla="*/ 168 h 894"/>
                <a:gd name="T10" fmla="*/ 50 w 722"/>
                <a:gd name="T11" fmla="*/ 192 h 894"/>
                <a:gd name="T12" fmla="*/ 58 w 722"/>
                <a:gd name="T13" fmla="*/ 202 h 894"/>
                <a:gd name="T14" fmla="*/ 62 w 722"/>
                <a:gd name="T15" fmla="*/ 217 h 894"/>
                <a:gd name="T16" fmla="*/ 67 w 722"/>
                <a:gd name="T17" fmla="*/ 218 h 894"/>
                <a:gd name="T18" fmla="*/ 76 w 722"/>
                <a:gd name="T19" fmla="*/ 207 h 894"/>
                <a:gd name="T20" fmla="*/ 85 w 722"/>
                <a:gd name="T21" fmla="*/ 204 h 894"/>
                <a:gd name="T22" fmla="*/ 90 w 722"/>
                <a:gd name="T23" fmla="*/ 211 h 894"/>
                <a:gd name="T24" fmla="*/ 82 w 722"/>
                <a:gd name="T25" fmla="*/ 220 h 894"/>
                <a:gd name="T26" fmla="*/ 91 w 722"/>
                <a:gd name="T27" fmla="*/ 224 h 894"/>
                <a:gd name="T28" fmla="*/ 106 w 722"/>
                <a:gd name="T29" fmla="*/ 209 h 894"/>
                <a:gd name="T30" fmla="*/ 113 w 722"/>
                <a:gd name="T31" fmla="*/ 217 h 894"/>
                <a:gd name="T32" fmla="*/ 133 w 722"/>
                <a:gd name="T33" fmla="*/ 218 h 894"/>
                <a:gd name="T34" fmla="*/ 140 w 722"/>
                <a:gd name="T35" fmla="*/ 222 h 894"/>
                <a:gd name="T36" fmla="*/ 154 w 722"/>
                <a:gd name="T37" fmla="*/ 207 h 894"/>
                <a:gd name="T38" fmla="*/ 162 w 722"/>
                <a:gd name="T39" fmla="*/ 188 h 894"/>
                <a:gd name="T40" fmla="*/ 169 w 722"/>
                <a:gd name="T41" fmla="*/ 178 h 894"/>
                <a:gd name="T42" fmla="*/ 176 w 722"/>
                <a:gd name="T43" fmla="*/ 175 h 894"/>
                <a:gd name="T44" fmla="*/ 171 w 722"/>
                <a:gd name="T45" fmla="*/ 164 h 894"/>
                <a:gd name="T46" fmla="*/ 181 w 722"/>
                <a:gd name="T47" fmla="*/ 151 h 894"/>
                <a:gd name="T48" fmla="*/ 180 w 722"/>
                <a:gd name="T49" fmla="*/ 141 h 894"/>
                <a:gd name="T50" fmla="*/ 173 w 722"/>
                <a:gd name="T51" fmla="*/ 142 h 894"/>
                <a:gd name="T52" fmla="*/ 162 w 722"/>
                <a:gd name="T53" fmla="*/ 138 h 894"/>
                <a:gd name="T54" fmla="*/ 150 w 722"/>
                <a:gd name="T55" fmla="*/ 142 h 894"/>
                <a:gd name="T56" fmla="*/ 147 w 722"/>
                <a:gd name="T57" fmla="*/ 127 h 894"/>
                <a:gd name="T58" fmla="*/ 134 w 722"/>
                <a:gd name="T59" fmla="*/ 120 h 894"/>
                <a:gd name="T60" fmla="*/ 131 w 722"/>
                <a:gd name="T61" fmla="*/ 108 h 894"/>
                <a:gd name="T62" fmla="*/ 138 w 722"/>
                <a:gd name="T63" fmla="*/ 97 h 894"/>
                <a:gd name="T64" fmla="*/ 124 w 722"/>
                <a:gd name="T65" fmla="*/ 83 h 894"/>
                <a:gd name="T66" fmla="*/ 108 w 722"/>
                <a:gd name="T67" fmla="*/ 63 h 894"/>
                <a:gd name="T68" fmla="*/ 109 w 722"/>
                <a:gd name="T69" fmla="*/ 47 h 894"/>
                <a:gd name="T70" fmla="*/ 101 w 722"/>
                <a:gd name="T71" fmla="*/ 42 h 894"/>
                <a:gd name="T72" fmla="*/ 93 w 722"/>
                <a:gd name="T73" fmla="*/ 44 h 894"/>
                <a:gd name="T74" fmla="*/ 90 w 722"/>
                <a:gd name="T75" fmla="*/ 35 h 894"/>
                <a:gd name="T76" fmla="*/ 73 w 722"/>
                <a:gd name="T77" fmla="*/ 34 h 894"/>
                <a:gd name="T78" fmla="*/ 77 w 722"/>
                <a:gd name="T79" fmla="*/ 12 h 894"/>
                <a:gd name="T80" fmla="*/ 69 w 722"/>
                <a:gd name="T81" fmla="*/ 15 h 894"/>
                <a:gd name="T82" fmla="*/ 53 w 722"/>
                <a:gd name="T83" fmla="*/ 0 h 894"/>
                <a:gd name="T84" fmla="*/ 45 w 722"/>
                <a:gd name="T85" fmla="*/ 4 h 894"/>
                <a:gd name="T86" fmla="*/ 40 w 722"/>
                <a:gd name="T87" fmla="*/ 16 h 894"/>
                <a:gd name="T88" fmla="*/ 35 w 722"/>
                <a:gd name="T89" fmla="*/ 17 h 894"/>
                <a:gd name="T90" fmla="*/ 38 w 722"/>
                <a:gd name="T91" fmla="*/ 26 h 894"/>
                <a:gd name="T92" fmla="*/ 51 w 722"/>
                <a:gd name="T93" fmla="*/ 30 h 894"/>
                <a:gd name="T94" fmla="*/ 55 w 722"/>
                <a:gd name="T95" fmla="*/ 46 h 894"/>
                <a:gd name="T96" fmla="*/ 42 w 722"/>
                <a:gd name="T97" fmla="*/ 54 h 894"/>
                <a:gd name="T98" fmla="*/ 28 w 722"/>
                <a:gd name="T99" fmla="*/ 42 h 894"/>
                <a:gd name="T100" fmla="*/ 17 w 722"/>
                <a:gd name="T101" fmla="*/ 49 h 894"/>
                <a:gd name="T102" fmla="*/ 22 w 722"/>
                <a:gd name="T103" fmla="*/ 62 h 894"/>
                <a:gd name="T104" fmla="*/ 12 w 722"/>
                <a:gd name="T105" fmla="*/ 71 h 894"/>
                <a:gd name="T106" fmla="*/ 13 w 722"/>
                <a:gd name="T107" fmla="*/ 84 h 894"/>
                <a:gd name="T108" fmla="*/ 0 w 722"/>
                <a:gd name="T109" fmla="*/ 88 h 894"/>
                <a:gd name="T110" fmla="*/ 11 w 722"/>
                <a:gd name="T111" fmla="*/ 96 h 894"/>
                <a:gd name="T112" fmla="*/ 24 w 722"/>
                <a:gd name="T113" fmla="*/ 112 h 894"/>
                <a:gd name="T114" fmla="*/ 40 w 722"/>
                <a:gd name="T115" fmla="*/ 103 h 894"/>
                <a:gd name="T116" fmla="*/ 44 w 722"/>
                <a:gd name="T117" fmla="*/ 118 h 894"/>
                <a:gd name="T118" fmla="*/ 43 w 722"/>
                <a:gd name="T119" fmla="*/ 134 h 894"/>
                <a:gd name="T120" fmla="*/ 24 w 722"/>
                <a:gd name="T121" fmla="*/ 144 h 894"/>
                <a:gd name="T122" fmla="*/ 19 w 722"/>
                <a:gd name="T123" fmla="*/ 148 h 894"/>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60000 65536"/>
                <a:gd name="T151" fmla="*/ 0 60000 65536"/>
                <a:gd name="T152" fmla="*/ 0 60000 65536"/>
                <a:gd name="T153" fmla="*/ 0 60000 65536"/>
                <a:gd name="T154" fmla="*/ 0 60000 65536"/>
                <a:gd name="T155" fmla="*/ 0 60000 65536"/>
                <a:gd name="T156" fmla="*/ 0 60000 65536"/>
                <a:gd name="T157" fmla="*/ 0 60000 65536"/>
                <a:gd name="T158" fmla="*/ 0 60000 65536"/>
                <a:gd name="T159" fmla="*/ 0 60000 65536"/>
                <a:gd name="T160" fmla="*/ 0 60000 65536"/>
                <a:gd name="T161" fmla="*/ 0 60000 65536"/>
                <a:gd name="T162" fmla="*/ 0 60000 65536"/>
                <a:gd name="T163" fmla="*/ 0 60000 65536"/>
                <a:gd name="T164" fmla="*/ 0 60000 65536"/>
                <a:gd name="T165" fmla="*/ 0 60000 65536"/>
                <a:gd name="T166" fmla="*/ 0 60000 65536"/>
                <a:gd name="T167" fmla="*/ 0 60000 65536"/>
                <a:gd name="T168" fmla="*/ 0 60000 65536"/>
                <a:gd name="T169" fmla="*/ 0 60000 65536"/>
                <a:gd name="T170" fmla="*/ 0 60000 65536"/>
                <a:gd name="T171" fmla="*/ 0 60000 65536"/>
                <a:gd name="T172" fmla="*/ 0 60000 65536"/>
                <a:gd name="T173" fmla="*/ 0 60000 65536"/>
                <a:gd name="T174" fmla="*/ 0 60000 65536"/>
                <a:gd name="T175" fmla="*/ 0 60000 65536"/>
                <a:gd name="T176" fmla="*/ 0 60000 65536"/>
                <a:gd name="T177" fmla="*/ 0 60000 65536"/>
                <a:gd name="T178" fmla="*/ 0 60000 65536"/>
                <a:gd name="T179" fmla="*/ 0 60000 65536"/>
                <a:gd name="T180" fmla="*/ 0 60000 65536"/>
                <a:gd name="T181" fmla="*/ 0 60000 65536"/>
                <a:gd name="T182" fmla="*/ 0 60000 65536"/>
                <a:gd name="T183" fmla="*/ 0 60000 65536"/>
                <a:gd name="T184" fmla="*/ 0 60000 65536"/>
                <a:gd name="T185" fmla="*/ 0 60000 65536"/>
                <a:gd name="T186" fmla="*/ 0 w 722"/>
                <a:gd name="T187" fmla="*/ 0 h 894"/>
                <a:gd name="T188" fmla="*/ 722 w 722"/>
                <a:gd name="T189" fmla="*/ 894 h 894"/>
              </a:gdLst>
              <a:ahLst/>
              <a:cxnLst>
                <a:cxn ang="T124">
                  <a:pos x="T0" y="T1"/>
                </a:cxn>
                <a:cxn ang="T125">
                  <a:pos x="T2" y="T3"/>
                </a:cxn>
                <a:cxn ang="T126">
                  <a:pos x="T4" y="T5"/>
                </a:cxn>
                <a:cxn ang="T127">
                  <a:pos x="T6" y="T7"/>
                </a:cxn>
                <a:cxn ang="T128">
                  <a:pos x="T8" y="T9"/>
                </a:cxn>
                <a:cxn ang="T129">
                  <a:pos x="T10" y="T11"/>
                </a:cxn>
                <a:cxn ang="T130">
                  <a:pos x="T12" y="T13"/>
                </a:cxn>
                <a:cxn ang="T131">
                  <a:pos x="T14" y="T15"/>
                </a:cxn>
                <a:cxn ang="T132">
                  <a:pos x="T16" y="T17"/>
                </a:cxn>
                <a:cxn ang="T133">
                  <a:pos x="T18" y="T19"/>
                </a:cxn>
                <a:cxn ang="T134">
                  <a:pos x="T20" y="T21"/>
                </a:cxn>
                <a:cxn ang="T135">
                  <a:pos x="T22" y="T23"/>
                </a:cxn>
                <a:cxn ang="T136">
                  <a:pos x="T24" y="T25"/>
                </a:cxn>
                <a:cxn ang="T137">
                  <a:pos x="T26" y="T27"/>
                </a:cxn>
                <a:cxn ang="T138">
                  <a:pos x="T28" y="T29"/>
                </a:cxn>
                <a:cxn ang="T139">
                  <a:pos x="T30" y="T31"/>
                </a:cxn>
                <a:cxn ang="T140">
                  <a:pos x="T32" y="T33"/>
                </a:cxn>
                <a:cxn ang="T141">
                  <a:pos x="T34" y="T35"/>
                </a:cxn>
                <a:cxn ang="T142">
                  <a:pos x="T36" y="T37"/>
                </a:cxn>
                <a:cxn ang="T143">
                  <a:pos x="T38" y="T39"/>
                </a:cxn>
                <a:cxn ang="T144">
                  <a:pos x="T40" y="T41"/>
                </a:cxn>
                <a:cxn ang="T145">
                  <a:pos x="T42" y="T43"/>
                </a:cxn>
                <a:cxn ang="T146">
                  <a:pos x="T44" y="T45"/>
                </a:cxn>
                <a:cxn ang="T147">
                  <a:pos x="T46" y="T47"/>
                </a:cxn>
                <a:cxn ang="T148">
                  <a:pos x="T48" y="T49"/>
                </a:cxn>
                <a:cxn ang="T149">
                  <a:pos x="T50" y="T51"/>
                </a:cxn>
                <a:cxn ang="T150">
                  <a:pos x="T52" y="T53"/>
                </a:cxn>
                <a:cxn ang="T151">
                  <a:pos x="T54" y="T55"/>
                </a:cxn>
                <a:cxn ang="T152">
                  <a:pos x="T56" y="T57"/>
                </a:cxn>
                <a:cxn ang="T153">
                  <a:pos x="T58" y="T59"/>
                </a:cxn>
                <a:cxn ang="T154">
                  <a:pos x="T60" y="T61"/>
                </a:cxn>
                <a:cxn ang="T155">
                  <a:pos x="T62" y="T63"/>
                </a:cxn>
                <a:cxn ang="T156">
                  <a:pos x="T64" y="T65"/>
                </a:cxn>
                <a:cxn ang="T157">
                  <a:pos x="T66" y="T67"/>
                </a:cxn>
                <a:cxn ang="T158">
                  <a:pos x="T68" y="T69"/>
                </a:cxn>
                <a:cxn ang="T159">
                  <a:pos x="T70" y="T71"/>
                </a:cxn>
                <a:cxn ang="T160">
                  <a:pos x="T72" y="T73"/>
                </a:cxn>
                <a:cxn ang="T161">
                  <a:pos x="T74" y="T75"/>
                </a:cxn>
                <a:cxn ang="T162">
                  <a:pos x="T76" y="T77"/>
                </a:cxn>
                <a:cxn ang="T163">
                  <a:pos x="T78" y="T79"/>
                </a:cxn>
                <a:cxn ang="T164">
                  <a:pos x="T80" y="T81"/>
                </a:cxn>
                <a:cxn ang="T165">
                  <a:pos x="T82" y="T83"/>
                </a:cxn>
                <a:cxn ang="T166">
                  <a:pos x="T84" y="T85"/>
                </a:cxn>
                <a:cxn ang="T167">
                  <a:pos x="T86" y="T87"/>
                </a:cxn>
                <a:cxn ang="T168">
                  <a:pos x="T88" y="T89"/>
                </a:cxn>
                <a:cxn ang="T169">
                  <a:pos x="T90" y="T91"/>
                </a:cxn>
                <a:cxn ang="T170">
                  <a:pos x="T92" y="T93"/>
                </a:cxn>
                <a:cxn ang="T171">
                  <a:pos x="T94" y="T95"/>
                </a:cxn>
                <a:cxn ang="T172">
                  <a:pos x="T96" y="T97"/>
                </a:cxn>
                <a:cxn ang="T173">
                  <a:pos x="T98" y="T99"/>
                </a:cxn>
                <a:cxn ang="T174">
                  <a:pos x="T100" y="T101"/>
                </a:cxn>
                <a:cxn ang="T175">
                  <a:pos x="T102" y="T103"/>
                </a:cxn>
                <a:cxn ang="T176">
                  <a:pos x="T104" y="T105"/>
                </a:cxn>
                <a:cxn ang="T177">
                  <a:pos x="T106" y="T107"/>
                </a:cxn>
                <a:cxn ang="T178">
                  <a:pos x="T108" y="T109"/>
                </a:cxn>
                <a:cxn ang="T179">
                  <a:pos x="T110" y="T111"/>
                </a:cxn>
                <a:cxn ang="T180">
                  <a:pos x="T112" y="T113"/>
                </a:cxn>
                <a:cxn ang="T181">
                  <a:pos x="T114" y="T115"/>
                </a:cxn>
                <a:cxn ang="T182">
                  <a:pos x="T116" y="T117"/>
                </a:cxn>
                <a:cxn ang="T183">
                  <a:pos x="T118" y="T119"/>
                </a:cxn>
                <a:cxn ang="T184">
                  <a:pos x="T120" y="T121"/>
                </a:cxn>
                <a:cxn ang="T185">
                  <a:pos x="T122" y="T123"/>
                </a:cxn>
              </a:cxnLst>
              <a:rect l="T186" t="T187" r="T188" b="T189"/>
              <a:pathLst>
                <a:path w="722" h="894">
                  <a:moveTo>
                    <a:pt x="74" y="591"/>
                  </a:moveTo>
                  <a:lnTo>
                    <a:pt x="94" y="620"/>
                  </a:lnTo>
                  <a:lnTo>
                    <a:pt x="133" y="652"/>
                  </a:lnTo>
                  <a:lnTo>
                    <a:pt x="165" y="650"/>
                  </a:lnTo>
                  <a:lnTo>
                    <a:pt x="202" y="669"/>
                  </a:lnTo>
                  <a:lnTo>
                    <a:pt x="202" y="766"/>
                  </a:lnTo>
                  <a:lnTo>
                    <a:pt x="234" y="807"/>
                  </a:lnTo>
                  <a:lnTo>
                    <a:pt x="250" y="868"/>
                  </a:lnTo>
                  <a:lnTo>
                    <a:pt x="267" y="872"/>
                  </a:lnTo>
                  <a:lnTo>
                    <a:pt x="303" y="827"/>
                  </a:lnTo>
                  <a:lnTo>
                    <a:pt x="338" y="815"/>
                  </a:lnTo>
                  <a:lnTo>
                    <a:pt x="358" y="841"/>
                  </a:lnTo>
                  <a:lnTo>
                    <a:pt x="326" y="878"/>
                  </a:lnTo>
                  <a:lnTo>
                    <a:pt x="366" y="894"/>
                  </a:lnTo>
                  <a:lnTo>
                    <a:pt x="425" y="833"/>
                  </a:lnTo>
                  <a:lnTo>
                    <a:pt x="454" y="868"/>
                  </a:lnTo>
                  <a:lnTo>
                    <a:pt x="531" y="870"/>
                  </a:lnTo>
                  <a:lnTo>
                    <a:pt x="557" y="886"/>
                  </a:lnTo>
                  <a:lnTo>
                    <a:pt x="616" y="825"/>
                  </a:lnTo>
                  <a:lnTo>
                    <a:pt x="645" y="752"/>
                  </a:lnTo>
                  <a:lnTo>
                    <a:pt x="673" y="709"/>
                  </a:lnTo>
                  <a:lnTo>
                    <a:pt x="704" y="697"/>
                  </a:lnTo>
                  <a:lnTo>
                    <a:pt x="683" y="654"/>
                  </a:lnTo>
                  <a:lnTo>
                    <a:pt x="722" y="604"/>
                  </a:lnTo>
                  <a:lnTo>
                    <a:pt x="720" y="563"/>
                  </a:lnTo>
                  <a:lnTo>
                    <a:pt x="689" y="567"/>
                  </a:lnTo>
                  <a:lnTo>
                    <a:pt x="647" y="551"/>
                  </a:lnTo>
                  <a:lnTo>
                    <a:pt x="598" y="567"/>
                  </a:lnTo>
                  <a:lnTo>
                    <a:pt x="588" y="508"/>
                  </a:lnTo>
                  <a:lnTo>
                    <a:pt x="533" y="482"/>
                  </a:lnTo>
                  <a:lnTo>
                    <a:pt x="521" y="429"/>
                  </a:lnTo>
                  <a:lnTo>
                    <a:pt x="549" y="386"/>
                  </a:lnTo>
                  <a:lnTo>
                    <a:pt x="496" y="331"/>
                  </a:lnTo>
                  <a:lnTo>
                    <a:pt x="431" y="252"/>
                  </a:lnTo>
                  <a:lnTo>
                    <a:pt x="435" y="185"/>
                  </a:lnTo>
                  <a:lnTo>
                    <a:pt x="403" y="166"/>
                  </a:lnTo>
                  <a:lnTo>
                    <a:pt x="374" y="173"/>
                  </a:lnTo>
                  <a:lnTo>
                    <a:pt x="358" y="138"/>
                  </a:lnTo>
                  <a:lnTo>
                    <a:pt x="291" y="136"/>
                  </a:lnTo>
                  <a:lnTo>
                    <a:pt x="305" y="47"/>
                  </a:lnTo>
                  <a:lnTo>
                    <a:pt x="273" y="61"/>
                  </a:lnTo>
                  <a:lnTo>
                    <a:pt x="214" y="0"/>
                  </a:lnTo>
                  <a:lnTo>
                    <a:pt x="177" y="16"/>
                  </a:lnTo>
                  <a:lnTo>
                    <a:pt x="157" y="63"/>
                  </a:lnTo>
                  <a:lnTo>
                    <a:pt x="137" y="67"/>
                  </a:lnTo>
                  <a:lnTo>
                    <a:pt x="149" y="101"/>
                  </a:lnTo>
                  <a:lnTo>
                    <a:pt x="204" y="122"/>
                  </a:lnTo>
                  <a:lnTo>
                    <a:pt x="222" y="183"/>
                  </a:lnTo>
                  <a:lnTo>
                    <a:pt x="167" y="215"/>
                  </a:lnTo>
                  <a:lnTo>
                    <a:pt x="114" y="166"/>
                  </a:lnTo>
                  <a:lnTo>
                    <a:pt x="67" y="195"/>
                  </a:lnTo>
                  <a:lnTo>
                    <a:pt x="86" y="250"/>
                  </a:lnTo>
                  <a:lnTo>
                    <a:pt x="49" y="282"/>
                  </a:lnTo>
                  <a:lnTo>
                    <a:pt x="53" y="335"/>
                  </a:lnTo>
                  <a:lnTo>
                    <a:pt x="0" y="349"/>
                  </a:lnTo>
                  <a:lnTo>
                    <a:pt x="43" y="384"/>
                  </a:lnTo>
                  <a:lnTo>
                    <a:pt x="98" y="447"/>
                  </a:lnTo>
                  <a:lnTo>
                    <a:pt x="157" y="410"/>
                  </a:lnTo>
                  <a:lnTo>
                    <a:pt x="175" y="473"/>
                  </a:lnTo>
                  <a:lnTo>
                    <a:pt x="171" y="536"/>
                  </a:lnTo>
                  <a:lnTo>
                    <a:pt x="96" y="575"/>
                  </a:lnTo>
                  <a:lnTo>
                    <a:pt x="74" y="591"/>
                  </a:lnTo>
                </a:path>
              </a:pathLst>
            </a:custGeom>
            <a:grpFill/>
            <a:ln w="6350">
              <a:solidFill>
                <a:srgbClr val="414455"/>
              </a:solidFill>
              <a:prstDash val="solid"/>
              <a:round/>
            </a:ln>
          </p:spPr>
          <p:txBody>
            <a:bodyPr/>
            <a:lstStyle/>
            <a:p>
              <a:endParaRPr lang="zh-CN" altLang="en-US"/>
            </a:p>
          </p:txBody>
        </p:sp>
        <p:sp>
          <p:nvSpPr>
            <p:cNvPr id="101" name="Freeform 121"/>
            <p:cNvSpPr/>
            <p:nvPr/>
          </p:nvSpPr>
          <p:spPr bwMode="gray">
            <a:xfrm>
              <a:off x="3034" y="2686"/>
              <a:ext cx="568" cy="356"/>
            </a:xfrm>
            <a:custGeom>
              <a:avLst/>
              <a:gdLst>
                <a:gd name="T0" fmla="*/ 40 w 1136"/>
                <a:gd name="T1" fmla="*/ 51 h 713"/>
                <a:gd name="T2" fmla="*/ 52 w 1136"/>
                <a:gd name="T3" fmla="*/ 64 h 713"/>
                <a:gd name="T4" fmla="*/ 58 w 1136"/>
                <a:gd name="T5" fmla="*/ 104 h 713"/>
                <a:gd name="T6" fmla="*/ 35 w 1136"/>
                <a:gd name="T7" fmla="*/ 118 h 713"/>
                <a:gd name="T8" fmla="*/ 0 w 1136"/>
                <a:gd name="T9" fmla="*/ 129 h 713"/>
                <a:gd name="T10" fmla="*/ 20 w 1136"/>
                <a:gd name="T11" fmla="*/ 167 h 713"/>
                <a:gd name="T12" fmla="*/ 40 w 1136"/>
                <a:gd name="T13" fmla="*/ 162 h 713"/>
                <a:gd name="T14" fmla="*/ 80 w 1136"/>
                <a:gd name="T15" fmla="*/ 153 h 713"/>
                <a:gd name="T16" fmla="*/ 76 w 1136"/>
                <a:gd name="T17" fmla="*/ 136 h 713"/>
                <a:gd name="T18" fmla="*/ 115 w 1136"/>
                <a:gd name="T19" fmla="*/ 138 h 713"/>
                <a:gd name="T20" fmla="*/ 147 w 1136"/>
                <a:gd name="T21" fmla="*/ 149 h 713"/>
                <a:gd name="T22" fmla="*/ 170 w 1136"/>
                <a:gd name="T23" fmla="*/ 142 h 713"/>
                <a:gd name="T24" fmla="*/ 189 w 1136"/>
                <a:gd name="T25" fmla="*/ 138 h 713"/>
                <a:gd name="T26" fmla="*/ 196 w 1136"/>
                <a:gd name="T27" fmla="*/ 160 h 713"/>
                <a:gd name="T28" fmla="*/ 221 w 1136"/>
                <a:gd name="T29" fmla="*/ 152 h 713"/>
                <a:gd name="T30" fmla="*/ 247 w 1136"/>
                <a:gd name="T31" fmla="*/ 135 h 713"/>
                <a:gd name="T32" fmla="*/ 264 w 1136"/>
                <a:gd name="T33" fmla="*/ 124 h 713"/>
                <a:gd name="T34" fmla="*/ 284 w 1136"/>
                <a:gd name="T35" fmla="*/ 122 h 713"/>
                <a:gd name="T36" fmla="*/ 272 w 1136"/>
                <a:gd name="T37" fmla="*/ 97 h 713"/>
                <a:gd name="T38" fmla="*/ 263 w 1136"/>
                <a:gd name="T39" fmla="*/ 68 h 713"/>
                <a:gd name="T40" fmla="*/ 245 w 1136"/>
                <a:gd name="T41" fmla="*/ 60 h 713"/>
                <a:gd name="T42" fmla="*/ 225 w 1136"/>
                <a:gd name="T43" fmla="*/ 59 h 713"/>
                <a:gd name="T44" fmla="*/ 196 w 1136"/>
                <a:gd name="T45" fmla="*/ 50 h 713"/>
                <a:gd name="T46" fmla="*/ 186 w 1136"/>
                <a:gd name="T47" fmla="*/ 24 h 713"/>
                <a:gd name="T48" fmla="*/ 157 w 1136"/>
                <a:gd name="T49" fmla="*/ 26 h 713"/>
                <a:gd name="T50" fmla="*/ 107 w 1136"/>
                <a:gd name="T51" fmla="*/ 21 h 713"/>
                <a:gd name="T52" fmla="*/ 71 w 1136"/>
                <a:gd name="T53" fmla="*/ 6 h 713"/>
                <a:gd name="T54" fmla="*/ 50 w 1136"/>
                <a:gd name="T55" fmla="*/ 4 h 713"/>
                <a:gd name="T56" fmla="*/ 43 w 1136"/>
                <a:gd name="T57" fmla="*/ 2 h 713"/>
                <a:gd name="T58" fmla="*/ 35 w 1136"/>
                <a:gd name="T59" fmla="*/ 1 h 713"/>
                <a:gd name="T60" fmla="*/ 34 w 1136"/>
                <a:gd name="T61" fmla="*/ 2 h 713"/>
                <a:gd name="T62" fmla="*/ 31 w 1136"/>
                <a:gd name="T63" fmla="*/ 7 h 713"/>
                <a:gd name="T64" fmla="*/ 29 w 1136"/>
                <a:gd name="T65" fmla="*/ 9 h 713"/>
                <a:gd name="T66" fmla="*/ 54 w 1136"/>
                <a:gd name="T67" fmla="*/ 24 h 713"/>
                <a:gd name="T68" fmla="*/ 33 w 1136"/>
                <a:gd name="T69" fmla="*/ 42 h 713"/>
                <a:gd name="T70" fmla="*/ 0 60000 65536"/>
                <a:gd name="T71" fmla="*/ 0 60000 65536"/>
                <a:gd name="T72" fmla="*/ 0 60000 65536"/>
                <a:gd name="T73" fmla="*/ 0 60000 65536"/>
                <a:gd name="T74" fmla="*/ 0 60000 65536"/>
                <a:gd name="T75" fmla="*/ 0 60000 65536"/>
                <a:gd name="T76" fmla="*/ 0 60000 65536"/>
                <a:gd name="T77" fmla="*/ 0 60000 65536"/>
                <a:gd name="T78" fmla="*/ 0 60000 65536"/>
                <a:gd name="T79" fmla="*/ 0 60000 65536"/>
                <a:gd name="T80" fmla="*/ 0 60000 65536"/>
                <a:gd name="T81" fmla="*/ 0 60000 65536"/>
                <a:gd name="T82" fmla="*/ 0 60000 65536"/>
                <a:gd name="T83" fmla="*/ 0 60000 65536"/>
                <a:gd name="T84" fmla="*/ 0 60000 65536"/>
                <a:gd name="T85" fmla="*/ 0 60000 65536"/>
                <a:gd name="T86" fmla="*/ 0 60000 65536"/>
                <a:gd name="T87" fmla="*/ 0 60000 65536"/>
                <a:gd name="T88" fmla="*/ 0 60000 65536"/>
                <a:gd name="T89" fmla="*/ 0 60000 65536"/>
                <a:gd name="T90" fmla="*/ 0 60000 65536"/>
                <a:gd name="T91" fmla="*/ 0 60000 65536"/>
                <a:gd name="T92" fmla="*/ 0 60000 65536"/>
                <a:gd name="T93" fmla="*/ 0 60000 65536"/>
                <a:gd name="T94" fmla="*/ 0 60000 65536"/>
                <a:gd name="T95" fmla="*/ 0 60000 65536"/>
                <a:gd name="T96" fmla="*/ 0 60000 65536"/>
                <a:gd name="T97" fmla="*/ 0 60000 65536"/>
                <a:gd name="T98" fmla="*/ 0 60000 65536"/>
                <a:gd name="T99" fmla="*/ 0 60000 65536"/>
                <a:gd name="T100" fmla="*/ 0 60000 65536"/>
                <a:gd name="T101" fmla="*/ 0 60000 65536"/>
                <a:gd name="T102" fmla="*/ 0 60000 65536"/>
                <a:gd name="T103" fmla="*/ 0 60000 65536"/>
                <a:gd name="T104" fmla="*/ 0 60000 65536"/>
                <a:gd name="T105" fmla="*/ 0 w 1136"/>
                <a:gd name="T106" fmla="*/ 0 h 713"/>
                <a:gd name="T107" fmla="*/ 1136 w 1136"/>
                <a:gd name="T108" fmla="*/ 713 h 713"/>
              </a:gdLst>
              <a:ahLst/>
              <a:cxnLst>
                <a:cxn ang="T70">
                  <a:pos x="T0" y="T1"/>
                </a:cxn>
                <a:cxn ang="T71">
                  <a:pos x="T2" y="T3"/>
                </a:cxn>
                <a:cxn ang="T72">
                  <a:pos x="T4" y="T5"/>
                </a:cxn>
                <a:cxn ang="T73">
                  <a:pos x="T6" y="T7"/>
                </a:cxn>
                <a:cxn ang="T74">
                  <a:pos x="T8" y="T9"/>
                </a:cxn>
                <a:cxn ang="T75">
                  <a:pos x="T10" y="T11"/>
                </a:cxn>
                <a:cxn ang="T76">
                  <a:pos x="T12" y="T13"/>
                </a:cxn>
                <a:cxn ang="T77">
                  <a:pos x="T14" y="T15"/>
                </a:cxn>
                <a:cxn ang="T78">
                  <a:pos x="T16" y="T17"/>
                </a:cxn>
                <a:cxn ang="T79">
                  <a:pos x="T18" y="T19"/>
                </a:cxn>
                <a:cxn ang="T80">
                  <a:pos x="T20" y="T21"/>
                </a:cxn>
                <a:cxn ang="T81">
                  <a:pos x="T22" y="T23"/>
                </a:cxn>
                <a:cxn ang="T82">
                  <a:pos x="T24" y="T25"/>
                </a:cxn>
                <a:cxn ang="T83">
                  <a:pos x="T26" y="T27"/>
                </a:cxn>
                <a:cxn ang="T84">
                  <a:pos x="T28" y="T29"/>
                </a:cxn>
                <a:cxn ang="T85">
                  <a:pos x="T30" y="T31"/>
                </a:cxn>
                <a:cxn ang="T86">
                  <a:pos x="T32" y="T33"/>
                </a:cxn>
                <a:cxn ang="T87">
                  <a:pos x="T34" y="T35"/>
                </a:cxn>
                <a:cxn ang="T88">
                  <a:pos x="T36" y="T37"/>
                </a:cxn>
                <a:cxn ang="T89">
                  <a:pos x="T38" y="T39"/>
                </a:cxn>
                <a:cxn ang="T90">
                  <a:pos x="T40" y="T41"/>
                </a:cxn>
                <a:cxn ang="T91">
                  <a:pos x="T42" y="T43"/>
                </a:cxn>
                <a:cxn ang="T92">
                  <a:pos x="T44" y="T45"/>
                </a:cxn>
                <a:cxn ang="T93">
                  <a:pos x="T46" y="T47"/>
                </a:cxn>
                <a:cxn ang="T94">
                  <a:pos x="T48" y="T49"/>
                </a:cxn>
                <a:cxn ang="T95">
                  <a:pos x="T50" y="T51"/>
                </a:cxn>
                <a:cxn ang="T96">
                  <a:pos x="T52" y="T53"/>
                </a:cxn>
                <a:cxn ang="T97">
                  <a:pos x="T54" y="T55"/>
                </a:cxn>
                <a:cxn ang="T98">
                  <a:pos x="T56" y="T57"/>
                </a:cxn>
                <a:cxn ang="T99">
                  <a:pos x="T58" y="T59"/>
                </a:cxn>
                <a:cxn ang="T100">
                  <a:pos x="T60" y="T61"/>
                </a:cxn>
                <a:cxn ang="T101">
                  <a:pos x="T62" y="T63"/>
                </a:cxn>
                <a:cxn ang="T102">
                  <a:pos x="T64" y="T65"/>
                </a:cxn>
                <a:cxn ang="T103">
                  <a:pos x="T66" y="T67"/>
                </a:cxn>
                <a:cxn ang="T104">
                  <a:pos x="T68" y="T69"/>
                </a:cxn>
              </a:cxnLst>
              <a:rect l="T105" t="T106" r="T107" b="T108"/>
              <a:pathLst>
                <a:path w="1136" h="713">
                  <a:moveTo>
                    <a:pt x="130" y="169"/>
                  </a:moveTo>
                  <a:lnTo>
                    <a:pt x="159" y="205"/>
                  </a:lnTo>
                  <a:lnTo>
                    <a:pt x="157" y="258"/>
                  </a:lnTo>
                  <a:lnTo>
                    <a:pt x="208" y="256"/>
                  </a:lnTo>
                  <a:lnTo>
                    <a:pt x="236" y="331"/>
                  </a:lnTo>
                  <a:lnTo>
                    <a:pt x="234" y="417"/>
                  </a:lnTo>
                  <a:lnTo>
                    <a:pt x="183" y="425"/>
                  </a:lnTo>
                  <a:lnTo>
                    <a:pt x="140" y="474"/>
                  </a:lnTo>
                  <a:lnTo>
                    <a:pt x="33" y="482"/>
                  </a:lnTo>
                  <a:lnTo>
                    <a:pt x="0" y="516"/>
                  </a:lnTo>
                  <a:lnTo>
                    <a:pt x="23" y="591"/>
                  </a:lnTo>
                  <a:lnTo>
                    <a:pt x="82" y="671"/>
                  </a:lnTo>
                  <a:lnTo>
                    <a:pt x="134" y="713"/>
                  </a:lnTo>
                  <a:lnTo>
                    <a:pt x="161" y="648"/>
                  </a:lnTo>
                  <a:lnTo>
                    <a:pt x="220" y="596"/>
                  </a:lnTo>
                  <a:lnTo>
                    <a:pt x="319" y="612"/>
                  </a:lnTo>
                  <a:lnTo>
                    <a:pt x="332" y="585"/>
                  </a:lnTo>
                  <a:lnTo>
                    <a:pt x="303" y="545"/>
                  </a:lnTo>
                  <a:lnTo>
                    <a:pt x="372" y="528"/>
                  </a:lnTo>
                  <a:lnTo>
                    <a:pt x="460" y="555"/>
                  </a:lnTo>
                  <a:lnTo>
                    <a:pt x="531" y="559"/>
                  </a:lnTo>
                  <a:lnTo>
                    <a:pt x="588" y="598"/>
                  </a:lnTo>
                  <a:lnTo>
                    <a:pt x="649" y="563"/>
                  </a:lnTo>
                  <a:lnTo>
                    <a:pt x="681" y="569"/>
                  </a:lnTo>
                  <a:lnTo>
                    <a:pt x="687" y="600"/>
                  </a:lnTo>
                  <a:lnTo>
                    <a:pt x="758" y="553"/>
                  </a:lnTo>
                  <a:lnTo>
                    <a:pt x="791" y="587"/>
                  </a:lnTo>
                  <a:lnTo>
                    <a:pt x="785" y="640"/>
                  </a:lnTo>
                  <a:lnTo>
                    <a:pt x="832" y="654"/>
                  </a:lnTo>
                  <a:lnTo>
                    <a:pt x="884" y="608"/>
                  </a:lnTo>
                  <a:lnTo>
                    <a:pt x="947" y="594"/>
                  </a:lnTo>
                  <a:lnTo>
                    <a:pt x="988" y="543"/>
                  </a:lnTo>
                  <a:lnTo>
                    <a:pt x="1019" y="533"/>
                  </a:lnTo>
                  <a:lnTo>
                    <a:pt x="1055" y="496"/>
                  </a:lnTo>
                  <a:lnTo>
                    <a:pt x="1108" y="516"/>
                  </a:lnTo>
                  <a:lnTo>
                    <a:pt x="1136" y="490"/>
                  </a:lnTo>
                  <a:lnTo>
                    <a:pt x="1122" y="431"/>
                  </a:lnTo>
                  <a:lnTo>
                    <a:pt x="1088" y="388"/>
                  </a:lnTo>
                  <a:lnTo>
                    <a:pt x="1088" y="291"/>
                  </a:lnTo>
                  <a:lnTo>
                    <a:pt x="1051" y="272"/>
                  </a:lnTo>
                  <a:lnTo>
                    <a:pt x="1019" y="274"/>
                  </a:lnTo>
                  <a:lnTo>
                    <a:pt x="980" y="242"/>
                  </a:lnTo>
                  <a:lnTo>
                    <a:pt x="960" y="213"/>
                  </a:lnTo>
                  <a:lnTo>
                    <a:pt x="901" y="236"/>
                  </a:lnTo>
                  <a:lnTo>
                    <a:pt x="836" y="187"/>
                  </a:lnTo>
                  <a:lnTo>
                    <a:pt x="783" y="203"/>
                  </a:lnTo>
                  <a:lnTo>
                    <a:pt x="748" y="160"/>
                  </a:lnTo>
                  <a:lnTo>
                    <a:pt x="744" y="98"/>
                  </a:lnTo>
                  <a:lnTo>
                    <a:pt x="677" y="126"/>
                  </a:lnTo>
                  <a:lnTo>
                    <a:pt x="628" y="106"/>
                  </a:lnTo>
                  <a:lnTo>
                    <a:pt x="514" y="124"/>
                  </a:lnTo>
                  <a:lnTo>
                    <a:pt x="427" y="87"/>
                  </a:lnTo>
                  <a:lnTo>
                    <a:pt x="329" y="0"/>
                  </a:lnTo>
                  <a:lnTo>
                    <a:pt x="283" y="24"/>
                  </a:lnTo>
                  <a:lnTo>
                    <a:pt x="205" y="18"/>
                  </a:lnTo>
                  <a:lnTo>
                    <a:pt x="201" y="16"/>
                  </a:lnTo>
                  <a:lnTo>
                    <a:pt x="187" y="14"/>
                  </a:lnTo>
                  <a:lnTo>
                    <a:pt x="171" y="10"/>
                  </a:lnTo>
                  <a:lnTo>
                    <a:pt x="153" y="6"/>
                  </a:lnTo>
                  <a:lnTo>
                    <a:pt x="140" y="4"/>
                  </a:lnTo>
                  <a:lnTo>
                    <a:pt x="136" y="4"/>
                  </a:lnTo>
                  <a:lnTo>
                    <a:pt x="134" y="8"/>
                  </a:lnTo>
                  <a:lnTo>
                    <a:pt x="130" y="18"/>
                  </a:lnTo>
                  <a:lnTo>
                    <a:pt x="124" y="28"/>
                  </a:lnTo>
                  <a:lnTo>
                    <a:pt x="120" y="36"/>
                  </a:lnTo>
                  <a:lnTo>
                    <a:pt x="118" y="39"/>
                  </a:lnTo>
                  <a:lnTo>
                    <a:pt x="181" y="79"/>
                  </a:lnTo>
                  <a:lnTo>
                    <a:pt x="216" y="98"/>
                  </a:lnTo>
                  <a:lnTo>
                    <a:pt x="151" y="140"/>
                  </a:lnTo>
                  <a:lnTo>
                    <a:pt x="130" y="169"/>
                  </a:lnTo>
                  <a:close/>
                </a:path>
              </a:pathLst>
            </a:custGeom>
            <a:grpFill/>
            <a:ln w="0">
              <a:solidFill>
                <a:srgbClr val="414455"/>
              </a:solidFill>
              <a:prstDash val="solid"/>
              <a:round/>
            </a:ln>
          </p:spPr>
          <p:txBody>
            <a:bodyPr/>
            <a:lstStyle/>
            <a:p>
              <a:endParaRPr lang="zh-CN" altLang="en-US"/>
            </a:p>
          </p:txBody>
        </p:sp>
        <p:sp>
          <p:nvSpPr>
            <p:cNvPr id="102" name="Freeform 122"/>
            <p:cNvSpPr/>
            <p:nvPr/>
          </p:nvSpPr>
          <p:spPr bwMode="gray">
            <a:xfrm>
              <a:off x="3034" y="2686"/>
              <a:ext cx="568" cy="356"/>
            </a:xfrm>
            <a:custGeom>
              <a:avLst/>
              <a:gdLst>
                <a:gd name="T0" fmla="*/ 40 w 1136"/>
                <a:gd name="T1" fmla="*/ 51 h 713"/>
                <a:gd name="T2" fmla="*/ 52 w 1136"/>
                <a:gd name="T3" fmla="*/ 64 h 713"/>
                <a:gd name="T4" fmla="*/ 58 w 1136"/>
                <a:gd name="T5" fmla="*/ 104 h 713"/>
                <a:gd name="T6" fmla="*/ 35 w 1136"/>
                <a:gd name="T7" fmla="*/ 118 h 713"/>
                <a:gd name="T8" fmla="*/ 0 w 1136"/>
                <a:gd name="T9" fmla="*/ 129 h 713"/>
                <a:gd name="T10" fmla="*/ 20 w 1136"/>
                <a:gd name="T11" fmla="*/ 167 h 713"/>
                <a:gd name="T12" fmla="*/ 40 w 1136"/>
                <a:gd name="T13" fmla="*/ 162 h 713"/>
                <a:gd name="T14" fmla="*/ 80 w 1136"/>
                <a:gd name="T15" fmla="*/ 153 h 713"/>
                <a:gd name="T16" fmla="*/ 76 w 1136"/>
                <a:gd name="T17" fmla="*/ 136 h 713"/>
                <a:gd name="T18" fmla="*/ 115 w 1136"/>
                <a:gd name="T19" fmla="*/ 138 h 713"/>
                <a:gd name="T20" fmla="*/ 147 w 1136"/>
                <a:gd name="T21" fmla="*/ 149 h 713"/>
                <a:gd name="T22" fmla="*/ 170 w 1136"/>
                <a:gd name="T23" fmla="*/ 142 h 713"/>
                <a:gd name="T24" fmla="*/ 189 w 1136"/>
                <a:gd name="T25" fmla="*/ 138 h 713"/>
                <a:gd name="T26" fmla="*/ 196 w 1136"/>
                <a:gd name="T27" fmla="*/ 160 h 713"/>
                <a:gd name="T28" fmla="*/ 221 w 1136"/>
                <a:gd name="T29" fmla="*/ 152 h 713"/>
                <a:gd name="T30" fmla="*/ 247 w 1136"/>
                <a:gd name="T31" fmla="*/ 135 h 713"/>
                <a:gd name="T32" fmla="*/ 264 w 1136"/>
                <a:gd name="T33" fmla="*/ 124 h 713"/>
                <a:gd name="T34" fmla="*/ 284 w 1136"/>
                <a:gd name="T35" fmla="*/ 122 h 713"/>
                <a:gd name="T36" fmla="*/ 272 w 1136"/>
                <a:gd name="T37" fmla="*/ 97 h 713"/>
                <a:gd name="T38" fmla="*/ 263 w 1136"/>
                <a:gd name="T39" fmla="*/ 68 h 713"/>
                <a:gd name="T40" fmla="*/ 245 w 1136"/>
                <a:gd name="T41" fmla="*/ 60 h 713"/>
                <a:gd name="T42" fmla="*/ 225 w 1136"/>
                <a:gd name="T43" fmla="*/ 59 h 713"/>
                <a:gd name="T44" fmla="*/ 196 w 1136"/>
                <a:gd name="T45" fmla="*/ 50 h 713"/>
                <a:gd name="T46" fmla="*/ 186 w 1136"/>
                <a:gd name="T47" fmla="*/ 24 h 713"/>
                <a:gd name="T48" fmla="*/ 157 w 1136"/>
                <a:gd name="T49" fmla="*/ 26 h 713"/>
                <a:gd name="T50" fmla="*/ 107 w 1136"/>
                <a:gd name="T51" fmla="*/ 21 h 713"/>
                <a:gd name="T52" fmla="*/ 71 w 1136"/>
                <a:gd name="T53" fmla="*/ 6 h 713"/>
                <a:gd name="T54" fmla="*/ 50 w 1136"/>
                <a:gd name="T55" fmla="*/ 4 h 713"/>
                <a:gd name="T56" fmla="*/ 43 w 1136"/>
                <a:gd name="T57" fmla="*/ 2 h 713"/>
                <a:gd name="T58" fmla="*/ 35 w 1136"/>
                <a:gd name="T59" fmla="*/ 1 h 713"/>
                <a:gd name="T60" fmla="*/ 34 w 1136"/>
                <a:gd name="T61" fmla="*/ 2 h 713"/>
                <a:gd name="T62" fmla="*/ 31 w 1136"/>
                <a:gd name="T63" fmla="*/ 7 h 713"/>
                <a:gd name="T64" fmla="*/ 29 w 1136"/>
                <a:gd name="T65" fmla="*/ 9 h 713"/>
                <a:gd name="T66" fmla="*/ 54 w 1136"/>
                <a:gd name="T67" fmla="*/ 24 h 713"/>
                <a:gd name="T68" fmla="*/ 33 w 1136"/>
                <a:gd name="T69" fmla="*/ 42 h 713"/>
                <a:gd name="T70" fmla="*/ 0 60000 65536"/>
                <a:gd name="T71" fmla="*/ 0 60000 65536"/>
                <a:gd name="T72" fmla="*/ 0 60000 65536"/>
                <a:gd name="T73" fmla="*/ 0 60000 65536"/>
                <a:gd name="T74" fmla="*/ 0 60000 65536"/>
                <a:gd name="T75" fmla="*/ 0 60000 65536"/>
                <a:gd name="T76" fmla="*/ 0 60000 65536"/>
                <a:gd name="T77" fmla="*/ 0 60000 65536"/>
                <a:gd name="T78" fmla="*/ 0 60000 65536"/>
                <a:gd name="T79" fmla="*/ 0 60000 65536"/>
                <a:gd name="T80" fmla="*/ 0 60000 65536"/>
                <a:gd name="T81" fmla="*/ 0 60000 65536"/>
                <a:gd name="T82" fmla="*/ 0 60000 65536"/>
                <a:gd name="T83" fmla="*/ 0 60000 65536"/>
                <a:gd name="T84" fmla="*/ 0 60000 65536"/>
                <a:gd name="T85" fmla="*/ 0 60000 65536"/>
                <a:gd name="T86" fmla="*/ 0 60000 65536"/>
                <a:gd name="T87" fmla="*/ 0 60000 65536"/>
                <a:gd name="T88" fmla="*/ 0 60000 65536"/>
                <a:gd name="T89" fmla="*/ 0 60000 65536"/>
                <a:gd name="T90" fmla="*/ 0 60000 65536"/>
                <a:gd name="T91" fmla="*/ 0 60000 65536"/>
                <a:gd name="T92" fmla="*/ 0 60000 65536"/>
                <a:gd name="T93" fmla="*/ 0 60000 65536"/>
                <a:gd name="T94" fmla="*/ 0 60000 65536"/>
                <a:gd name="T95" fmla="*/ 0 60000 65536"/>
                <a:gd name="T96" fmla="*/ 0 60000 65536"/>
                <a:gd name="T97" fmla="*/ 0 60000 65536"/>
                <a:gd name="T98" fmla="*/ 0 60000 65536"/>
                <a:gd name="T99" fmla="*/ 0 60000 65536"/>
                <a:gd name="T100" fmla="*/ 0 60000 65536"/>
                <a:gd name="T101" fmla="*/ 0 60000 65536"/>
                <a:gd name="T102" fmla="*/ 0 60000 65536"/>
                <a:gd name="T103" fmla="*/ 0 60000 65536"/>
                <a:gd name="T104" fmla="*/ 0 60000 65536"/>
                <a:gd name="T105" fmla="*/ 0 w 1136"/>
                <a:gd name="T106" fmla="*/ 0 h 713"/>
                <a:gd name="T107" fmla="*/ 1136 w 1136"/>
                <a:gd name="T108" fmla="*/ 713 h 713"/>
              </a:gdLst>
              <a:ahLst/>
              <a:cxnLst>
                <a:cxn ang="T70">
                  <a:pos x="T0" y="T1"/>
                </a:cxn>
                <a:cxn ang="T71">
                  <a:pos x="T2" y="T3"/>
                </a:cxn>
                <a:cxn ang="T72">
                  <a:pos x="T4" y="T5"/>
                </a:cxn>
                <a:cxn ang="T73">
                  <a:pos x="T6" y="T7"/>
                </a:cxn>
                <a:cxn ang="T74">
                  <a:pos x="T8" y="T9"/>
                </a:cxn>
                <a:cxn ang="T75">
                  <a:pos x="T10" y="T11"/>
                </a:cxn>
                <a:cxn ang="T76">
                  <a:pos x="T12" y="T13"/>
                </a:cxn>
                <a:cxn ang="T77">
                  <a:pos x="T14" y="T15"/>
                </a:cxn>
                <a:cxn ang="T78">
                  <a:pos x="T16" y="T17"/>
                </a:cxn>
                <a:cxn ang="T79">
                  <a:pos x="T18" y="T19"/>
                </a:cxn>
                <a:cxn ang="T80">
                  <a:pos x="T20" y="T21"/>
                </a:cxn>
                <a:cxn ang="T81">
                  <a:pos x="T22" y="T23"/>
                </a:cxn>
                <a:cxn ang="T82">
                  <a:pos x="T24" y="T25"/>
                </a:cxn>
                <a:cxn ang="T83">
                  <a:pos x="T26" y="T27"/>
                </a:cxn>
                <a:cxn ang="T84">
                  <a:pos x="T28" y="T29"/>
                </a:cxn>
                <a:cxn ang="T85">
                  <a:pos x="T30" y="T31"/>
                </a:cxn>
                <a:cxn ang="T86">
                  <a:pos x="T32" y="T33"/>
                </a:cxn>
                <a:cxn ang="T87">
                  <a:pos x="T34" y="T35"/>
                </a:cxn>
                <a:cxn ang="T88">
                  <a:pos x="T36" y="T37"/>
                </a:cxn>
                <a:cxn ang="T89">
                  <a:pos x="T38" y="T39"/>
                </a:cxn>
                <a:cxn ang="T90">
                  <a:pos x="T40" y="T41"/>
                </a:cxn>
                <a:cxn ang="T91">
                  <a:pos x="T42" y="T43"/>
                </a:cxn>
                <a:cxn ang="T92">
                  <a:pos x="T44" y="T45"/>
                </a:cxn>
                <a:cxn ang="T93">
                  <a:pos x="T46" y="T47"/>
                </a:cxn>
                <a:cxn ang="T94">
                  <a:pos x="T48" y="T49"/>
                </a:cxn>
                <a:cxn ang="T95">
                  <a:pos x="T50" y="T51"/>
                </a:cxn>
                <a:cxn ang="T96">
                  <a:pos x="T52" y="T53"/>
                </a:cxn>
                <a:cxn ang="T97">
                  <a:pos x="T54" y="T55"/>
                </a:cxn>
                <a:cxn ang="T98">
                  <a:pos x="T56" y="T57"/>
                </a:cxn>
                <a:cxn ang="T99">
                  <a:pos x="T58" y="T59"/>
                </a:cxn>
                <a:cxn ang="T100">
                  <a:pos x="T60" y="T61"/>
                </a:cxn>
                <a:cxn ang="T101">
                  <a:pos x="T62" y="T63"/>
                </a:cxn>
                <a:cxn ang="T102">
                  <a:pos x="T64" y="T65"/>
                </a:cxn>
                <a:cxn ang="T103">
                  <a:pos x="T66" y="T67"/>
                </a:cxn>
                <a:cxn ang="T104">
                  <a:pos x="T68" y="T69"/>
                </a:cxn>
              </a:cxnLst>
              <a:rect l="T105" t="T106" r="T107" b="T108"/>
              <a:pathLst>
                <a:path w="1136" h="713">
                  <a:moveTo>
                    <a:pt x="130" y="169"/>
                  </a:moveTo>
                  <a:lnTo>
                    <a:pt x="159" y="205"/>
                  </a:lnTo>
                  <a:lnTo>
                    <a:pt x="157" y="258"/>
                  </a:lnTo>
                  <a:lnTo>
                    <a:pt x="208" y="256"/>
                  </a:lnTo>
                  <a:lnTo>
                    <a:pt x="236" y="331"/>
                  </a:lnTo>
                  <a:lnTo>
                    <a:pt x="234" y="417"/>
                  </a:lnTo>
                  <a:lnTo>
                    <a:pt x="183" y="425"/>
                  </a:lnTo>
                  <a:lnTo>
                    <a:pt x="140" y="474"/>
                  </a:lnTo>
                  <a:lnTo>
                    <a:pt x="33" y="482"/>
                  </a:lnTo>
                  <a:lnTo>
                    <a:pt x="0" y="516"/>
                  </a:lnTo>
                  <a:lnTo>
                    <a:pt x="23" y="591"/>
                  </a:lnTo>
                  <a:lnTo>
                    <a:pt x="82" y="671"/>
                  </a:lnTo>
                  <a:lnTo>
                    <a:pt x="134" y="713"/>
                  </a:lnTo>
                  <a:lnTo>
                    <a:pt x="161" y="648"/>
                  </a:lnTo>
                  <a:lnTo>
                    <a:pt x="220" y="596"/>
                  </a:lnTo>
                  <a:lnTo>
                    <a:pt x="319" y="612"/>
                  </a:lnTo>
                  <a:lnTo>
                    <a:pt x="332" y="585"/>
                  </a:lnTo>
                  <a:lnTo>
                    <a:pt x="303" y="545"/>
                  </a:lnTo>
                  <a:lnTo>
                    <a:pt x="372" y="528"/>
                  </a:lnTo>
                  <a:lnTo>
                    <a:pt x="460" y="555"/>
                  </a:lnTo>
                  <a:lnTo>
                    <a:pt x="531" y="559"/>
                  </a:lnTo>
                  <a:lnTo>
                    <a:pt x="588" y="598"/>
                  </a:lnTo>
                  <a:lnTo>
                    <a:pt x="649" y="563"/>
                  </a:lnTo>
                  <a:lnTo>
                    <a:pt x="681" y="569"/>
                  </a:lnTo>
                  <a:lnTo>
                    <a:pt x="687" y="600"/>
                  </a:lnTo>
                  <a:lnTo>
                    <a:pt x="758" y="553"/>
                  </a:lnTo>
                  <a:lnTo>
                    <a:pt x="791" y="587"/>
                  </a:lnTo>
                  <a:lnTo>
                    <a:pt x="785" y="640"/>
                  </a:lnTo>
                  <a:lnTo>
                    <a:pt x="832" y="654"/>
                  </a:lnTo>
                  <a:lnTo>
                    <a:pt x="884" y="608"/>
                  </a:lnTo>
                  <a:lnTo>
                    <a:pt x="947" y="594"/>
                  </a:lnTo>
                  <a:lnTo>
                    <a:pt x="988" y="543"/>
                  </a:lnTo>
                  <a:lnTo>
                    <a:pt x="1019" y="533"/>
                  </a:lnTo>
                  <a:lnTo>
                    <a:pt x="1055" y="496"/>
                  </a:lnTo>
                  <a:lnTo>
                    <a:pt x="1108" y="516"/>
                  </a:lnTo>
                  <a:lnTo>
                    <a:pt x="1136" y="490"/>
                  </a:lnTo>
                  <a:lnTo>
                    <a:pt x="1122" y="431"/>
                  </a:lnTo>
                  <a:lnTo>
                    <a:pt x="1088" y="388"/>
                  </a:lnTo>
                  <a:lnTo>
                    <a:pt x="1088" y="291"/>
                  </a:lnTo>
                  <a:lnTo>
                    <a:pt x="1051" y="272"/>
                  </a:lnTo>
                  <a:lnTo>
                    <a:pt x="1019" y="274"/>
                  </a:lnTo>
                  <a:lnTo>
                    <a:pt x="980" y="242"/>
                  </a:lnTo>
                  <a:lnTo>
                    <a:pt x="960" y="213"/>
                  </a:lnTo>
                  <a:lnTo>
                    <a:pt x="901" y="236"/>
                  </a:lnTo>
                  <a:lnTo>
                    <a:pt x="836" y="187"/>
                  </a:lnTo>
                  <a:lnTo>
                    <a:pt x="783" y="203"/>
                  </a:lnTo>
                  <a:lnTo>
                    <a:pt x="748" y="160"/>
                  </a:lnTo>
                  <a:lnTo>
                    <a:pt x="744" y="98"/>
                  </a:lnTo>
                  <a:lnTo>
                    <a:pt x="677" y="126"/>
                  </a:lnTo>
                  <a:lnTo>
                    <a:pt x="628" y="106"/>
                  </a:lnTo>
                  <a:lnTo>
                    <a:pt x="514" y="124"/>
                  </a:lnTo>
                  <a:lnTo>
                    <a:pt x="427" y="87"/>
                  </a:lnTo>
                  <a:lnTo>
                    <a:pt x="329" y="0"/>
                  </a:lnTo>
                  <a:lnTo>
                    <a:pt x="283" y="24"/>
                  </a:lnTo>
                  <a:lnTo>
                    <a:pt x="205" y="18"/>
                  </a:lnTo>
                  <a:lnTo>
                    <a:pt x="201" y="16"/>
                  </a:lnTo>
                  <a:lnTo>
                    <a:pt x="187" y="14"/>
                  </a:lnTo>
                  <a:lnTo>
                    <a:pt x="171" y="10"/>
                  </a:lnTo>
                  <a:lnTo>
                    <a:pt x="153" y="6"/>
                  </a:lnTo>
                  <a:lnTo>
                    <a:pt x="140" y="4"/>
                  </a:lnTo>
                  <a:lnTo>
                    <a:pt x="136" y="4"/>
                  </a:lnTo>
                  <a:lnTo>
                    <a:pt x="134" y="8"/>
                  </a:lnTo>
                  <a:lnTo>
                    <a:pt x="130" y="18"/>
                  </a:lnTo>
                  <a:lnTo>
                    <a:pt x="124" y="28"/>
                  </a:lnTo>
                  <a:lnTo>
                    <a:pt x="120" y="36"/>
                  </a:lnTo>
                  <a:lnTo>
                    <a:pt x="118" y="39"/>
                  </a:lnTo>
                  <a:lnTo>
                    <a:pt x="181" y="79"/>
                  </a:lnTo>
                  <a:lnTo>
                    <a:pt x="216" y="98"/>
                  </a:lnTo>
                  <a:lnTo>
                    <a:pt x="151" y="140"/>
                  </a:lnTo>
                  <a:lnTo>
                    <a:pt x="130" y="169"/>
                  </a:lnTo>
                </a:path>
              </a:pathLst>
            </a:custGeom>
            <a:grpFill/>
            <a:ln w="6350">
              <a:solidFill>
                <a:srgbClr val="414455"/>
              </a:solidFill>
              <a:prstDash val="solid"/>
              <a:round/>
            </a:ln>
          </p:spPr>
          <p:txBody>
            <a:bodyPr/>
            <a:lstStyle/>
            <a:p>
              <a:endParaRPr lang="zh-CN" altLang="en-US"/>
            </a:p>
          </p:txBody>
        </p:sp>
        <p:sp>
          <p:nvSpPr>
            <p:cNvPr id="103" name="Freeform 123"/>
            <p:cNvSpPr/>
            <p:nvPr/>
          </p:nvSpPr>
          <p:spPr bwMode="gray">
            <a:xfrm>
              <a:off x="3140" y="2406"/>
              <a:ext cx="448" cy="398"/>
            </a:xfrm>
            <a:custGeom>
              <a:avLst/>
              <a:gdLst>
                <a:gd name="T0" fmla="*/ 0 w 896"/>
                <a:gd name="T1" fmla="*/ 84 h 797"/>
                <a:gd name="T2" fmla="*/ 7 w 896"/>
                <a:gd name="T3" fmla="*/ 100 h 797"/>
                <a:gd name="T4" fmla="*/ 17 w 896"/>
                <a:gd name="T5" fmla="*/ 115 h 797"/>
                <a:gd name="T6" fmla="*/ 30 w 896"/>
                <a:gd name="T7" fmla="*/ 127 h 797"/>
                <a:gd name="T8" fmla="*/ 29 w 896"/>
                <a:gd name="T9" fmla="*/ 140 h 797"/>
                <a:gd name="T10" fmla="*/ 53 w 896"/>
                <a:gd name="T11" fmla="*/ 162 h 797"/>
                <a:gd name="T12" fmla="*/ 76 w 896"/>
                <a:gd name="T13" fmla="*/ 171 h 797"/>
                <a:gd name="T14" fmla="*/ 104 w 896"/>
                <a:gd name="T15" fmla="*/ 166 h 797"/>
                <a:gd name="T16" fmla="*/ 116 w 896"/>
                <a:gd name="T17" fmla="*/ 171 h 797"/>
                <a:gd name="T18" fmla="*/ 133 w 896"/>
                <a:gd name="T19" fmla="*/ 164 h 797"/>
                <a:gd name="T20" fmla="*/ 134 w 896"/>
                <a:gd name="T21" fmla="*/ 180 h 797"/>
                <a:gd name="T22" fmla="*/ 143 w 896"/>
                <a:gd name="T23" fmla="*/ 191 h 797"/>
                <a:gd name="T24" fmla="*/ 156 w 896"/>
                <a:gd name="T25" fmla="*/ 187 h 797"/>
                <a:gd name="T26" fmla="*/ 173 w 896"/>
                <a:gd name="T27" fmla="*/ 199 h 797"/>
                <a:gd name="T28" fmla="*/ 188 w 896"/>
                <a:gd name="T29" fmla="*/ 194 h 797"/>
                <a:gd name="T30" fmla="*/ 193 w 896"/>
                <a:gd name="T31" fmla="*/ 189 h 797"/>
                <a:gd name="T32" fmla="*/ 212 w 896"/>
                <a:gd name="T33" fmla="*/ 179 h 797"/>
                <a:gd name="T34" fmla="*/ 213 w 896"/>
                <a:gd name="T35" fmla="*/ 163 h 797"/>
                <a:gd name="T36" fmla="*/ 208 w 896"/>
                <a:gd name="T37" fmla="*/ 148 h 797"/>
                <a:gd name="T38" fmla="*/ 194 w 896"/>
                <a:gd name="T39" fmla="*/ 157 h 797"/>
                <a:gd name="T40" fmla="*/ 180 w 896"/>
                <a:gd name="T41" fmla="*/ 141 h 797"/>
                <a:gd name="T42" fmla="*/ 170 w 896"/>
                <a:gd name="T43" fmla="*/ 133 h 797"/>
                <a:gd name="T44" fmla="*/ 182 w 896"/>
                <a:gd name="T45" fmla="*/ 129 h 797"/>
                <a:gd name="T46" fmla="*/ 181 w 896"/>
                <a:gd name="T47" fmla="*/ 116 h 797"/>
                <a:gd name="T48" fmla="*/ 190 w 896"/>
                <a:gd name="T49" fmla="*/ 108 h 797"/>
                <a:gd name="T50" fmla="*/ 186 w 896"/>
                <a:gd name="T51" fmla="*/ 94 h 797"/>
                <a:gd name="T52" fmla="*/ 197 w 896"/>
                <a:gd name="T53" fmla="*/ 87 h 797"/>
                <a:gd name="T54" fmla="*/ 211 w 896"/>
                <a:gd name="T55" fmla="*/ 99 h 797"/>
                <a:gd name="T56" fmla="*/ 224 w 896"/>
                <a:gd name="T57" fmla="*/ 91 h 797"/>
                <a:gd name="T58" fmla="*/ 219 w 896"/>
                <a:gd name="T59" fmla="*/ 75 h 797"/>
                <a:gd name="T60" fmla="*/ 206 w 896"/>
                <a:gd name="T61" fmla="*/ 71 h 797"/>
                <a:gd name="T62" fmla="*/ 203 w 896"/>
                <a:gd name="T63" fmla="*/ 62 h 797"/>
                <a:gd name="T64" fmla="*/ 182 w 896"/>
                <a:gd name="T65" fmla="*/ 66 h 797"/>
                <a:gd name="T66" fmla="*/ 169 w 896"/>
                <a:gd name="T67" fmla="*/ 53 h 797"/>
                <a:gd name="T68" fmla="*/ 157 w 896"/>
                <a:gd name="T69" fmla="*/ 53 h 797"/>
                <a:gd name="T70" fmla="*/ 156 w 896"/>
                <a:gd name="T71" fmla="*/ 41 h 797"/>
                <a:gd name="T72" fmla="*/ 173 w 896"/>
                <a:gd name="T73" fmla="*/ 20 h 797"/>
                <a:gd name="T74" fmla="*/ 171 w 896"/>
                <a:gd name="T75" fmla="*/ 3 h 797"/>
                <a:gd name="T76" fmla="*/ 153 w 896"/>
                <a:gd name="T77" fmla="*/ 6 h 797"/>
                <a:gd name="T78" fmla="*/ 112 w 896"/>
                <a:gd name="T79" fmla="*/ 0 h 797"/>
                <a:gd name="T80" fmla="*/ 110 w 896"/>
                <a:gd name="T81" fmla="*/ 32 h 797"/>
                <a:gd name="T82" fmla="*/ 89 w 896"/>
                <a:gd name="T83" fmla="*/ 49 h 797"/>
                <a:gd name="T84" fmla="*/ 72 w 896"/>
                <a:gd name="T85" fmla="*/ 52 h 797"/>
                <a:gd name="T86" fmla="*/ 42 w 896"/>
                <a:gd name="T87" fmla="*/ 71 h 797"/>
                <a:gd name="T88" fmla="*/ 25 w 896"/>
                <a:gd name="T89" fmla="*/ 79 h 797"/>
                <a:gd name="T90" fmla="*/ 0 w 896"/>
                <a:gd name="T91" fmla="*/ 84 h 797"/>
                <a:gd name="T92" fmla="*/ 0 60000 65536"/>
                <a:gd name="T93" fmla="*/ 0 60000 65536"/>
                <a:gd name="T94" fmla="*/ 0 60000 65536"/>
                <a:gd name="T95" fmla="*/ 0 60000 65536"/>
                <a:gd name="T96" fmla="*/ 0 60000 65536"/>
                <a:gd name="T97" fmla="*/ 0 60000 65536"/>
                <a:gd name="T98" fmla="*/ 0 60000 65536"/>
                <a:gd name="T99" fmla="*/ 0 60000 65536"/>
                <a:gd name="T100" fmla="*/ 0 60000 65536"/>
                <a:gd name="T101" fmla="*/ 0 60000 65536"/>
                <a:gd name="T102" fmla="*/ 0 60000 65536"/>
                <a:gd name="T103" fmla="*/ 0 60000 65536"/>
                <a:gd name="T104" fmla="*/ 0 60000 65536"/>
                <a:gd name="T105" fmla="*/ 0 60000 65536"/>
                <a:gd name="T106" fmla="*/ 0 60000 65536"/>
                <a:gd name="T107" fmla="*/ 0 60000 65536"/>
                <a:gd name="T108" fmla="*/ 0 60000 65536"/>
                <a:gd name="T109" fmla="*/ 0 60000 65536"/>
                <a:gd name="T110" fmla="*/ 0 60000 65536"/>
                <a:gd name="T111" fmla="*/ 0 60000 65536"/>
                <a:gd name="T112" fmla="*/ 0 60000 65536"/>
                <a:gd name="T113" fmla="*/ 0 60000 65536"/>
                <a:gd name="T114" fmla="*/ 0 60000 65536"/>
                <a:gd name="T115" fmla="*/ 0 60000 65536"/>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w 896"/>
                <a:gd name="T139" fmla="*/ 0 h 797"/>
                <a:gd name="T140" fmla="*/ 896 w 896"/>
                <a:gd name="T141" fmla="*/ 797 h 797"/>
              </a:gdLst>
              <a:ahLst/>
              <a:cxnLst>
                <a:cxn ang="T92">
                  <a:pos x="T0" y="T1"/>
                </a:cxn>
                <a:cxn ang="T93">
                  <a:pos x="T2" y="T3"/>
                </a:cxn>
                <a:cxn ang="T94">
                  <a:pos x="T4" y="T5"/>
                </a:cxn>
                <a:cxn ang="T95">
                  <a:pos x="T6" y="T7"/>
                </a:cxn>
                <a:cxn ang="T96">
                  <a:pos x="T8" y="T9"/>
                </a:cxn>
                <a:cxn ang="T97">
                  <a:pos x="T10" y="T11"/>
                </a:cxn>
                <a:cxn ang="T98">
                  <a:pos x="T12" y="T13"/>
                </a:cxn>
                <a:cxn ang="T99">
                  <a:pos x="T14" y="T15"/>
                </a:cxn>
                <a:cxn ang="T100">
                  <a:pos x="T16" y="T17"/>
                </a:cxn>
                <a:cxn ang="T101">
                  <a:pos x="T18" y="T19"/>
                </a:cxn>
                <a:cxn ang="T102">
                  <a:pos x="T20" y="T21"/>
                </a:cxn>
                <a:cxn ang="T103">
                  <a:pos x="T22" y="T23"/>
                </a:cxn>
                <a:cxn ang="T104">
                  <a:pos x="T24" y="T25"/>
                </a:cxn>
                <a:cxn ang="T105">
                  <a:pos x="T26" y="T27"/>
                </a:cxn>
                <a:cxn ang="T106">
                  <a:pos x="T28" y="T29"/>
                </a:cxn>
                <a:cxn ang="T107">
                  <a:pos x="T30" y="T31"/>
                </a:cxn>
                <a:cxn ang="T108">
                  <a:pos x="T32" y="T33"/>
                </a:cxn>
                <a:cxn ang="T109">
                  <a:pos x="T34" y="T35"/>
                </a:cxn>
                <a:cxn ang="T110">
                  <a:pos x="T36" y="T37"/>
                </a:cxn>
                <a:cxn ang="T111">
                  <a:pos x="T38" y="T39"/>
                </a:cxn>
                <a:cxn ang="T112">
                  <a:pos x="T40" y="T41"/>
                </a:cxn>
                <a:cxn ang="T113">
                  <a:pos x="T42" y="T43"/>
                </a:cxn>
                <a:cxn ang="T114">
                  <a:pos x="T44" y="T45"/>
                </a:cxn>
                <a:cxn ang="T115">
                  <a:pos x="T46" y="T47"/>
                </a:cxn>
                <a:cxn ang="T116">
                  <a:pos x="T48" y="T49"/>
                </a:cxn>
                <a:cxn ang="T117">
                  <a:pos x="T50" y="T51"/>
                </a:cxn>
                <a:cxn ang="T118">
                  <a:pos x="T52" y="T53"/>
                </a:cxn>
                <a:cxn ang="T119">
                  <a:pos x="T54" y="T55"/>
                </a:cxn>
                <a:cxn ang="T120">
                  <a:pos x="T56" y="T57"/>
                </a:cxn>
                <a:cxn ang="T121">
                  <a:pos x="T58" y="T59"/>
                </a:cxn>
                <a:cxn ang="T122">
                  <a:pos x="T60" y="T61"/>
                </a:cxn>
                <a:cxn ang="T123">
                  <a:pos x="T62" y="T63"/>
                </a:cxn>
                <a:cxn ang="T124">
                  <a:pos x="T64" y="T65"/>
                </a:cxn>
                <a:cxn ang="T125">
                  <a:pos x="T66" y="T67"/>
                </a:cxn>
                <a:cxn ang="T126">
                  <a:pos x="T68" y="T69"/>
                </a:cxn>
                <a:cxn ang="T127">
                  <a:pos x="T70" y="T71"/>
                </a:cxn>
                <a:cxn ang="T128">
                  <a:pos x="T72" y="T73"/>
                </a:cxn>
                <a:cxn ang="T129">
                  <a:pos x="T74" y="T75"/>
                </a:cxn>
                <a:cxn ang="T130">
                  <a:pos x="T76" y="T77"/>
                </a:cxn>
                <a:cxn ang="T131">
                  <a:pos x="T78" y="T79"/>
                </a:cxn>
                <a:cxn ang="T132">
                  <a:pos x="T80" y="T81"/>
                </a:cxn>
                <a:cxn ang="T133">
                  <a:pos x="T82" y="T83"/>
                </a:cxn>
                <a:cxn ang="T134">
                  <a:pos x="T84" y="T85"/>
                </a:cxn>
                <a:cxn ang="T135">
                  <a:pos x="T86" y="T87"/>
                </a:cxn>
                <a:cxn ang="T136">
                  <a:pos x="T88" y="T89"/>
                </a:cxn>
                <a:cxn ang="T137">
                  <a:pos x="T90" y="T91"/>
                </a:cxn>
              </a:cxnLst>
              <a:rect l="T138" t="T139" r="T140" b="T141"/>
              <a:pathLst>
                <a:path w="896" h="797">
                  <a:moveTo>
                    <a:pt x="0" y="339"/>
                  </a:moveTo>
                  <a:lnTo>
                    <a:pt x="28" y="402"/>
                  </a:lnTo>
                  <a:lnTo>
                    <a:pt x="65" y="463"/>
                  </a:lnTo>
                  <a:lnTo>
                    <a:pt x="120" y="510"/>
                  </a:lnTo>
                  <a:lnTo>
                    <a:pt x="117" y="561"/>
                  </a:lnTo>
                  <a:lnTo>
                    <a:pt x="211" y="648"/>
                  </a:lnTo>
                  <a:lnTo>
                    <a:pt x="302" y="685"/>
                  </a:lnTo>
                  <a:lnTo>
                    <a:pt x="416" y="667"/>
                  </a:lnTo>
                  <a:lnTo>
                    <a:pt x="465" y="687"/>
                  </a:lnTo>
                  <a:lnTo>
                    <a:pt x="532" y="659"/>
                  </a:lnTo>
                  <a:lnTo>
                    <a:pt x="536" y="721"/>
                  </a:lnTo>
                  <a:lnTo>
                    <a:pt x="571" y="764"/>
                  </a:lnTo>
                  <a:lnTo>
                    <a:pt x="624" y="748"/>
                  </a:lnTo>
                  <a:lnTo>
                    <a:pt x="689" y="797"/>
                  </a:lnTo>
                  <a:lnTo>
                    <a:pt x="750" y="776"/>
                  </a:lnTo>
                  <a:lnTo>
                    <a:pt x="772" y="756"/>
                  </a:lnTo>
                  <a:lnTo>
                    <a:pt x="845" y="719"/>
                  </a:lnTo>
                  <a:lnTo>
                    <a:pt x="851" y="654"/>
                  </a:lnTo>
                  <a:lnTo>
                    <a:pt x="831" y="595"/>
                  </a:lnTo>
                  <a:lnTo>
                    <a:pt x="774" y="630"/>
                  </a:lnTo>
                  <a:lnTo>
                    <a:pt x="717" y="567"/>
                  </a:lnTo>
                  <a:lnTo>
                    <a:pt x="678" y="534"/>
                  </a:lnTo>
                  <a:lnTo>
                    <a:pt x="727" y="518"/>
                  </a:lnTo>
                  <a:lnTo>
                    <a:pt x="723" y="465"/>
                  </a:lnTo>
                  <a:lnTo>
                    <a:pt x="760" y="433"/>
                  </a:lnTo>
                  <a:lnTo>
                    <a:pt x="743" y="378"/>
                  </a:lnTo>
                  <a:lnTo>
                    <a:pt x="788" y="349"/>
                  </a:lnTo>
                  <a:lnTo>
                    <a:pt x="841" y="398"/>
                  </a:lnTo>
                  <a:lnTo>
                    <a:pt x="896" y="366"/>
                  </a:lnTo>
                  <a:lnTo>
                    <a:pt x="876" y="303"/>
                  </a:lnTo>
                  <a:lnTo>
                    <a:pt x="823" y="284"/>
                  </a:lnTo>
                  <a:lnTo>
                    <a:pt x="811" y="250"/>
                  </a:lnTo>
                  <a:lnTo>
                    <a:pt x="727" y="266"/>
                  </a:lnTo>
                  <a:lnTo>
                    <a:pt x="676" y="213"/>
                  </a:lnTo>
                  <a:lnTo>
                    <a:pt x="626" y="215"/>
                  </a:lnTo>
                  <a:lnTo>
                    <a:pt x="622" y="165"/>
                  </a:lnTo>
                  <a:lnTo>
                    <a:pt x="691" y="83"/>
                  </a:lnTo>
                  <a:lnTo>
                    <a:pt x="683" y="12"/>
                  </a:lnTo>
                  <a:lnTo>
                    <a:pt x="609" y="26"/>
                  </a:lnTo>
                  <a:lnTo>
                    <a:pt x="445" y="0"/>
                  </a:lnTo>
                  <a:lnTo>
                    <a:pt x="437" y="130"/>
                  </a:lnTo>
                  <a:lnTo>
                    <a:pt x="353" y="197"/>
                  </a:lnTo>
                  <a:lnTo>
                    <a:pt x="288" y="209"/>
                  </a:lnTo>
                  <a:lnTo>
                    <a:pt x="168" y="286"/>
                  </a:lnTo>
                  <a:lnTo>
                    <a:pt x="97" y="317"/>
                  </a:lnTo>
                  <a:lnTo>
                    <a:pt x="0" y="339"/>
                  </a:lnTo>
                  <a:close/>
                </a:path>
              </a:pathLst>
            </a:custGeom>
            <a:grpFill/>
            <a:ln w="0">
              <a:solidFill>
                <a:srgbClr val="414455"/>
              </a:solidFill>
              <a:prstDash val="solid"/>
              <a:round/>
            </a:ln>
          </p:spPr>
          <p:txBody>
            <a:bodyPr/>
            <a:lstStyle/>
            <a:p>
              <a:endParaRPr lang="zh-CN" altLang="en-US"/>
            </a:p>
          </p:txBody>
        </p:sp>
        <p:sp>
          <p:nvSpPr>
            <p:cNvPr id="104" name="Freeform 124"/>
            <p:cNvSpPr/>
            <p:nvPr/>
          </p:nvSpPr>
          <p:spPr bwMode="gray">
            <a:xfrm>
              <a:off x="3140" y="2406"/>
              <a:ext cx="448" cy="398"/>
            </a:xfrm>
            <a:custGeom>
              <a:avLst/>
              <a:gdLst>
                <a:gd name="T0" fmla="*/ 0 w 896"/>
                <a:gd name="T1" fmla="*/ 84 h 797"/>
                <a:gd name="T2" fmla="*/ 7 w 896"/>
                <a:gd name="T3" fmla="*/ 100 h 797"/>
                <a:gd name="T4" fmla="*/ 17 w 896"/>
                <a:gd name="T5" fmla="*/ 115 h 797"/>
                <a:gd name="T6" fmla="*/ 30 w 896"/>
                <a:gd name="T7" fmla="*/ 127 h 797"/>
                <a:gd name="T8" fmla="*/ 29 w 896"/>
                <a:gd name="T9" fmla="*/ 140 h 797"/>
                <a:gd name="T10" fmla="*/ 53 w 896"/>
                <a:gd name="T11" fmla="*/ 162 h 797"/>
                <a:gd name="T12" fmla="*/ 76 w 896"/>
                <a:gd name="T13" fmla="*/ 171 h 797"/>
                <a:gd name="T14" fmla="*/ 104 w 896"/>
                <a:gd name="T15" fmla="*/ 166 h 797"/>
                <a:gd name="T16" fmla="*/ 116 w 896"/>
                <a:gd name="T17" fmla="*/ 171 h 797"/>
                <a:gd name="T18" fmla="*/ 133 w 896"/>
                <a:gd name="T19" fmla="*/ 164 h 797"/>
                <a:gd name="T20" fmla="*/ 134 w 896"/>
                <a:gd name="T21" fmla="*/ 180 h 797"/>
                <a:gd name="T22" fmla="*/ 143 w 896"/>
                <a:gd name="T23" fmla="*/ 191 h 797"/>
                <a:gd name="T24" fmla="*/ 156 w 896"/>
                <a:gd name="T25" fmla="*/ 187 h 797"/>
                <a:gd name="T26" fmla="*/ 173 w 896"/>
                <a:gd name="T27" fmla="*/ 199 h 797"/>
                <a:gd name="T28" fmla="*/ 188 w 896"/>
                <a:gd name="T29" fmla="*/ 194 h 797"/>
                <a:gd name="T30" fmla="*/ 193 w 896"/>
                <a:gd name="T31" fmla="*/ 189 h 797"/>
                <a:gd name="T32" fmla="*/ 212 w 896"/>
                <a:gd name="T33" fmla="*/ 179 h 797"/>
                <a:gd name="T34" fmla="*/ 213 w 896"/>
                <a:gd name="T35" fmla="*/ 163 h 797"/>
                <a:gd name="T36" fmla="*/ 208 w 896"/>
                <a:gd name="T37" fmla="*/ 148 h 797"/>
                <a:gd name="T38" fmla="*/ 194 w 896"/>
                <a:gd name="T39" fmla="*/ 157 h 797"/>
                <a:gd name="T40" fmla="*/ 180 w 896"/>
                <a:gd name="T41" fmla="*/ 141 h 797"/>
                <a:gd name="T42" fmla="*/ 170 w 896"/>
                <a:gd name="T43" fmla="*/ 133 h 797"/>
                <a:gd name="T44" fmla="*/ 182 w 896"/>
                <a:gd name="T45" fmla="*/ 129 h 797"/>
                <a:gd name="T46" fmla="*/ 181 w 896"/>
                <a:gd name="T47" fmla="*/ 116 h 797"/>
                <a:gd name="T48" fmla="*/ 190 w 896"/>
                <a:gd name="T49" fmla="*/ 108 h 797"/>
                <a:gd name="T50" fmla="*/ 186 w 896"/>
                <a:gd name="T51" fmla="*/ 94 h 797"/>
                <a:gd name="T52" fmla="*/ 197 w 896"/>
                <a:gd name="T53" fmla="*/ 87 h 797"/>
                <a:gd name="T54" fmla="*/ 211 w 896"/>
                <a:gd name="T55" fmla="*/ 99 h 797"/>
                <a:gd name="T56" fmla="*/ 224 w 896"/>
                <a:gd name="T57" fmla="*/ 91 h 797"/>
                <a:gd name="T58" fmla="*/ 219 w 896"/>
                <a:gd name="T59" fmla="*/ 75 h 797"/>
                <a:gd name="T60" fmla="*/ 206 w 896"/>
                <a:gd name="T61" fmla="*/ 71 h 797"/>
                <a:gd name="T62" fmla="*/ 203 w 896"/>
                <a:gd name="T63" fmla="*/ 62 h 797"/>
                <a:gd name="T64" fmla="*/ 182 w 896"/>
                <a:gd name="T65" fmla="*/ 66 h 797"/>
                <a:gd name="T66" fmla="*/ 169 w 896"/>
                <a:gd name="T67" fmla="*/ 53 h 797"/>
                <a:gd name="T68" fmla="*/ 157 w 896"/>
                <a:gd name="T69" fmla="*/ 53 h 797"/>
                <a:gd name="T70" fmla="*/ 156 w 896"/>
                <a:gd name="T71" fmla="*/ 41 h 797"/>
                <a:gd name="T72" fmla="*/ 173 w 896"/>
                <a:gd name="T73" fmla="*/ 20 h 797"/>
                <a:gd name="T74" fmla="*/ 171 w 896"/>
                <a:gd name="T75" fmla="*/ 3 h 797"/>
                <a:gd name="T76" fmla="*/ 153 w 896"/>
                <a:gd name="T77" fmla="*/ 6 h 797"/>
                <a:gd name="T78" fmla="*/ 112 w 896"/>
                <a:gd name="T79" fmla="*/ 0 h 797"/>
                <a:gd name="T80" fmla="*/ 110 w 896"/>
                <a:gd name="T81" fmla="*/ 32 h 797"/>
                <a:gd name="T82" fmla="*/ 89 w 896"/>
                <a:gd name="T83" fmla="*/ 49 h 797"/>
                <a:gd name="T84" fmla="*/ 72 w 896"/>
                <a:gd name="T85" fmla="*/ 52 h 797"/>
                <a:gd name="T86" fmla="*/ 42 w 896"/>
                <a:gd name="T87" fmla="*/ 71 h 797"/>
                <a:gd name="T88" fmla="*/ 25 w 896"/>
                <a:gd name="T89" fmla="*/ 79 h 797"/>
                <a:gd name="T90" fmla="*/ 0 w 896"/>
                <a:gd name="T91" fmla="*/ 84 h 797"/>
                <a:gd name="T92" fmla="*/ 0 60000 65536"/>
                <a:gd name="T93" fmla="*/ 0 60000 65536"/>
                <a:gd name="T94" fmla="*/ 0 60000 65536"/>
                <a:gd name="T95" fmla="*/ 0 60000 65536"/>
                <a:gd name="T96" fmla="*/ 0 60000 65536"/>
                <a:gd name="T97" fmla="*/ 0 60000 65536"/>
                <a:gd name="T98" fmla="*/ 0 60000 65536"/>
                <a:gd name="T99" fmla="*/ 0 60000 65536"/>
                <a:gd name="T100" fmla="*/ 0 60000 65536"/>
                <a:gd name="T101" fmla="*/ 0 60000 65536"/>
                <a:gd name="T102" fmla="*/ 0 60000 65536"/>
                <a:gd name="T103" fmla="*/ 0 60000 65536"/>
                <a:gd name="T104" fmla="*/ 0 60000 65536"/>
                <a:gd name="T105" fmla="*/ 0 60000 65536"/>
                <a:gd name="T106" fmla="*/ 0 60000 65536"/>
                <a:gd name="T107" fmla="*/ 0 60000 65536"/>
                <a:gd name="T108" fmla="*/ 0 60000 65536"/>
                <a:gd name="T109" fmla="*/ 0 60000 65536"/>
                <a:gd name="T110" fmla="*/ 0 60000 65536"/>
                <a:gd name="T111" fmla="*/ 0 60000 65536"/>
                <a:gd name="T112" fmla="*/ 0 60000 65536"/>
                <a:gd name="T113" fmla="*/ 0 60000 65536"/>
                <a:gd name="T114" fmla="*/ 0 60000 65536"/>
                <a:gd name="T115" fmla="*/ 0 60000 65536"/>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w 896"/>
                <a:gd name="T139" fmla="*/ 0 h 797"/>
                <a:gd name="T140" fmla="*/ 896 w 896"/>
                <a:gd name="T141" fmla="*/ 797 h 797"/>
              </a:gdLst>
              <a:ahLst/>
              <a:cxnLst>
                <a:cxn ang="T92">
                  <a:pos x="T0" y="T1"/>
                </a:cxn>
                <a:cxn ang="T93">
                  <a:pos x="T2" y="T3"/>
                </a:cxn>
                <a:cxn ang="T94">
                  <a:pos x="T4" y="T5"/>
                </a:cxn>
                <a:cxn ang="T95">
                  <a:pos x="T6" y="T7"/>
                </a:cxn>
                <a:cxn ang="T96">
                  <a:pos x="T8" y="T9"/>
                </a:cxn>
                <a:cxn ang="T97">
                  <a:pos x="T10" y="T11"/>
                </a:cxn>
                <a:cxn ang="T98">
                  <a:pos x="T12" y="T13"/>
                </a:cxn>
                <a:cxn ang="T99">
                  <a:pos x="T14" y="T15"/>
                </a:cxn>
                <a:cxn ang="T100">
                  <a:pos x="T16" y="T17"/>
                </a:cxn>
                <a:cxn ang="T101">
                  <a:pos x="T18" y="T19"/>
                </a:cxn>
                <a:cxn ang="T102">
                  <a:pos x="T20" y="T21"/>
                </a:cxn>
                <a:cxn ang="T103">
                  <a:pos x="T22" y="T23"/>
                </a:cxn>
                <a:cxn ang="T104">
                  <a:pos x="T24" y="T25"/>
                </a:cxn>
                <a:cxn ang="T105">
                  <a:pos x="T26" y="T27"/>
                </a:cxn>
                <a:cxn ang="T106">
                  <a:pos x="T28" y="T29"/>
                </a:cxn>
                <a:cxn ang="T107">
                  <a:pos x="T30" y="T31"/>
                </a:cxn>
                <a:cxn ang="T108">
                  <a:pos x="T32" y="T33"/>
                </a:cxn>
                <a:cxn ang="T109">
                  <a:pos x="T34" y="T35"/>
                </a:cxn>
                <a:cxn ang="T110">
                  <a:pos x="T36" y="T37"/>
                </a:cxn>
                <a:cxn ang="T111">
                  <a:pos x="T38" y="T39"/>
                </a:cxn>
                <a:cxn ang="T112">
                  <a:pos x="T40" y="T41"/>
                </a:cxn>
                <a:cxn ang="T113">
                  <a:pos x="T42" y="T43"/>
                </a:cxn>
                <a:cxn ang="T114">
                  <a:pos x="T44" y="T45"/>
                </a:cxn>
                <a:cxn ang="T115">
                  <a:pos x="T46" y="T47"/>
                </a:cxn>
                <a:cxn ang="T116">
                  <a:pos x="T48" y="T49"/>
                </a:cxn>
                <a:cxn ang="T117">
                  <a:pos x="T50" y="T51"/>
                </a:cxn>
                <a:cxn ang="T118">
                  <a:pos x="T52" y="T53"/>
                </a:cxn>
                <a:cxn ang="T119">
                  <a:pos x="T54" y="T55"/>
                </a:cxn>
                <a:cxn ang="T120">
                  <a:pos x="T56" y="T57"/>
                </a:cxn>
                <a:cxn ang="T121">
                  <a:pos x="T58" y="T59"/>
                </a:cxn>
                <a:cxn ang="T122">
                  <a:pos x="T60" y="T61"/>
                </a:cxn>
                <a:cxn ang="T123">
                  <a:pos x="T62" y="T63"/>
                </a:cxn>
                <a:cxn ang="T124">
                  <a:pos x="T64" y="T65"/>
                </a:cxn>
                <a:cxn ang="T125">
                  <a:pos x="T66" y="T67"/>
                </a:cxn>
                <a:cxn ang="T126">
                  <a:pos x="T68" y="T69"/>
                </a:cxn>
                <a:cxn ang="T127">
                  <a:pos x="T70" y="T71"/>
                </a:cxn>
                <a:cxn ang="T128">
                  <a:pos x="T72" y="T73"/>
                </a:cxn>
                <a:cxn ang="T129">
                  <a:pos x="T74" y="T75"/>
                </a:cxn>
                <a:cxn ang="T130">
                  <a:pos x="T76" y="T77"/>
                </a:cxn>
                <a:cxn ang="T131">
                  <a:pos x="T78" y="T79"/>
                </a:cxn>
                <a:cxn ang="T132">
                  <a:pos x="T80" y="T81"/>
                </a:cxn>
                <a:cxn ang="T133">
                  <a:pos x="T82" y="T83"/>
                </a:cxn>
                <a:cxn ang="T134">
                  <a:pos x="T84" y="T85"/>
                </a:cxn>
                <a:cxn ang="T135">
                  <a:pos x="T86" y="T87"/>
                </a:cxn>
                <a:cxn ang="T136">
                  <a:pos x="T88" y="T89"/>
                </a:cxn>
                <a:cxn ang="T137">
                  <a:pos x="T90" y="T91"/>
                </a:cxn>
              </a:cxnLst>
              <a:rect l="T138" t="T139" r="T140" b="T141"/>
              <a:pathLst>
                <a:path w="896" h="797">
                  <a:moveTo>
                    <a:pt x="0" y="339"/>
                  </a:moveTo>
                  <a:lnTo>
                    <a:pt x="28" y="402"/>
                  </a:lnTo>
                  <a:lnTo>
                    <a:pt x="65" y="463"/>
                  </a:lnTo>
                  <a:lnTo>
                    <a:pt x="120" y="510"/>
                  </a:lnTo>
                  <a:lnTo>
                    <a:pt x="117" y="561"/>
                  </a:lnTo>
                  <a:lnTo>
                    <a:pt x="211" y="648"/>
                  </a:lnTo>
                  <a:lnTo>
                    <a:pt x="302" y="685"/>
                  </a:lnTo>
                  <a:lnTo>
                    <a:pt x="416" y="667"/>
                  </a:lnTo>
                  <a:lnTo>
                    <a:pt x="465" y="687"/>
                  </a:lnTo>
                  <a:lnTo>
                    <a:pt x="532" y="659"/>
                  </a:lnTo>
                  <a:lnTo>
                    <a:pt x="536" y="721"/>
                  </a:lnTo>
                  <a:lnTo>
                    <a:pt x="571" y="764"/>
                  </a:lnTo>
                  <a:lnTo>
                    <a:pt x="624" y="748"/>
                  </a:lnTo>
                  <a:lnTo>
                    <a:pt x="689" y="797"/>
                  </a:lnTo>
                  <a:lnTo>
                    <a:pt x="750" y="776"/>
                  </a:lnTo>
                  <a:lnTo>
                    <a:pt x="772" y="756"/>
                  </a:lnTo>
                  <a:lnTo>
                    <a:pt x="845" y="719"/>
                  </a:lnTo>
                  <a:lnTo>
                    <a:pt x="851" y="654"/>
                  </a:lnTo>
                  <a:lnTo>
                    <a:pt x="831" y="595"/>
                  </a:lnTo>
                  <a:lnTo>
                    <a:pt x="774" y="630"/>
                  </a:lnTo>
                  <a:lnTo>
                    <a:pt x="717" y="567"/>
                  </a:lnTo>
                  <a:lnTo>
                    <a:pt x="678" y="534"/>
                  </a:lnTo>
                  <a:lnTo>
                    <a:pt x="727" y="518"/>
                  </a:lnTo>
                  <a:lnTo>
                    <a:pt x="723" y="465"/>
                  </a:lnTo>
                  <a:lnTo>
                    <a:pt x="760" y="433"/>
                  </a:lnTo>
                  <a:lnTo>
                    <a:pt x="743" y="378"/>
                  </a:lnTo>
                  <a:lnTo>
                    <a:pt x="788" y="349"/>
                  </a:lnTo>
                  <a:lnTo>
                    <a:pt x="841" y="398"/>
                  </a:lnTo>
                  <a:lnTo>
                    <a:pt x="896" y="366"/>
                  </a:lnTo>
                  <a:lnTo>
                    <a:pt x="876" y="303"/>
                  </a:lnTo>
                  <a:lnTo>
                    <a:pt x="823" y="284"/>
                  </a:lnTo>
                  <a:lnTo>
                    <a:pt x="811" y="250"/>
                  </a:lnTo>
                  <a:lnTo>
                    <a:pt x="727" y="266"/>
                  </a:lnTo>
                  <a:lnTo>
                    <a:pt x="676" y="213"/>
                  </a:lnTo>
                  <a:lnTo>
                    <a:pt x="626" y="215"/>
                  </a:lnTo>
                  <a:lnTo>
                    <a:pt x="622" y="165"/>
                  </a:lnTo>
                  <a:lnTo>
                    <a:pt x="691" y="83"/>
                  </a:lnTo>
                  <a:lnTo>
                    <a:pt x="683" y="12"/>
                  </a:lnTo>
                  <a:lnTo>
                    <a:pt x="609" y="26"/>
                  </a:lnTo>
                  <a:lnTo>
                    <a:pt x="445" y="0"/>
                  </a:lnTo>
                  <a:lnTo>
                    <a:pt x="437" y="130"/>
                  </a:lnTo>
                  <a:lnTo>
                    <a:pt x="353" y="197"/>
                  </a:lnTo>
                  <a:lnTo>
                    <a:pt x="288" y="209"/>
                  </a:lnTo>
                  <a:lnTo>
                    <a:pt x="168" y="286"/>
                  </a:lnTo>
                  <a:lnTo>
                    <a:pt x="97" y="317"/>
                  </a:lnTo>
                  <a:lnTo>
                    <a:pt x="0" y="339"/>
                  </a:lnTo>
                </a:path>
              </a:pathLst>
            </a:custGeom>
            <a:grpFill/>
            <a:ln w="6350">
              <a:solidFill>
                <a:srgbClr val="414455"/>
              </a:solidFill>
              <a:prstDash val="solid"/>
              <a:round/>
            </a:ln>
          </p:spPr>
          <p:txBody>
            <a:bodyPr/>
            <a:lstStyle/>
            <a:p>
              <a:endParaRPr lang="zh-CN" altLang="en-US"/>
            </a:p>
          </p:txBody>
        </p:sp>
        <p:sp>
          <p:nvSpPr>
            <p:cNvPr id="105" name="Freeform 125"/>
            <p:cNvSpPr/>
            <p:nvPr/>
          </p:nvSpPr>
          <p:spPr bwMode="gray">
            <a:xfrm>
              <a:off x="3128" y="2050"/>
              <a:ext cx="251" cy="526"/>
            </a:xfrm>
            <a:custGeom>
              <a:avLst/>
              <a:gdLst>
                <a:gd name="T0" fmla="*/ 7 w 502"/>
                <a:gd name="T1" fmla="*/ 236 h 1051"/>
                <a:gd name="T2" fmla="*/ 6 w 502"/>
                <a:gd name="T3" fmla="*/ 263 h 1051"/>
                <a:gd name="T4" fmla="*/ 30 w 502"/>
                <a:gd name="T5" fmla="*/ 257 h 1051"/>
                <a:gd name="T6" fmla="*/ 48 w 502"/>
                <a:gd name="T7" fmla="*/ 250 h 1051"/>
                <a:gd name="T8" fmla="*/ 78 w 502"/>
                <a:gd name="T9" fmla="*/ 230 h 1051"/>
                <a:gd name="T10" fmla="*/ 94 w 502"/>
                <a:gd name="T11" fmla="*/ 228 h 1051"/>
                <a:gd name="T12" fmla="*/ 115 w 502"/>
                <a:gd name="T13" fmla="*/ 210 h 1051"/>
                <a:gd name="T14" fmla="*/ 117 w 502"/>
                <a:gd name="T15" fmla="*/ 178 h 1051"/>
                <a:gd name="T16" fmla="*/ 108 w 502"/>
                <a:gd name="T17" fmla="*/ 169 h 1051"/>
                <a:gd name="T18" fmla="*/ 109 w 502"/>
                <a:gd name="T19" fmla="*/ 159 h 1051"/>
                <a:gd name="T20" fmla="*/ 115 w 502"/>
                <a:gd name="T21" fmla="*/ 150 h 1051"/>
                <a:gd name="T22" fmla="*/ 114 w 502"/>
                <a:gd name="T23" fmla="*/ 142 h 1051"/>
                <a:gd name="T24" fmla="*/ 121 w 502"/>
                <a:gd name="T25" fmla="*/ 126 h 1051"/>
                <a:gd name="T26" fmla="*/ 118 w 502"/>
                <a:gd name="T27" fmla="*/ 109 h 1051"/>
                <a:gd name="T28" fmla="*/ 99 w 502"/>
                <a:gd name="T29" fmla="*/ 99 h 1051"/>
                <a:gd name="T30" fmla="*/ 100 w 502"/>
                <a:gd name="T31" fmla="*/ 81 h 1051"/>
                <a:gd name="T32" fmla="*/ 108 w 502"/>
                <a:gd name="T33" fmla="*/ 74 h 1051"/>
                <a:gd name="T34" fmla="*/ 109 w 502"/>
                <a:gd name="T35" fmla="*/ 64 h 1051"/>
                <a:gd name="T36" fmla="*/ 119 w 502"/>
                <a:gd name="T37" fmla="*/ 60 h 1051"/>
                <a:gd name="T38" fmla="*/ 126 w 502"/>
                <a:gd name="T39" fmla="*/ 43 h 1051"/>
                <a:gd name="T40" fmla="*/ 119 w 502"/>
                <a:gd name="T41" fmla="*/ 31 h 1051"/>
                <a:gd name="T42" fmla="*/ 110 w 502"/>
                <a:gd name="T43" fmla="*/ 26 h 1051"/>
                <a:gd name="T44" fmla="*/ 111 w 502"/>
                <a:gd name="T45" fmla="*/ 16 h 1051"/>
                <a:gd name="T46" fmla="*/ 121 w 502"/>
                <a:gd name="T47" fmla="*/ 11 h 1051"/>
                <a:gd name="T48" fmla="*/ 114 w 502"/>
                <a:gd name="T49" fmla="*/ 0 h 1051"/>
                <a:gd name="T50" fmla="*/ 87 w 502"/>
                <a:gd name="T51" fmla="*/ 11 h 1051"/>
                <a:gd name="T52" fmla="*/ 72 w 502"/>
                <a:gd name="T53" fmla="*/ 11 h 1051"/>
                <a:gd name="T54" fmla="*/ 50 w 502"/>
                <a:gd name="T55" fmla="*/ 19 h 1051"/>
                <a:gd name="T56" fmla="*/ 38 w 502"/>
                <a:gd name="T57" fmla="*/ 49 h 1051"/>
                <a:gd name="T58" fmla="*/ 19 w 502"/>
                <a:gd name="T59" fmla="*/ 56 h 1051"/>
                <a:gd name="T60" fmla="*/ 19 w 502"/>
                <a:gd name="T61" fmla="*/ 73 h 1051"/>
                <a:gd name="T62" fmla="*/ 12 w 502"/>
                <a:gd name="T63" fmla="*/ 104 h 1051"/>
                <a:gd name="T64" fmla="*/ 0 w 502"/>
                <a:gd name="T65" fmla="*/ 117 h 1051"/>
                <a:gd name="T66" fmla="*/ 13 w 502"/>
                <a:gd name="T67" fmla="*/ 139 h 1051"/>
                <a:gd name="T68" fmla="*/ 4 w 502"/>
                <a:gd name="T69" fmla="*/ 164 h 1051"/>
                <a:gd name="T70" fmla="*/ 9 w 502"/>
                <a:gd name="T71" fmla="*/ 198 h 1051"/>
                <a:gd name="T72" fmla="*/ 15 w 502"/>
                <a:gd name="T73" fmla="*/ 220 h 1051"/>
                <a:gd name="T74" fmla="*/ 7 w 502"/>
                <a:gd name="T75" fmla="*/ 236 h 1051"/>
                <a:gd name="T76" fmla="*/ 0 60000 65536"/>
                <a:gd name="T77" fmla="*/ 0 60000 65536"/>
                <a:gd name="T78" fmla="*/ 0 60000 65536"/>
                <a:gd name="T79" fmla="*/ 0 60000 65536"/>
                <a:gd name="T80" fmla="*/ 0 60000 65536"/>
                <a:gd name="T81" fmla="*/ 0 60000 65536"/>
                <a:gd name="T82" fmla="*/ 0 60000 65536"/>
                <a:gd name="T83" fmla="*/ 0 60000 65536"/>
                <a:gd name="T84" fmla="*/ 0 60000 65536"/>
                <a:gd name="T85" fmla="*/ 0 60000 65536"/>
                <a:gd name="T86" fmla="*/ 0 60000 65536"/>
                <a:gd name="T87" fmla="*/ 0 60000 65536"/>
                <a:gd name="T88" fmla="*/ 0 60000 65536"/>
                <a:gd name="T89" fmla="*/ 0 60000 65536"/>
                <a:gd name="T90" fmla="*/ 0 60000 65536"/>
                <a:gd name="T91" fmla="*/ 0 60000 65536"/>
                <a:gd name="T92" fmla="*/ 0 60000 65536"/>
                <a:gd name="T93" fmla="*/ 0 60000 65536"/>
                <a:gd name="T94" fmla="*/ 0 60000 65536"/>
                <a:gd name="T95" fmla="*/ 0 60000 65536"/>
                <a:gd name="T96" fmla="*/ 0 60000 65536"/>
                <a:gd name="T97" fmla="*/ 0 60000 65536"/>
                <a:gd name="T98" fmla="*/ 0 60000 65536"/>
                <a:gd name="T99" fmla="*/ 0 60000 65536"/>
                <a:gd name="T100" fmla="*/ 0 60000 65536"/>
                <a:gd name="T101" fmla="*/ 0 60000 65536"/>
                <a:gd name="T102" fmla="*/ 0 60000 65536"/>
                <a:gd name="T103" fmla="*/ 0 60000 65536"/>
                <a:gd name="T104" fmla="*/ 0 60000 65536"/>
                <a:gd name="T105" fmla="*/ 0 60000 65536"/>
                <a:gd name="T106" fmla="*/ 0 60000 65536"/>
                <a:gd name="T107" fmla="*/ 0 60000 65536"/>
                <a:gd name="T108" fmla="*/ 0 60000 65536"/>
                <a:gd name="T109" fmla="*/ 0 60000 65536"/>
                <a:gd name="T110" fmla="*/ 0 60000 65536"/>
                <a:gd name="T111" fmla="*/ 0 60000 65536"/>
                <a:gd name="T112" fmla="*/ 0 60000 65536"/>
                <a:gd name="T113" fmla="*/ 0 60000 65536"/>
                <a:gd name="T114" fmla="*/ 0 w 502"/>
                <a:gd name="T115" fmla="*/ 0 h 1051"/>
                <a:gd name="T116" fmla="*/ 502 w 502"/>
                <a:gd name="T117" fmla="*/ 1051 h 1051"/>
              </a:gdLst>
              <a:ahLst/>
              <a:cxnLst>
                <a:cxn ang="T76">
                  <a:pos x="T0" y="T1"/>
                </a:cxn>
                <a:cxn ang="T77">
                  <a:pos x="T2" y="T3"/>
                </a:cxn>
                <a:cxn ang="T78">
                  <a:pos x="T4" y="T5"/>
                </a:cxn>
                <a:cxn ang="T79">
                  <a:pos x="T6" y="T7"/>
                </a:cxn>
                <a:cxn ang="T80">
                  <a:pos x="T8" y="T9"/>
                </a:cxn>
                <a:cxn ang="T81">
                  <a:pos x="T10" y="T11"/>
                </a:cxn>
                <a:cxn ang="T82">
                  <a:pos x="T12" y="T13"/>
                </a:cxn>
                <a:cxn ang="T83">
                  <a:pos x="T14" y="T15"/>
                </a:cxn>
                <a:cxn ang="T84">
                  <a:pos x="T16" y="T17"/>
                </a:cxn>
                <a:cxn ang="T85">
                  <a:pos x="T18" y="T19"/>
                </a:cxn>
                <a:cxn ang="T86">
                  <a:pos x="T20" y="T21"/>
                </a:cxn>
                <a:cxn ang="T87">
                  <a:pos x="T22" y="T23"/>
                </a:cxn>
                <a:cxn ang="T88">
                  <a:pos x="T24" y="T25"/>
                </a:cxn>
                <a:cxn ang="T89">
                  <a:pos x="T26" y="T27"/>
                </a:cxn>
                <a:cxn ang="T90">
                  <a:pos x="T28" y="T29"/>
                </a:cxn>
                <a:cxn ang="T91">
                  <a:pos x="T30" y="T31"/>
                </a:cxn>
                <a:cxn ang="T92">
                  <a:pos x="T32" y="T33"/>
                </a:cxn>
                <a:cxn ang="T93">
                  <a:pos x="T34" y="T35"/>
                </a:cxn>
                <a:cxn ang="T94">
                  <a:pos x="T36" y="T37"/>
                </a:cxn>
                <a:cxn ang="T95">
                  <a:pos x="T38" y="T39"/>
                </a:cxn>
                <a:cxn ang="T96">
                  <a:pos x="T40" y="T41"/>
                </a:cxn>
                <a:cxn ang="T97">
                  <a:pos x="T42" y="T43"/>
                </a:cxn>
                <a:cxn ang="T98">
                  <a:pos x="T44" y="T45"/>
                </a:cxn>
                <a:cxn ang="T99">
                  <a:pos x="T46" y="T47"/>
                </a:cxn>
                <a:cxn ang="T100">
                  <a:pos x="T48" y="T49"/>
                </a:cxn>
                <a:cxn ang="T101">
                  <a:pos x="T50" y="T51"/>
                </a:cxn>
                <a:cxn ang="T102">
                  <a:pos x="T52" y="T53"/>
                </a:cxn>
                <a:cxn ang="T103">
                  <a:pos x="T54" y="T55"/>
                </a:cxn>
                <a:cxn ang="T104">
                  <a:pos x="T56" y="T57"/>
                </a:cxn>
                <a:cxn ang="T105">
                  <a:pos x="T58" y="T59"/>
                </a:cxn>
                <a:cxn ang="T106">
                  <a:pos x="T60" y="T61"/>
                </a:cxn>
                <a:cxn ang="T107">
                  <a:pos x="T62" y="T63"/>
                </a:cxn>
                <a:cxn ang="T108">
                  <a:pos x="T64" y="T65"/>
                </a:cxn>
                <a:cxn ang="T109">
                  <a:pos x="T66" y="T67"/>
                </a:cxn>
                <a:cxn ang="T110">
                  <a:pos x="T68" y="T69"/>
                </a:cxn>
                <a:cxn ang="T111">
                  <a:pos x="T70" y="T71"/>
                </a:cxn>
                <a:cxn ang="T112">
                  <a:pos x="T72" y="T73"/>
                </a:cxn>
                <a:cxn ang="T113">
                  <a:pos x="T74" y="T75"/>
                </a:cxn>
              </a:cxnLst>
              <a:rect l="T114" t="T115" r="T116" b="T117"/>
              <a:pathLst>
                <a:path w="502" h="1051">
                  <a:moveTo>
                    <a:pt x="25" y="942"/>
                  </a:moveTo>
                  <a:lnTo>
                    <a:pt x="23" y="1051"/>
                  </a:lnTo>
                  <a:lnTo>
                    <a:pt x="120" y="1027"/>
                  </a:lnTo>
                  <a:lnTo>
                    <a:pt x="191" y="998"/>
                  </a:lnTo>
                  <a:lnTo>
                    <a:pt x="311" y="919"/>
                  </a:lnTo>
                  <a:lnTo>
                    <a:pt x="376" y="909"/>
                  </a:lnTo>
                  <a:lnTo>
                    <a:pt x="460" y="840"/>
                  </a:lnTo>
                  <a:lnTo>
                    <a:pt x="468" y="712"/>
                  </a:lnTo>
                  <a:lnTo>
                    <a:pt x="429" y="675"/>
                  </a:lnTo>
                  <a:lnTo>
                    <a:pt x="433" y="635"/>
                  </a:lnTo>
                  <a:lnTo>
                    <a:pt x="460" y="600"/>
                  </a:lnTo>
                  <a:lnTo>
                    <a:pt x="454" y="565"/>
                  </a:lnTo>
                  <a:lnTo>
                    <a:pt x="484" y="504"/>
                  </a:lnTo>
                  <a:lnTo>
                    <a:pt x="470" y="433"/>
                  </a:lnTo>
                  <a:lnTo>
                    <a:pt x="395" y="395"/>
                  </a:lnTo>
                  <a:lnTo>
                    <a:pt x="397" y="324"/>
                  </a:lnTo>
                  <a:lnTo>
                    <a:pt x="429" y="293"/>
                  </a:lnTo>
                  <a:lnTo>
                    <a:pt x="435" y="254"/>
                  </a:lnTo>
                  <a:lnTo>
                    <a:pt x="476" y="240"/>
                  </a:lnTo>
                  <a:lnTo>
                    <a:pt x="502" y="169"/>
                  </a:lnTo>
                  <a:lnTo>
                    <a:pt x="476" y="122"/>
                  </a:lnTo>
                  <a:lnTo>
                    <a:pt x="437" y="104"/>
                  </a:lnTo>
                  <a:lnTo>
                    <a:pt x="441" y="61"/>
                  </a:lnTo>
                  <a:lnTo>
                    <a:pt x="484" y="41"/>
                  </a:lnTo>
                  <a:lnTo>
                    <a:pt x="454" y="0"/>
                  </a:lnTo>
                  <a:lnTo>
                    <a:pt x="348" y="43"/>
                  </a:lnTo>
                  <a:lnTo>
                    <a:pt x="285" y="43"/>
                  </a:lnTo>
                  <a:lnTo>
                    <a:pt x="199" y="74"/>
                  </a:lnTo>
                  <a:lnTo>
                    <a:pt x="151" y="193"/>
                  </a:lnTo>
                  <a:lnTo>
                    <a:pt x="73" y="222"/>
                  </a:lnTo>
                  <a:lnTo>
                    <a:pt x="73" y="291"/>
                  </a:lnTo>
                  <a:lnTo>
                    <a:pt x="45" y="415"/>
                  </a:lnTo>
                  <a:lnTo>
                    <a:pt x="0" y="468"/>
                  </a:lnTo>
                  <a:lnTo>
                    <a:pt x="51" y="555"/>
                  </a:lnTo>
                  <a:lnTo>
                    <a:pt x="14" y="655"/>
                  </a:lnTo>
                  <a:lnTo>
                    <a:pt x="33" y="789"/>
                  </a:lnTo>
                  <a:lnTo>
                    <a:pt x="57" y="877"/>
                  </a:lnTo>
                  <a:lnTo>
                    <a:pt x="25" y="942"/>
                  </a:lnTo>
                  <a:close/>
                </a:path>
              </a:pathLst>
            </a:custGeom>
            <a:grpFill/>
            <a:ln w="0">
              <a:solidFill>
                <a:srgbClr val="414455"/>
              </a:solidFill>
              <a:prstDash val="solid"/>
              <a:round/>
            </a:ln>
          </p:spPr>
          <p:txBody>
            <a:bodyPr/>
            <a:lstStyle/>
            <a:p>
              <a:endParaRPr lang="zh-CN" altLang="en-US"/>
            </a:p>
          </p:txBody>
        </p:sp>
        <p:sp>
          <p:nvSpPr>
            <p:cNvPr id="106" name="Freeform 126"/>
            <p:cNvSpPr/>
            <p:nvPr/>
          </p:nvSpPr>
          <p:spPr bwMode="gray">
            <a:xfrm>
              <a:off x="3128" y="2050"/>
              <a:ext cx="251" cy="526"/>
            </a:xfrm>
            <a:custGeom>
              <a:avLst/>
              <a:gdLst>
                <a:gd name="T0" fmla="*/ 7 w 502"/>
                <a:gd name="T1" fmla="*/ 236 h 1051"/>
                <a:gd name="T2" fmla="*/ 6 w 502"/>
                <a:gd name="T3" fmla="*/ 263 h 1051"/>
                <a:gd name="T4" fmla="*/ 30 w 502"/>
                <a:gd name="T5" fmla="*/ 257 h 1051"/>
                <a:gd name="T6" fmla="*/ 48 w 502"/>
                <a:gd name="T7" fmla="*/ 250 h 1051"/>
                <a:gd name="T8" fmla="*/ 78 w 502"/>
                <a:gd name="T9" fmla="*/ 230 h 1051"/>
                <a:gd name="T10" fmla="*/ 94 w 502"/>
                <a:gd name="T11" fmla="*/ 228 h 1051"/>
                <a:gd name="T12" fmla="*/ 115 w 502"/>
                <a:gd name="T13" fmla="*/ 210 h 1051"/>
                <a:gd name="T14" fmla="*/ 117 w 502"/>
                <a:gd name="T15" fmla="*/ 178 h 1051"/>
                <a:gd name="T16" fmla="*/ 108 w 502"/>
                <a:gd name="T17" fmla="*/ 169 h 1051"/>
                <a:gd name="T18" fmla="*/ 109 w 502"/>
                <a:gd name="T19" fmla="*/ 159 h 1051"/>
                <a:gd name="T20" fmla="*/ 115 w 502"/>
                <a:gd name="T21" fmla="*/ 150 h 1051"/>
                <a:gd name="T22" fmla="*/ 114 w 502"/>
                <a:gd name="T23" fmla="*/ 142 h 1051"/>
                <a:gd name="T24" fmla="*/ 121 w 502"/>
                <a:gd name="T25" fmla="*/ 126 h 1051"/>
                <a:gd name="T26" fmla="*/ 118 w 502"/>
                <a:gd name="T27" fmla="*/ 109 h 1051"/>
                <a:gd name="T28" fmla="*/ 99 w 502"/>
                <a:gd name="T29" fmla="*/ 99 h 1051"/>
                <a:gd name="T30" fmla="*/ 100 w 502"/>
                <a:gd name="T31" fmla="*/ 81 h 1051"/>
                <a:gd name="T32" fmla="*/ 108 w 502"/>
                <a:gd name="T33" fmla="*/ 74 h 1051"/>
                <a:gd name="T34" fmla="*/ 109 w 502"/>
                <a:gd name="T35" fmla="*/ 64 h 1051"/>
                <a:gd name="T36" fmla="*/ 119 w 502"/>
                <a:gd name="T37" fmla="*/ 60 h 1051"/>
                <a:gd name="T38" fmla="*/ 126 w 502"/>
                <a:gd name="T39" fmla="*/ 43 h 1051"/>
                <a:gd name="T40" fmla="*/ 119 w 502"/>
                <a:gd name="T41" fmla="*/ 31 h 1051"/>
                <a:gd name="T42" fmla="*/ 110 w 502"/>
                <a:gd name="T43" fmla="*/ 26 h 1051"/>
                <a:gd name="T44" fmla="*/ 111 w 502"/>
                <a:gd name="T45" fmla="*/ 16 h 1051"/>
                <a:gd name="T46" fmla="*/ 121 w 502"/>
                <a:gd name="T47" fmla="*/ 11 h 1051"/>
                <a:gd name="T48" fmla="*/ 114 w 502"/>
                <a:gd name="T49" fmla="*/ 0 h 1051"/>
                <a:gd name="T50" fmla="*/ 87 w 502"/>
                <a:gd name="T51" fmla="*/ 11 h 1051"/>
                <a:gd name="T52" fmla="*/ 72 w 502"/>
                <a:gd name="T53" fmla="*/ 11 h 1051"/>
                <a:gd name="T54" fmla="*/ 50 w 502"/>
                <a:gd name="T55" fmla="*/ 19 h 1051"/>
                <a:gd name="T56" fmla="*/ 38 w 502"/>
                <a:gd name="T57" fmla="*/ 49 h 1051"/>
                <a:gd name="T58" fmla="*/ 19 w 502"/>
                <a:gd name="T59" fmla="*/ 56 h 1051"/>
                <a:gd name="T60" fmla="*/ 19 w 502"/>
                <a:gd name="T61" fmla="*/ 73 h 1051"/>
                <a:gd name="T62" fmla="*/ 12 w 502"/>
                <a:gd name="T63" fmla="*/ 104 h 1051"/>
                <a:gd name="T64" fmla="*/ 0 w 502"/>
                <a:gd name="T65" fmla="*/ 117 h 1051"/>
                <a:gd name="T66" fmla="*/ 13 w 502"/>
                <a:gd name="T67" fmla="*/ 139 h 1051"/>
                <a:gd name="T68" fmla="*/ 4 w 502"/>
                <a:gd name="T69" fmla="*/ 164 h 1051"/>
                <a:gd name="T70" fmla="*/ 9 w 502"/>
                <a:gd name="T71" fmla="*/ 198 h 1051"/>
                <a:gd name="T72" fmla="*/ 15 w 502"/>
                <a:gd name="T73" fmla="*/ 220 h 1051"/>
                <a:gd name="T74" fmla="*/ 7 w 502"/>
                <a:gd name="T75" fmla="*/ 236 h 1051"/>
                <a:gd name="T76" fmla="*/ 0 60000 65536"/>
                <a:gd name="T77" fmla="*/ 0 60000 65536"/>
                <a:gd name="T78" fmla="*/ 0 60000 65536"/>
                <a:gd name="T79" fmla="*/ 0 60000 65536"/>
                <a:gd name="T80" fmla="*/ 0 60000 65536"/>
                <a:gd name="T81" fmla="*/ 0 60000 65536"/>
                <a:gd name="T82" fmla="*/ 0 60000 65536"/>
                <a:gd name="T83" fmla="*/ 0 60000 65536"/>
                <a:gd name="T84" fmla="*/ 0 60000 65536"/>
                <a:gd name="T85" fmla="*/ 0 60000 65536"/>
                <a:gd name="T86" fmla="*/ 0 60000 65536"/>
                <a:gd name="T87" fmla="*/ 0 60000 65536"/>
                <a:gd name="T88" fmla="*/ 0 60000 65536"/>
                <a:gd name="T89" fmla="*/ 0 60000 65536"/>
                <a:gd name="T90" fmla="*/ 0 60000 65536"/>
                <a:gd name="T91" fmla="*/ 0 60000 65536"/>
                <a:gd name="T92" fmla="*/ 0 60000 65536"/>
                <a:gd name="T93" fmla="*/ 0 60000 65536"/>
                <a:gd name="T94" fmla="*/ 0 60000 65536"/>
                <a:gd name="T95" fmla="*/ 0 60000 65536"/>
                <a:gd name="T96" fmla="*/ 0 60000 65536"/>
                <a:gd name="T97" fmla="*/ 0 60000 65536"/>
                <a:gd name="T98" fmla="*/ 0 60000 65536"/>
                <a:gd name="T99" fmla="*/ 0 60000 65536"/>
                <a:gd name="T100" fmla="*/ 0 60000 65536"/>
                <a:gd name="T101" fmla="*/ 0 60000 65536"/>
                <a:gd name="T102" fmla="*/ 0 60000 65536"/>
                <a:gd name="T103" fmla="*/ 0 60000 65536"/>
                <a:gd name="T104" fmla="*/ 0 60000 65536"/>
                <a:gd name="T105" fmla="*/ 0 60000 65536"/>
                <a:gd name="T106" fmla="*/ 0 60000 65536"/>
                <a:gd name="T107" fmla="*/ 0 60000 65536"/>
                <a:gd name="T108" fmla="*/ 0 60000 65536"/>
                <a:gd name="T109" fmla="*/ 0 60000 65536"/>
                <a:gd name="T110" fmla="*/ 0 60000 65536"/>
                <a:gd name="T111" fmla="*/ 0 60000 65536"/>
                <a:gd name="T112" fmla="*/ 0 60000 65536"/>
                <a:gd name="T113" fmla="*/ 0 60000 65536"/>
                <a:gd name="T114" fmla="*/ 0 w 502"/>
                <a:gd name="T115" fmla="*/ 0 h 1051"/>
                <a:gd name="T116" fmla="*/ 502 w 502"/>
                <a:gd name="T117" fmla="*/ 1051 h 1051"/>
              </a:gdLst>
              <a:ahLst/>
              <a:cxnLst>
                <a:cxn ang="T76">
                  <a:pos x="T0" y="T1"/>
                </a:cxn>
                <a:cxn ang="T77">
                  <a:pos x="T2" y="T3"/>
                </a:cxn>
                <a:cxn ang="T78">
                  <a:pos x="T4" y="T5"/>
                </a:cxn>
                <a:cxn ang="T79">
                  <a:pos x="T6" y="T7"/>
                </a:cxn>
                <a:cxn ang="T80">
                  <a:pos x="T8" y="T9"/>
                </a:cxn>
                <a:cxn ang="T81">
                  <a:pos x="T10" y="T11"/>
                </a:cxn>
                <a:cxn ang="T82">
                  <a:pos x="T12" y="T13"/>
                </a:cxn>
                <a:cxn ang="T83">
                  <a:pos x="T14" y="T15"/>
                </a:cxn>
                <a:cxn ang="T84">
                  <a:pos x="T16" y="T17"/>
                </a:cxn>
                <a:cxn ang="T85">
                  <a:pos x="T18" y="T19"/>
                </a:cxn>
                <a:cxn ang="T86">
                  <a:pos x="T20" y="T21"/>
                </a:cxn>
                <a:cxn ang="T87">
                  <a:pos x="T22" y="T23"/>
                </a:cxn>
                <a:cxn ang="T88">
                  <a:pos x="T24" y="T25"/>
                </a:cxn>
                <a:cxn ang="T89">
                  <a:pos x="T26" y="T27"/>
                </a:cxn>
                <a:cxn ang="T90">
                  <a:pos x="T28" y="T29"/>
                </a:cxn>
                <a:cxn ang="T91">
                  <a:pos x="T30" y="T31"/>
                </a:cxn>
                <a:cxn ang="T92">
                  <a:pos x="T32" y="T33"/>
                </a:cxn>
                <a:cxn ang="T93">
                  <a:pos x="T34" y="T35"/>
                </a:cxn>
                <a:cxn ang="T94">
                  <a:pos x="T36" y="T37"/>
                </a:cxn>
                <a:cxn ang="T95">
                  <a:pos x="T38" y="T39"/>
                </a:cxn>
                <a:cxn ang="T96">
                  <a:pos x="T40" y="T41"/>
                </a:cxn>
                <a:cxn ang="T97">
                  <a:pos x="T42" y="T43"/>
                </a:cxn>
                <a:cxn ang="T98">
                  <a:pos x="T44" y="T45"/>
                </a:cxn>
                <a:cxn ang="T99">
                  <a:pos x="T46" y="T47"/>
                </a:cxn>
                <a:cxn ang="T100">
                  <a:pos x="T48" y="T49"/>
                </a:cxn>
                <a:cxn ang="T101">
                  <a:pos x="T50" y="T51"/>
                </a:cxn>
                <a:cxn ang="T102">
                  <a:pos x="T52" y="T53"/>
                </a:cxn>
                <a:cxn ang="T103">
                  <a:pos x="T54" y="T55"/>
                </a:cxn>
                <a:cxn ang="T104">
                  <a:pos x="T56" y="T57"/>
                </a:cxn>
                <a:cxn ang="T105">
                  <a:pos x="T58" y="T59"/>
                </a:cxn>
                <a:cxn ang="T106">
                  <a:pos x="T60" y="T61"/>
                </a:cxn>
                <a:cxn ang="T107">
                  <a:pos x="T62" y="T63"/>
                </a:cxn>
                <a:cxn ang="T108">
                  <a:pos x="T64" y="T65"/>
                </a:cxn>
                <a:cxn ang="T109">
                  <a:pos x="T66" y="T67"/>
                </a:cxn>
                <a:cxn ang="T110">
                  <a:pos x="T68" y="T69"/>
                </a:cxn>
                <a:cxn ang="T111">
                  <a:pos x="T70" y="T71"/>
                </a:cxn>
                <a:cxn ang="T112">
                  <a:pos x="T72" y="T73"/>
                </a:cxn>
                <a:cxn ang="T113">
                  <a:pos x="T74" y="T75"/>
                </a:cxn>
              </a:cxnLst>
              <a:rect l="T114" t="T115" r="T116" b="T117"/>
              <a:pathLst>
                <a:path w="502" h="1051">
                  <a:moveTo>
                    <a:pt x="25" y="942"/>
                  </a:moveTo>
                  <a:lnTo>
                    <a:pt x="23" y="1051"/>
                  </a:lnTo>
                  <a:lnTo>
                    <a:pt x="120" y="1027"/>
                  </a:lnTo>
                  <a:lnTo>
                    <a:pt x="191" y="998"/>
                  </a:lnTo>
                  <a:lnTo>
                    <a:pt x="311" y="919"/>
                  </a:lnTo>
                  <a:lnTo>
                    <a:pt x="376" y="909"/>
                  </a:lnTo>
                  <a:lnTo>
                    <a:pt x="460" y="840"/>
                  </a:lnTo>
                  <a:lnTo>
                    <a:pt x="468" y="712"/>
                  </a:lnTo>
                  <a:lnTo>
                    <a:pt x="429" y="675"/>
                  </a:lnTo>
                  <a:lnTo>
                    <a:pt x="433" y="635"/>
                  </a:lnTo>
                  <a:lnTo>
                    <a:pt x="460" y="600"/>
                  </a:lnTo>
                  <a:lnTo>
                    <a:pt x="454" y="565"/>
                  </a:lnTo>
                  <a:lnTo>
                    <a:pt x="484" y="504"/>
                  </a:lnTo>
                  <a:lnTo>
                    <a:pt x="470" y="433"/>
                  </a:lnTo>
                  <a:lnTo>
                    <a:pt x="395" y="395"/>
                  </a:lnTo>
                  <a:lnTo>
                    <a:pt x="397" y="324"/>
                  </a:lnTo>
                  <a:lnTo>
                    <a:pt x="429" y="293"/>
                  </a:lnTo>
                  <a:lnTo>
                    <a:pt x="435" y="254"/>
                  </a:lnTo>
                  <a:lnTo>
                    <a:pt x="476" y="240"/>
                  </a:lnTo>
                  <a:lnTo>
                    <a:pt x="502" y="169"/>
                  </a:lnTo>
                  <a:lnTo>
                    <a:pt x="476" y="122"/>
                  </a:lnTo>
                  <a:lnTo>
                    <a:pt x="437" y="104"/>
                  </a:lnTo>
                  <a:lnTo>
                    <a:pt x="441" y="61"/>
                  </a:lnTo>
                  <a:lnTo>
                    <a:pt x="484" y="41"/>
                  </a:lnTo>
                  <a:lnTo>
                    <a:pt x="454" y="0"/>
                  </a:lnTo>
                  <a:lnTo>
                    <a:pt x="348" y="43"/>
                  </a:lnTo>
                  <a:lnTo>
                    <a:pt x="285" y="43"/>
                  </a:lnTo>
                  <a:lnTo>
                    <a:pt x="199" y="74"/>
                  </a:lnTo>
                  <a:lnTo>
                    <a:pt x="151" y="193"/>
                  </a:lnTo>
                  <a:lnTo>
                    <a:pt x="73" y="222"/>
                  </a:lnTo>
                  <a:lnTo>
                    <a:pt x="73" y="291"/>
                  </a:lnTo>
                  <a:lnTo>
                    <a:pt x="45" y="415"/>
                  </a:lnTo>
                  <a:lnTo>
                    <a:pt x="0" y="468"/>
                  </a:lnTo>
                  <a:lnTo>
                    <a:pt x="51" y="555"/>
                  </a:lnTo>
                  <a:lnTo>
                    <a:pt x="14" y="655"/>
                  </a:lnTo>
                  <a:lnTo>
                    <a:pt x="33" y="789"/>
                  </a:lnTo>
                  <a:lnTo>
                    <a:pt x="57" y="877"/>
                  </a:lnTo>
                  <a:lnTo>
                    <a:pt x="25" y="942"/>
                  </a:lnTo>
                </a:path>
              </a:pathLst>
            </a:custGeom>
            <a:grpFill/>
            <a:ln w="6350">
              <a:solidFill>
                <a:srgbClr val="414455"/>
              </a:solidFill>
              <a:prstDash val="solid"/>
              <a:round/>
            </a:ln>
          </p:spPr>
          <p:txBody>
            <a:bodyPr/>
            <a:lstStyle/>
            <a:p>
              <a:endParaRPr lang="zh-CN" altLang="en-US"/>
            </a:p>
          </p:txBody>
        </p:sp>
        <p:sp>
          <p:nvSpPr>
            <p:cNvPr id="107" name="Freeform 127"/>
            <p:cNvSpPr/>
            <p:nvPr/>
          </p:nvSpPr>
          <p:spPr bwMode="gray">
            <a:xfrm>
              <a:off x="2736" y="2154"/>
              <a:ext cx="464" cy="664"/>
            </a:xfrm>
            <a:custGeom>
              <a:avLst/>
              <a:gdLst>
                <a:gd name="T0" fmla="*/ 2 w 929"/>
                <a:gd name="T1" fmla="*/ 106 h 1329"/>
                <a:gd name="T2" fmla="*/ 21 w 929"/>
                <a:gd name="T3" fmla="*/ 126 h 1329"/>
                <a:gd name="T4" fmla="*/ 31 w 929"/>
                <a:gd name="T5" fmla="*/ 148 h 1329"/>
                <a:gd name="T6" fmla="*/ 26 w 929"/>
                <a:gd name="T7" fmla="*/ 170 h 1329"/>
                <a:gd name="T8" fmla="*/ 43 w 929"/>
                <a:gd name="T9" fmla="*/ 183 h 1329"/>
                <a:gd name="T10" fmla="*/ 68 w 929"/>
                <a:gd name="T11" fmla="*/ 187 h 1329"/>
                <a:gd name="T12" fmla="*/ 79 w 929"/>
                <a:gd name="T13" fmla="*/ 172 h 1329"/>
                <a:gd name="T14" fmla="*/ 78 w 929"/>
                <a:gd name="T15" fmla="*/ 153 h 1329"/>
                <a:gd name="T16" fmla="*/ 72 w 929"/>
                <a:gd name="T17" fmla="*/ 108 h 1329"/>
                <a:gd name="T18" fmla="*/ 92 w 929"/>
                <a:gd name="T19" fmla="*/ 113 h 1329"/>
                <a:gd name="T20" fmla="*/ 109 w 929"/>
                <a:gd name="T21" fmla="*/ 126 h 1329"/>
                <a:gd name="T22" fmla="*/ 143 w 929"/>
                <a:gd name="T23" fmla="*/ 150 h 1329"/>
                <a:gd name="T24" fmla="*/ 140 w 929"/>
                <a:gd name="T25" fmla="*/ 174 h 1329"/>
                <a:gd name="T26" fmla="*/ 112 w 929"/>
                <a:gd name="T27" fmla="*/ 189 h 1329"/>
                <a:gd name="T28" fmla="*/ 99 w 929"/>
                <a:gd name="T29" fmla="*/ 204 h 1329"/>
                <a:gd name="T30" fmla="*/ 71 w 929"/>
                <a:gd name="T31" fmla="*/ 199 h 1329"/>
                <a:gd name="T32" fmla="*/ 65 w 929"/>
                <a:gd name="T33" fmla="*/ 222 h 1329"/>
                <a:gd name="T34" fmla="*/ 70 w 929"/>
                <a:gd name="T35" fmla="*/ 249 h 1329"/>
                <a:gd name="T36" fmla="*/ 48 w 929"/>
                <a:gd name="T37" fmla="*/ 267 h 1329"/>
                <a:gd name="T38" fmla="*/ 53 w 929"/>
                <a:gd name="T39" fmla="*/ 285 h 1329"/>
                <a:gd name="T40" fmla="*/ 63 w 929"/>
                <a:gd name="T41" fmla="*/ 304 h 1329"/>
                <a:gd name="T42" fmla="*/ 110 w 929"/>
                <a:gd name="T43" fmla="*/ 308 h 1329"/>
                <a:gd name="T44" fmla="*/ 142 w 929"/>
                <a:gd name="T45" fmla="*/ 313 h 1329"/>
                <a:gd name="T46" fmla="*/ 172 w 929"/>
                <a:gd name="T47" fmla="*/ 324 h 1329"/>
                <a:gd name="T48" fmla="*/ 188 w 929"/>
                <a:gd name="T49" fmla="*/ 330 h 1329"/>
                <a:gd name="T50" fmla="*/ 181 w 929"/>
                <a:gd name="T51" fmla="*/ 308 h 1329"/>
                <a:gd name="T52" fmla="*/ 202 w 929"/>
                <a:gd name="T53" fmla="*/ 290 h 1329"/>
                <a:gd name="T54" fmla="*/ 178 w 929"/>
                <a:gd name="T55" fmla="*/ 276 h 1329"/>
                <a:gd name="T56" fmla="*/ 200 w 929"/>
                <a:gd name="T57" fmla="*/ 270 h 1329"/>
                <a:gd name="T58" fmla="*/ 231 w 929"/>
                <a:gd name="T59" fmla="*/ 266 h 1329"/>
                <a:gd name="T60" fmla="*/ 218 w 929"/>
                <a:gd name="T61" fmla="*/ 241 h 1329"/>
                <a:gd name="T62" fmla="*/ 202 w 929"/>
                <a:gd name="T63" fmla="*/ 211 h 1329"/>
                <a:gd name="T64" fmla="*/ 210 w 929"/>
                <a:gd name="T65" fmla="*/ 167 h 1329"/>
                <a:gd name="T66" fmla="*/ 200 w 929"/>
                <a:gd name="T67" fmla="*/ 112 h 1329"/>
                <a:gd name="T68" fmla="*/ 196 w 929"/>
                <a:gd name="T69" fmla="*/ 65 h 1329"/>
                <a:gd name="T70" fmla="*/ 214 w 929"/>
                <a:gd name="T71" fmla="*/ 21 h 1329"/>
                <a:gd name="T72" fmla="*/ 206 w 929"/>
                <a:gd name="T73" fmla="*/ 0 h 1329"/>
                <a:gd name="T74" fmla="*/ 182 w 929"/>
                <a:gd name="T75" fmla="*/ 10 h 1329"/>
                <a:gd name="T76" fmla="*/ 164 w 929"/>
                <a:gd name="T77" fmla="*/ 44 h 1329"/>
                <a:gd name="T78" fmla="*/ 129 w 929"/>
                <a:gd name="T79" fmla="*/ 87 h 1329"/>
                <a:gd name="T80" fmla="*/ 99 w 929"/>
                <a:gd name="T81" fmla="*/ 84 h 1329"/>
                <a:gd name="T82" fmla="*/ 74 w 929"/>
                <a:gd name="T83" fmla="*/ 70 h 1329"/>
                <a:gd name="T84" fmla="*/ 72 w 929"/>
                <a:gd name="T85" fmla="*/ 42 h 1329"/>
                <a:gd name="T86" fmla="*/ 68 w 929"/>
                <a:gd name="T87" fmla="*/ 18 h 1329"/>
                <a:gd name="T88" fmla="*/ 43 w 929"/>
                <a:gd name="T89" fmla="*/ 42 h 1329"/>
                <a:gd name="T90" fmla="*/ 26 w 929"/>
                <a:gd name="T91" fmla="*/ 90 h 1329"/>
                <a:gd name="T92" fmla="*/ 0 60000 65536"/>
                <a:gd name="T93" fmla="*/ 0 60000 65536"/>
                <a:gd name="T94" fmla="*/ 0 60000 65536"/>
                <a:gd name="T95" fmla="*/ 0 60000 65536"/>
                <a:gd name="T96" fmla="*/ 0 60000 65536"/>
                <a:gd name="T97" fmla="*/ 0 60000 65536"/>
                <a:gd name="T98" fmla="*/ 0 60000 65536"/>
                <a:gd name="T99" fmla="*/ 0 60000 65536"/>
                <a:gd name="T100" fmla="*/ 0 60000 65536"/>
                <a:gd name="T101" fmla="*/ 0 60000 65536"/>
                <a:gd name="T102" fmla="*/ 0 60000 65536"/>
                <a:gd name="T103" fmla="*/ 0 60000 65536"/>
                <a:gd name="T104" fmla="*/ 0 60000 65536"/>
                <a:gd name="T105" fmla="*/ 0 60000 65536"/>
                <a:gd name="T106" fmla="*/ 0 60000 65536"/>
                <a:gd name="T107" fmla="*/ 0 60000 65536"/>
                <a:gd name="T108" fmla="*/ 0 60000 65536"/>
                <a:gd name="T109" fmla="*/ 0 60000 65536"/>
                <a:gd name="T110" fmla="*/ 0 60000 65536"/>
                <a:gd name="T111" fmla="*/ 0 60000 65536"/>
                <a:gd name="T112" fmla="*/ 0 60000 65536"/>
                <a:gd name="T113" fmla="*/ 0 60000 65536"/>
                <a:gd name="T114" fmla="*/ 0 60000 65536"/>
                <a:gd name="T115" fmla="*/ 0 60000 65536"/>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w 929"/>
                <a:gd name="T139" fmla="*/ 0 h 1329"/>
                <a:gd name="T140" fmla="*/ 929 w 929"/>
                <a:gd name="T141" fmla="*/ 1329 h 1329"/>
              </a:gdLst>
              <a:ahLst/>
              <a:cxnLst>
                <a:cxn ang="T92">
                  <a:pos x="T0" y="T1"/>
                </a:cxn>
                <a:cxn ang="T93">
                  <a:pos x="T2" y="T3"/>
                </a:cxn>
                <a:cxn ang="T94">
                  <a:pos x="T4" y="T5"/>
                </a:cxn>
                <a:cxn ang="T95">
                  <a:pos x="T6" y="T7"/>
                </a:cxn>
                <a:cxn ang="T96">
                  <a:pos x="T8" y="T9"/>
                </a:cxn>
                <a:cxn ang="T97">
                  <a:pos x="T10" y="T11"/>
                </a:cxn>
                <a:cxn ang="T98">
                  <a:pos x="T12" y="T13"/>
                </a:cxn>
                <a:cxn ang="T99">
                  <a:pos x="T14" y="T15"/>
                </a:cxn>
                <a:cxn ang="T100">
                  <a:pos x="T16" y="T17"/>
                </a:cxn>
                <a:cxn ang="T101">
                  <a:pos x="T18" y="T19"/>
                </a:cxn>
                <a:cxn ang="T102">
                  <a:pos x="T20" y="T21"/>
                </a:cxn>
                <a:cxn ang="T103">
                  <a:pos x="T22" y="T23"/>
                </a:cxn>
                <a:cxn ang="T104">
                  <a:pos x="T24" y="T25"/>
                </a:cxn>
                <a:cxn ang="T105">
                  <a:pos x="T26" y="T27"/>
                </a:cxn>
                <a:cxn ang="T106">
                  <a:pos x="T28" y="T29"/>
                </a:cxn>
                <a:cxn ang="T107">
                  <a:pos x="T30" y="T31"/>
                </a:cxn>
                <a:cxn ang="T108">
                  <a:pos x="T32" y="T33"/>
                </a:cxn>
                <a:cxn ang="T109">
                  <a:pos x="T34" y="T35"/>
                </a:cxn>
                <a:cxn ang="T110">
                  <a:pos x="T36" y="T37"/>
                </a:cxn>
                <a:cxn ang="T111">
                  <a:pos x="T38" y="T39"/>
                </a:cxn>
                <a:cxn ang="T112">
                  <a:pos x="T40" y="T41"/>
                </a:cxn>
                <a:cxn ang="T113">
                  <a:pos x="T42" y="T43"/>
                </a:cxn>
                <a:cxn ang="T114">
                  <a:pos x="T44" y="T45"/>
                </a:cxn>
                <a:cxn ang="T115">
                  <a:pos x="T46" y="T47"/>
                </a:cxn>
                <a:cxn ang="T116">
                  <a:pos x="T48" y="T49"/>
                </a:cxn>
                <a:cxn ang="T117">
                  <a:pos x="T50" y="T51"/>
                </a:cxn>
                <a:cxn ang="T118">
                  <a:pos x="T52" y="T53"/>
                </a:cxn>
                <a:cxn ang="T119">
                  <a:pos x="T54" y="T55"/>
                </a:cxn>
                <a:cxn ang="T120">
                  <a:pos x="T56" y="T57"/>
                </a:cxn>
                <a:cxn ang="T121">
                  <a:pos x="T58" y="T59"/>
                </a:cxn>
                <a:cxn ang="T122">
                  <a:pos x="T60" y="T61"/>
                </a:cxn>
                <a:cxn ang="T123">
                  <a:pos x="T62" y="T63"/>
                </a:cxn>
                <a:cxn ang="T124">
                  <a:pos x="T64" y="T65"/>
                </a:cxn>
                <a:cxn ang="T125">
                  <a:pos x="T66" y="T67"/>
                </a:cxn>
                <a:cxn ang="T126">
                  <a:pos x="T68" y="T69"/>
                </a:cxn>
                <a:cxn ang="T127">
                  <a:pos x="T70" y="T71"/>
                </a:cxn>
                <a:cxn ang="T128">
                  <a:pos x="T72" y="T73"/>
                </a:cxn>
                <a:cxn ang="T129">
                  <a:pos x="T74" y="T75"/>
                </a:cxn>
                <a:cxn ang="T130">
                  <a:pos x="T76" y="T77"/>
                </a:cxn>
                <a:cxn ang="T131">
                  <a:pos x="T78" y="T79"/>
                </a:cxn>
                <a:cxn ang="T132">
                  <a:pos x="T80" y="T81"/>
                </a:cxn>
                <a:cxn ang="T133">
                  <a:pos x="T82" y="T83"/>
                </a:cxn>
                <a:cxn ang="T134">
                  <a:pos x="T84" y="T85"/>
                </a:cxn>
                <a:cxn ang="T135">
                  <a:pos x="T86" y="T87"/>
                </a:cxn>
                <a:cxn ang="T136">
                  <a:pos x="T88" y="T89"/>
                </a:cxn>
                <a:cxn ang="T137">
                  <a:pos x="T90" y="T91"/>
                </a:cxn>
              </a:cxnLst>
              <a:rect l="T138" t="T139" r="T140" b="T141"/>
              <a:pathLst>
                <a:path w="929" h="1329">
                  <a:moveTo>
                    <a:pt x="0" y="406"/>
                  </a:moveTo>
                  <a:lnTo>
                    <a:pt x="8" y="425"/>
                  </a:lnTo>
                  <a:lnTo>
                    <a:pt x="36" y="461"/>
                  </a:lnTo>
                  <a:lnTo>
                    <a:pt x="87" y="504"/>
                  </a:lnTo>
                  <a:lnTo>
                    <a:pt x="85" y="538"/>
                  </a:lnTo>
                  <a:lnTo>
                    <a:pt x="124" y="595"/>
                  </a:lnTo>
                  <a:lnTo>
                    <a:pt x="107" y="636"/>
                  </a:lnTo>
                  <a:lnTo>
                    <a:pt x="107" y="681"/>
                  </a:lnTo>
                  <a:lnTo>
                    <a:pt x="150" y="697"/>
                  </a:lnTo>
                  <a:lnTo>
                    <a:pt x="174" y="732"/>
                  </a:lnTo>
                  <a:lnTo>
                    <a:pt x="239" y="762"/>
                  </a:lnTo>
                  <a:lnTo>
                    <a:pt x="272" y="748"/>
                  </a:lnTo>
                  <a:lnTo>
                    <a:pt x="278" y="705"/>
                  </a:lnTo>
                  <a:lnTo>
                    <a:pt x="317" y="689"/>
                  </a:lnTo>
                  <a:lnTo>
                    <a:pt x="335" y="648"/>
                  </a:lnTo>
                  <a:lnTo>
                    <a:pt x="315" y="612"/>
                  </a:lnTo>
                  <a:lnTo>
                    <a:pt x="264" y="593"/>
                  </a:lnTo>
                  <a:lnTo>
                    <a:pt x="288" y="435"/>
                  </a:lnTo>
                  <a:lnTo>
                    <a:pt x="319" y="451"/>
                  </a:lnTo>
                  <a:lnTo>
                    <a:pt x="370" y="453"/>
                  </a:lnTo>
                  <a:lnTo>
                    <a:pt x="372" y="484"/>
                  </a:lnTo>
                  <a:lnTo>
                    <a:pt x="439" y="504"/>
                  </a:lnTo>
                  <a:lnTo>
                    <a:pt x="563" y="559"/>
                  </a:lnTo>
                  <a:lnTo>
                    <a:pt x="575" y="603"/>
                  </a:lnTo>
                  <a:lnTo>
                    <a:pt x="550" y="646"/>
                  </a:lnTo>
                  <a:lnTo>
                    <a:pt x="561" y="697"/>
                  </a:lnTo>
                  <a:lnTo>
                    <a:pt x="557" y="750"/>
                  </a:lnTo>
                  <a:lnTo>
                    <a:pt x="449" y="758"/>
                  </a:lnTo>
                  <a:lnTo>
                    <a:pt x="449" y="807"/>
                  </a:lnTo>
                  <a:lnTo>
                    <a:pt x="396" y="819"/>
                  </a:lnTo>
                  <a:lnTo>
                    <a:pt x="349" y="793"/>
                  </a:lnTo>
                  <a:lnTo>
                    <a:pt x="286" y="797"/>
                  </a:lnTo>
                  <a:lnTo>
                    <a:pt x="288" y="851"/>
                  </a:lnTo>
                  <a:lnTo>
                    <a:pt x="260" y="890"/>
                  </a:lnTo>
                  <a:lnTo>
                    <a:pt x="305" y="921"/>
                  </a:lnTo>
                  <a:lnTo>
                    <a:pt x="282" y="998"/>
                  </a:lnTo>
                  <a:lnTo>
                    <a:pt x="292" y="1057"/>
                  </a:lnTo>
                  <a:lnTo>
                    <a:pt x="195" y="1071"/>
                  </a:lnTo>
                  <a:lnTo>
                    <a:pt x="211" y="1093"/>
                  </a:lnTo>
                  <a:lnTo>
                    <a:pt x="215" y="1142"/>
                  </a:lnTo>
                  <a:lnTo>
                    <a:pt x="191" y="1156"/>
                  </a:lnTo>
                  <a:lnTo>
                    <a:pt x="252" y="1217"/>
                  </a:lnTo>
                  <a:lnTo>
                    <a:pt x="345" y="1191"/>
                  </a:lnTo>
                  <a:lnTo>
                    <a:pt x="443" y="1232"/>
                  </a:lnTo>
                  <a:lnTo>
                    <a:pt x="506" y="1280"/>
                  </a:lnTo>
                  <a:lnTo>
                    <a:pt x="571" y="1254"/>
                  </a:lnTo>
                  <a:lnTo>
                    <a:pt x="642" y="1299"/>
                  </a:lnTo>
                  <a:lnTo>
                    <a:pt x="689" y="1299"/>
                  </a:lnTo>
                  <a:lnTo>
                    <a:pt x="691" y="1329"/>
                  </a:lnTo>
                  <a:lnTo>
                    <a:pt x="754" y="1323"/>
                  </a:lnTo>
                  <a:lnTo>
                    <a:pt x="756" y="1270"/>
                  </a:lnTo>
                  <a:lnTo>
                    <a:pt x="727" y="1234"/>
                  </a:lnTo>
                  <a:lnTo>
                    <a:pt x="748" y="1205"/>
                  </a:lnTo>
                  <a:lnTo>
                    <a:pt x="811" y="1163"/>
                  </a:lnTo>
                  <a:lnTo>
                    <a:pt x="776" y="1142"/>
                  </a:lnTo>
                  <a:lnTo>
                    <a:pt x="715" y="1104"/>
                  </a:lnTo>
                  <a:lnTo>
                    <a:pt x="733" y="1069"/>
                  </a:lnTo>
                  <a:lnTo>
                    <a:pt x="802" y="1083"/>
                  </a:lnTo>
                  <a:lnTo>
                    <a:pt x="880" y="1089"/>
                  </a:lnTo>
                  <a:lnTo>
                    <a:pt x="926" y="1065"/>
                  </a:lnTo>
                  <a:lnTo>
                    <a:pt x="929" y="1014"/>
                  </a:lnTo>
                  <a:lnTo>
                    <a:pt x="874" y="967"/>
                  </a:lnTo>
                  <a:lnTo>
                    <a:pt x="837" y="906"/>
                  </a:lnTo>
                  <a:lnTo>
                    <a:pt x="809" y="845"/>
                  </a:lnTo>
                  <a:lnTo>
                    <a:pt x="811" y="736"/>
                  </a:lnTo>
                  <a:lnTo>
                    <a:pt x="843" y="671"/>
                  </a:lnTo>
                  <a:lnTo>
                    <a:pt x="819" y="583"/>
                  </a:lnTo>
                  <a:lnTo>
                    <a:pt x="800" y="449"/>
                  </a:lnTo>
                  <a:lnTo>
                    <a:pt x="837" y="351"/>
                  </a:lnTo>
                  <a:lnTo>
                    <a:pt x="786" y="262"/>
                  </a:lnTo>
                  <a:lnTo>
                    <a:pt x="829" y="209"/>
                  </a:lnTo>
                  <a:lnTo>
                    <a:pt x="859" y="85"/>
                  </a:lnTo>
                  <a:lnTo>
                    <a:pt x="859" y="18"/>
                  </a:lnTo>
                  <a:lnTo>
                    <a:pt x="825" y="0"/>
                  </a:lnTo>
                  <a:lnTo>
                    <a:pt x="788" y="59"/>
                  </a:lnTo>
                  <a:lnTo>
                    <a:pt x="731" y="40"/>
                  </a:lnTo>
                  <a:lnTo>
                    <a:pt x="678" y="99"/>
                  </a:lnTo>
                  <a:lnTo>
                    <a:pt x="658" y="179"/>
                  </a:lnTo>
                  <a:lnTo>
                    <a:pt x="561" y="309"/>
                  </a:lnTo>
                  <a:lnTo>
                    <a:pt x="516" y="349"/>
                  </a:lnTo>
                  <a:lnTo>
                    <a:pt x="487" y="321"/>
                  </a:lnTo>
                  <a:lnTo>
                    <a:pt x="396" y="337"/>
                  </a:lnTo>
                  <a:lnTo>
                    <a:pt x="355" y="284"/>
                  </a:lnTo>
                  <a:lnTo>
                    <a:pt x="296" y="282"/>
                  </a:lnTo>
                  <a:lnTo>
                    <a:pt x="254" y="242"/>
                  </a:lnTo>
                  <a:lnTo>
                    <a:pt x="290" y="168"/>
                  </a:lnTo>
                  <a:lnTo>
                    <a:pt x="305" y="122"/>
                  </a:lnTo>
                  <a:lnTo>
                    <a:pt x="272" y="73"/>
                  </a:lnTo>
                  <a:lnTo>
                    <a:pt x="207" y="91"/>
                  </a:lnTo>
                  <a:lnTo>
                    <a:pt x="172" y="170"/>
                  </a:lnTo>
                  <a:lnTo>
                    <a:pt x="158" y="307"/>
                  </a:lnTo>
                  <a:lnTo>
                    <a:pt x="107" y="362"/>
                  </a:lnTo>
                  <a:lnTo>
                    <a:pt x="0" y="406"/>
                  </a:lnTo>
                </a:path>
              </a:pathLst>
            </a:custGeom>
            <a:grpFill/>
            <a:ln w="6350">
              <a:solidFill>
                <a:srgbClr val="414455"/>
              </a:solidFill>
              <a:prstDash val="solid"/>
              <a:round/>
            </a:ln>
          </p:spPr>
          <p:txBody>
            <a:bodyPr/>
            <a:lstStyle/>
            <a:p>
              <a:endParaRPr lang="zh-CN" altLang="en-US"/>
            </a:p>
          </p:txBody>
        </p:sp>
        <p:sp>
          <p:nvSpPr>
            <p:cNvPr id="108" name="Freeform 128"/>
            <p:cNvSpPr/>
            <p:nvPr/>
          </p:nvSpPr>
          <p:spPr bwMode="gray">
            <a:xfrm>
              <a:off x="3987" y="3238"/>
              <a:ext cx="121" cy="305"/>
            </a:xfrm>
            <a:custGeom>
              <a:avLst/>
              <a:gdLst>
                <a:gd name="T0" fmla="*/ 43 w 242"/>
                <a:gd name="T1" fmla="*/ 1 h 610"/>
                <a:gd name="T2" fmla="*/ 39 w 242"/>
                <a:gd name="T3" fmla="*/ 6 h 610"/>
                <a:gd name="T4" fmla="*/ 33 w 242"/>
                <a:gd name="T5" fmla="*/ 11 h 610"/>
                <a:gd name="T6" fmla="*/ 28 w 242"/>
                <a:gd name="T7" fmla="*/ 16 h 610"/>
                <a:gd name="T8" fmla="*/ 22 w 242"/>
                <a:gd name="T9" fmla="*/ 24 h 610"/>
                <a:gd name="T10" fmla="*/ 19 w 242"/>
                <a:gd name="T11" fmla="*/ 30 h 610"/>
                <a:gd name="T12" fmla="*/ 16 w 242"/>
                <a:gd name="T13" fmla="*/ 37 h 610"/>
                <a:gd name="T14" fmla="*/ 11 w 242"/>
                <a:gd name="T15" fmla="*/ 47 h 610"/>
                <a:gd name="T16" fmla="*/ 5 w 242"/>
                <a:gd name="T17" fmla="*/ 58 h 610"/>
                <a:gd name="T18" fmla="*/ 1 w 242"/>
                <a:gd name="T19" fmla="*/ 67 h 610"/>
                <a:gd name="T20" fmla="*/ 1 w 242"/>
                <a:gd name="T21" fmla="*/ 77 h 610"/>
                <a:gd name="T22" fmla="*/ 4 w 242"/>
                <a:gd name="T23" fmla="*/ 88 h 610"/>
                <a:gd name="T24" fmla="*/ 5 w 242"/>
                <a:gd name="T25" fmla="*/ 99 h 610"/>
                <a:gd name="T26" fmla="*/ 3 w 242"/>
                <a:gd name="T27" fmla="*/ 108 h 610"/>
                <a:gd name="T28" fmla="*/ 6 w 242"/>
                <a:gd name="T29" fmla="*/ 114 h 610"/>
                <a:gd name="T30" fmla="*/ 15 w 242"/>
                <a:gd name="T31" fmla="*/ 119 h 610"/>
                <a:gd name="T32" fmla="*/ 22 w 242"/>
                <a:gd name="T33" fmla="*/ 129 h 610"/>
                <a:gd name="T34" fmla="*/ 28 w 242"/>
                <a:gd name="T35" fmla="*/ 135 h 610"/>
                <a:gd name="T36" fmla="*/ 33 w 242"/>
                <a:gd name="T37" fmla="*/ 139 h 610"/>
                <a:gd name="T38" fmla="*/ 35 w 242"/>
                <a:gd name="T39" fmla="*/ 146 h 610"/>
                <a:gd name="T40" fmla="*/ 37 w 242"/>
                <a:gd name="T41" fmla="*/ 152 h 610"/>
                <a:gd name="T42" fmla="*/ 41 w 242"/>
                <a:gd name="T43" fmla="*/ 152 h 610"/>
                <a:gd name="T44" fmla="*/ 42 w 242"/>
                <a:gd name="T45" fmla="*/ 146 h 610"/>
                <a:gd name="T46" fmla="*/ 42 w 242"/>
                <a:gd name="T47" fmla="*/ 135 h 610"/>
                <a:gd name="T48" fmla="*/ 45 w 242"/>
                <a:gd name="T49" fmla="*/ 123 h 610"/>
                <a:gd name="T50" fmla="*/ 51 w 242"/>
                <a:gd name="T51" fmla="*/ 114 h 610"/>
                <a:gd name="T52" fmla="*/ 55 w 242"/>
                <a:gd name="T53" fmla="*/ 103 h 610"/>
                <a:gd name="T54" fmla="*/ 57 w 242"/>
                <a:gd name="T55" fmla="*/ 86 h 610"/>
                <a:gd name="T56" fmla="*/ 58 w 242"/>
                <a:gd name="T57" fmla="*/ 66 h 610"/>
                <a:gd name="T58" fmla="*/ 58 w 242"/>
                <a:gd name="T59" fmla="*/ 51 h 610"/>
                <a:gd name="T60" fmla="*/ 60 w 242"/>
                <a:gd name="T61" fmla="*/ 39 h 610"/>
                <a:gd name="T62" fmla="*/ 60 w 242"/>
                <a:gd name="T63" fmla="*/ 28 h 610"/>
                <a:gd name="T64" fmla="*/ 56 w 242"/>
                <a:gd name="T65" fmla="*/ 19 h 610"/>
                <a:gd name="T66" fmla="*/ 52 w 242"/>
                <a:gd name="T67" fmla="*/ 10 h 610"/>
                <a:gd name="T68" fmla="*/ 47 w 242"/>
                <a:gd name="T69" fmla="*/ 2 h 610"/>
                <a:gd name="T70" fmla="*/ 44 w 242"/>
                <a:gd name="T71" fmla="*/ 0 h 610"/>
                <a:gd name="T72" fmla="*/ 0 60000 65536"/>
                <a:gd name="T73" fmla="*/ 0 60000 65536"/>
                <a:gd name="T74" fmla="*/ 0 60000 65536"/>
                <a:gd name="T75" fmla="*/ 0 60000 65536"/>
                <a:gd name="T76" fmla="*/ 0 60000 65536"/>
                <a:gd name="T77" fmla="*/ 0 60000 65536"/>
                <a:gd name="T78" fmla="*/ 0 60000 65536"/>
                <a:gd name="T79" fmla="*/ 0 60000 65536"/>
                <a:gd name="T80" fmla="*/ 0 60000 65536"/>
                <a:gd name="T81" fmla="*/ 0 60000 65536"/>
                <a:gd name="T82" fmla="*/ 0 60000 65536"/>
                <a:gd name="T83" fmla="*/ 0 60000 65536"/>
                <a:gd name="T84" fmla="*/ 0 60000 65536"/>
                <a:gd name="T85" fmla="*/ 0 60000 65536"/>
                <a:gd name="T86" fmla="*/ 0 60000 65536"/>
                <a:gd name="T87" fmla="*/ 0 60000 65536"/>
                <a:gd name="T88" fmla="*/ 0 60000 65536"/>
                <a:gd name="T89" fmla="*/ 0 60000 65536"/>
                <a:gd name="T90" fmla="*/ 0 60000 65536"/>
                <a:gd name="T91" fmla="*/ 0 60000 65536"/>
                <a:gd name="T92" fmla="*/ 0 60000 65536"/>
                <a:gd name="T93" fmla="*/ 0 60000 65536"/>
                <a:gd name="T94" fmla="*/ 0 60000 65536"/>
                <a:gd name="T95" fmla="*/ 0 60000 65536"/>
                <a:gd name="T96" fmla="*/ 0 60000 65536"/>
                <a:gd name="T97" fmla="*/ 0 60000 65536"/>
                <a:gd name="T98" fmla="*/ 0 60000 65536"/>
                <a:gd name="T99" fmla="*/ 0 60000 65536"/>
                <a:gd name="T100" fmla="*/ 0 60000 65536"/>
                <a:gd name="T101" fmla="*/ 0 60000 65536"/>
                <a:gd name="T102" fmla="*/ 0 60000 65536"/>
                <a:gd name="T103" fmla="*/ 0 60000 65536"/>
                <a:gd name="T104" fmla="*/ 0 60000 65536"/>
                <a:gd name="T105" fmla="*/ 0 60000 65536"/>
                <a:gd name="T106" fmla="*/ 0 60000 65536"/>
                <a:gd name="T107" fmla="*/ 0 60000 65536"/>
                <a:gd name="T108" fmla="*/ 0 w 242"/>
                <a:gd name="T109" fmla="*/ 0 h 610"/>
                <a:gd name="T110" fmla="*/ 242 w 242"/>
                <a:gd name="T111" fmla="*/ 610 h 610"/>
              </a:gdLst>
              <a:ahLst/>
              <a:cxnLst>
                <a:cxn ang="T72">
                  <a:pos x="T0" y="T1"/>
                </a:cxn>
                <a:cxn ang="T73">
                  <a:pos x="T2" y="T3"/>
                </a:cxn>
                <a:cxn ang="T74">
                  <a:pos x="T4" y="T5"/>
                </a:cxn>
                <a:cxn ang="T75">
                  <a:pos x="T6" y="T7"/>
                </a:cxn>
                <a:cxn ang="T76">
                  <a:pos x="T8" y="T9"/>
                </a:cxn>
                <a:cxn ang="T77">
                  <a:pos x="T10" y="T11"/>
                </a:cxn>
                <a:cxn ang="T78">
                  <a:pos x="T12" y="T13"/>
                </a:cxn>
                <a:cxn ang="T79">
                  <a:pos x="T14" y="T15"/>
                </a:cxn>
                <a:cxn ang="T80">
                  <a:pos x="T16" y="T17"/>
                </a:cxn>
                <a:cxn ang="T81">
                  <a:pos x="T18" y="T19"/>
                </a:cxn>
                <a:cxn ang="T82">
                  <a:pos x="T20" y="T21"/>
                </a:cxn>
                <a:cxn ang="T83">
                  <a:pos x="T22" y="T23"/>
                </a:cxn>
                <a:cxn ang="T84">
                  <a:pos x="T24" y="T25"/>
                </a:cxn>
                <a:cxn ang="T85">
                  <a:pos x="T26" y="T27"/>
                </a:cxn>
                <a:cxn ang="T86">
                  <a:pos x="T28" y="T29"/>
                </a:cxn>
                <a:cxn ang="T87">
                  <a:pos x="T30" y="T31"/>
                </a:cxn>
                <a:cxn ang="T88">
                  <a:pos x="T32" y="T33"/>
                </a:cxn>
                <a:cxn ang="T89">
                  <a:pos x="T34" y="T35"/>
                </a:cxn>
                <a:cxn ang="T90">
                  <a:pos x="T36" y="T37"/>
                </a:cxn>
                <a:cxn ang="T91">
                  <a:pos x="T38" y="T39"/>
                </a:cxn>
                <a:cxn ang="T92">
                  <a:pos x="T40" y="T41"/>
                </a:cxn>
                <a:cxn ang="T93">
                  <a:pos x="T42" y="T43"/>
                </a:cxn>
                <a:cxn ang="T94">
                  <a:pos x="T44" y="T45"/>
                </a:cxn>
                <a:cxn ang="T95">
                  <a:pos x="T46" y="T47"/>
                </a:cxn>
                <a:cxn ang="T96">
                  <a:pos x="T48" y="T49"/>
                </a:cxn>
                <a:cxn ang="T97">
                  <a:pos x="T50" y="T51"/>
                </a:cxn>
                <a:cxn ang="T98">
                  <a:pos x="T52" y="T53"/>
                </a:cxn>
                <a:cxn ang="T99">
                  <a:pos x="T54" y="T55"/>
                </a:cxn>
                <a:cxn ang="T100">
                  <a:pos x="T56" y="T57"/>
                </a:cxn>
                <a:cxn ang="T101">
                  <a:pos x="T58" y="T59"/>
                </a:cxn>
                <a:cxn ang="T102">
                  <a:pos x="T60" y="T61"/>
                </a:cxn>
                <a:cxn ang="T103">
                  <a:pos x="T62" y="T63"/>
                </a:cxn>
                <a:cxn ang="T104">
                  <a:pos x="T64" y="T65"/>
                </a:cxn>
                <a:cxn ang="T105">
                  <a:pos x="T66" y="T67"/>
                </a:cxn>
                <a:cxn ang="T106">
                  <a:pos x="T68" y="T69"/>
                </a:cxn>
                <a:cxn ang="T107">
                  <a:pos x="T70" y="T71"/>
                </a:cxn>
              </a:cxnLst>
              <a:rect l="T108" t="T109" r="T110" b="T111"/>
              <a:pathLst>
                <a:path w="242" h="610">
                  <a:moveTo>
                    <a:pt x="173" y="0"/>
                  </a:moveTo>
                  <a:lnTo>
                    <a:pt x="172" y="4"/>
                  </a:lnTo>
                  <a:lnTo>
                    <a:pt x="164" y="12"/>
                  </a:lnTo>
                  <a:lnTo>
                    <a:pt x="154" y="24"/>
                  </a:lnTo>
                  <a:lnTo>
                    <a:pt x="144" y="36"/>
                  </a:lnTo>
                  <a:lnTo>
                    <a:pt x="132" y="44"/>
                  </a:lnTo>
                  <a:lnTo>
                    <a:pt x="122" y="49"/>
                  </a:lnTo>
                  <a:lnTo>
                    <a:pt x="111" y="63"/>
                  </a:lnTo>
                  <a:lnTo>
                    <a:pt x="97" y="79"/>
                  </a:lnTo>
                  <a:lnTo>
                    <a:pt x="87" y="97"/>
                  </a:lnTo>
                  <a:lnTo>
                    <a:pt x="77" y="112"/>
                  </a:lnTo>
                  <a:lnTo>
                    <a:pt x="73" y="122"/>
                  </a:lnTo>
                  <a:lnTo>
                    <a:pt x="71" y="132"/>
                  </a:lnTo>
                  <a:lnTo>
                    <a:pt x="63" y="148"/>
                  </a:lnTo>
                  <a:lnTo>
                    <a:pt x="53" y="168"/>
                  </a:lnTo>
                  <a:lnTo>
                    <a:pt x="44" y="189"/>
                  </a:lnTo>
                  <a:lnTo>
                    <a:pt x="32" y="213"/>
                  </a:lnTo>
                  <a:lnTo>
                    <a:pt x="20" y="234"/>
                  </a:lnTo>
                  <a:lnTo>
                    <a:pt x="10" y="254"/>
                  </a:lnTo>
                  <a:lnTo>
                    <a:pt x="4" y="268"/>
                  </a:lnTo>
                  <a:lnTo>
                    <a:pt x="0" y="288"/>
                  </a:lnTo>
                  <a:lnTo>
                    <a:pt x="2" y="309"/>
                  </a:lnTo>
                  <a:lnTo>
                    <a:pt x="8" y="331"/>
                  </a:lnTo>
                  <a:lnTo>
                    <a:pt x="14" y="354"/>
                  </a:lnTo>
                  <a:lnTo>
                    <a:pt x="18" y="376"/>
                  </a:lnTo>
                  <a:lnTo>
                    <a:pt x="18" y="396"/>
                  </a:lnTo>
                  <a:lnTo>
                    <a:pt x="14" y="414"/>
                  </a:lnTo>
                  <a:lnTo>
                    <a:pt x="12" y="431"/>
                  </a:lnTo>
                  <a:lnTo>
                    <a:pt x="14" y="445"/>
                  </a:lnTo>
                  <a:lnTo>
                    <a:pt x="24" y="455"/>
                  </a:lnTo>
                  <a:lnTo>
                    <a:pt x="42" y="467"/>
                  </a:lnTo>
                  <a:lnTo>
                    <a:pt x="57" y="477"/>
                  </a:lnTo>
                  <a:lnTo>
                    <a:pt x="71" y="492"/>
                  </a:lnTo>
                  <a:lnTo>
                    <a:pt x="85" y="514"/>
                  </a:lnTo>
                  <a:lnTo>
                    <a:pt x="99" y="530"/>
                  </a:lnTo>
                  <a:lnTo>
                    <a:pt x="111" y="540"/>
                  </a:lnTo>
                  <a:lnTo>
                    <a:pt x="122" y="547"/>
                  </a:lnTo>
                  <a:lnTo>
                    <a:pt x="130" y="555"/>
                  </a:lnTo>
                  <a:lnTo>
                    <a:pt x="136" y="569"/>
                  </a:lnTo>
                  <a:lnTo>
                    <a:pt x="140" y="583"/>
                  </a:lnTo>
                  <a:lnTo>
                    <a:pt x="144" y="597"/>
                  </a:lnTo>
                  <a:lnTo>
                    <a:pt x="148" y="606"/>
                  </a:lnTo>
                  <a:lnTo>
                    <a:pt x="154" y="610"/>
                  </a:lnTo>
                  <a:lnTo>
                    <a:pt x="162" y="606"/>
                  </a:lnTo>
                  <a:lnTo>
                    <a:pt x="168" y="597"/>
                  </a:lnTo>
                  <a:lnTo>
                    <a:pt x="168" y="581"/>
                  </a:lnTo>
                  <a:lnTo>
                    <a:pt x="168" y="559"/>
                  </a:lnTo>
                  <a:lnTo>
                    <a:pt x="168" y="538"/>
                  </a:lnTo>
                  <a:lnTo>
                    <a:pt x="172" y="516"/>
                  </a:lnTo>
                  <a:lnTo>
                    <a:pt x="179" y="494"/>
                  </a:lnTo>
                  <a:lnTo>
                    <a:pt x="189" y="475"/>
                  </a:lnTo>
                  <a:lnTo>
                    <a:pt x="201" y="457"/>
                  </a:lnTo>
                  <a:lnTo>
                    <a:pt x="211" y="435"/>
                  </a:lnTo>
                  <a:lnTo>
                    <a:pt x="217" y="412"/>
                  </a:lnTo>
                  <a:lnTo>
                    <a:pt x="221" y="380"/>
                  </a:lnTo>
                  <a:lnTo>
                    <a:pt x="225" y="343"/>
                  </a:lnTo>
                  <a:lnTo>
                    <a:pt x="227" y="303"/>
                  </a:lnTo>
                  <a:lnTo>
                    <a:pt x="229" y="264"/>
                  </a:lnTo>
                  <a:lnTo>
                    <a:pt x="227" y="231"/>
                  </a:lnTo>
                  <a:lnTo>
                    <a:pt x="229" y="203"/>
                  </a:lnTo>
                  <a:lnTo>
                    <a:pt x="233" y="179"/>
                  </a:lnTo>
                  <a:lnTo>
                    <a:pt x="240" y="156"/>
                  </a:lnTo>
                  <a:lnTo>
                    <a:pt x="242" y="134"/>
                  </a:lnTo>
                  <a:lnTo>
                    <a:pt x="238" y="112"/>
                  </a:lnTo>
                  <a:lnTo>
                    <a:pt x="229" y="89"/>
                  </a:lnTo>
                  <a:lnTo>
                    <a:pt x="223" y="73"/>
                  </a:lnTo>
                  <a:lnTo>
                    <a:pt x="215" y="59"/>
                  </a:lnTo>
                  <a:lnTo>
                    <a:pt x="207" y="42"/>
                  </a:lnTo>
                  <a:lnTo>
                    <a:pt x="195" y="22"/>
                  </a:lnTo>
                  <a:lnTo>
                    <a:pt x="185" y="10"/>
                  </a:lnTo>
                  <a:lnTo>
                    <a:pt x="177" y="2"/>
                  </a:lnTo>
                  <a:lnTo>
                    <a:pt x="173" y="0"/>
                  </a:lnTo>
                </a:path>
              </a:pathLst>
            </a:custGeom>
            <a:grpFill/>
            <a:ln w="6350">
              <a:solidFill>
                <a:srgbClr val="414455"/>
              </a:solidFill>
              <a:prstDash val="solid"/>
              <a:round/>
            </a:ln>
          </p:spPr>
          <p:txBody>
            <a:bodyPr/>
            <a:lstStyle/>
            <a:p>
              <a:endParaRPr lang="zh-CN" altLang="en-US"/>
            </a:p>
          </p:txBody>
        </p:sp>
      </p:grpSp>
      <p:sp>
        <p:nvSpPr>
          <p:cNvPr id="109" name="Freeform 78"/>
          <p:cNvSpPr/>
          <p:nvPr/>
        </p:nvSpPr>
        <p:spPr bwMode="gray">
          <a:xfrm>
            <a:off x="4471449" y="5063449"/>
            <a:ext cx="895933" cy="762176"/>
          </a:xfrm>
          <a:custGeom>
            <a:avLst/>
            <a:gdLst>
              <a:gd name="T0" fmla="*/ 279 w 1128"/>
              <a:gd name="T1" fmla="*/ 62 h 960"/>
              <a:gd name="T2" fmla="*/ 272 w 1128"/>
              <a:gd name="T3" fmla="*/ 67 h 960"/>
              <a:gd name="T4" fmla="*/ 266 w 1128"/>
              <a:gd name="T5" fmla="*/ 77 h 960"/>
              <a:gd name="T6" fmla="*/ 261 w 1128"/>
              <a:gd name="T7" fmla="*/ 87 h 960"/>
              <a:gd name="T8" fmla="*/ 254 w 1128"/>
              <a:gd name="T9" fmla="*/ 97 h 960"/>
              <a:gd name="T10" fmla="*/ 241 w 1128"/>
              <a:gd name="T11" fmla="*/ 103 h 960"/>
              <a:gd name="T12" fmla="*/ 230 w 1128"/>
              <a:gd name="T13" fmla="*/ 104 h 960"/>
              <a:gd name="T14" fmla="*/ 216 w 1128"/>
              <a:gd name="T15" fmla="*/ 103 h 960"/>
              <a:gd name="T16" fmla="*/ 203 w 1128"/>
              <a:gd name="T17" fmla="*/ 110 h 960"/>
              <a:gd name="T18" fmla="*/ 199 w 1128"/>
              <a:gd name="T19" fmla="*/ 115 h 960"/>
              <a:gd name="T20" fmla="*/ 198 w 1128"/>
              <a:gd name="T21" fmla="*/ 118 h 960"/>
              <a:gd name="T22" fmla="*/ 196 w 1128"/>
              <a:gd name="T23" fmla="*/ 119 h 960"/>
              <a:gd name="T24" fmla="*/ 190 w 1128"/>
              <a:gd name="T25" fmla="*/ 114 h 960"/>
              <a:gd name="T26" fmla="*/ 183 w 1128"/>
              <a:gd name="T27" fmla="*/ 118 h 960"/>
              <a:gd name="T28" fmla="*/ 177 w 1128"/>
              <a:gd name="T29" fmla="*/ 127 h 960"/>
              <a:gd name="T30" fmla="*/ 164 w 1128"/>
              <a:gd name="T31" fmla="*/ 127 h 960"/>
              <a:gd name="T32" fmla="*/ 155 w 1128"/>
              <a:gd name="T33" fmla="*/ 120 h 960"/>
              <a:gd name="T34" fmla="*/ 148 w 1128"/>
              <a:gd name="T35" fmla="*/ 111 h 960"/>
              <a:gd name="T36" fmla="*/ 143 w 1128"/>
              <a:gd name="T37" fmla="*/ 113 h 960"/>
              <a:gd name="T38" fmla="*/ 147 w 1128"/>
              <a:gd name="T39" fmla="*/ 122 h 960"/>
              <a:gd name="T40" fmla="*/ 154 w 1128"/>
              <a:gd name="T41" fmla="*/ 130 h 960"/>
              <a:gd name="T42" fmla="*/ 153 w 1128"/>
              <a:gd name="T43" fmla="*/ 140 h 960"/>
              <a:gd name="T44" fmla="*/ 140 w 1128"/>
              <a:gd name="T45" fmla="*/ 149 h 960"/>
              <a:gd name="T46" fmla="*/ 134 w 1128"/>
              <a:gd name="T47" fmla="*/ 149 h 960"/>
              <a:gd name="T48" fmla="*/ 132 w 1128"/>
              <a:gd name="T49" fmla="*/ 148 h 960"/>
              <a:gd name="T50" fmla="*/ 130 w 1128"/>
              <a:gd name="T51" fmla="*/ 148 h 960"/>
              <a:gd name="T52" fmla="*/ 126 w 1128"/>
              <a:gd name="T53" fmla="*/ 154 h 960"/>
              <a:gd name="T54" fmla="*/ 116 w 1128"/>
              <a:gd name="T55" fmla="*/ 163 h 960"/>
              <a:gd name="T56" fmla="*/ 110 w 1128"/>
              <a:gd name="T57" fmla="*/ 167 h 960"/>
              <a:gd name="T58" fmla="*/ 97 w 1128"/>
              <a:gd name="T59" fmla="*/ 168 h 960"/>
              <a:gd name="T60" fmla="*/ 87 w 1128"/>
              <a:gd name="T61" fmla="*/ 171 h 960"/>
              <a:gd name="T62" fmla="*/ 75 w 1128"/>
              <a:gd name="T63" fmla="*/ 179 h 960"/>
              <a:gd name="T64" fmla="*/ 56 w 1128"/>
              <a:gd name="T65" fmla="*/ 185 h 960"/>
              <a:gd name="T66" fmla="*/ 46 w 1128"/>
              <a:gd name="T67" fmla="*/ 186 h 960"/>
              <a:gd name="T68" fmla="*/ 38 w 1128"/>
              <a:gd name="T69" fmla="*/ 194 h 960"/>
              <a:gd name="T70" fmla="*/ 29 w 1128"/>
              <a:gd name="T71" fmla="*/ 199 h 960"/>
              <a:gd name="T72" fmla="*/ 23 w 1128"/>
              <a:gd name="T73" fmla="*/ 207 h 960"/>
              <a:gd name="T74" fmla="*/ 26 w 1128"/>
              <a:gd name="T75" fmla="*/ 214 h 960"/>
              <a:gd name="T76" fmla="*/ 35 w 1128"/>
              <a:gd name="T77" fmla="*/ 227 h 960"/>
              <a:gd name="T78" fmla="*/ 35 w 1128"/>
              <a:gd name="T79" fmla="*/ 235 h 960"/>
              <a:gd name="T80" fmla="*/ 24 w 1128"/>
              <a:gd name="T81" fmla="*/ 240 h 960"/>
              <a:gd name="T82" fmla="*/ 13 w 1128"/>
              <a:gd name="T83" fmla="*/ 235 h 960"/>
              <a:gd name="T84" fmla="*/ 4 w 1128"/>
              <a:gd name="T85" fmla="*/ 222 h 960"/>
              <a:gd name="T86" fmla="*/ 1 w 1128"/>
              <a:gd name="T87" fmla="*/ 210 h 960"/>
              <a:gd name="T88" fmla="*/ 1 w 1128"/>
              <a:gd name="T89" fmla="*/ 200 h 960"/>
              <a:gd name="T90" fmla="*/ 8 w 1128"/>
              <a:gd name="T91" fmla="*/ 189 h 960"/>
              <a:gd name="T92" fmla="*/ 0 w 1128"/>
              <a:gd name="T93" fmla="*/ 184 h 960"/>
              <a:gd name="T94" fmla="*/ 19 w 1128"/>
              <a:gd name="T95" fmla="*/ 160 h 960"/>
              <a:gd name="T96" fmla="*/ 37 w 1128"/>
              <a:gd name="T97" fmla="*/ 139 h 960"/>
              <a:gd name="T98" fmla="*/ 59 w 1128"/>
              <a:gd name="T99" fmla="*/ 101 h 960"/>
              <a:gd name="T100" fmla="*/ 74 w 1128"/>
              <a:gd name="T101" fmla="*/ 62 h 960"/>
              <a:gd name="T102" fmla="*/ 82 w 1128"/>
              <a:gd name="T103" fmla="*/ 36 h 960"/>
              <a:gd name="T104" fmla="*/ 121 w 1128"/>
              <a:gd name="T105" fmla="*/ 3 h 960"/>
              <a:gd name="T106" fmla="*/ 156 w 1128"/>
              <a:gd name="T107" fmla="*/ 8 h 960"/>
              <a:gd name="T108" fmla="*/ 170 w 1128"/>
              <a:gd name="T109" fmla="*/ 24 h 960"/>
              <a:gd name="T110" fmla="*/ 185 w 1128"/>
              <a:gd name="T111" fmla="*/ 32 h 960"/>
              <a:gd name="T112" fmla="*/ 224 w 1128"/>
              <a:gd name="T113" fmla="*/ 15 h 960"/>
              <a:gd name="T114" fmla="*/ 272 w 1128"/>
              <a:gd name="T115" fmla="*/ 41 h 960"/>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60000 65536"/>
              <a:gd name="T151" fmla="*/ 0 60000 65536"/>
              <a:gd name="T152" fmla="*/ 0 60000 65536"/>
              <a:gd name="T153" fmla="*/ 0 60000 65536"/>
              <a:gd name="T154" fmla="*/ 0 60000 65536"/>
              <a:gd name="T155" fmla="*/ 0 60000 65536"/>
              <a:gd name="T156" fmla="*/ 0 60000 65536"/>
              <a:gd name="T157" fmla="*/ 0 60000 65536"/>
              <a:gd name="T158" fmla="*/ 0 60000 65536"/>
              <a:gd name="T159" fmla="*/ 0 60000 65536"/>
              <a:gd name="T160" fmla="*/ 0 60000 65536"/>
              <a:gd name="T161" fmla="*/ 0 60000 65536"/>
              <a:gd name="T162" fmla="*/ 0 60000 65536"/>
              <a:gd name="T163" fmla="*/ 0 60000 65536"/>
              <a:gd name="T164" fmla="*/ 0 60000 65536"/>
              <a:gd name="T165" fmla="*/ 0 60000 65536"/>
              <a:gd name="T166" fmla="*/ 0 60000 65536"/>
              <a:gd name="T167" fmla="*/ 0 60000 65536"/>
              <a:gd name="T168" fmla="*/ 0 60000 65536"/>
              <a:gd name="T169" fmla="*/ 0 60000 65536"/>
              <a:gd name="T170" fmla="*/ 0 60000 65536"/>
              <a:gd name="T171" fmla="*/ 0 60000 65536"/>
              <a:gd name="T172" fmla="*/ 0 60000 65536"/>
              <a:gd name="T173" fmla="*/ 0 60000 65536"/>
              <a:gd name="T174" fmla="*/ 0 w 1128"/>
              <a:gd name="T175" fmla="*/ 0 h 960"/>
              <a:gd name="T176" fmla="*/ 1128 w 1128"/>
              <a:gd name="T177" fmla="*/ 960 h 960"/>
            </a:gdLst>
            <a:ahLst/>
            <a:cxnLst>
              <a:cxn ang="T116">
                <a:pos x="T0" y="T1"/>
              </a:cxn>
              <a:cxn ang="T117">
                <a:pos x="T2" y="T3"/>
              </a:cxn>
              <a:cxn ang="T118">
                <a:pos x="T4" y="T5"/>
              </a:cxn>
              <a:cxn ang="T119">
                <a:pos x="T6" y="T7"/>
              </a:cxn>
              <a:cxn ang="T120">
                <a:pos x="T8" y="T9"/>
              </a:cxn>
              <a:cxn ang="T121">
                <a:pos x="T10" y="T11"/>
              </a:cxn>
              <a:cxn ang="T122">
                <a:pos x="T12" y="T13"/>
              </a:cxn>
              <a:cxn ang="T123">
                <a:pos x="T14" y="T15"/>
              </a:cxn>
              <a:cxn ang="T124">
                <a:pos x="T16" y="T17"/>
              </a:cxn>
              <a:cxn ang="T125">
                <a:pos x="T18" y="T19"/>
              </a:cxn>
              <a:cxn ang="T126">
                <a:pos x="T20" y="T21"/>
              </a:cxn>
              <a:cxn ang="T127">
                <a:pos x="T22" y="T23"/>
              </a:cxn>
              <a:cxn ang="T128">
                <a:pos x="T24" y="T25"/>
              </a:cxn>
              <a:cxn ang="T129">
                <a:pos x="T26" y="T27"/>
              </a:cxn>
              <a:cxn ang="T130">
                <a:pos x="T28" y="T29"/>
              </a:cxn>
              <a:cxn ang="T131">
                <a:pos x="T30" y="T31"/>
              </a:cxn>
              <a:cxn ang="T132">
                <a:pos x="T32" y="T33"/>
              </a:cxn>
              <a:cxn ang="T133">
                <a:pos x="T34" y="T35"/>
              </a:cxn>
              <a:cxn ang="T134">
                <a:pos x="T36" y="T37"/>
              </a:cxn>
              <a:cxn ang="T135">
                <a:pos x="T38" y="T39"/>
              </a:cxn>
              <a:cxn ang="T136">
                <a:pos x="T40" y="T41"/>
              </a:cxn>
              <a:cxn ang="T137">
                <a:pos x="T42" y="T43"/>
              </a:cxn>
              <a:cxn ang="T138">
                <a:pos x="T44" y="T45"/>
              </a:cxn>
              <a:cxn ang="T139">
                <a:pos x="T46" y="T47"/>
              </a:cxn>
              <a:cxn ang="T140">
                <a:pos x="T48" y="T49"/>
              </a:cxn>
              <a:cxn ang="T141">
                <a:pos x="T50" y="T51"/>
              </a:cxn>
              <a:cxn ang="T142">
                <a:pos x="T52" y="T53"/>
              </a:cxn>
              <a:cxn ang="T143">
                <a:pos x="T54" y="T55"/>
              </a:cxn>
              <a:cxn ang="T144">
                <a:pos x="T56" y="T57"/>
              </a:cxn>
              <a:cxn ang="T145">
                <a:pos x="T58" y="T59"/>
              </a:cxn>
              <a:cxn ang="T146">
                <a:pos x="T60" y="T61"/>
              </a:cxn>
              <a:cxn ang="T147">
                <a:pos x="T62" y="T63"/>
              </a:cxn>
              <a:cxn ang="T148">
                <a:pos x="T64" y="T65"/>
              </a:cxn>
              <a:cxn ang="T149">
                <a:pos x="T66" y="T67"/>
              </a:cxn>
              <a:cxn ang="T150">
                <a:pos x="T68" y="T69"/>
              </a:cxn>
              <a:cxn ang="T151">
                <a:pos x="T70" y="T71"/>
              </a:cxn>
              <a:cxn ang="T152">
                <a:pos x="T72" y="T73"/>
              </a:cxn>
              <a:cxn ang="T153">
                <a:pos x="T74" y="T75"/>
              </a:cxn>
              <a:cxn ang="T154">
                <a:pos x="T76" y="T77"/>
              </a:cxn>
              <a:cxn ang="T155">
                <a:pos x="T78" y="T79"/>
              </a:cxn>
              <a:cxn ang="T156">
                <a:pos x="T80" y="T81"/>
              </a:cxn>
              <a:cxn ang="T157">
                <a:pos x="T82" y="T83"/>
              </a:cxn>
              <a:cxn ang="T158">
                <a:pos x="T84" y="T85"/>
              </a:cxn>
              <a:cxn ang="T159">
                <a:pos x="T86" y="T87"/>
              </a:cxn>
              <a:cxn ang="T160">
                <a:pos x="T88" y="T89"/>
              </a:cxn>
              <a:cxn ang="T161">
                <a:pos x="T90" y="T91"/>
              </a:cxn>
              <a:cxn ang="T162">
                <a:pos x="T92" y="T93"/>
              </a:cxn>
              <a:cxn ang="T163">
                <a:pos x="T94" y="T95"/>
              </a:cxn>
              <a:cxn ang="T164">
                <a:pos x="T96" y="T97"/>
              </a:cxn>
              <a:cxn ang="T165">
                <a:pos x="T98" y="T99"/>
              </a:cxn>
              <a:cxn ang="T166">
                <a:pos x="T100" y="T101"/>
              </a:cxn>
              <a:cxn ang="T167">
                <a:pos x="T102" y="T103"/>
              </a:cxn>
              <a:cxn ang="T168">
                <a:pos x="T104" y="T105"/>
              </a:cxn>
              <a:cxn ang="T169">
                <a:pos x="T106" y="T107"/>
              </a:cxn>
              <a:cxn ang="T170">
                <a:pos x="T108" y="T109"/>
              </a:cxn>
              <a:cxn ang="T171">
                <a:pos x="T110" y="T111"/>
              </a:cxn>
              <a:cxn ang="T172">
                <a:pos x="T112" y="T113"/>
              </a:cxn>
              <a:cxn ang="T173">
                <a:pos x="T114" y="T115"/>
              </a:cxn>
            </a:cxnLst>
            <a:rect l="T174" t="T175" r="T176" b="T177"/>
            <a:pathLst>
              <a:path w="1128" h="960">
                <a:moveTo>
                  <a:pt x="1128" y="246"/>
                </a:moveTo>
                <a:lnTo>
                  <a:pt x="1124" y="248"/>
                </a:lnTo>
                <a:lnTo>
                  <a:pt x="1116" y="250"/>
                </a:lnTo>
                <a:lnTo>
                  <a:pt x="1104" y="254"/>
                </a:lnTo>
                <a:lnTo>
                  <a:pt x="1094" y="259"/>
                </a:lnTo>
                <a:lnTo>
                  <a:pt x="1088" y="265"/>
                </a:lnTo>
                <a:lnTo>
                  <a:pt x="1083" y="275"/>
                </a:lnTo>
                <a:lnTo>
                  <a:pt x="1075" y="289"/>
                </a:lnTo>
                <a:lnTo>
                  <a:pt x="1063" y="305"/>
                </a:lnTo>
                <a:lnTo>
                  <a:pt x="1055" y="318"/>
                </a:lnTo>
                <a:lnTo>
                  <a:pt x="1047" y="332"/>
                </a:lnTo>
                <a:lnTo>
                  <a:pt x="1043" y="348"/>
                </a:lnTo>
                <a:lnTo>
                  <a:pt x="1037" y="362"/>
                </a:lnTo>
                <a:lnTo>
                  <a:pt x="1029" y="376"/>
                </a:lnTo>
                <a:lnTo>
                  <a:pt x="1016" y="387"/>
                </a:lnTo>
                <a:lnTo>
                  <a:pt x="1002" y="395"/>
                </a:lnTo>
                <a:lnTo>
                  <a:pt x="984" y="403"/>
                </a:lnTo>
                <a:lnTo>
                  <a:pt x="966" y="411"/>
                </a:lnTo>
                <a:lnTo>
                  <a:pt x="949" y="417"/>
                </a:lnTo>
                <a:lnTo>
                  <a:pt x="937" y="419"/>
                </a:lnTo>
                <a:lnTo>
                  <a:pt x="921" y="415"/>
                </a:lnTo>
                <a:lnTo>
                  <a:pt x="903" y="411"/>
                </a:lnTo>
                <a:lnTo>
                  <a:pt x="884" y="409"/>
                </a:lnTo>
                <a:lnTo>
                  <a:pt x="864" y="411"/>
                </a:lnTo>
                <a:lnTo>
                  <a:pt x="846" y="419"/>
                </a:lnTo>
                <a:lnTo>
                  <a:pt x="829" y="431"/>
                </a:lnTo>
                <a:lnTo>
                  <a:pt x="813" y="440"/>
                </a:lnTo>
                <a:lnTo>
                  <a:pt x="801" y="450"/>
                </a:lnTo>
                <a:lnTo>
                  <a:pt x="799" y="454"/>
                </a:lnTo>
                <a:lnTo>
                  <a:pt x="797" y="458"/>
                </a:lnTo>
                <a:lnTo>
                  <a:pt x="795" y="464"/>
                </a:lnTo>
                <a:lnTo>
                  <a:pt x="793" y="468"/>
                </a:lnTo>
                <a:lnTo>
                  <a:pt x="791" y="472"/>
                </a:lnTo>
                <a:lnTo>
                  <a:pt x="789" y="474"/>
                </a:lnTo>
                <a:lnTo>
                  <a:pt x="787" y="474"/>
                </a:lnTo>
                <a:lnTo>
                  <a:pt x="783" y="474"/>
                </a:lnTo>
                <a:lnTo>
                  <a:pt x="777" y="470"/>
                </a:lnTo>
                <a:lnTo>
                  <a:pt x="770" y="462"/>
                </a:lnTo>
                <a:lnTo>
                  <a:pt x="760" y="456"/>
                </a:lnTo>
                <a:lnTo>
                  <a:pt x="752" y="456"/>
                </a:lnTo>
                <a:lnTo>
                  <a:pt x="742" y="462"/>
                </a:lnTo>
                <a:lnTo>
                  <a:pt x="734" y="472"/>
                </a:lnTo>
                <a:lnTo>
                  <a:pt x="726" y="484"/>
                </a:lnTo>
                <a:lnTo>
                  <a:pt x="718" y="496"/>
                </a:lnTo>
                <a:lnTo>
                  <a:pt x="708" y="507"/>
                </a:lnTo>
                <a:lnTo>
                  <a:pt x="695" y="513"/>
                </a:lnTo>
                <a:lnTo>
                  <a:pt x="679" y="513"/>
                </a:lnTo>
                <a:lnTo>
                  <a:pt x="657" y="509"/>
                </a:lnTo>
                <a:lnTo>
                  <a:pt x="644" y="503"/>
                </a:lnTo>
                <a:lnTo>
                  <a:pt x="634" y="494"/>
                </a:lnTo>
                <a:lnTo>
                  <a:pt x="622" y="482"/>
                </a:lnTo>
                <a:lnTo>
                  <a:pt x="612" y="468"/>
                </a:lnTo>
                <a:lnTo>
                  <a:pt x="602" y="454"/>
                </a:lnTo>
                <a:lnTo>
                  <a:pt x="592" y="442"/>
                </a:lnTo>
                <a:lnTo>
                  <a:pt x="583" y="437"/>
                </a:lnTo>
                <a:lnTo>
                  <a:pt x="575" y="440"/>
                </a:lnTo>
                <a:lnTo>
                  <a:pt x="571" y="452"/>
                </a:lnTo>
                <a:lnTo>
                  <a:pt x="575" y="464"/>
                </a:lnTo>
                <a:lnTo>
                  <a:pt x="581" y="478"/>
                </a:lnTo>
                <a:lnTo>
                  <a:pt x="588" y="490"/>
                </a:lnTo>
                <a:lnTo>
                  <a:pt x="596" y="498"/>
                </a:lnTo>
                <a:lnTo>
                  <a:pt x="608" y="509"/>
                </a:lnTo>
                <a:lnTo>
                  <a:pt x="618" y="519"/>
                </a:lnTo>
                <a:lnTo>
                  <a:pt x="624" y="531"/>
                </a:lnTo>
                <a:lnTo>
                  <a:pt x="624" y="541"/>
                </a:lnTo>
                <a:lnTo>
                  <a:pt x="612" y="557"/>
                </a:lnTo>
                <a:lnTo>
                  <a:pt x="596" y="574"/>
                </a:lnTo>
                <a:lnTo>
                  <a:pt x="577" y="588"/>
                </a:lnTo>
                <a:lnTo>
                  <a:pt x="557" y="596"/>
                </a:lnTo>
                <a:lnTo>
                  <a:pt x="545" y="600"/>
                </a:lnTo>
                <a:lnTo>
                  <a:pt x="535" y="598"/>
                </a:lnTo>
                <a:lnTo>
                  <a:pt x="533" y="596"/>
                </a:lnTo>
                <a:lnTo>
                  <a:pt x="531" y="594"/>
                </a:lnTo>
                <a:lnTo>
                  <a:pt x="527" y="592"/>
                </a:lnTo>
                <a:lnTo>
                  <a:pt x="525" y="590"/>
                </a:lnTo>
                <a:lnTo>
                  <a:pt x="523" y="590"/>
                </a:lnTo>
                <a:lnTo>
                  <a:pt x="521" y="590"/>
                </a:lnTo>
                <a:lnTo>
                  <a:pt x="520" y="592"/>
                </a:lnTo>
                <a:lnTo>
                  <a:pt x="518" y="598"/>
                </a:lnTo>
                <a:lnTo>
                  <a:pt x="514" y="608"/>
                </a:lnTo>
                <a:lnTo>
                  <a:pt x="504" y="614"/>
                </a:lnTo>
                <a:lnTo>
                  <a:pt x="492" y="624"/>
                </a:lnTo>
                <a:lnTo>
                  <a:pt x="478" y="637"/>
                </a:lnTo>
                <a:lnTo>
                  <a:pt x="466" y="651"/>
                </a:lnTo>
                <a:lnTo>
                  <a:pt x="459" y="661"/>
                </a:lnTo>
                <a:lnTo>
                  <a:pt x="451" y="667"/>
                </a:lnTo>
                <a:lnTo>
                  <a:pt x="441" y="667"/>
                </a:lnTo>
                <a:lnTo>
                  <a:pt x="427" y="665"/>
                </a:lnTo>
                <a:lnTo>
                  <a:pt x="411" y="667"/>
                </a:lnTo>
                <a:lnTo>
                  <a:pt x="390" y="669"/>
                </a:lnTo>
                <a:lnTo>
                  <a:pt x="374" y="669"/>
                </a:lnTo>
                <a:lnTo>
                  <a:pt x="360" y="675"/>
                </a:lnTo>
                <a:lnTo>
                  <a:pt x="348" y="683"/>
                </a:lnTo>
                <a:lnTo>
                  <a:pt x="336" y="694"/>
                </a:lnTo>
                <a:lnTo>
                  <a:pt x="323" y="704"/>
                </a:lnTo>
                <a:lnTo>
                  <a:pt x="299" y="714"/>
                </a:lnTo>
                <a:lnTo>
                  <a:pt x="271" y="726"/>
                </a:lnTo>
                <a:lnTo>
                  <a:pt x="246" y="734"/>
                </a:lnTo>
                <a:lnTo>
                  <a:pt x="226" y="740"/>
                </a:lnTo>
                <a:lnTo>
                  <a:pt x="212" y="740"/>
                </a:lnTo>
                <a:lnTo>
                  <a:pt x="199" y="740"/>
                </a:lnTo>
                <a:lnTo>
                  <a:pt x="185" y="742"/>
                </a:lnTo>
                <a:lnTo>
                  <a:pt x="173" y="748"/>
                </a:lnTo>
                <a:lnTo>
                  <a:pt x="163" y="759"/>
                </a:lnTo>
                <a:lnTo>
                  <a:pt x="153" y="773"/>
                </a:lnTo>
                <a:lnTo>
                  <a:pt x="142" y="781"/>
                </a:lnTo>
                <a:lnTo>
                  <a:pt x="128" y="787"/>
                </a:lnTo>
                <a:lnTo>
                  <a:pt x="116" y="793"/>
                </a:lnTo>
                <a:lnTo>
                  <a:pt x="108" y="803"/>
                </a:lnTo>
                <a:lnTo>
                  <a:pt x="100" y="816"/>
                </a:lnTo>
                <a:lnTo>
                  <a:pt x="92" y="826"/>
                </a:lnTo>
                <a:lnTo>
                  <a:pt x="86" y="834"/>
                </a:lnTo>
                <a:lnTo>
                  <a:pt x="90" y="844"/>
                </a:lnTo>
                <a:lnTo>
                  <a:pt x="104" y="856"/>
                </a:lnTo>
                <a:lnTo>
                  <a:pt x="118" y="872"/>
                </a:lnTo>
                <a:lnTo>
                  <a:pt x="130" y="891"/>
                </a:lnTo>
                <a:lnTo>
                  <a:pt x="138" y="905"/>
                </a:lnTo>
                <a:lnTo>
                  <a:pt x="144" y="919"/>
                </a:lnTo>
                <a:lnTo>
                  <a:pt x="146" y="931"/>
                </a:lnTo>
                <a:lnTo>
                  <a:pt x="140" y="940"/>
                </a:lnTo>
                <a:lnTo>
                  <a:pt x="128" y="946"/>
                </a:lnTo>
                <a:lnTo>
                  <a:pt x="114" y="954"/>
                </a:lnTo>
                <a:lnTo>
                  <a:pt x="96" y="960"/>
                </a:lnTo>
                <a:lnTo>
                  <a:pt x="79" y="960"/>
                </a:lnTo>
                <a:lnTo>
                  <a:pt x="67" y="956"/>
                </a:lnTo>
                <a:lnTo>
                  <a:pt x="51" y="938"/>
                </a:lnTo>
                <a:lnTo>
                  <a:pt x="37" y="919"/>
                </a:lnTo>
                <a:lnTo>
                  <a:pt x="25" y="901"/>
                </a:lnTo>
                <a:lnTo>
                  <a:pt x="18" y="887"/>
                </a:lnTo>
                <a:lnTo>
                  <a:pt x="10" y="872"/>
                </a:lnTo>
                <a:lnTo>
                  <a:pt x="4" y="854"/>
                </a:lnTo>
                <a:lnTo>
                  <a:pt x="2" y="840"/>
                </a:lnTo>
                <a:lnTo>
                  <a:pt x="2" y="826"/>
                </a:lnTo>
                <a:lnTo>
                  <a:pt x="2" y="812"/>
                </a:lnTo>
                <a:lnTo>
                  <a:pt x="4" y="797"/>
                </a:lnTo>
                <a:lnTo>
                  <a:pt x="12" y="783"/>
                </a:lnTo>
                <a:lnTo>
                  <a:pt x="25" y="765"/>
                </a:lnTo>
                <a:lnTo>
                  <a:pt x="31" y="753"/>
                </a:lnTo>
                <a:lnTo>
                  <a:pt x="33" y="749"/>
                </a:lnTo>
                <a:lnTo>
                  <a:pt x="4" y="746"/>
                </a:lnTo>
                <a:lnTo>
                  <a:pt x="0" y="734"/>
                </a:lnTo>
                <a:lnTo>
                  <a:pt x="33" y="687"/>
                </a:lnTo>
                <a:lnTo>
                  <a:pt x="71" y="675"/>
                </a:lnTo>
                <a:lnTo>
                  <a:pt x="77" y="637"/>
                </a:lnTo>
                <a:lnTo>
                  <a:pt x="128" y="627"/>
                </a:lnTo>
                <a:lnTo>
                  <a:pt x="147" y="612"/>
                </a:lnTo>
                <a:lnTo>
                  <a:pt x="147" y="553"/>
                </a:lnTo>
                <a:lnTo>
                  <a:pt x="175" y="539"/>
                </a:lnTo>
                <a:lnTo>
                  <a:pt x="244" y="478"/>
                </a:lnTo>
                <a:lnTo>
                  <a:pt x="238" y="403"/>
                </a:lnTo>
                <a:lnTo>
                  <a:pt x="264" y="332"/>
                </a:lnTo>
                <a:lnTo>
                  <a:pt x="301" y="307"/>
                </a:lnTo>
                <a:lnTo>
                  <a:pt x="297" y="250"/>
                </a:lnTo>
                <a:lnTo>
                  <a:pt x="325" y="220"/>
                </a:lnTo>
                <a:lnTo>
                  <a:pt x="303" y="157"/>
                </a:lnTo>
                <a:lnTo>
                  <a:pt x="329" y="143"/>
                </a:lnTo>
                <a:lnTo>
                  <a:pt x="329" y="86"/>
                </a:lnTo>
                <a:lnTo>
                  <a:pt x="384" y="78"/>
                </a:lnTo>
                <a:lnTo>
                  <a:pt x="484" y="9"/>
                </a:lnTo>
                <a:lnTo>
                  <a:pt x="535" y="39"/>
                </a:lnTo>
                <a:lnTo>
                  <a:pt x="592" y="9"/>
                </a:lnTo>
                <a:lnTo>
                  <a:pt x="624" y="29"/>
                </a:lnTo>
                <a:lnTo>
                  <a:pt x="693" y="0"/>
                </a:lnTo>
                <a:lnTo>
                  <a:pt x="720" y="27"/>
                </a:lnTo>
                <a:lnTo>
                  <a:pt x="681" y="94"/>
                </a:lnTo>
                <a:lnTo>
                  <a:pt x="651" y="130"/>
                </a:lnTo>
                <a:lnTo>
                  <a:pt x="679" y="151"/>
                </a:lnTo>
                <a:lnTo>
                  <a:pt x="740" y="128"/>
                </a:lnTo>
                <a:lnTo>
                  <a:pt x="823" y="92"/>
                </a:lnTo>
                <a:lnTo>
                  <a:pt x="878" y="120"/>
                </a:lnTo>
                <a:lnTo>
                  <a:pt x="895" y="59"/>
                </a:lnTo>
                <a:lnTo>
                  <a:pt x="984" y="61"/>
                </a:lnTo>
                <a:lnTo>
                  <a:pt x="1053" y="96"/>
                </a:lnTo>
                <a:lnTo>
                  <a:pt x="1086" y="161"/>
                </a:lnTo>
                <a:lnTo>
                  <a:pt x="1110" y="216"/>
                </a:lnTo>
                <a:lnTo>
                  <a:pt x="1128" y="246"/>
                </a:lnTo>
              </a:path>
            </a:pathLst>
          </a:custGeom>
          <a:solidFill>
            <a:schemeClr val="accent4"/>
          </a:solidFill>
          <a:ln w="6350">
            <a:solidFill>
              <a:schemeClr val="bg1"/>
            </a:solidFill>
            <a:prstDash val="solid"/>
            <a:round/>
          </a:ln>
        </p:spPr>
        <p:txBody>
          <a:bodyPr lIns="91472" tIns="45736" rIns="91472" bIns="45736"/>
          <a:lstStyle/>
          <a:p>
            <a:endParaRPr lang="zh-CN" altLang="en-US"/>
          </a:p>
        </p:txBody>
      </p:sp>
      <p:sp>
        <p:nvSpPr>
          <p:cNvPr id="110" name="Freeform 92"/>
          <p:cNvSpPr/>
          <p:nvPr/>
        </p:nvSpPr>
        <p:spPr bwMode="gray">
          <a:xfrm>
            <a:off x="4889235" y="3297741"/>
            <a:ext cx="783148" cy="525584"/>
          </a:xfrm>
          <a:custGeom>
            <a:avLst/>
            <a:gdLst>
              <a:gd name="T0" fmla="*/ 81 w 987"/>
              <a:gd name="T1" fmla="*/ 0 h 663"/>
              <a:gd name="T2" fmla="*/ 88 w 987"/>
              <a:gd name="T3" fmla="*/ 3 h 663"/>
              <a:gd name="T4" fmla="*/ 96 w 987"/>
              <a:gd name="T5" fmla="*/ 5 h 663"/>
              <a:gd name="T6" fmla="*/ 103 w 987"/>
              <a:gd name="T7" fmla="*/ 2 h 663"/>
              <a:gd name="T8" fmla="*/ 111 w 987"/>
              <a:gd name="T9" fmla="*/ 0 h 663"/>
              <a:gd name="T10" fmla="*/ 119 w 987"/>
              <a:gd name="T11" fmla="*/ 5 h 663"/>
              <a:gd name="T12" fmla="*/ 125 w 987"/>
              <a:gd name="T13" fmla="*/ 15 h 663"/>
              <a:gd name="T14" fmla="*/ 126 w 987"/>
              <a:gd name="T15" fmla="*/ 24 h 663"/>
              <a:gd name="T16" fmla="*/ 128 w 987"/>
              <a:gd name="T17" fmla="*/ 32 h 663"/>
              <a:gd name="T18" fmla="*/ 133 w 987"/>
              <a:gd name="T19" fmla="*/ 37 h 663"/>
              <a:gd name="T20" fmla="*/ 141 w 987"/>
              <a:gd name="T21" fmla="*/ 39 h 663"/>
              <a:gd name="T22" fmla="*/ 149 w 987"/>
              <a:gd name="T23" fmla="*/ 38 h 663"/>
              <a:gd name="T24" fmla="*/ 154 w 987"/>
              <a:gd name="T25" fmla="*/ 33 h 663"/>
              <a:gd name="T26" fmla="*/ 160 w 987"/>
              <a:gd name="T27" fmla="*/ 24 h 663"/>
              <a:gd name="T28" fmla="*/ 167 w 987"/>
              <a:gd name="T29" fmla="*/ 15 h 663"/>
              <a:gd name="T30" fmla="*/ 175 w 987"/>
              <a:gd name="T31" fmla="*/ 6 h 663"/>
              <a:gd name="T32" fmla="*/ 184 w 987"/>
              <a:gd name="T33" fmla="*/ 2 h 663"/>
              <a:gd name="T34" fmla="*/ 191 w 987"/>
              <a:gd name="T35" fmla="*/ 4 h 663"/>
              <a:gd name="T36" fmla="*/ 200 w 987"/>
              <a:gd name="T37" fmla="*/ 9 h 663"/>
              <a:gd name="T38" fmla="*/ 212 w 987"/>
              <a:gd name="T39" fmla="*/ 11 h 663"/>
              <a:gd name="T40" fmla="*/ 224 w 987"/>
              <a:gd name="T41" fmla="*/ 9 h 663"/>
              <a:gd name="T42" fmla="*/ 234 w 987"/>
              <a:gd name="T43" fmla="*/ 7 h 663"/>
              <a:gd name="T44" fmla="*/ 241 w 987"/>
              <a:gd name="T45" fmla="*/ 5 h 663"/>
              <a:gd name="T46" fmla="*/ 246 w 987"/>
              <a:gd name="T47" fmla="*/ 5 h 663"/>
              <a:gd name="T48" fmla="*/ 246 w 987"/>
              <a:gd name="T49" fmla="*/ 12 h 663"/>
              <a:gd name="T50" fmla="*/ 245 w 987"/>
              <a:gd name="T51" fmla="*/ 23 h 663"/>
              <a:gd name="T52" fmla="*/ 243 w 987"/>
              <a:gd name="T53" fmla="*/ 31 h 663"/>
              <a:gd name="T54" fmla="*/ 237 w 987"/>
              <a:gd name="T55" fmla="*/ 32 h 663"/>
              <a:gd name="T56" fmla="*/ 231 w 987"/>
              <a:gd name="T57" fmla="*/ 31 h 663"/>
              <a:gd name="T58" fmla="*/ 225 w 987"/>
              <a:gd name="T59" fmla="*/ 32 h 663"/>
              <a:gd name="T60" fmla="*/ 216 w 987"/>
              <a:gd name="T61" fmla="*/ 41 h 663"/>
              <a:gd name="T62" fmla="*/ 205 w 987"/>
              <a:gd name="T63" fmla="*/ 49 h 663"/>
              <a:gd name="T64" fmla="*/ 198 w 987"/>
              <a:gd name="T65" fmla="*/ 51 h 663"/>
              <a:gd name="T66" fmla="*/ 191 w 987"/>
              <a:gd name="T67" fmla="*/ 52 h 663"/>
              <a:gd name="T68" fmla="*/ 189 w 987"/>
              <a:gd name="T69" fmla="*/ 55 h 663"/>
              <a:gd name="T70" fmla="*/ 191 w 987"/>
              <a:gd name="T71" fmla="*/ 63 h 663"/>
              <a:gd name="T72" fmla="*/ 190 w 987"/>
              <a:gd name="T73" fmla="*/ 72 h 663"/>
              <a:gd name="T74" fmla="*/ 185 w 987"/>
              <a:gd name="T75" fmla="*/ 77 h 663"/>
              <a:gd name="T76" fmla="*/ 177 w 987"/>
              <a:gd name="T77" fmla="*/ 79 h 663"/>
              <a:gd name="T78" fmla="*/ 171 w 987"/>
              <a:gd name="T79" fmla="*/ 79 h 663"/>
              <a:gd name="T80" fmla="*/ 170 w 987"/>
              <a:gd name="T81" fmla="*/ 84 h 663"/>
              <a:gd name="T82" fmla="*/ 170 w 987"/>
              <a:gd name="T83" fmla="*/ 93 h 663"/>
              <a:gd name="T84" fmla="*/ 168 w 987"/>
              <a:gd name="T85" fmla="*/ 101 h 663"/>
              <a:gd name="T86" fmla="*/ 163 w 987"/>
              <a:gd name="T87" fmla="*/ 106 h 663"/>
              <a:gd name="T88" fmla="*/ 157 w 987"/>
              <a:gd name="T89" fmla="*/ 111 h 663"/>
              <a:gd name="T90" fmla="*/ 155 w 987"/>
              <a:gd name="T91" fmla="*/ 118 h 663"/>
              <a:gd name="T92" fmla="*/ 152 w 987"/>
              <a:gd name="T93" fmla="*/ 123 h 663"/>
              <a:gd name="T94" fmla="*/ 139 w 987"/>
              <a:gd name="T95" fmla="*/ 127 h 663"/>
              <a:gd name="T96" fmla="*/ 129 w 987"/>
              <a:gd name="T97" fmla="*/ 143 h 663"/>
              <a:gd name="T98" fmla="*/ 106 w 987"/>
              <a:gd name="T99" fmla="*/ 148 h 663"/>
              <a:gd name="T100" fmla="*/ 89 w 987"/>
              <a:gd name="T101" fmla="*/ 156 h 663"/>
              <a:gd name="T102" fmla="*/ 66 w 987"/>
              <a:gd name="T103" fmla="*/ 144 h 663"/>
              <a:gd name="T104" fmla="*/ 52 w 987"/>
              <a:gd name="T105" fmla="*/ 160 h 663"/>
              <a:gd name="T106" fmla="*/ 13 w 987"/>
              <a:gd name="T107" fmla="*/ 152 h 663"/>
              <a:gd name="T108" fmla="*/ 0 w 987"/>
              <a:gd name="T109" fmla="*/ 140 h 663"/>
              <a:gd name="T110" fmla="*/ 14 w 987"/>
              <a:gd name="T111" fmla="*/ 98 h 663"/>
              <a:gd name="T112" fmla="*/ 8 w 987"/>
              <a:gd name="T113" fmla="*/ 78 h 663"/>
              <a:gd name="T114" fmla="*/ 26 w 987"/>
              <a:gd name="T115" fmla="*/ 45 h 663"/>
              <a:gd name="T116" fmla="*/ 50 w 987"/>
              <a:gd name="T117" fmla="*/ 22 h 663"/>
              <a:gd name="T118" fmla="*/ 80 w 987"/>
              <a:gd name="T119" fmla="*/ 0 h 663"/>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60000 65536"/>
              <a:gd name="T151" fmla="*/ 0 60000 65536"/>
              <a:gd name="T152" fmla="*/ 0 60000 65536"/>
              <a:gd name="T153" fmla="*/ 0 60000 65536"/>
              <a:gd name="T154" fmla="*/ 0 60000 65536"/>
              <a:gd name="T155" fmla="*/ 0 60000 65536"/>
              <a:gd name="T156" fmla="*/ 0 60000 65536"/>
              <a:gd name="T157" fmla="*/ 0 60000 65536"/>
              <a:gd name="T158" fmla="*/ 0 60000 65536"/>
              <a:gd name="T159" fmla="*/ 0 60000 65536"/>
              <a:gd name="T160" fmla="*/ 0 60000 65536"/>
              <a:gd name="T161" fmla="*/ 0 60000 65536"/>
              <a:gd name="T162" fmla="*/ 0 60000 65536"/>
              <a:gd name="T163" fmla="*/ 0 60000 65536"/>
              <a:gd name="T164" fmla="*/ 0 60000 65536"/>
              <a:gd name="T165" fmla="*/ 0 60000 65536"/>
              <a:gd name="T166" fmla="*/ 0 60000 65536"/>
              <a:gd name="T167" fmla="*/ 0 60000 65536"/>
              <a:gd name="T168" fmla="*/ 0 60000 65536"/>
              <a:gd name="T169" fmla="*/ 0 60000 65536"/>
              <a:gd name="T170" fmla="*/ 0 60000 65536"/>
              <a:gd name="T171" fmla="*/ 0 60000 65536"/>
              <a:gd name="T172" fmla="*/ 0 60000 65536"/>
              <a:gd name="T173" fmla="*/ 0 60000 65536"/>
              <a:gd name="T174" fmla="*/ 0 60000 65536"/>
              <a:gd name="T175" fmla="*/ 0 60000 65536"/>
              <a:gd name="T176" fmla="*/ 0 60000 65536"/>
              <a:gd name="T177" fmla="*/ 0 60000 65536"/>
              <a:gd name="T178" fmla="*/ 0 60000 65536"/>
              <a:gd name="T179" fmla="*/ 0 60000 65536"/>
              <a:gd name="T180" fmla="*/ 0 w 987"/>
              <a:gd name="T181" fmla="*/ 0 h 663"/>
              <a:gd name="T182" fmla="*/ 987 w 987"/>
              <a:gd name="T183" fmla="*/ 663 h 663"/>
            </a:gdLst>
            <a:ahLst/>
            <a:cxnLst>
              <a:cxn ang="T120">
                <a:pos x="T0" y="T1"/>
              </a:cxn>
              <a:cxn ang="T121">
                <a:pos x="T2" y="T3"/>
              </a:cxn>
              <a:cxn ang="T122">
                <a:pos x="T4" y="T5"/>
              </a:cxn>
              <a:cxn ang="T123">
                <a:pos x="T6" y="T7"/>
              </a:cxn>
              <a:cxn ang="T124">
                <a:pos x="T8" y="T9"/>
              </a:cxn>
              <a:cxn ang="T125">
                <a:pos x="T10" y="T11"/>
              </a:cxn>
              <a:cxn ang="T126">
                <a:pos x="T12" y="T13"/>
              </a:cxn>
              <a:cxn ang="T127">
                <a:pos x="T14" y="T15"/>
              </a:cxn>
              <a:cxn ang="T128">
                <a:pos x="T16" y="T17"/>
              </a:cxn>
              <a:cxn ang="T129">
                <a:pos x="T18" y="T19"/>
              </a:cxn>
              <a:cxn ang="T130">
                <a:pos x="T20" y="T21"/>
              </a:cxn>
              <a:cxn ang="T131">
                <a:pos x="T22" y="T23"/>
              </a:cxn>
              <a:cxn ang="T132">
                <a:pos x="T24" y="T25"/>
              </a:cxn>
              <a:cxn ang="T133">
                <a:pos x="T26" y="T27"/>
              </a:cxn>
              <a:cxn ang="T134">
                <a:pos x="T28" y="T29"/>
              </a:cxn>
              <a:cxn ang="T135">
                <a:pos x="T30" y="T31"/>
              </a:cxn>
              <a:cxn ang="T136">
                <a:pos x="T32" y="T33"/>
              </a:cxn>
              <a:cxn ang="T137">
                <a:pos x="T34" y="T35"/>
              </a:cxn>
              <a:cxn ang="T138">
                <a:pos x="T36" y="T37"/>
              </a:cxn>
              <a:cxn ang="T139">
                <a:pos x="T38" y="T39"/>
              </a:cxn>
              <a:cxn ang="T140">
                <a:pos x="T40" y="T41"/>
              </a:cxn>
              <a:cxn ang="T141">
                <a:pos x="T42" y="T43"/>
              </a:cxn>
              <a:cxn ang="T142">
                <a:pos x="T44" y="T45"/>
              </a:cxn>
              <a:cxn ang="T143">
                <a:pos x="T46" y="T47"/>
              </a:cxn>
              <a:cxn ang="T144">
                <a:pos x="T48" y="T49"/>
              </a:cxn>
              <a:cxn ang="T145">
                <a:pos x="T50" y="T51"/>
              </a:cxn>
              <a:cxn ang="T146">
                <a:pos x="T52" y="T53"/>
              </a:cxn>
              <a:cxn ang="T147">
                <a:pos x="T54" y="T55"/>
              </a:cxn>
              <a:cxn ang="T148">
                <a:pos x="T56" y="T57"/>
              </a:cxn>
              <a:cxn ang="T149">
                <a:pos x="T58" y="T59"/>
              </a:cxn>
              <a:cxn ang="T150">
                <a:pos x="T60" y="T61"/>
              </a:cxn>
              <a:cxn ang="T151">
                <a:pos x="T62" y="T63"/>
              </a:cxn>
              <a:cxn ang="T152">
                <a:pos x="T64" y="T65"/>
              </a:cxn>
              <a:cxn ang="T153">
                <a:pos x="T66" y="T67"/>
              </a:cxn>
              <a:cxn ang="T154">
                <a:pos x="T68" y="T69"/>
              </a:cxn>
              <a:cxn ang="T155">
                <a:pos x="T70" y="T71"/>
              </a:cxn>
              <a:cxn ang="T156">
                <a:pos x="T72" y="T73"/>
              </a:cxn>
              <a:cxn ang="T157">
                <a:pos x="T74" y="T75"/>
              </a:cxn>
              <a:cxn ang="T158">
                <a:pos x="T76" y="T77"/>
              </a:cxn>
              <a:cxn ang="T159">
                <a:pos x="T78" y="T79"/>
              </a:cxn>
              <a:cxn ang="T160">
                <a:pos x="T80" y="T81"/>
              </a:cxn>
              <a:cxn ang="T161">
                <a:pos x="T82" y="T83"/>
              </a:cxn>
              <a:cxn ang="T162">
                <a:pos x="T84" y="T85"/>
              </a:cxn>
              <a:cxn ang="T163">
                <a:pos x="T86" y="T87"/>
              </a:cxn>
              <a:cxn ang="T164">
                <a:pos x="T88" y="T89"/>
              </a:cxn>
              <a:cxn ang="T165">
                <a:pos x="T90" y="T91"/>
              </a:cxn>
              <a:cxn ang="T166">
                <a:pos x="T92" y="T93"/>
              </a:cxn>
              <a:cxn ang="T167">
                <a:pos x="T94" y="T95"/>
              </a:cxn>
              <a:cxn ang="T168">
                <a:pos x="T96" y="T97"/>
              </a:cxn>
              <a:cxn ang="T169">
                <a:pos x="T98" y="T99"/>
              </a:cxn>
              <a:cxn ang="T170">
                <a:pos x="T100" y="T101"/>
              </a:cxn>
              <a:cxn ang="T171">
                <a:pos x="T102" y="T103"/>
              </a:cxn>
              <a:cxn ang="T172">
                <a:pos x="T104" y="T105"/>
              </a:cxn>
              <a:cxn ang="T173">
                <a:pos x="T106" y="T107"/>
              </a:cxn>
              <a:cxn ang="T174">
                <a:pos x="T108" y="T109"/>
              </a:cxn>
              <a:cxn ang="T175">
                <a:pos x="T110" y="T111"/>
              </a:cxn>
              <a:cxn ang="T176">
                <a:pos x="T112" y="T113"/>
              </a:cxn>
              <a:cxn ang="T177">
                <a:pos x="T114" y="T115"/>
              </a:cxn>
              <a:cxn ang="T178">
                <a:pos x="T116" y="T117"/>
              </a:cxn>
              <a:cxn ang="T179">
                <a:pos x="T118" y="T119"/>
              </a:cxn>
            </a:cxnLst>
            <a:rect l="T180" t="T181" r="T182" b="T183"/>
            <a:pathLst>
              <a:path w="987" h="663">
                <a:moveTo>
                  <a:pt x="323" y="0"/>
                </a:moveTo>
                <a:lnTo>
                  <a:pt x="327" y="2"/>
                </a:lnTo>
                <a:lnTo>
                  <a:pt x="339" y="7"/>
                </a:lnTo>
                <a:lnTo>
                  <a:pt x="353" y="13"/>
                </a:lnTo>
                <a:lnTo>
                  <a:pt x="369" y="19"/>
                </a:lnTo>
                <a:lnTo>
                  <a:pt x="384" y="21"/>
                </a:lnTo>
                <a:lnTo>
                  <a:pt x="398" y="19"/>
                </a:lnTo>
                <a:lnTo>
                  <a:pt x="414" y="9"/>
                </a:lnTo>
                <a:lnTo>
                  <a:pt x="432" y="2"/>
                </a:lnTo>
                <a:lnTo>
                  <a:pt x="447" y="2"/>
                </a:lnTo>
                <a:lnTo>
                  <a:pt x="463" y="7"/>
                </a:lnTo>
                <a:lnTo>
                  <a:pt x="479" y="23"/>
                </a:lnTo>
                <a:lnTo>
                  <a:pt x="493" y="43"/>
                </a:lnTo>
                <a:lnTo>
                  <a:pt x="500" y="63"/>
                </a:lnTo>
                <a:lnTo>
                  <a:pt x="504" y="82"/>
                </a:lnTo>
                <a:lnTo>
                  <a:pt x="504" y="98"/>
                </a:lnTo>
                <a:lnTo>
                  <a:pt x="508" y="114"/>
                </a:lnTo>
                <a:lnTo>
                  <a:pt x="512" y="129"/>
                </a:lnTo>
                <a:lnTo>
                  <a:pt x="522" y="143"/>
                </a:lnTo>
                <a:lnTo>
                  <a:pt x="534" y="151"/>
                </a:lnTo>
                <a:lnTo>
                  <a:pt x="550" y="155"/>
                </a:lnTo>
                <a:lnTo>
                  <a:pt x="567" y="157"/>
                </a:lnTo>
                <a:lnTo>
                  <a:pt x="585" y="157"/>
                </a:lnTo>
                <a:lnTo>
                  <a:pt x="599" y="153"/>
                </a:lnTo>
                <a:lnTo>
                  <a:pt x="609" y="147"/>
                </a:lnTo>
                <a:lnTo>
                  <a:pt x="617" y="133"/>
                </a:lnTo>
                <a:lnTo>
                  <a:pt x="628" y="116"/>
                </a:lnTo>
                <a:lnTo>
                  <a:pt x="642" y="96"/>
                </a:lnTo>
                <a:lnTo>
                  <a:pt x="656" y="76"/>
                </a:lnTo>
                <a:lnTo>
                  <a:pt x="668" y="61"/>
                </a:lnTo>
                <a:lnTo>
                  <a:pt x="683" y="43"/>
                </a:lnTo>
                <a:lnTo>
                  <a:pt x="703" y="27"/>
                </a:lnTo>
                <a:lnTo>
                  <a:pt x="723" y="15"/>
                </a:lnTo>
                <a:lnTo>
                  <a:pt x="737" y="9"/>
                </a:lnTo>
                <a:lnTo>
                  <a:pt x="748" y="11"/>
                </a:lnTo>
                <a:lnTo>
                  <a:pt x="764" y="19"/>
                </a:lnTo>
                <a:lnTo>
                  <a:pt x="782" y="27"/>
                </a:lnTo>
                <a:lnTo>
                  <a:pt x="802" y="37"/>
                </a:lnTo>
                <a:lnTo>
                  <a:pt x="823" y="45"/>
                </a:lnTo>
                <a:lnTo>
                  <a:pt x="851" y="47"/>
                </a:lnTo>
                <a:lnTo>
                  <a:pt x="874" y="43"/>
                </a:lnTo>
                <a:lnTo>
                  <a:pt x="896" y="37"/>
                </a:lnTo>
                <a:lnTo>
                  <a:pt x="920" y="33"/>
                </a:lnTo>
                <a:lnTo>
                  <a:pt x="937" y="29"/>
                </a:lnTo>
                <a:lnTo>
                  <a:pt x="953" y="25"/>
                </a:lnTo>
                <a:lnTo>
                  <a:pt x="967" y="21"/>
                </a:lnTo>
                <a:lnTo>
                  <a:pt x="979" y="19"/>
                </a:lnTo>
                <a:lnTo>
                  <a:pt x="985" y="21"/>
                </a:lnTo>
                <a:lnTo>
                  <a:pt x="987" y="31"/>
                </a:lnTo>
                <a:lnTo>
                  <a:pt x="987" y="51"/>
                </a:lnTo>
                <a:lnTo>
                  <a:pt x="985" y="70"/>
                </a:lnTo>
                <a:lnTo>
                  <a:pt x="983" y="92"/>
                </a:lnTo>
                <a:lnTo>
                  <a:pt x="979" y="112"/>
                </a:lnTo>
                <a:lnTo>
                  <a:pt x="973" y="124"/>
                </a:lnTo>
                <a:lnTo>
                  <a:pt x="963" y="128"/>
                </a:lnTo>
                <a:lnTo>
                  <a:pt x="951" y="128"/>
                </a:lnTo>
                <a:lnTo>
                  <a:pt x="937" y="126"/>
                </a:lnTo>
                <a:lnTo>
                  <a:pt x="926" y="124"/>
                </a:lnTo>
                <a:lnTo>
                  <a:pt x="912" y="126"/>
                </a:lnTo>
                <a:lnTo>
                  <a:pt x="902" y="131"/>
                </a:lnTo>
                <a:lnTo>
                  <a:pt x="886" y="147"/>
                </a:lnTo>
                <a:lnTo>
                  <a:pt x="865" y="167"/>
                </a:lnTo>
                <a:lnTo>
                  <a:pt x="843" y="185"/>
                </a:lnTo>
                <a:lnTo>
                  <a:pt x="821" y="198"/>
                </a:lnTo>
                <a:lnTo>
                  <a:pt x="807" y="204"/>
                </a:lnTo>
                <a:lnTo>
                  <a:pt x="792" y="206"/>
                </a:lnTo>
                <a:lnTo>
                  <a:pt x="778" y="206"/>
                </a:lnTo>
                <a:lnTo>
                  <a:pt x="766" y="208"/>
                </a:lnTo>
                <a:lnTo>
                  <a:pt x="760" y="212"/>
                </a:lnTo>
                <a:lnTo>
                  <a:pt x="758" y="222"/>
                </a:lnTo>
                <a:lnTo>
                  <a:pt x="762" y="236"/>
                </a:lnTo>
                <a:lnTo>
                  <a:pt x="764" y="253"/>
                </a:lnTo>
                <a:lnTo>
                  <a:pt x="764" y="271"/>
                </a:lnTo>
                <a:lnTo>
                  <a:pt x="760" y="289"/>
                </a:lnTo>
                <a:lnTo>
                  <a:pt x="754" y="303"/>
                </a:lnTo>
                <a:lnTo>
                  <a:pt x="743" y="311"/>
                </a:lnTo>
                <a:lnTo>
                  <a:pt x="725" y="316"/>
                </a:lnTo>
                <a:lnTo>
                  <a:pt x="709" y="316"/>
                </a:lnTo>
                <a:lnTo>
                  <a:pt x="695" y="316"/>
                </a:lnTo>
                <a:lnTo>
                  <a:pt x="685" y="318"/>
                </a:lnTo>
                <a:lnTo>
                  <a:pt x="682" y="326"/>
                </a:lnTo>
                <a:lnTo>
                  <a:pt x="682" y="338"/>
                </a:lnTo>
                <a:lnTo>
                  <a:pt x="682" y="356"/>
                </a:lnTo>
                <a:lnTo>
                  <a:pt x="682" y="374"/>
                </a:lnTo>
                <a:lnTo>
                  <a:pt x="680" y="391"/>
                </a:lnTo>
                <a:lnTo>
                  <a:pt x="674" y="405"/>
                </a:lnTo>
                <a:lnTo>
                  <a:pt x="668" y="415"/>
                </a:lnTo>
                <a:lnTo>
                  <a:pt x="654" y="425"/>
                </a:lnTo>
                <a:lnTo>
                  <a:pt x="640" y="433"/>
                </a:lnTo>
                <a:lnTo>
                  <a:pt x="630" y="444"/>
                </a:lnTo>
                <a:lnTo>
                  <a:pt x="626" y="458"/>
                </a:lnTo>
                <a:lnTo>
                  <a:pt x="622" y="474"/>
                </a:lnTo>
                <a:lnTo>
                  <a:pt x="617" y="486"/>
                </a:lnTo>
                <a:lnTo>
                  <a:pt x="609" y="494"/>
                </a:lnTo>
                <a:lnTo>
                  <a:pt x="605" y="496"/>
                </a:lnTo>
                <a:lnTo>
                  <a:pt x="558" y="511"/>
                </a:lnTo>
                <a:lnTo>
                  <a:pt x="546" y="572"/>
                </a:lnTo>
                <a:lnTo>
                  <a:pt x="518" y="572"/>
                </a:lnTo>
                <a:lnTo>
                  <a:pt x="461" y="598"/>
                </a:lnTo>
                <a:lnTo>
                  <a:pt x="424" y="594"/>
                </a:lnTo>
                <a:lnTo>
                  <a:pt x="412" y="620"/>
                </a:lnTo>
                <a:lnTo>
                  <a:pt x="357" y="627"/>
                </a:lnTo>
                <a:lnTo>
                  <a:pt x="327" y="643"/>
                </a:lnTo>
                <a:lnTo>
                  <a:pt x="266" y="578"/>
                </a:lnTo>
                <a:lnTo>
                  <a:pt x="229" y="596"/>
                </a:lnTo>
                <a:lnTo>
                  <a:pt x="209" y="643"/>
                </a:lnTo>
                <a:lnTo>
                  <a:pt x="105" y="663"/>
                </a:lnTo>
                <a:lnTo>
                  <a:pt x="54" y="610"/>
                </a:lnTo>
                <a:lnTo>
                  <a:pt x="4" y="612"/>
                </a:lnTo>
                <a:lnTo>
                  <a:pt x="0" y="562"/>
                </a:lnTo>
                <a:lnTo>
                  <a:pt x="69" y="482"/>
                </a:lnTo>
                <a:lnTo>
                  <a:pt x="59" y="395"/>
                </a:lnTo>
                <a:lnTo>
                  <a:pt x="28" y="350"/>
                </a:lnTo>
                <a:lnTo>
                  <a:pt x="32" y="313"/>
                </a:lnTo>
                <a:lnTo>
                  <a:pt x="87" y="265"/>
                </a:lnTo>
                <a:lnTo>
                  <a:pt x="107" y="181"/>
                </a:lnTo>
                <a:lnTo>
                  <a:pt x="168" y="143"/>
                </a:lnTo>
                <a:lnTo>
                  <a:pt x="201" y="88"/>
                </a:lnTo>
                <a:lnTo>
                  <a:pt x="266" y="84"/>
                </a:lnTo>
                <a:lnTo>
                  <a:pt x="323" y="0"/>
                </a:lnTo>
              </a:path>
            </a:pathLst>
          </a:custGeom>
          <a:solidFill>
            <a:schemeClr val="accent2"/>
          </a:solidFill>
          <a:ln w="6350">
            <a:solidFill>
              <a:schemeClr val="bg1"/>
            </a:solidFill>
            <a:prstDash val="solid"/>
            <a:round/>
          </a:ln>
        </p:spPr>
        <p:txBody>
          <a:bodyPr lIns="91472" tIns="45736" rIns="91472" bIns="45736"/>
          <a:lstStyle/>
          <a:p>
            <a:endParaRPr lang="zh-CN" altLang="en-US"/>
          </a:p>
        </p:txBody>
      </p:sp>
      <p:sp>
        <p:nvSpPr>
          <p:cNvPr id="111" name="Freeform 100"/>
          <p:cNvSpPr/>
          <p:nvPr/>
        </p:nvSpPr>
        <p:spPr bwMode="gray">
          <a:xfrm>
            <a:off x="5194233" y="2491104"/>
            <a:ext cx="683069" cy="681196"/>
          </a:xfrm>
          <a:custGeom>
            <a:avLst/>
            <a:gdLst>
              <a:gd name="T0" fmla="*/ 182 w 860"/>
              <a:gd name="T1" fmla="*/ 145 h 858"/>
              <a:gd name="T2" fmla="*/ 179 w 860"/>
              <a:gd name="T3" fmla="*/ 149 h 858"/>
              <a:gd name="T4" fmla="*/ 174 w 860"/>
              <a:gd name="T5" fmla="*/ 152 h 858"/>
              <a:gd name="T6" fmla="*/ 166 w 860"/>
              <a:gd name="T7" fmla="*/ 154 h 858"/>
              <a:gd name="T8" fmla="*/ 156 w 860"/>
              <a:gd name="T9" fmla="*/ 157 h 858"/>
              <a:gd name="T10" fmla="*/ 149 w 860"/>
              <a:gd name="T11" fmla="*/ 163 h 858"/>
              <a:gd name="T12" fmla="*/ 140 w 860"/>
              <a:gd name="T13" fmla="*/ 170 h 858"/>
              <a:gd name="T14" fmla="*/ 133 w 860"/>
              <a:gd name="T15" fmla="*/ 176 h 858"/>
              <a:gd name="T16" fmla="*/ 129 w 860"/>
              <a:gd name="T17" fmla="*/ 180 h 858"/>
              <a:gd name="T18" fmla="*/ 123 w 860"/>
              <a:gd name="T19" fmla="*/ 186 h 858"/>
              <a:gd name="T20" fmla="*/ 119 w 860"/>
              <a:gd name="T21" fmla="*/ 194 h 858"/>
              <a:gd name="T22" fmla="*/ 113 w 860"/>
              <a:gd name="T23" fmla="*/ 201 h 858"/>
              <a:gd name="T24" fmla="*/ 107 w 860"/>
              <a:gd name="T25" fmla="*/ 204 h 858"/>
              <a:gd name="T26" fmla="*/ 103 w 860"/>
              <a:gd name="T27" fmla="*/ 208 h 858"/>
              <a:gd name="T28" fmla="*/ 95 w 860"/>
              <a:gd name="T29" fmla="*/ 213 h 858"/>
              <a:gd name="T30" fmla="*/ 89 w 860"/>
              <a:gd name="T31" fmla="*/ 215 h 858"/>
              <a:gd name="T32" fmla="*/ 88 w 860"/>
              <a:gd name="T33" fmla="*/ 210 h 858"/>
              <a:gd name="T34" fmla="*/ 92 w 860"/>
              <a:gd name="T35" fmla="*/ 204 h 858"/>
              <a:gd name="T36" fmla="*/ 98 w 860"/>
              <a:gd name="T37" fmla="*/ 198 h 858"/>
              <a:gd name="T38" fmla="*/ 103 w 860"/>
              <a:gd name="T39" fmla="*/ 191 h 858"/>
              <a:gd name="T40" fmla="*/ 101 w 860"/>
              <a:gd name="T41" fmla="*/ 187 h 858"/>
              <a:gd name="T42" fmla="*/ 95 w 860"/>
              <a:gd name="T43" fmla="*/ 184 h 858"/>
              <a:gd name="T44" fmla="*/ 91 w 860"/>
              <a:gd name="T45" fmla="*/ 179 h 858"/>
              <a:gd name="T46" fmla="*/ 93 w 860"/>
              <a:gd name="T47" fmla="*/ 170 h 858"/>
              <a:gd name="T48" fmla="*/ 100 w 860"/>
              <a:gd name="T49" fmla="*/ 159 h 858"/>
              <a:gd name="T50" fmla="*/ 107 w 860"/>
              <a:gd name="T51" fmla="*/ 148 h 858"/>
              <a:gd name="T52" fmla="*/ 110 w 860"/>
              <a:gd name="T53" fmla="*/ 140 h 858"/>
              <a:gd name="T54" fmla="*/ 110 w 860"/>
              <a:gd name="T55" fmla="*/ 135 h 858"/>
              <a:gd name="T56" fmla="*/ 105 w 860"/>
              <a:gd name="T57" fmla="*/ 129 h 858"/>
              <a:gd name="T58" fmla="*/ 99 w 860"/>
              <a:gd name="T59" fmla="*/ 123 h 858"/>
              <a:gd name="T60" fmla="*/ 94 w 860"/>
              <a:gd name="T61" fmla="*/ 122 h 858"/>
              <a:gd name="T62" fmla="*/ 87 w 860"/>
              <a:gd name="T63" fmla="*/ 123 h 858"/>
              <a:gd name="T64" fmla="*/ 78 w 860"/>
              <a:gd name="T65" fmla="*/ 123 h 858"/>
              <a:gd name="T66" fmla="*/ 74 w 860"/>
              <a:gd name="T67" fmla="*/ 124 h 858"/>
              <a:gd name="T68" fmla="*/ 70 w 860"/>
              <a:gd name="T69" fmla="*/ 134 h 858"/>
              <a:gd name="T70" fmla="*/ 66 w 860"/>
              <a:gd name="T71" fmla="*/ 145 h 858"/>
              <a:gd name="T72" fmla="*/ 60 w 860"/>
              <a:gd name="T73" fmla="*/ 152 h 858"/>
              <a:gd name="T74" fmla="*/ 53 w 860"/>
              <a:gd name="T75" fmla="*/ 163 h 858"/>
              <a:gd name="T76" fmla="*/ 46 w 860"/>
              <a:gd name="T77" fmla="*/ 169 h 858"/>
              <a:gd name="T78" fmla="*/ 41 w 860"/>
              <a:gd name="T79" fmla="*/ 172 h 858"/>
              <a:gd name="T80" fmla="*/ 34 w 860"/>
              <a:gd name="T81" fmla="*/ 167 h 858"/>
              <a:gd name="T82" fmla="*/ 14 w 860"/>
              <a:gd name="T83" fmla="*/ 147 h 858"/>
              <a:gd name="T84" fmla="*/ 5 w 860"/>
              <a:gd name="T85" fmla="*/ 127 h 858"/>
              <a:gd name="T86" fmla="*/ 7 w 860"/>
              <a:gd name="T87" fmla="*/ 101 h 858"/>
              <a:gd name="T88" fmla="*/ 3 w 860"/>
              <a:gd name="T89" fmla="*/ 79 h 858"/>
              <a:gd name="T90" fmla="*/ 21 w 860"/>
              <a:gd name="T91" fmla="*/ 80 h 858"/>
              <a:gd name="T92" fmla="*/ 43 w 860"/>
              <a:gd name="T93" fmla="*/ 78 h 858"/>
              <a:gd name="T94" fmla="*/ 69 w 860"/>
              <a:gd name="T95" fmla="*/ 53 h 858"/>
              <a:gd name="T96" fmla="*/ 94 w 860"/>
              <a:gd name="T97" fmla="*/ 44 h 858"/>
              <a:gd name="T98" fmla="*/ 108 w 860"/>
              <a:gd name="T99" fmla="*/ 37 h 858"/>
              <a:gd name="T100" fmla="*/ 131 w 860"/>
              <a:gd name="T101" fmla="*/ 12 h 858"/>
              <a:gd name="T102" fmla="*/ 149 w 860"/>
              <a:gd name="T103" fmla="*/ 6 h 858"/>
              <a:gd name="T104" fmla="*/ 182 w 860"/>
              <a:gd name="T105" fmla="*/ 30 h 858"/>
              <a:gd name="T106" fmla="*/ 194 w 860"/>
              <a:gd name="T107" fmla="*/ 60 h 858"/>
              <a:gd name="T108" fmla="*/ 215 w 860"/>
              <a:gd name="T109" fmla="*/ 101 h 858"/>
              <a:gd name="T110" fmla="*/ 183 w 860"/>
              <a:gd name="T111" fmla="*/ 134 h 858"/>
              <a:gd name="T112" fmla="*/ 0 60000 65536"/>
              <a:gd name="T113" fmla="*/ 0 60000 65536"/>
              <a:gd name="T114" fmla="*/ 0 60000 65536"/>
              <a:gd name="T115" fmla="*/ 0 60000 65536"/>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60000 65536"/>
              <a:gd name="T151" fmla="*/ 0 60000 65536"/>
              <a:gd name="T152" fmla="*/ 0 60000 65536"/>
              <a:gd name="T153" fmla="*/ 0 60000 65536"/>
              <a:gd name="T154" fmla="*/ 0 60000 65536"/>
              <a:gd name="T155" fmla="*/ 0 60000 65536"/>
              <a:gd name="T156" fmla="*/ 0 60000 65536"/>
              <a:gd name="T157" fmla="*/ 0 60000 65536"/>
              <a:gd name="T158" fmla="*/ 0 60000 65536"/>
              <a:gd name="T159" fmla="*/ 0 60000 65536"/>
              <a:gd name="T160" fmla="*/ 0 60000 65536"/>
              <a:gd name="T161" fmla="*/ 0 60000 65536"/>
              <a:gd name="T162" fmla="*/ 0 60000 65536"/>
              <a:gd name="T163" fmla="*/ 0 60000 65536"/>
              <a:gd name="T164" fmla="*/ 0 60000 65536"/>
              <a:gd name="T165" fmla="*/ 0 60000 65536"/>
              <a:gd name="T166" fmla="*/ 0 60000 65536"/>
              <a:gd name="T167" fmla="*/ 0 60000 65536"/>
              <a:gd name="T168" fmla="*/ 0 w 860"/>
              <a:gd name="T169" fmla="*/ 0 h 858"/>
              <a:gd name="T170" fmla="*/ 860 w 860"/>
              <a:gd name="T171" fmla="*/ 858 h 858"/>
            </a:gdLst>
            <a:ahLst/>
            <a:cxnLst>
              <a:cxn ang="T112">
                <a:pos x="T0" y="T1"/>
              </a:cxn>
              <a:cxn ang="T113">
                <a:pos x="T2" y="T3"/>
              </a:cxn>
              <a:cxn ang="T114">
                <a:pos x="T4" y="T5"/>
              </a:cxn>
              <a:cxn ang="T115">
                <a:pos x="T6" y="T7"/>
              </a:cxn>
              <a:cxn ang="T116">
                <a:pos x="T8" y="T9"/>
              </a:cxn>
              <a:cxn ang="T117">
                <a:pos x="T10" y="T11"/>
              </a:cxn>
              <a:cxn ang="T118">
                <a:pos x="T12" y="T13"/>
              </a:cxn>
              <a:cxn ang="T119">
                <a:pos x="T14" y="T15"/>
              </a:cxn>
              <a:cxn ang="T120">
                <a:pos x="T16" y="T17"/>
              </a:cxn>
              <a:cxn ang="T121">
                <a:pos x="T18" y="T19"/>
              </a:cxn>
              <a:cxn ang="T122">
                <a:pos x="T20" y="T21"/>
              </a:cxn>
              <a:cxn ang="T123">
                <a:pos x="T22" y="T23"/>
              </a:cxn>
              <a:cxn ang="T124">
                <a:pos x="T24" y="T25"/>
              </a:cxn>
              <a:cxn ang="T125">
                <a:pos x="T26" y="T27"/>
              </a:cxn>
              <a:cxn ang="T126">
                <a:pos x="T28" y="T29"/>
              </a:cxn>
              <a:cxn ang="T127">
                <a:pos x="T30" y="T31"/>
              </a:cxn>
              <a:cxn ang="T128">
                <a:pos x="T32" y="T33"/>
              </a:cxn>
              <a:cxn ang="T129">
                <a:pos x="T34" y="T35"/>
              </a:cxn>
              <a:cxn ang="T130">
                <a:pos x="T36" y="T37"/>
              </a:cxn>
              <a:cxn ang="T131">
                <a:pos x="T38" y="T39"/>
              </a:cxn>
              <a:cxn ang="T132">
                <a:pos x="T40" y="T41"/>
              </a:cxn>
              <a:cxn ang="T133">
                <a:pos x="T42" y="T43"/>
              </a:cxn>
              <a:cxn ang="T134">
                <a:pos x="T44" y="T45"/>
              </a:cxn>
              <a:cxn ang="T135">
                <a:pos x="T46" y="T47"/>
              </a:cxn>
              <a:cxn ang="T136">
                <a:pos x="T48" y="T49"/>
              </a:cxn>
              <a:cxn ang="T137">
                <a:pos x="T50" y="T51"/>
              </a:cxn>
              <a:cxn ang="T138">
                <a:pos x="T52" y="T53"/>
              </a:cxn>
              <a:cxn ang="T139">
                <a:pos x="T54" y="T55"/>
              </a:cxn>
              <a:cxn ang="T140">
                <a:pos x="T56" y="T57"/>
              </a:cxn>
              <a:cxn ang="T141">
                <a:pos x="T58" y="T59"/>
              </a:cxn>
              <a:cxn ang="T142">
                <a:pos x="T60" y="T61"/>
              </a:cxn>
              <a:cxn ang="T143">
                <a:pos x="T62" y="T63"/>
              </a:cxn>
              <a:cxn ang="T144">
                <a:pos x="T64" y="T65"/>
              </a:cxn>
              <a:cxn ang="T145">
                <a:pos x="T66" y="T67"/>
              </a:cxn>
              <a:cxn ang="T146">
                <a:pos x="T68" y="T69"/>
              </a:cxn>
              <a:cxn ang="T147">
                <a:pos x="T70" y="T71"/>
              </a:cxn>
              <a:cxn ang="T148">
                <a:pos x="T72" y="T73"/>
              </a:cxn>
              <a:cxn ang="T149">
                <a:pos x="T74" y="T75"/>
              </a:cxn>
              <a:cxn ang="T150">
                <a:pos x="T76" y="T77"/>
              </a:cxn>
              <a:cxn ang="T151">
                <a:pos x="T78" y="T79"/>
              </a:cxn>
              <a:cxn ang="T152">
                <a:pos x="T80" y="T81"/>
              </a:cxn>
              <a:cxn ang="T153">
                <a:pos x="T82" y="T83"/>
              </a:cxn>
              <a:cxn ang="T154">
                <a:pos x="T84" y="T85"/>
              </a:cxn>
              <a:cxn ang="T155">
                <a:pos x="T86" y="T87"/>
              </a:cxn>
              <a:cxn ang="T156">
                <a:pos x="T88" y="T89"/>
              </a:cxn>
              <a:cxn ang="T157">
                <a:pos x="T90" y="T91"/>
              </a:cxn>
              <a:cxn ang="T158">
                <a:pos x="T92" y="T93"/>
              </a:cxn>
              <a:cxn ang="T159">
                <a:pos x="T94" y="T95"/>
              </a:cxn>
              <a:cxn ang="T160">
                <a:pos x="T96" y="T97"/>
              </a:cxn>
              <a:cxn ang="T161">
                <a:pos x="T98" y="T99"/>
              </a:cxn>
              <a:cxn ang="T162">
                <a:pos x="T100" y="T101"/>
              </a:cxn>
              <a:cxn ang="T163">
                <a:pos x="T102" y="T103"/>
              </a:cxn>
              <a:cxn ang="T164">
                <a:pos x="T104" y="T105"/>
              </a:cxn>
              <a:cxn ang="T165">
                <a:pos x="T106" y="T107"/>
              </a:cxn>
              <a:cxn ang="T166">
                <a:pos x="T108" y="T109"/>
              </a:cxn>
              <a:cxn ang="T167">
                <a:pos x="T110" y="T111"/>
              </a:cxn>
            </a:cxnLst>
            <a:rect l="T168" t="T169" r="T170" b="T171"/>
            <a:pathLst>
              <a:path w="860" h="858">
                <a:moveTo>
                  <a:pt x="725" y="575"/>
                </a:moveTo>
                <a:lnTo>
                  <a:pt x="725" y="579"/>
                </a:lnTo>
                <a:lnTo>
                  <a:pt x="719" y="585"/>
                </a:lnTo>
                <a:lnTo>
                  <a:pt x="713" y="594"/>
                </a:lnTo>
                <a:lnTo>
                  <a:pt x="705" y="604"/>
                </a:lnTo>
                <a:lnTo>
                  <a:pt x="695" y="608"/>
                </a:lnTo>
                <a:lnTo>
                  <a:pt x="681" y="610"/>
                </a:lnTo>
                <a:lnTo>
                  <a:pt x="664" y="614"/>
                </a:lnTo>
                <a:lnTo>
                  <a:pt x="642" y="618"/>
                </a:lnTo>
                <a:lnTo>
                  <a:pt x="622" y="626"/>
                </a:lnTo>
                <a:lnTo>
                  <a:pt x="607" y="638"/>
                </a:lnTo>
                <a:lnTo>
                  <a:pt x="593" y="651"/>
                </a:lnTo>
                <a:lnTo>
                  <a:pt x="577" y="665"/>
                </a:lnTo>
                <a:lnTo>
                  <a:pt x="559" y="679"/>
                </a:lnTo>
                <a:lnTo>
                  <a:pt x="544" y="693"/>
                </a:lnTo>
                <a:lnTo>
                  <a:pt x="530" y="703"/>
                </a:lnTo>
                <a:lnTo>
                  <a:pt x="522" y="711"/>
                </a:lnTo>
                <a:lnTo>
                  <a:pt x="514" y="718"/>
                </a:lnTo>
                <a:lnTo>
                  <a:pt x="502" y="730"/>
                </a:lnTo>
                <a:lnTo>
                  <a:pt x="492" y="744"/>
                </a:lnTo>
                <a:lnTo>
                  <a:pt x="481" y="760"/>
                </a:lnTo>
                <a:lnTo>
                  <a:pt x="475" y="774"/>
                </a:lnTo>
                <a:lnTo>
                  <a:pt x="465" y="789"/>
                </a:lnTo>
                <a:lnTo>
                  <a:pt x="451" y="801"/>
                </a:lnTo>
                <a:lnTo>
                  <a:pt x="437" y="809"/>
                </a:lnTo>
                <a:lnTo>
                  <a:pt x="427" y="815"/>
                </a:lnTo>
                <a:lnTo>
                  <a:pt x="422" y="823"/>
                </a:lnTo>
                <a:lnTo>
                  <a:pt x="410" y="831"/>
                </a:lnTo>
                <a:lnTo>
                  <a:pt x="394" y="840"/>
                </a:lnTo>
                <a:lnTo>
                  <a:pt x="380" y="850"/>
                </a:lnTo>
                <a:lnTo>
                  <a:pt x="364" y="856"/>
                </a:lnTo>
                <a:lnTo>
                  <a:pt x="355" y="858"/>
                </a:lnTo>
                <a:lnTo>
                  <a:pt x="349" y="854"/>
                </a:lnTo>
                <a:lnTo>
                  <a:pt x="349" y="838"/>
                </a:lnTo>
                <a:lnTo>
                  <a:pt x="355" y="827"/>
                </a:lnTo>
                <a:lnTo>
                  <a:pt x="366" y="815"/>
                </a:lnTo>
                <a:lnTo>
                  <a:pt x="380" y="801"/>
                </a:lnTo>
                <a:lnTo>
                  <a:pt x="392" y="789"/>
                </a:lnTo>
                <a:lnTo>
                  <a:pt x="404" y="775"/>
                </a:lnTo>
                <a:lnTo>
                  <a:pt x="410" y="764"/>
                </a:lnTo>
                <a:lnTo>
                  <a:pt x="410" y="754"/>
                </a:lnTo>
                <a:lnTo>
                  <a:pt x="404" y="748"/>
                </a:lnTo>
                <a:lnTo>
                  <a:pt x="392" y="742"/>
                </a:lnTo>
                <a:lnTo>
                  <a:pt x="380" y="734"/>
                </a:lnTo>
                <a:lnTo>
                  <a:pt x="370" y="726"/>
                </a:lnTo>
                <a:lnTo>
                  <a:pt x="364" y="716"/>
                </a:lnTo>
                <a:lnTo>
                  <a:pt x="364" y="699"/>
                </a:lnTo>
                <a:lnTo>
                  <a:pt x="372" y="679"/>
                </a:lnTo>
                <a:lnTo>
                  <a:pt x="382" y="661"/>
                </a:lnTo>
                <a:lnTo>
                  <a:pt x="400" y="636"/>
                </a:lnTo>
                <a:lnTo>
                  <a:pt x="418" y="608"/>
                </a:lnTo>
                <a:lnTo>
                  <a:pt x="425" y="592"/>
                </a:lnTo>
                <a:lnTo>
                  <a:pt x="433" y="575"/>
                </a:lnTo>
                <a:lnTo>
                  <a:pt x="441" y="559"/>
                </a:lnTo>
                <a:lnTo>
                  <a:pt x="443" y="547"/>
                </a:lnTo>
                <a:lnTo>
                  <a:pt x="439" y="537"/>
                </a:lnTo>
                <a:lnTo>
                  <a:pt x="429" y="526"/>
                </a:lnTo>
                <a:lnTo>
                  <a:pt x="418" y="514"/>
                </a:lnTo>
                <a:lnTo>
                  <a:pt x="404" y="502"/>
                </a:lnTo>
                <a:lnTo>
                  <a:pt x="394" y="494"/>
                </a:lnTo>
                <a:lnTo>
                  <a:pt x="384" y="490"/>
                </a:lnTo>
                <a:lnTo>
                  <a:pt x="374" y="490"/>
                </a:lnTo>
                <a:lnTo>
                  <a:pt x="362" y="492"/>
                </a:lnTo>
                <a:lnTo>
                  <a:pt x="345" y="494"/>
                </a:lnTo>
                <a:lnTo>
                  <a:pt x="325" y="494"/>
                </a:lnTo>
                <a:lnTo>
                  <a:pt x="311" y="492"/>
                </a:lnTo>
                <a:lnTo>
                  <a:pt x="301" y="492"/>
                </a:lnTo>
                <a:lnTo>
                  <a:pt x="294" y="498"/>
                </a:lnTo>
                <a:lnTo>
                  <a:pt x="286" y="512"/>
                </a:lnTo>
                <a:lnTo>
                  <a:pt x="280" y="533"/>
                </a:lnTo>
                <a:lnTo>
                  <a:pt x="272" y="557"/>
                </a:lnTo>
                <a:lnTo>
                  <a:pt x="264" y="577"/>
                </a:lnTo>
                <a:lnTo>
                  <a:pt x="254" y="592"/>
                </a:lnTo>
                <a:lnTo>
                  <a:pt x="242" y="608"/>
                </a:lnTo>
                <a:lnTo>
                  <a:pt x="227" y="630"/>
                </a:lnTo>
                <a:lnTo>
                  <a:pt x="211" y="650"/>
                </a:lnTo>
                <a:lnTo>
                  <a:pt x="197" y="663"/>
                </a:lnTo>
                <a:lnTo>
                  <a:pt x="183" y="673"/>
                </a:lnTo>
                <a:lnTo>
                  <a:pt x="172" y="681"/>
                </a:lnTo>
                <a:lnTo>
                  <a:pt x="162" y="687"/>
                </a:lnTo>
                <a:lnTo>
                  <a:pt x="158" y="691"/>
                </a:lnTo>
                <a:lnTo>
                  <a:pt x="134" y="667"/>
                </a:lnTo>
                <a:lnTo>
                  <a:pt x="103" y="620"/>
                </a:lnTo>
                <a:lnTo>
                  <a:pt x="55" y="587"/>
                </a:lnTo>
                <a:lnTo>
                  <a:pt x="0" y="569"/>
                </a:lnTo>
                <a:lnTo>
                  <a:pt x="20" y="510"/>
                </a:lnTo>
                <a:lnTo>
                  <a:pt x="53" y="457"/>
                </a:lnTo>
                <a:lnTo>
                  <a:pt x="30" y="402"/>
                </a:lnTo>
                <a:lnTo>
                  <a:pt x="30" y="337"/>
                </a:lnTo>
                <a:lnTo>
                  <a:pt x="10" y="315"/>
                </a:lnTo>
                <a:lnTo>
                  <a:pt x="40" y="285"/>
                </a:lnTo>
                <a:lnTo>
                  <a:pt x="81" y="317"/>
                </a:lnTo>
                <a:lnTo>
                  <a:pt x="126" y="382"/>
                </a:lnTo>
                <a:lnTo>
                  <a:pt x="170" y="311"/>
                </a:lnTo>
                <a:lnTo>
                  <a:pt x="215" y="274"/>
                </a:lnTo>
                <a:lnTo>
                  <a:pt x="274" y="209"/>
                </a:lnTo>
                <a:lnTo>
                  <a:pt x="349" y="189"/>
                </a:lnTo>
                <a:lnTo>
                  <a:pt x="376" y="173"/>
                </a:lnTo>
                <a:lnTo>
                  <a:pt x="380" y="134"/>
                </a:lnTo>
                <a:lnTo>
                  <a:pt x="431" y="146"/>
                </a:lnTo>
                <a:lnTo>
                  <a:pt x="475" y="108"/>
                </a:lnTo>
                <a:lnTo>
                  <a:pt x="524" y="47"/>
                </a:lnTo>
                <a:lnTo>
                  <a:pt x="524" y="0"/>
                </a:lnTo>
                <a:lnTo>
                  <a:pt x="595" y="22"/>
                </a:lnTo>
                <a:lnTo>
                  <a:pt x="679" y="45"/>
                </a:lnTo>
                <a:lnTo>
                  <a:pt x="725" y="120"/>
                </a:lnTo>
                <a:lnTo>
                  <a:pt x="784" y="187"/>
                </a:lnTo>
                <a:lnTo>
                  <a:pt x="774" y="240"/>
                </a:lnTo>
                <a:lnTo>
                  <a:pt x="860" y="317"/>
                </a:lnTo>
                <a:lnTo>
                  <a:pt x="860" y="402"/>
                </a:lnTo>
                <a:lnTo>
                  <a:pt x="815" y="425"/>
                </a:lnTo>
                <a:lnTo>
                  <a:pt x="731" y="533"/>
                </a:lnTo>
                <a:lnTo>
                  <a:pt x="725" y="575"/>
                </a:lnTo>
              </a:path>
            </a:pathLst>
          </a:custGeom>
          <a:solidFill>
            <a:schemeClr val="accent1"/>
          </a:solidFill>
          <a:ln w="6350">
            <a:solidFill>
              <a:schemeClr val="bg1"/>
            </a:solidFill>
            <a:prstDash val="solid"/>
            <a:round/>
          </a:ln>
        </p:spPr>
        <p:txBody>
          <a:bodyPr lIns="91472" tIns="45736" rIns="91472" bIns="45736"/>
          <a:lstStyle/>
          <a:p>
            <a:endParaRPr lang="zh-CN" altLang="en-US"/>
          </a:p>
        </p:txBody>
      </p:sp>
      <p:sp>
        <p:nvSpPr>
          <p:cNvPr id="112" name="Freeform 82"/>
          <p:cNvSpPr/>
          <p:nvPr/>
        </p:nvSpPr>
        <p:spPr bwMode="gray">
          <a:xfrm>
            <a:off x="5361154" y="4202824"/>
            <a:ext cx="449555" cy="504942"/>
          </a:xfrm>
          <a:custGeom>
            <a:avLst/>
            <a:gdLst>
              <a:gd name="T0" fmla="*/ 109 w 565"/>
              <a:gd name="T1" fmla="*/ 11 h 638"/>
              <a:gd name="T2" fmla="*/ 106 w 565"/>
              <a:gd name="T3" fmla="*/ 11 h 638"/>
              <a:gd name="T4" fmla="*/ 103 w 565"/>
              <a:gd name="T5" fmla="*/ 14 h 638"/>
              <a:gd name="T6" fmla="*/ 100 w 565"/>
              <a:gd name="T7" fmla="*/ 21 h 638"/>
              <a:gd name="T8" fmla="*/ 99 w 565"/>
              <a:gd name="T9" fmla="*/ 28 h 638"/>
              <a:gd name="T10" fmla="*/ 96 w 565"/>
              <a:gd name="T11" fmla="*/ 31 h 638"/>
              <a:gd name="T12" fmla="*/ 90 w 565"/>
              <a:gd name="T13" fmla="*/ 29 h 638"/>
              <a:gd name="T14" fmla="*/ 84 w 565"/>
              <a:gd name="T15" fmla="*/ 26 h 638"/>
              <a:gd name="T16" fmla="*/ 80 w 565"/>
              <a:gd name="T17" fmla="*/ 26 h 638"/>
              <a:gd name="T18" fmla="*/ 82 w 565"/>
              <a:gd name="T19" fmla="*/ 32 h 638"/>
              <a:gd name="T20" fmla="*/ 87 w 565"/>
              <a:gd name="T21" fmla="*/ 36 h 638"/>
              <a:gd name="T22" fmla="*/ 93 w 565"/>
              <a:gd name="T23" fmla="*/ 38 h 638"/>
              <a:gd name="T24" fmla="*/ 101 w 565"/>
              <a:gd name="T25" fmla="*/ 35 h 638"/>
              <a:gd name="T26" fmla="*/ 104 w 565"/>
              <a:gd name="T27" fmla="*/ 31 h 638"/>
              <a:gd name="T28" fmla="*/ 106 w 565"/>
              <a:gd name="T29" fmla="*/ 25 h 638"/>
              <a:gd name="T30" fmla="*/ 110 w 565"/>
              <a:gd name="T31" fmla="*/ 24 h 638"/>
              <a:gd name="T32" fmla="*/ 117 w 565"/>
              <a:gd name="T33" fmla="*/ 30 h 638"/>
              <a:gd name="T34" fmla="*/ 126 w 565"/>
              <a:gd name="T35" fmla="*/ 34 h 638"/>
              <a:gd name="T36" fmla="*/ 131 w 565"/>
              <a:gd name="T37" fmla="*/ 36 h 638"/>
              <a:gd name="T38" fmla="*/ 138 w 565"/>
              <a:gd name="T39" fmla="*/ 38 h 638"/>
              <a:gd name="T40" fmla="*/ 142 w 565"/>
              <a:gd name="T41" fmla="*/ 44 h 638"/>
              <a:gd name="T42" fmla="*/ 139 w 565"/>
              <a:gd name="T43" fmla="*/ 51 h 638"/>
              <a:gd name="T44" fmla="*/ 133 w 565"/>
              <a:gd name="T45" fmla="*/ 58 h 638"/>
              <a:gd name="T46" fmla="*/ 130 w 565"/>
              <a:gd name="T47" fmla="*/ 60 h 638"/>
              <a:gd name="T48" fmla="*/ 134 w 565"/>
              <a:gd name="T49" fmla="*/ 60 h 638"/>
              <a:gd name="T50" fmla="*/ 139 w 565"/>
              <a:gd name="T51" fmla="*/ 60 h 638"/>
              <a:gd name="T52" fmla="*/ 141 w 565"/>
              <a:gd name="T53" fmla="*/ 63 h 638"/>
              <a:gd name="T54" fmla="*/ 136 w 565"/>
              <a:gd name="T55" fmla="*/ 67 h 638"/>
              <a:gd name="T56" fmla="*/ 129 w 565"/>
              <a:gd name="T57" fmla="*/ 71 h 638"/>
              <a:gd name="T58" fmla="*/ 126 w 565"/>
              <a:gd name="T59" fmla="*/ 73 h 638"/>
              <a:gd name="T60" fmla="*/ 129 w 565"/>
              <a:gd name="T61" fmla="*/ 73 h 638"/>
              <a:gd name="T62" fmla="*/ 135 w 565"/>
              <a:gd name="T63" fmla="*/ 78 h 638"/>
              <a:gd name="T64" fmla="*/ 136 w 565"/>
              <a:gd name="T65" fmla="*/ 88 h 638"/>
              <a:gd name="T66" fmla="*/ 138 w 565"/>
              <a:gd name="T67" fmla="*/ 98 h 638"/>
              <a:gd name="T68" fmla="*/ 141 w 565"/>
              <a:gd name="T69" fmla="*/ 104 h 638"/>
              <a:gd name="T70" fmla="*/ 141 w 565"/>
              <a:gd name="T71" fmla="*/ 108 h 638"/>
              <a:gd name="T72" fmla="*/ 136 w 565"/>
              <a:gd name="T73" fmla="*/ 112 h 638"/>
              <a:gd name="T74" fmla="*/ 129 w 565"/>
              <a:gd name="T75" fmla="*/ 111 h 638"/>
              <a:gd name="T76" fmla="*/ 123 w 565"/>
              <a:gd name="T77" fmla="*/ 110 h 638"/>
              <a:gd name="T78" fmla="*/ 119 w 565"/>
              <a:gd name="T79" fmla="*/ 116 h 638"/>
              <a:gd name="T80" fmla="*/ 118 w 565"/>
              <a:gd name="T81" fmla="*/ 122 h 638"/>
              <a:gd name="T82" fmla="*/ 116 w 565"/>
              <a:gd name="T83" fmla="*/ 129 h 638"/>
              <a:gd name="T84" fmla="*/ 113 w 565"/>
              <a:gd name="T85" fmla="*/ 136 h 638"/>
              <a:gd name="T86" fmla="*/ 112 w 565"/>
              <a:gd name="T87" fmla="*/ 146 h 638"/>
              <a:gd name="T88" fmla="*/ 112 w 565"/>
              <a:gd name="T89" fmla="*/ 150 h 638"/>
              <a:gd name="T90" fmla="*/ 102 w 565"/>
              <a:gd name="T91" fmla="*/ 158 h 638"/>
              <a:gd name="T92" fmla="*/ 88 w 565"/>
              <a:gd name="T93" fmla="*/ 158 h 638"/>
              <a:gd name="T94" fmla="*/ 69 w 565"/>
              <a:gd name="T95" fmla="*/ 148 h 638"/>
              <a:gd name="T96" fmla="*/ 47 w 565"/>
              <a:gd name="T97" fmla="*/ 155 h 638"/>
              <a:gd name="T98" fmla="*/ 35 w 565"/>
              <a:gd name="T99" fmla="*/ 128 h 638"/>
              <a:gd name="T100" fmla="*/ 20 w 565"/>
              <a:gd name="T101" fmla="*/ 113 h 638"/>
              <a:gd name="T102" fmla="*/ 5 w 565"/>
              <a:gd name="T103" fmla="*/ 83 h 638"/>
              <a:gd name="T104" fmla="*/ 27 w 565"/>
              <a:gd name="T105" fmla="*/ 49 h 638"/>
              <a:gd name="T106" fmla="*/ 42 w 565"/>
              <a:gd name="T107" fmla="*/ 36 h 638"/>
              <a:gd name="T108" fmla="*/ 46 w 565"/>
              <a:gd name="T109" fmla="*/ 12 h 638"/>
              <a:gd name="T110" fmla="*/ 56 w 565"/>
              <a:gd name="T111" fmla="*/ 0 h 638"/>
              <a:gd name="T112" fmla="*/ 76 w 565"/>
              <a:gd name="T113" fmla="*/ 7 h 638"/>
              <a:gd name="T114" fmla="*/ 96 w 565"/>
              <a:gd name="T115" fmla="*/ 1 h 638"/>
              <a:gd name="T116" fmla="*/ 109 w 565"/>
              <a:gd name="T117" fmla="*/ 11 h 638"/>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60000 65536"/>
              <a:gd name="T151" fmla="*/ 0 60000 65536"/>
              <a:gd name="T152" fmla="*/ 0 60000 65536"/>
              <a:gd name="T153" fmla="*/ 0 60000 65536"/>
              <a:gd name="T154" fmla="*/ 0 60000 65536"/>
              <a:gd name="T155" fmla="*/ 0 60000 65536"/>
              <a:gd name="T156" fmla="*/ 0 60000 65536"/>
              <a:gd name="T157" fmla="*/ 0 60000 65536"/>
              <a:gd name="T158" fmla="*/ 0 60000 65536"/>
              <a:gd name="T159" fmla="*/ 0 60000 65536"/>
              <a:gd name="T160" fmla="*/ 0 60000 65536"/>
              <a:gd name="T161" fmla="*/ 0 60000 65536"/>
              <a:gd name="T162" fmla="*/ 0 60000 65536"/>
              <a:gd name="T163" fmla="*/ 0 60000 65536"/>
              <a:gd name="T164" fmla="*/ 0 60000 65536"/>
              <a:gd name="T165" fmla="*/ 0 60000 65536"/>
              <a:gd name="T166" fmla="*/ 0 60000 65536"/>
              <a:gd name="T167" fmla="*/ 0 60000 65536"/>
              <a:gd name="T168" fmla="*/ 0 60000 65536"/>
              <a:gd name="T169" fmla="*/ 0 60000 65536"/>
              <a:gd name="T170" fmla="*/ 0 60000 65536"/>
              <a:gd name="T171" fmla="*/ 0 60000 65536"/>
              <a:gd name="T172" fmla="*/ 0 60000 65536"/>
              <a:gd name="T173" fmla="*/ 0 60000 65536"/>
              <a:gd name="T174" fmla="*/ 0 60000 65536"/>
              <a:gd name="T175" fmla="*/ 0 60000 65536"/>
              <a:gd name="T176" fmla="*/ 0 60000 65536"/>
              <a:gd name="T177" fmla="*/ 0 w 565"/>
              <a:gd name="T178" fmla="*/ 0 h 638"/>
              <a:gd name="T179" fmla="*/ 565 w 565"/>
              <a:gd name="T180" fmla="*/ 638 h 638"/>
            </a:gdLst>
            <a:ahLst/>
            <a:cxnLst>
              <a:cxn ang="T118">
                <a:pos x="T0" y="T1"/>
              </a:cxn>
              <a:cxn ang="T119">
                <a:pos x="T2" y="T3"/>
              </a:cxn>
              <a:cxn ang="T120">
                <a:pos x="T4" y="T5"/>
              </a:cxn>
              <a:cxn ang="T121">
                <a:pos x="T6" y="T7"/>
              </a:cxn>
              <a:cxn ang="T122">
                <a:pos x="T8" y="T9"/>
              </a:cxn>
              <a:cxn ang="T123">
                <a:pos x="T10" y="T11"/>
              </a:cxn>
              <a:cxn ang="T124">
                <a:pos x="T12" y="T13"/>
              </a:cxn>
              <a:cxn ang="T125">
                <a:pos x="T14" y="T15"/>
              </a:cxn>
              <a:cxn ang="T126">
                <a:pos x="T16" y="T17"/>
              </a:cxn>
              <a:cxn ang="T127">
                <a:pos x="T18" y="T19"/>
              </a:cxn>
              <a:cxn ang="T128">
                <a:pos x="T20" y="T21"/>
              </a:cxn>
              <a:cxn ang="T129">
                <a:pos x="T22" y="T23"/>
              </a:cxn>
              <a:cxn ang="T130">
                <a:pos x="T24" y="T25"/>
              </a:cxn>
              <a:cxn ang="T131">
                <a:pos x="T26" y="T27"/>
              </a:cxn>
              <a:cxn ang="T132">
                <a:pos x="T28" y="T29"/>
              </a:cxn>
              <a:cxn ang="T133">
                <a:pos x="T30" y="T31"/>
              </a:cxn>
              <a:cxn ang="T134">
                <a:pos x="T32" y="T33"/>
              </a:cxn>
              <a:cxn ang="T135">
                <a:pos x="T34" y="T35"/>
              </a:cxn>
              <a:cxn ang="T136">
                <a:pos x="T36" y="T37"/>
              </a:cxn>
              <a:cxn ang="T137">
                <a:pos x="T38" y="T39"/>
              </a:cxn>
              <a:cxn ang="T138">
                <a:pos x="T40" y="T41"/>
              </a:cxn>
              <a:cxn ang="T139">
                <a:pos x="T42" y="T43"/>
              </a:cxn>
              <a:cxn ang="T140">
                <a:pos x="T44" y="T45"/>
              </a:cxn>
              <a:cxn ang="T141">
                <a:pos x="T46" y="T47"/>
              </a:cxn>
              <a:cxn ang="T142">
                <a:pos x="T48" y="T49"/>
              </a:cxn>
              <a:cxn ang="T143">
                <a:pos x="T50" y="T51"/>
              </a:cxn>
              <a:cxn ang="T144">
                <a:pos x="T52" y="T53"/>
              </a:cxn>
              <a:cxn ang="T145">
                <a:pos x="T54" y="T55"/>
              </a:cxn>
              <a:cxn ang="T146">
                <a:pos x="T56" y="T57"/>
              </a:cxn>
              <a:cxn ang="T147">
                <a:pos x="T58" y="T59"/>
              </a:cxn>
              <a:cxn ang="T148">
                <a:pos x="T60" y="T61"/>
              </a:cxn>
              <a:cxn ang="T149">
                <a:pos x="T62" y="T63"/>
              </a:cxn>
              <a:cxn ang="T150">
                <a:pos x="T64" y="T65"/>
              </a:cxn>
              <a:cxn ang="T151">
                <a:pos x="T66" y="T67"/>
              </a:cxn>
              <a:cxn ang="T152">
                <a:pos x="T68" y="T69"/>
              </a:cxn>
              <a:cxn ang="T153">
                <a:pos x="T70" y="T71"/>
              </a:cxn>
              <a:cxn ang="T154">
                <a:pos x="T72" y="T73"/>
              </a:cxn>
              <a:cxn ang="T155">
                <a:pos x="T74" y="T75"/>
              </a:cxn>
              <a:cxn ang="T156">
                <a:pos x="T76" y="T77"/>
              </a:cxn>
              <a:cxn ang="T157">
                <a:pos x="T78" y="T79"/>
              </a:cxn>
              <a:cxn ang="T158">
                <a:pos x="T80" y="T81"/>
              </a:cxn>
              <a:cxn ang="T159">
                <a:pos x="T82" y="T83"/>
              </a:cxn>
              <a:cxn ang="T160">
                <a:pos x="T84" y="T85"/>
              </a:cxn>
              <a:cxn ang="T161">
                <a:pos x="T86" y="T87"/>
              </a:cxn>
              <a:cxn ang="T162">
                <a:pos x="T88" y="T89"/>
              </a:cxn>
              <a:cxn ang="T163">
                <a:pos x="T90" y="T91"/>
              </a:cxn>
              <a:cxn ang="T164">
                <a:pos x="T92" y="T93"/>
              </a:cxn>
              <a:cxn ang="T165">
                <a:pos x="T94" y="T95"/>
              </a:cxn>
              <a:cxn ang="T166">
                <a:pos x="T96" y="T97"/>
              </a:cxn>
              <a:cxn ang="T167">
                <a:pos x="T98" y="T99"/>
              </a:cxn>
              <a:cxn ang="T168">
                <a:pos x="T100" y="T101"/>
              </a:cxn>
              <a:cxn ang="T169">
                <a:pos x="T102" y="T103"/>
              </a:cxn>
              <a:cxn ang="T170">
                <a:pos x="T104" y="T105"/>
              </a:cxn>
              <a:cxn ang="T171">
                <a:pos x="T106" y="T107"/>
              </a:cxn>
              <a:cxn ang="T172">
                <a:pos x="T108" y="T109"/>
              </a:cxn>
              <a:cxn ang="T173">
                <a:pos x="T110" y="T111"/>
              </a:cxn>
              <a:cxn ang="T174">
                <a:pos x="T112" y="T113"/>
              </a:cxn>
              <a:cxn ang="T175">
                <a:pos x="T114" y="T115"/>
              </a:cxn>
              <a:cxn ang="T176">
                <a:pos x="T116" y="T117"/>
              </a:cxn>
            </a:cxnLst>
            <a:rect l="T177" t="T178" r="T179" b="T180"/>
            <a:pathLst>
              <a:path w="565" h="638">
                <a:moveTo>
                  <a:pt x="433" y="44"/>
                </a:moveTo>
                <a:lnTo>
                  <a:pt x="433" y="44"/>
                </a:lnTo>
                <a:lnTo>
                  <a:pt x="429" y="46"/>
                </a:lnTo>
                <a:lnTo>
                  <a:pt x="423" y="47"/>
                </a:lnTo>
                <a:lnTo>
                  <a:pt x="417" y="53"/>
                </a:lnTo>
                <a:lnTo>
                  <a:pt x="411" y="59"/>
                </a:lnTo>
                <a:lnTo>
                  <a:pt x="403" y="69"/>
                </a:lnTo>
                <a:lnTo>
                  <a:pt x="398" y="85"/>
                </a:lnTo>
                <a:lnTo>
                  <a:pt x="396" y="99"/>
                </a:lnTo>
                <a:lnTo>
                  <a:pt x="394" y="112"/>
                </a:lnTo>
                <a:lnTo>
                  <a:pt x="392" y="122"/>
                </a:lnTo>
                <a:lnTo>
                  <a:pt x="384" y="126"/>
                </a:lnTo>
                <a:lnTo>
                  <a:pt x="372" y="122"/>
                </a:lnTo>
                <a:lnTo>
                  <a:pt x="360" y="118"/>
                </a:lnTo>
                <a:lnTo>
                  <a:pt x="346" y="110"/>
                </a:lnTo>
                <a:lnTo>
                  <a:pt x="335" y="107"/>
                </a:lnTo>
                <a:lnTo>
                  <a:pt x="325" y="105"/>
                </a:lnTo>
                <a:lnTo>
                  <a:pt x="319" y="107"/>
                </a:lnTo>
                <a:lnTo>
                  <a:pt x="317" y="118"/>
                </a:lnTo>
                <a:lnTo>
                  <a:pt x="325" y="128"/>
                </a:lnTo>
                <a:lnTo>
                  <a:pt x="337" y="138"/>
                </a:lnTo>
                <a:lnTo>
                  <a:pt x="346" y="146"/>
                </a:lnTo>
                <a:lnTo>
                  <a:pt x="358" y="152"/>
                </a:lnTo>
                <a:lnTo>
                  <a:pt x="372" y="154"/>
                </a:lnTo>
                <a:lnTo>
                  <a:pt x="388" y="150"/>
                </a:lnTo>
                <a:lnTo>
                  <a:pt x="402" y="142"/>
                </a:lnTo>
                <a:lnTo>
                  <a:pt x="407" y="134"/>
                </a:lnTo>
                <a:lnTo>
                  <a:pt x="413" y="124"/>
                </a:lnTo>
                <a:lnTo>
                  <a:pt x="417" y="112"/>
                </a:lnTo>
                <a:lnTo>
                  <a:pt x="423" y="103"/>
                </a:lnTo>
                <a:lnTo>
                  <a:pt x="429" y="97"/>
                </a:lnTo>
                <a:lnTo>
                  <a:pt x="437" y="97"/>
                </a:lnTo>
                <a:lnTo>
                  <a:pt x="447" y="105"/>
                </a:lnTo>
                <a:lnTo>
                  <a:pt x="468" y="122"/>
                </a:lnTo>
                <a:lnTo>
                  <a:pt x="486" y="132"/>
                </a:lnTo>
                <a:lnTo>
                  <a:pt x="502" y="138"/>
                </a:lnTo>
                <a:lnTo>
                  <a:pt x="514" y="142"/>
                </a:lnTo>
                <a:lnTo>
                  <a:pt x="524" y="144"/>
                </a:lnTo>
                <a:lnTo>
                  <a:pt x="537" y="148"/>
                </a:lnTo>
                <a:lnTo>
                  <a:pt x="549" y="154"/>
                </a:lnTo>
                <a:lnTo>
                  <a:pt x="559" y="164"/>
                </a:lnTo>
                <a:lnTo>
                  <a:pt x="565" y="177"/>
                </a:lnTo>
                <a:lnTo>
                  <a:pt x="561" y="191"/>
                </a:lnTo>
                <a:lnTo>
                  <a:pt x="553" y="207"/>
                </a:lnTo>
                <a:lnTo>
                  <a:pt x="543" y="221"/>
                </a:lnTo>
                <a:lnTo>
                  <a:pt x="531" y="232"/>
                </a:lnTo>
                <a:lnTo>
                  <a:pt x="524" y="240"/>
                </a:lnTo>
                <a:lnTo>
                  <a:pt x="520" y="242"/>
                </a:lnTo>
                <a:lnTo>
                  <a:pt x="524" y="242"/>
                </a:lnTo>
                <a:lnTo>
                  <a:pt x="533" y="242"/>
                </a:lnTo>
                <a:lnTo>
                  <a:pt x="543" y="240"/>
                </a:lnTo>
                <a:lnTo>
                  <a:pt x="555" y="242"/>
                </a:lnTo>
                <a:lnTo>
                  <a:pt x="561" y="246"/>
                </a:lnTo>
                <a:lnTo>
                  <a:pt x="561" y="252"/>
                </a:lnTo>
                <a:lnTo>
                  <a:pt x="555" y="262"/>
                </a:lnTo>
                <a:lnTo>
                  <a:pt x="543" y="270"/>
                </a:lnTo>
                <a:lnTo>
                  <a:pt x="529" y="278"/>
                </a:lnTo>
                <a:lnTo>
                  <a:pt x="516" y="286"/>
                </a:lnTo>
                <a:lnTo>
                  <a:pt x="506" y="290"/>
                </a:lnTo>
                <a:lnTo>
                  <a:pt x="502" y="292"/>
                </a:lnTo>
                <a:lnTo>
                  <a:pt x="506" y="292"/>
                </a:lnTo>
                <a:lnTo>
                  <a:pt x="516" y="295"/>
                </a:lnTo>
                <a:lnTo>
                  <a:pt x="528" y="303"/>
                </a:lnTo>
                <a:lnTo>
                  <a:pt x="537" y="315"/>
                </a:lnTo>
                <a:lnTo>
                  <a:pt x="541" y="329"/>
                </a:lnTo>
                <a:lnTo>
                  <a:pt x="543" y="353"/>
                </a:lnTo>
                <a:lnTo>
                  <a:pt x="543" y="374"/>
                </a:lnTo>
                <a:lnTo>
                  <a:pt x="549" y="396"/>
                </a:lnTo>
                <a:lnTo>
                  <a:pt x="555" y="408"/>
                </a:lnTo>
                <a:lnTo>
                  <a:pt x="561" y="418"/>
                </a:lnTo>
                <a:lnTo>
                  <a:pt x="565" y="425"/>
                </a:lnTo>
                <a:lnTo>
                  <a:pt x="563" y="435"/>
                </a:lnTo>
                <a:lnTo>
                  <a:pt x="553" y="445"/>
                </a:lnTo>
                <a:lnTo>
                  <a:pt x="541" y="451"/>
                </a:lnTo>
                <a:lnTo>
                  <a:pt x="528" y="449"/>
                </a:lnTo>
                <a:lnTo>
                  <a:pt x="514" y="445"/>
                </a:lnTo>
                <a:lnTo>
                  <a:pt x="502" y="441"/>
                </a:lnTo>
                <a:lnTo>
                  <a:pt x="490" y="443"/>
                </a:lnTo>
                <a:lnTo>
                  <a:pt x="482" y="453"/>
                </a:lnTo>
                <a:lnTo>
                  <a:pt x="476" y="465"/>
                </a:lnTo>
                <a:lnTo>
                  <a:pt x="474" y="479"/>
                </a:lnTo>
                <a:lnTo>
                  <a:pt x="472" y="492"/>
                </a:lnTo>
                <a:lnTo>
                  <a:pt x="470" y="506"/>
                </a:lnTo>
                <a:lnTo>
                  <a:pt x="463" y="518"/>
                </a:lnTo>
                <a:lnTo>
                  <a:pt x="457" y="532"/>
                </a:lnTo>
                <a:lnTo>
                  <a:pt x="449" y="545"/>
                </a:lnTo>
                <a:lnTo>
                  <a:pt x="447" y="567"/>
                </a:lnTo>
                <a:lnTo>
                  <a:pt x="445" y="587"/>
                </a:lnTo>
                <a:lnTo>
                  <a:pt x="445" y="599"/>
                </a:lnTo>
                <a:lnTo>
                  <a:pt x="445" y="604"/>
                </a:lnTo>
                <a:lnTo>
                  <a:pt x="445" y="606"/>
                </a:lnTo>
                <a:lnTo>
                  <a:pt x="405" y="634"/>
                </a:lnTo>
                <a:lnTo>
                  <a:pt x="382" y="610"/>
                </a:lnTo>
                <a:lnTo>
                  <a:pt x="350" y="634"/>
                </a:lnTo>
                <a:lnTo>
                  <a:pt x="317" y="638"/>
                </a:lnTo>
                <a:lnTo>
                  <a:pt x="274" y="595"/>
                </a:lnTo>
                <a:lnTo>
                  <a:pt x="234" y="638"/>
                </a:lnTo>
                <a:lnTo>
                  <a:pt x="185" y="622"/>
                </a:lnTo>
                <a:lnTo>
                  <a:pt x="146" y="565"/>
                </a:lnTo>
                <a:lnTo>
                  <a:pt x="140" y="514"/>
                </a:lnTo>
                <a:lnTo>
                  <a:pt x="91" y="514"/>
                </a:lnTo>
                <a:lnTo>
                  <a:pt x="77" y="453"/>
                </a:lnTo>
                <a:lnTo>
                  <a:pt x="0" y="394"/>
                </a:lnTo>
                <a:lnTo>
                  <a:pt x="18" y="333"/>
                </a:lnTo>
                <a:lnTo>
                  <a:pt x="77" y="272"/>
                </a:lnTo>
                <a:lnTo>
                  <a:pt x="106" y="199"/>
                </a:lnTo>
                <a:lnTo>
                  <a:pt x="134" y="156"/>
                </a:lnTo>
                <a:lnTo>
                  <a:pt x="165" y="144"/>
                </a:lnTo>
                <a:lnTo>
                  <a:pt x="144" y="101"/>
                </a:lnTo>
                <a:lnTo>
                  <a:pt x="183" y="51"/>
                </a:lnTo>
                <a:lnTo>
                  <a:pt x="179" y="8"/>
                </a:lnTo>
                <a:lnTo>
                  <a:pt x="224" y="0"/>
                </a:lnTo>
                <a:lnTo>
                  <a:pt x="252" y="34"/>
                </a:lnTo>
                <a:lnTo>
                  <a:pt x="301" y="30"/>
                </a:lnTo>
                <a:lnTo>
                  <a:pt x="344" y="20"/>
                </a:lnTo>
                <a:lnTo>
                  <a:pt x="384" y="4"/>
                </a:lnTo>
                <a:lnTo>
                  <a:pt x="415" y="22"/>
                </a:lnTo>
                <a:lnTo>
                  <a:pt x="433" y="44"/>
                </a:lnTo>
              </a:path>
            </a:pathLst>
          </a:custGeom>
          <a:solidFill>
            <a:schemeClr val="accent3"/>
          </a:solidFill>
          <a:ln w="6350">
            <a:solidFill>
              <a:schemeClr val="bg1"/>
            </a:solidFill>
            <a:prstDash val="solid"/>
            <a:round/>
          </a:ln>
        </p:spPr>
        <p:txBody>
          <a:bodyPr lIns="91472" tIns="45736" rIns="91472" bIns="45736"/>
          <a:lstStyle/>
          <a:p>
            <a:endParaRPr lang="zh-CN" altLang="en-US"/>
          </a:p>
        </p:txBody>
      </p:sp>
      <p:cxnSp>
        <p:nvCxnSpPr>
          <p:cNvPr id="113" name="直接连接符 112"/>
          <p:cNvCxnSpPr/>
          <p:nvPr/>
        </p:nvCxnSpPr>
        <p:spPr>
          <a:xfrm>
            <a:off x="5795037" y="2919035"/>
            <a:ext cx="252577" cy="248502"/>
          </a:xfrm>
          <a:prstGeom prst="line">
            <a:avLst/>
          </a:prstGeom>
          <a:ln>
            <a:solidFill>
              <a:schemeClr val="bg1">
                <a:lumMod val="50000"/>
              </a:schemeClr>
            </a:solidFill>
          </a:ln>
        </p:spPr>
        <p:style>
          <a:lnRef idx="1">
            <a:schemeClr val="accent1"/>
          </a:lnRef>
          <a:fillRef idx="0">
            <a:schemeClr val="accent1"/>
          </a:fillRef>
          <a:effectRef idx="0">
            <a:schemeClr val="accent1"/>
          </a:effectRef>
          <a:fontRef idx="minor">
            <a:schemeClr val="tx1"/>
          </a:fontRef>
        </p:style>
      </p:cxnSp>
      <p:cxnSp>
        <p:nvCxnSpPr>
          <p:cNvPr id="114" name="直接连接符 113"/>
          <p:cNvCxnSpPr/>
          <p:nvPr/>
        </p:nvCxnSpPr>
        <p:spPr>
          <a:xfrm>
            <a:off x="6047614" y="3167536"/>
            <a:ext cx="2253116" cy="0"/>
          </a:xfrm>
          <a:prstGeom prst="line">
            <a:avLst/>
          </a:prstGeom>
          <a:ln>
            <a:solidFill>
              <a:schemeClr val="bg1">
                <a:lumMod val="50000"/>
              </a:schemeClr>
            </a:solidFill>
          </a:ln>
        </p:spPr>
        <p:style>
          <a:lnRef idx="1">
            <a:schemeClr val="accent1"/>
          </a:lnRef>
          <a:fillRef idx="0">
            <a:schemeClr val="accent1"/>
          </a:fillRef>
          <a:effectRef idx="0">
            <a:schemeClr val="accent1"/>
          </a:effectRef>
          <a:fontRef idx="minor">
            <a:schemeClr val="tx1"/>
          </a:fontRef>
        </p:style>
      </p:cxnSp>
      <p:cxnSp>
        <p:nvCxnSpPr>
          <p:cNvPr id="115" name="直接连接符 114"/>
          <p:cNvCxnSpPr/>
          <p:nvPr/>
        </p:nvCxnSpPr>
        <p:spPr>
          <a:xfrm>
            <a:off x="5581443" y="3428658"/>
            <a:ext cx="252577" cy="248502"/>
          </a:xfrm>
          <a:prstGeom prst="line">
            <a:avLst/>
          </a:prstGeom>
          <a:ln>
            <a:solidFill>
              <a:schemeClr val="bg1">
                <a:lumMod val="50000"/>
              </a:schemeClr>
            </a:solidFill>
          </a:ln>
        </p:spPr>
        <p:style>
          <a:lnRef idx="1">
            <a:schemeClr val="accent1"/>
          </a:lnRef>
          <a:fillRef idx="0">
            <a:schemeClr val="accent1"/>
          </a:fillRef>
          <a:effectRef idx="0">
            <a:schemeClr val="accent1"/>
          </a:effectRef>
          <a:fontRef idx="minor">
            <a:schemeClr val="tx1"/>
          </a:fontRef>
        </p:style>
      </p:cxnSp>
      <p:cxnSp>
        <p:nvCxnSpPr>
          <p:cNvPr id="116" name="直接连接符 115"/>
          <p:cNvCxnSpPr/>
          <p:nvPr/>
        </p:nvCxnSpPr>
        <p:spPr>
          <a:xfrm>
            <a:off x="5834021" y="3677159"/>
            <a:ext cx="2466709" cy="0"/>
          </a:xfrm>
          <a:prstGeom prst="line">
            <a:avLst/>
          </a:prstGeom>
          <a:ln>
            <a:solidFill>
              <a:schemeClr val="bg1">
                <a:lumMod val="50000"/>
              </a:schemeClr>
            </a:solidFill>
          </a:ln>
        </p:spPr>
        <p:style>
          <a:lnRef idx="1">
            <a:schemeClr val="accent1"/>
          </a:lnRef>
          <a:fillRef idx="0">
            <a:schemeClr val="accent1"/>
          </a:fillRef>
          <a:effectRef idx="0">
            <a:schemeClr val="accent1"/>
          </a:effectRef>
          <a:fontRef idx="minor">
            <a:schemeClr val="tx1"/>
          </a:fontRef>
        </p:style>
      </p:cxnSp>
      <p:cxnSp>
        <p:nvCxnSpPr>
          <p:cNvPr id="117" name="直接连接符 116"/>
          <p:cNvCxnSpPr/>
          <p:nvPr/>
        </p:nvCxnSpPr>
        <p:spPr>
          <a:xfrm flipV="1">
            <a:off x="5731157" y="4340970"/>
            <a:ext cx="316455" cy="204834"/>
          </a:xfrm>
          <a:prstGeom prst="line">
            <a:avLst/>
          </a:prstGeom>
          <a:ln>
            <a:solidFill>
              <a:schemeClr val="bg1">
                <a:lumMod val="50000"/>
              </a:schemeClr>
            </a:solidFill>
          </a:ln>
        </p:spPr>
        <p:style>
          <a:lnRef idx="1">
            <a:schemeClr val="accent1"/>
          </a:lnRef>
          <a:fillRef idx="0">
            <a:schemeClr val="accent1"/>
          </a:fillRef>
          <a:effectRef idx="0">
            <a:schemeClr val="accent1"/>
          </a:effectRef>
          <a:fontRef idx="minor">
            <a:schemeClr val="tx1"/>
          </a:fontRef>
        </p:style>
      </p:cxnSp>
      <p:cxnSp>
        <p:nvCxnSpPr>
          <p:cNvPr id="118" name="直接连接符 117"/>
          <p:cNvCxnSpPr/>
          <p:nvPr/>
        </p:nvCxnSpPr>
        <p:spPr>
          <a:xfrm>
            <a:off x="6047614" y="4340970"/>
            <a:ext cx="2253116" cy="0"/>
          </a:xfrm>
          <a:prstGeom prst="line">
            <a:avLst/>
          </a:prstGeom>
          <a:ln>
            <a:solidFill>
              <a:schemeClr val="bg1">
                <a:lumMod val="50000"/>
              </a:schemeClr>
            </a:solidFill>
          </a:ln>
        </p:spPr>
        <p:style>
          <a:lnRef idx="1">
            <a:schemeClr val="accent1"/>
          </a:lnRef>
          <a:fillRef idx="0">
            <a:schemeClr val="accent1"/>
          </a:fillRef>
          <a:effectRef idx="0">
            <a:schemeClr val="accent1"/>
          </a:effectRef>
          <a:fontRef idx="minor">
            <a:schemeClr val="tx1"/>
          </a:fontRef>
        </p:style>
      </p:cxnSp>
      <p:cxnSp>
        <p:nvCxnSpPr>
          <p:cNvPr id="119" name="直接连接符 118"/>
          <p:cNvCxnSpPr/>
          <p:nvPr/>
        </p:nvCxnSpPr>
        <p:spPr>
          <a:xfrm>
            <a:off x="5071916" y="5492968"/>
            <a:ext cx="252577" cy="248502"/>
          </a:xfrm>
          <a:prstGeom prst="line">
            <a:avLst/>
          </a:prstGeom>
          <a:ln>
            <a:solidFill>
              <a:schemeClr val="bg1">
                <a:lumMod val="50000"/>
              </a:schemeClr>
            </a:solidFill>
          </a:ln>
        </p:spPr>
        <p:style>
          <a:lnRef idx="1">
            <a:schemeClr val="accent1"/>
          </a:lnRef>
          <a:fillRef idx="0">
            <a:schemeClr val="accent1"/>
          </a:fillRef>
          <a:effectRef idx="0">
            <a:schemeClr val="accent1"/>
          </a:effectRef>
          <a:fontRef idx="minor">
            <a:schemeClr val="tx1"/>
          </a:fontRef>
        </p:style>
      </p:cxnSp>
      <p:cxnSp>
        <p:nvCxnSpPr>
          <p:cNvPr id="120" name="直接连接符 119"/>
          <p:cNvCxnSpPr/>
          <p:nvPr/>
        </p:nvCxnSpPr>
        <p:spPr>
          <a:xfrm>
            <a:off x="5324493" y="5741469"/>
            <a:ext cx="2190895" cy="0"/>
          </a:xfrm>
          <a:prstGeom prst="line">
            <a:avLst/>
          </a:prstGeom>
          <a:ln>
            <a:solidFill>
              <a:schemeClr val="bg1">
                <a:lumMod val="50000"/>
              </a:schemeClr>
            </a:solidFill>
          </a:ln>
        </p:spPr>
        <p:style>
          <a:lnRef idx="1">
            <a:schemeClr val="accent1"/>
          </a:lnRef>
          <a:fillRef idx="0">
            <a:schemeClr val="accent1"/>
          </a:fillRef>
          <a:effectRef idx="0">
            <a:schemeClr val="accent1"/>
          </a:effectRef>
          <a:fontRef idx="minor">
            <a:schemeClr val="tx1"/>
          </a:fontRef>
        </p:style>
      </p:cxnSp>
      <p:sp>
        <p:nvSpPr>
          <p:cNvPr id="121" name="矩形 120"/>
          <p:cNvSpPr/>
          <p:nvPr/>
        </p:nvSpPr>
        <p:spPr>
          <a:xfrm>
            <a:off x="6730048" y="2686968"/>
            <a:ext cx="1646669" cy="384753"/>
          </a:xfrm>
          <a:prstGeom prst="rect">
            <a:avLst/>
          </a:prstGeom>
        </p:spPr>
        <p:txBody>
          <a:bodyPr wrap="none" lIns="91472" tIns="45736" rIns="91472" bIns="45736">
            <a:spAutoFit/>
          </a:bodyPr>
          <a:lstStyle/>
          <a:p>
            <a:r>
              <a:rPr lang="zh-CN" altLang="en-US" sz="1900" dirty="0">
                <a:solidFill>
                  <a:schemeClr val="tx1">
                    <a:lumMod val="75000"/>
                    <a:lumOff val="25000"/>
                  </a:schemeClr>
                </a:solidFill>
                <a:latin typeface="微软雅黑" panose="020B0503020204020204" pitchFamily="34" charset="-122"/>
                <a:ea typeface="微软雅黑" panose="020B0503020204020204" pitchFamily="34" charset="-122"/>
                <a:cs typeface="华文黑体" pitchFamily="2" charset="-122"/>
              </a:rPr>
              <a:t>点击添加文本</a:t>
            </a:r>
            <a:endParaRPr lang="zh-CN" altLang="en-US" sz="19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122" name="矩形 121"/>
          <p:cNvSpPr/>
          <p:nvPr/>
        </p:nvSpPr>
        <p:spPr>
          <a:xfrm>
            <a:off x="6730048" y="3262809"/>
            <a:ext cx="1646669" cy="384753"/>
          </a:xfrm>
          <a:prstGeom prst="rect">
            <a:avLst/>
          </a:prstGeom>
        </p:spPr>
        <p:txBody>
          <a:bodyPr wrap="none" lIns="91472" tIns="45736" rIns="91472" bIns="45736">
            <a:spAutoFit/>
          </a:bodyPr>
          <a:lstStyle/>
          <a:p>
            <a:r>
              <a:rPr lang="zh-CN" altLang="en-US" sz="1900">
                <a:solidFill>
                  <a:schemeClr val="tx1">
                    <a:lumMod val="75000"/>
                    <a:lumOff val="25000"/>
                  </a:schemeClr>
                </a:solidFill>
                <a:latin typeface="微软雅黑" panose="020B0503020204020204" pitchFamily="34" charset="-122"/>
                <a:ea typeface="微软雅黑" panose="020B0503020204020204" pitchFamily="34" charset="-122"/>
                <a:cs typeface="华文黑体" pitchFamily="2" charset="-122"/>
              </a:rPr>
              <a:t>点击添加文本</a:t>
            </a:r>
            <a:endParaRPr lang="zh-CN" altLang="en-US" sz="190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123" name="矩形 122"/>
          <p:cNvSpPr/>
          <p:nvPr/>
        </p:nvSpPr>
        <p:spPr>
          <a:xfrm>
            <a:off x="6730048" y="3928402"/>
            <a:ext cx="1646669" cy="384753"/>
          </a:xfrm>
          <a:prstGeom prst="rect">
            <a:avLst/>
          </a:prstGeom>
        </p:spPr>
        <p:txBody>
          <a:bodyPr wrap="none" lIns="91472" tIns="45736" rIns="91472" bIns="45736">
            <a:spAutoFit/>
          </a:bodyPr>
          <a:lstStyle/>
          <a:p>
            <a:r>
              <a:rPr lang="zh-CN" altLang="en-US" sz="1900">
                <a:solidFill>
                  <a:schemeClr val="tx1">
                    <a:lumMod val="75000"/>
                    <a:lumOff val="25000"/>
                  </a:schemeClr>
                </a:solidFill>
                <a:latin typeface="微软雅黑" panose="020B0503020204020204" pitchFamily="34" charset="-122"/>
                <a:ea typeface="微软雅黑" panose="020B0503020204020204" pitchFamily="34" charset="-122"/>
                <a:cs typeface="华文黑体" pitchFamily="2" charset="-122"/>
              </a:rPr>
              <a:t>点击添加文本</a:t>
            </a:r>
            <a:endParaRPr lang="zh-CN" altLang="en-US" sz="190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124" name="矩形 123"/>
          <p:cNvSpPr/>
          <p:nvPr/>
        </p:nvSpPr>
        <p:spPr>
          <a:xfrm>
            <a:off x="5968198" y="5258680"/>
            <a:ext cx="1646669" cy="384753"/>
          </a:xfrm>
          <a:prstGeom prst="rect">
            <a:avLst/>
          </a:prstGeom>
        </p:spPr>
        <p:txBody>
          <a:bodyPr wrap="none" lIns="91472" tIns="45736" rIns="91472" bIns="45736">
            <a:spAutoFit/>
          </a:bodyPr>
          <a:lstStyle/>
          <a:p>
            <a:r>
              <a:rPr lang="zh-CN" altLang="en-US" sz="1900">
                <a:solidFill>
                  <a:schemeClr val="tx1">
                    <a:lumMod val="75000"/>
                    <a:lumOff val="25000"/>
                  </a:schemeClr>
                </a:solidFill>
                <a:latin typeface="微软雅黑" panose="020B0503020204020204" pitchFamily="34" charset="-122"/>
                <a:ea typeface="微软雅黑" panose="020B0503020204020204" pitchFamily="34" charset="-122"/>
                <a:cs typeface="华文黑体" pitchFamily="2" charset="-122"/>
              </a:rPr>
              <a:t>点击添加文本</a:t>
            </a:r>
            <a:endParaRPr lang="zh-CN" altLang="en-US" sz="190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125" name="矩形标注 124"/>
          <p:cNvSpPr/>
          <p:nvPr/>
        </p:nvSpPr>
        <p:spPr>
          <a:xfrm>
            <a:off x="8837261" y="2108429"/>
            <a:ext cx="2901691" cy="3899377"/>
          </a:xfrm>
          <a:prstGeom prst="wedgeRectCallout">
            <a:avLst>
              <a:gd name="adj1" fmla="val -72333"/>
              <a:gd name="adj2" fmla="val 19715"/>
            </a:avLst>
          </a:prstGeom>
          <a:solidFill>
            <a:schemeClr val="bg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lIns="91472" tIns="45736" rIns="91472" bIns="45736" rtlCol="0" anchor="ctr"/>
          <a:lstStyle/>
          <a:p>
            <a:pPr algn="ctr"/>
            <a:endParaRPr lang="zh-CN" altLang="en-US"/>
          </a:p>
        </p:txBody>
      </p:sp>
      <p:sp>
        <p:nvSpPr>
          <p:cNvPr id="126" name="TextBox 125"/>
          <p:cNvSpPr txBox="1"/>
          <p:nvPr/>
        </p:nvSpPr>
        <p:spPr>
          <a:xfrm>
            <a:off x="8981371" y="2243442"/>
            <a:ext cx="2757581" cy="3614134"/>
          </a:xfrm>
          <a:prstGeom prst="rect">
            <a:avLst/>
          </a:prstGeom>
          <a:noFill/>
        </p:spPr>
        <p:txBody>
          <a:bodyPr wrap="square" lIns="91472" tIns="45736" rIns="91472" bIns="45736" rtlCol="0">
            <a:spAutoFit/>
          </a:bodyPr>
          <a:lstStyle/>
          <a:p>
            <a:pPr>
              <a:lnSpc>
                <a:spcPct val="130000"/>
              </a:lnSpc>
            </a:pPr>
            <a:r>
              <a:rPr lang="zh-CN" altLang="en-US" sz="1600" dirty="0">
                <a:solidFill>
                  <a:schemeClr val="tx1">
                    <a:lumMod val="75000"/>
                    <a:lumOff val="25000"/>
                  </a:schemeClr>
                </a:solidFill>
                <a:latin typeface="微软雅黑" panose="020B0503020204020204" pitchFamily="34" charset="-122"/>
                <a:ea typeface="微软雅黑" panose="020B0503020204020204" pitchFamily="34" charset="-122"/>
              </a:rPr>
              <a:t>您的内容打在这里，或者通过复制您的文本后，在此框中选择粘贴，并选择只保留文字。您的内容打在这里，或者通过复制您的文本后，在此框中选择粘贴，并选择只保留文字。</a:t>
            </a:r>
            <a:endParaRPr lang="en-US" altLang="zh-CN" sz="1600" dirty="0">
              <a:solidFill>
                <a:schemeClr val="tx1">
                  <a:lumMod val="75000"/>
                  <a:lumOff val="25000"/>
                </a:schemeClr>
              </a:solidFill>
              <a:latin typeface="微软雅黑" panose="020B0503020204020204" pitchFamily="34" charset="-122"/>
              <a:ea typeface="微软雅黑" panose="020B0503020204020204" pitchFamily="34" charset="-122"/>
            </a:endParaRPr>
          </a:p>
          <a:p>
            <a:pPr>
              <a:lnSpc>
                <a:spcPct val="130000"/>
              </a:lnSpc>
            </a:pPr>
            <a:r>
              <a:rPr lang="zh-CN" altLang="en-US" sz="1600" dirty="0">
                <a:solidFill>
                  <a:schemeClr val="tx1">
                    <a:lumMod val="75000"/>
                    <a:lumOff val="25000"/>
                  </a:schemeClr>
                </a:solidFill>
                <a:latin typeface="微软雅黑" panose="020B0503020204020204" pitchFamily="34" charset="-122"/>
                <a:ea typeface="微软雅黑" panose="020B0503020204020204" pitchFamily="34" charset="-122"/>
              </a:rPr>
              <a:t>您的内容打在这里，或者通过复制您的文本后，在此框中选择粘贴，并选择只保留文字。</a:t>
            </a:r>
            <a:endParaRPr lang="zh-CN" altLang="en-US" sz="16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Tree>
  </p:cSld>
  <p:clrMapOvr>
    <a:masterClrMapping/>
  </p:clrMapOvr>
  <p:transition spd="slow" advClick="0" advTm="0">
    <p:wipe/>
  </p:transition>
  <mc:AlternateContent xmlns:mc="http://schemas.openxmlformats.org/markup-compatibility/2006">
    <mc:Choice xmlns:p14="http://schemas.microsoft.com/office/powerpoint/2010/main" Requires="p14">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8" accel="58000" fill="hold" nodeType="afterEffect" p14:presetBounceEnd="58000">
                                      <p:stCondLst>
                                        <p:cond delay="0"/>
                                      </p:stCondLst>
                                      <p:childTnLst>
                                        <p:set>
                                          <p:cBhvr>
                                            <p:cTn id="6" dur="1" fill="hold">
                                              <p:stCondLst>
                                                <p:cond delay="0"/>
                                              </p:stCondLst>
                                            </p:cTn>
                                            <p:tgtEl>
                                              <p:spTgt spid="46"/>
                                            </p:tgtEl>
                                            <p:attrNameLst>
                                              <p:attrName>style.visibility</p:attrName>
                                            </p:attrNameLst>
                                          </p:cBhvr>
                                          <p:to>
                                            <p:strVal val="visible"/>
                                          </p:to>
                                        </p:set>
                                        <p:anim calcmode="lin" valueType="num" p14:bounceEnd="58000">
                                          <p:cBhvr additive="base">
                                            <p:cTn id="7" dur="1000" fill="hold"/>
                                            <p:tgtEl>
                                              <p:spTgt spid="46"/>
                                            </p:tgtEl>
                                            <p:attrNameLst>
                                              <p:attrName>ppt_x</p:attrName>
                                            </p:attrNameLst>
                                          </p:cBhvr>
                                          <p:tavLst>
                                            <p:tav tm="0">
                                              <p:val>
                                                <p:strVal val="0-#ppt_w/2"/>
                                              </p:val>
                                            </p:tav>
                                            <p:tav tm="100000">
                                              <p:val>
                                                <p:strVal val="#ppt_x"/>
                                              </p:val>
                                            </p:tav>
                                          </p:tavLst>
                                        </p:anim>
                                        <p:anim calcmode="lin" valueType="num" p14:bounceEnd="58000">
                                          <p:cBhvr additive="base">
                                            <p:cTn id="8" dur="1000" fill="hold"/>
                                            <p:tgtEl>
                                              <p:spTgt spid="46"/>
                                            </p:tgtEl>
                                            <p:attrNameLst>
                                              <p:attrName>ppt_y</p:attrName>
                                            </p:attrNameLst>
                                          </p:cBhvr>
                                          <p:tavLst>
                                            <p:tav tm="0">
                                              <p:val>
                                                <p:strVal val="#ppt_y"/>
                                              </p:val>
                                            </p:tav>
                                            <p:tav tm="100000">
                                              <p:val>
                                                <p:strVal val="#ppt_y"/>
                                              </p:val>
                                            </p:tav>
                                          </p:tavLst>
                                        </p:anim>
                                      </p:childTnLst>
                                    </p:cTn>
                                  </p:par>
                                  <p:par>
                                    <p:cTn id="9" presetID="10" presetClass="entr" presetSubtype="0" fill="hold" grpId="0" nodeType="withEffect">
                                      <p:stCondLst>
                                        <p:cond delay="1000"/>
                                      </p:stCondLst>
                                      <p:childTnLst>
                                        <p:set>
                                          <p:cBhvr>
                                            <p:cTn id="10" dur="1" fill="hold">
                                              <p:stCondLst>
                                                <p:cond delay="0"/>
                                              </p:stCondLst>
                                            </p:cTn>
                                            <p:tgtEl>
                                              <p:spTgt spid="110"/>
                                            </p:tgtEl>
                                            <p:attrNameLst>
                                              <p:attrName>style.visibility</p:attrName>
                                            </p:attrNameLst>
                                          </p:cBhvr>
                                          <p:to>
                                            <p:strVal val="visible"/>
                                          </p:to>
                                        </p:set>
                                        <p:animEffect transition="in" filter="fade">
                                          <p:cBhvr>
                                            <p:cTn id="11" dur="500"/>
                                            <p:tgtEl>
                                              <p:spTgt spid="110"/>
                                            </p:tgtEl>
                                          </p:cBhvr>
                                        </p:animEffect>
                                      </p:childTnLst>
                                    </p:cTn>
                                  </p:par>
                                  <p:par>
                                    <p:cTn id="12" presetID="10" presetClass="entr" presetSubtype="0" fill="hold" grpId="0" nodeType="withEffect">
                                      <p:stCondLst>
                                        <p:cond delay="1300"/>
                                      </p:stCondLst>
                                      <p:childTnLst>
                                        <p:set>
                                          <p:cBhvr>
                                            <p:cTn id="13" dur="1" fill="hold">
                                              <p:stCondLst>
                                                <p:cond delay="0"/>
                                              </p:stCondLst>
                                            </p:cTn>
                                            <p:tgtEl>
                                              <p:spTgt spid="111"/>
                                            </p:tgtEl>
                                            <p:attrNameLst>
                                              <p:attrName>style.visibility</p:attrName>
                                            </p:attrNameLst>
                                          </p:cBhvr>
                                          <p:to>
                                            <p:strVal val="visible"/>
                                          </p:to>
                                        </p:set>
                                        <p:animEffect transition="in" filter="fade">
                                          <p:cBhvr>
                                            <p:cTn id="14" dur="500"/>
                                            <p:tgtEl>
                                              <p:spTgt spid="111"/>
                                            </p:tgtEl>
                                          </p:cBhvr>
                                        </p:animEffect>
                                      </p:childTnLst>
                                    </p:cTn>
                                  </p:par>
                                  <p:par>
                                    <p:cTn id="15" presetID="10" presetClass="entr" presetSubtype="0" fill="hold" grpId="0" nodeType="withEffect">
                                      <p:stCondLst>
                                        <p:cond delay="1800"/>
                                      </p:stCondLst>
                                      <p:childTnLst>
                                        <p:set>
                                          <p:cBhvr>
                                            <p:cTn id="16" dur="1" fill="hold">
                                              <p:stCondLst>
                                                <p:cond delay="0"/>
                                              </p:stCondLst>
                                            </p:cTn>
                                            <p:tgtEl>
                                              <p:spTgt spid="112"/>
                                            </p:tgtEl>
                                            <p:attrNameLst>
                                              <p:attrName>style.visibility</p:attrName>
                                            </p:attrNameLst>
                                          </p:cBhvr>
                                          <p:to>
                                            <p:strVal val="visible"/>
                                          </p:to>
                                        </p:set>
                                        <p:animEffect transition="in" filter="fade">
                                          <p:cBhvr>
                                            <p:cTn id="17" dur="500"/>
                                            <p:tgtEl>
                                              <p:spTgt spid="112"/>
                                            </p:tgtEl>
                                          </p:cBhvr>
                                        </p:animEffect>
                                      </p:childTnLst>
                                    </p:cTn>
                                  </p:par>
                                  <p:par>
                                    <p:cTn id="18" presetID="10" presetClass="entr" presetSubtype="0" fill="hold" grpId="0" nodeType="withEffect">
                                      <p:stCondLst>
                                        <p:cond delay="1500"/>
                                      </p:stCondLst>
                                      <p:childTnLst>
                                        <p:set>
                                          <p:cBhvr>
                                            <p:cTn id="19" dur="1" fill="hold">
                                              <p:stCondLst>
                                                <p:cond delay="0"/>
                                              </p:stCondLst>
                                            </p:cTn>
                                            <p:tgtEl>
                                              <p:spTgt spid="109"/>
                                            </p:tgtEl>
                                            <p:attrNameLst>
                                              <p:attrName>style.visibility</p:attrName>
                                            </p:attrNameLst>
                                          </p:cBhvr>
                                          <p:to>
                                            <p:strVal val="visible"/>
                                          </p:to>
                                        </p:set>
                                        <p:animEffect transition="in" filter="fade">
                                          <p:cBhvr>
                                            <p:cTn id="20" dur="500"/>
                                            <p:tgtEl>
                                              <p:spTgt spid="109"/>
                                            </p:tgtEl>
                                          </p:cBhvr>
                                        </p:animEffect>
                                      </p:childTnLst>
                                    </p:cTn>
                                  </p:par>
                                </p:childTnLst>
                              </p:cTn>
                            </p:par>
                            <p:par>
                              <p:cTn id="21" fill="hold">
                                <p:stCondLst>
                                  <p:cond delay="1000"/>
                                </p:stCondLst>
                                <p:childTnLst>
                                  <p:par>
                                    <p:cTn id="22" presetID="10" presetClass="entr" presetSubtype="0" fill="hold" nodeType="afterEffect">
                                      <p:stCondLst>
                                        <p:cond delay="0"/>
                                      </p:stCondLst>
                                      <p:childTnLst>
                                        <p:set>
                                          <p:cBhvr>
                                            <p:cTn id="23" dur="1" fill="hold">
                                              <p:stCondLst>
                                                <p:cond delay="0"/>
                                              </p:stCondLst>
                                            </p:cTn>
                                            <p:tgtEl>
                                              <p:spTgt spid="113"/>
                                            </p:tgtEl>
                                            <p:attrNameLst>
                                              <p:attrName>style.visibility</p:attrName>
                                            </p:attrNameLst>
                                          </p:cBhvr>
                                          <p:to>
                                            <p:strVal val="visible"/>
                                          </p:to>
                                        </p:set>
                                        <p:animEffect transition="in" filter="fade">
                                          <p:cBhvr>
                                            <p:cTn id="24" dur="500"/>
                                            <p:tgtEl>
                                              <p:spTgt spid="113"/>
                                            </p:tgtEl>
                                          </p:cBhvr>
                                        </p:animEffect>
                                      </p:childTnLst>
                                    </p:cTn>
                                  </p:par>
                                  <p:par>
                                    <p:cTn id="25" presetID="10" presetClass="entr" presetSubtype="0" fill="hold" nodeType="withEffect">
                                      <p:stCondLst>
                                        <p:cond delay="0"/>
                                      </p:stCondLst>
                                      <p:childTnLst>
                                        <p:set>
                                          <p:cBhvr>
                                            <p:cTn id="26" dur="1" fill="hold">
                                              <p:stCondLst>
                                                <p:cond delay="0"/>
                                              </p:stCondLst>
                                            </p:cTn>
                                            <p:tgtEl>
                                              <p:spTgt spid="114"/>
                                            </p:tgtEl>
                                            <p:attrNameLst>
                                              <p:attrName>style.visibility</p:attrName>
                                            </p:attrNameLst>
                                          </p:cBhvr>
                                          <p:to>
                                            <p:strVal val="visible"/>
                                          </p:to>
                                        </p:set>
                                        <p:animEffect transition="in" filter="fade">
                                          <p:cBhvr>
                                            <p:cTn id="27" dur="500"/>
                                            <p:tgtEl>
                                              <p:spTgt spid="114"/>
                                            </p:tgtEl>
                                          </p:cBhvr>
                                        </p:animEffect>
                                      </p:childTnLst>
                                    </p:cTn>
                                  </p:par>
                                  <p:par>
                                    <p:cTn id="28" presetID="10" presetClass="entr" presetSubtype="0" fill="hold" nodeType="withEffect">
                                      <p:stCondLst>
                                        <p:cond delay="0"/>
                                      </p:stCondLst>
                                      <p:childTnLst>
                                        <p:set>
                                          <p:cBhvr>
                                            <p:cTn id="29" dur="1" fill="hold">
                                              <p:stCondLst>
                                                <p:cond delay="0"/>
                                              </p:stCondLst>
                                            </p:cTn>
                                            <p:tgtEl>
                                              <p:spTgt spid="115"/>
                                            </p:tgtEl>
                                            <p:attrNameLst>
                                              <p:attrName>style.visibility</p:attrName>
                                            </p:attrNameLst>
                                          </p:cBhvr>
                                          <p:to>
                                            <p:strVal val="visible"/>
                                          </p:to>
                                        </p:set>
                                        <p:animEffect transition="in" filter="fade">
                                          <p:cBhvr>
                                            <p:cTn id="30" dur="500"/>
                                            <p:tgtEl>
                                              <p:spTgt spid="115"/>
                                            </p:tgtEl>
                                          </p:cBhvr>
                                        </p:animEffect>
                                      </p:childTnLst>
                                    </p:cTn>
                                  </p:par>
                                  <p:par>
                                    <p:cTn id="31" presetID="10" presetClass="entr" presetSubtype="0" fill="hold" nodeType="withEffect">
                                      <p:stCondLst>
                                        <p:cond delay="0"/>
                                      </p:stCondLst>
                                      <p:childTnLst>
                                        <p:set>
                                          <p:cBhvr>
                                            <p:cTn id="32" dur="1" fill="hold">
                                              <p:stCondLst>
                                                <p:cond delay="0"/>
                                              </p:stCondLst>
                                            </p:cTn>
                                            <p:tgtEl>
                                              <p:spTgt spid="116"/>
                                            </p:tgtEl>
                                            <p:attrNameLst>
                                              <p:attrName>style.visibility</p:attrName>
                                            </p:attrNameLst>
                                          </p:cBhvr>
                                          <p:to>
                                            <p:strVal val="visible"/>
                                          </p:to>
                                        </p:set>
                                        <p:animEffect transition="in" filter="fade">
                                          <p:cBhvr>
                                            <p:cTn id="33" dur="500"/>
                                            <p:tgtEl>
                                              <p:spTgt spid="116"/>
                                            </p:tgtEl>
                                          </p:cBhvr>
                                        </p:animEffect>
                                      </p:childTnLst>
                                    </p:cTn>
                                  </p:par>
                                  <p:par>
                                    <p:cTn id="34" presetID="10" presetClass="entr" presetSubtype="0" fill="hold" nodeType="withEffect">
                                      <p:stCondLst>
                                        <p:cond delay="0"/>
                                      </p:stCondLst>
                                      <p:childTnLst>
                                        <p:set>
                                          <p:cBhvr>
                                            <p:cTn id="35" dur="1" fill="hold">
                                              <p:stCondLst>
                                                <p:cond delay="0"/>
                                              </p:stCondLst>
                                            </p:cTn>
                                            <p:tgtEl>
                                              <p:spTgt spid="117"/>
                                            </p:tgtEl>
                                            <p:attrNameLst>
                                              <p:attrName>style.visibility</p:attrName>
                                            </p:attrNameLst>
                                          </p:cBhvr>
                                          <p:to>
                                            <p:strVal val="visible"/>
                                          </p:to>
                                        </p:set>
                                        <p:animEffect transition="in" filter="fade">
                                          <p:cBhvr>
                                            <p:cTn id="36" dur="500"/>
                                            <p:tgtEl>
                                              <p:spTgt spid="117"/>
                                            </p:tgtEl>
                                          </p:cBhvr>
                                        </p:animEffect>
                                      </p:childTnLst>
                                    </p:cTn>
                                  </p:par>
                                  <p:par>
                                    <p:cTn id="37" presetID="10" presetClass="entr" presetSubtype="0" fill="hold" nodeType="withEffect">
                                      <p:stCondLst>
                                        <p:cond delay="0"/>
                                      </p:stCondLst>
                                      <p:childTnLst>
                                        <p:set>
                                          <p:cBhvr>
                                            <p:cTn id="38" dur="1" fill="hold">
                                              <p:stCondLst>
                                                <p:cond delay="0"/>
                                              </p:stCondLst>
                                            </p:cTn>
                                            <p:tgtEl>
                                              <p:spTgt spid="118"/>
                                            </p:tgtEl>
                                            <p:attrNameLst>
                                              <p:attrName>style.visibility</p:attrName>
                                            </p:attrNameLst>
                                          </p:cBhvr>
                                          <p:to>
                                            <p:strVal val="visible"/>
                                          </p:to>
                                        </p:set>
                                        <p:animEffect transition="in" filter="fade">
                                          <p:cBhvr>
                                            <p:cTn id="39" dur="500"/>
                                            <p:tgtEl>
                                              <p:spTgt spid="118"/>
                                            </p:tgtEl>
                                          </p:cBhvr>
                                        </p:animEffect>
                                      </p:childTnLst>
                                    </p:cTn>
                                  </p:par>
                                  <p:par>
                                    <p:cTn id="40" presetID="10" presetClass="entr" presetSubtype="0" fill="hold" nodeType="withEffect">
                                      <p:stCondLst>
                                        <p:cond delay="0"/>
                                      </p:stCondLst>
                                      <p:childTnLst>
                                        <p:set>
                                          <p:cBhvr>
                                            <p:cTn id="41" dur="1" fill="hold">
                                              <p:stCondLst>
                                                <p:cond delay="0"/>
                                              </p:stCondLst>
                                            </p:cTn>
                                            <p:tgtEl>
                                              <p:spTgt spid="119"/>
                                            </p:tgtEl>
                                            <p:attrNameLst>
                                              <p:attrName>style.visibility</p:attrName>
                                            </p:attrNameLst>
                                          </p:cBhvr>
                                          <p:to>
                                            <p:strVal val="visible"/>
                                          </p:to>
                                        </p:set>
                                        <p:animEffect transition="in" filter="fade">
                                          <p:cBhvr>
                                            <p:cTn id="42" dur="500"/>
                                            <p:tgtEl>
                                              <p:spTgt spid="119"/>
                                            </p:tgtEl>
                                          </p:cBhvr>
                                        </p:animEffect>
                                      </p:childTnLst>
                                    </p:cTn>
                                  </p:par>
                                  <p:par>
                                    <p:cTn id="43" presetID="10" presetClass="entr" presetSubtype="0" fill="hold" nodeType="withEffect">
                                      <p:stCondLst>
                                        <p:cond delay="0"/>
                                      </p:stCondLst>
                                      <p:childTnLst>
                                        <p:set>
                                          <p:cBhvr>
                                            <p:cTn id="44" dur="1" fill="hold">
                                              <p:stCondLst>
                                                <p:cond delay="0"/>
                                              </p:stCondLst>
                                            </p:cTn>
                                            <p:tgtEl>
                                              <p:spTgt spid="120"/>
                                            </p:tgtEl>
                                            <p:attrNameLst>
                                              <p:attrName>style.visibility</p:attrName>
                                            </p:attrNameLst>
                                          </p:cBhvr>
                                          <p:to>
                                            <p:strVal val="visible"/>
                                          </p:to>
                                        </p:set>
                                        <p:animEffect transition="in" filter="fade">
                                          <p:cBhvr>
                                            <p:cTn id="45" dur="500"/>
                                            <p:tgtEl>
                                              <p:spTgt spid="120"/>
                                            </p:tgtEl>
                                          </p:cBhvr>
                                        </p:animEffect>
                                      </p:childTnLst>
                                    </p:cTn>
                                  </p:par>
                                  <p:par>
                                    <p:cTn id="46" presetID="10" presetClass="entr" presetSubtype="0" fill="hold" grpId="0" nodeType="withEffect">
                                      <p:stCondLst>
                                        <p:cond delay="0"/>
                                      </p:stCondLst>
                                      <p:childTnLst>
                                        <p:set>
                                          <p:cBhvr>
                                            <p:cTn id="47" dur="1" fill="hold">
                                              <p:stCondLst>
                                                <p:cond delay="0"/>
                                              </p:stCondLst>
                                            </p:cTn>
                                            <p:tgtEl>
                                              <p:spTgt spid="124"/>
                                            </p:tgtEl>
                                            <p:attrNameLst>
                                              <p:attrName>style.visibility</p:attrName>
                                            </p:attrNameLst>
                                          </p:cBhvr>
                                          <p:to>
                                            <p:strVal val="visible"/>
                                          </p:to>
                                        </p:set>
                                        <p:animEffect transition="in" filter="fade">
                                          <p:cBhvr>
                                            <p:cTn id="48" dur="500"/>
                                            <p:tgtEl>
                                              <p:spTgt spid="124"/>
                                            </p:tgtEl>
                                          </p:cBhvr>
                                        </p:animEffect>
                                      </p:childTnLst>
                                    </p:cTn>
                                  </p:par>
                                  <p:par>
                                    <p:cTn id="49" presetID="10" presetClass="entr" presetSubtype="0" fill="hold" grpId="0" nodeType="withEffect">
                                      <p:stCondLst>
                                        <p:cond delay="0"/>
                                      </p:stCondLst>
                                      <p:childTnLst>
                                        <p:set>
                                          <p:cBhvr>
                                            <p:cTn id="50" dur="1" fill="hold">
                                              <p:stCondLst>
                                                <p:cond delay="0"/>
                                              </p:stCondLst>
                                            </p:cTn>
                                            <p:tgtEl>
                                              <p:spTgt spid="123"/>
                                            </p:tgtEl>
                                            <p:attrNameLst>
                                              <p:attrName>style.visibility</p:attrName>
                                            </p:attrNameLst>
                                          </p:cBhvr>
                                          <p:to>
                                            <p:strVal val="visible"/>
                                          </p:to>
                                        </p:set>
                                        <p:animEffect transition="in" filter="fade">
                                          <p:cBhvr>
                                            <p:cTn id="51" dur="500"/>
                                            <p:tgtEl>
                                              <p:spTgt spid="123"/>
                                            </p:tgtEl>
                                          </p:cBhvr>
                                        </p:animEffect>
                                      </p:childTnLst>
                                    </p:cTn>
                                  </p:par>
                                  <p:par>
                                    <p:cTn id="52" presetID="10" presetClass="entr" presetSubtype="0" fill="hold" grpId="0" nodeType="withEffect">
                                      <p:stCondLst>
                                        <p:cond delay="0"/>
                                      </p:stCondLst>
                                      <p:childTnLst>
                                        <p:set>
                                          <p:cBhvr>
                                            <p:cTn id="53" dur="1" fill="hold">
                                              <p:stCondLst>
                                                <p:cond delay="0"/>
                                              </p:stCondLst>
                                            </p:cTn>
                                            <p:tgtEl>
                                              <p:spTgt spid="122"/>
                                            </p:tgtEl>
                                            <p:attrNameLst>
                                              <p:attrName>style.visibility</p:attrName>
                                            </p:attrNameLst>
                                          </p:cBhvr>
                                          <p:to>
                                            <p:strVal val="visible"/>
                                          </p:to>
                                        </p:set>
                                        <p:animEffect transition="in" filter="fade">
                                          <p:cBhvr>
                                            <p:cTn id="54" dur="500"/>
                                            <p:tgtEl>
                                              <p:spTgt spid="122"/>
                                            </p:tgtEl>
                                          </p:cBhvr>
                                        </p:animEffect>
                                      </p:childTnLst>
                                    </p:cTn>
                                  </p:par>
                                  <p:par>
                                    <p:cTn id="55" presetID="10" presetClass="entr" presetSubtype="0" fill="hold" grpId="0" nodeType="withEffect">
                                      <p:stCondLst>
                                        <p:cond delay="0"/>
                                      </p:stCondLst>
                                      <p:childTnLst>
                                        <p:set>
                                          <p:cBhvr>
                                            <p:cTn id="56" dur="1" fill="hold">
                                              <p:stCondLst>
                                                <p:cond delay="0"/>
                                              </p:stCondLst>
                                            </p:cTn>
                                            <p:tgtEl>
                                              <p:spTgt spid="121"/>
                                            </p:tgtEl>
                                            <p:attrNameLst>
                                              <p:attrName>style.visibility</p:attrName>
                                            </p:attrNameLst>
                                          </p:cBhvr>
                                          <p:to>
                                            <p:strVal val="visible"/>
                                          </p:to>
                                        </p:set>
                                        <p:animEffect transition="in" filter="fade">
                                          <p:cBhvr>
                                            <p:cTn id="57" dur="500"/>
                                            <p:tgtEl>
                                              <p:spTgt spid="121"/>
                                            </p:tgtEl>
                                          </p:cBhvr>
                                        </p:animEffect>
                                      </p:childTnLst>
                                    </p:cTn>
                                  </p:par>
                                </p:childTnLst>
                              </p:cTn>
                            </p:par>
                            <p:par>
                              <p:cTn id="58" fill="hold">
                                <p:stCondLst>
                                  <p:cond delay="1500"/>
                                </p:stCondLst>
                                <p:childTnLst>
                                  <p:par>
                                    <p:cTn id="59" presetID="22" presetClass="entr" presetSubtype="8" fill="hold" grpId="0" nodeType="afterEffect">
                                      <p:stCondLst>
                                        <p:cond delay="0"/>
                                      </p:stCondLst>
                                      <p:childTnLst>
                                        <p:set>
                                          <p:cBhvr>
                                            <p:cTn id="60" dur="1" fill="hold">
                                              <p:stCondLst>
                                                <p:cond delay="0"/>
                                              </p:stCondLst>
                                            </p:cTn>
                                            <p:tgtEl>
                                              <p:spTgt spid="125"/>
                                            </p:tgtEl>
                                            <p:attrNameLst>
                                              <p:attrName>style.visibility</p:attrName>
                                            </p:attrNameLst>
                                          </p:cBhvr>
                                          <p:to>
                                            <p:strVal val="visible"/>
                                          </p:to>
                                        </p:set>
                                        <p:animEffect transition="in" filter="wipe(left)">
                                          <p:cBhvr>
                                            <p:cTn id="61" dur="500"/>
                                            <p:tgtEl>
                                              <p:spTgt spid="125"/>
                                            </p:tgtEl>
                                          </p:cBhvr>
                                        </p:animEffect>
                                      </p:childTnLst>
                                    </p:cTn>
                                  </p:par>
                                </p:childTnLst>
                              </p:cTn>
                            </p:par>
                            <p:par>
                              <p:cTn id="62" fill="hold">
                                <p:stCondLst>
                                  <p:cond delay="2000"/>
                                </p:stCondLst>
                                <p:childTnLst>
                                  <p:par>
                                    <p:cTn id="63" presetID="22" presetClass="entr" presetSubtype="8" fill="hold" grpId="0" nodeType="afterEffect">
                                      <p:stCondLst>
                                        <p:cond delay="0"/>
                                      </p:stCondLst>
                                      <p:iterate type="lt">
                                        <p:tmPct val="30000"/>
                                      </p:iterate>
                                      <p:childTnLst>
                                        <p:set>
                                          <p:cBhvr>
                                            <p:cTn id="64" dur="1" fill="hold">
                                              <p:stCondLst>
                                                <p:cond delay="0"/>
                                              </p:stCondLst>
                                            </p:cTn>
                                            <p:tgtEl>
                                              <p:spTgt spid="126"/>
                                            </p:tgtEl>
                                            <p:attrNameLst>
                                              <p:attrName>style.visibility</p:attrName>
                                            </p:attrNameLst>
                                          </p:cBhvr>
                                          <p:to>
                                            <p:strVal val="visible"/>
                                          </p:to>
                                        </p:set>
                                        <p:animEffect transition="in" filter="wipe(left)">
                                          <p:cBhvr>
                                            <p:cTn id="65" dur="100"/>
                                            <p:tgtEl>
                                              <p:spTgt spid="126"/>
                                            </p:tgtEl>
                                          </p:cBhvr>
                                        </p:animEffect>
                                      </p:childTnLst>
                                    </p:cTn>
                                  </p:par>
                                  <p:par>
                                    <p:cTn id="66" presetID="36" presetClass="emph" presetSubtype="0" fill="hold" grpId="1" nodeType="withEffect">
                                      <p:stCondLst>
                                        <p:cond delay="0"/>
                                      </p:stCondLst>
                                      <p:iterate type="lt">
                                        <p:tmPct val="30000"/>
                                      </p:iterate>
                                      <p:childTnLst>
                                        <p:animScale>
                                          <p:cBhvr>
                                            <p:cTn id="67" dur="50" autoRev="1" fill="hold">
                                              <p:stCondLst>
                                                <p:cond delay="0"/>
                                              </p:stCondLst>
                                            </p:cTn>
                                            <p:tgtEl>
                                              <p:spTgt spid="126"/>
                                            </p:tgtEl>
                                          </p:cBhvr>
                                          <p:to x="80000" y="100000"/>
                                        </p:animScale>
                                        <p:anim by="(#ppt_w*0.10)" calcmode="lin" valueType="num">
                                          <p:cBhvr>
                                            <p:cTn id="68" dur="50" autoRev="1" fill="hold">
                                              <p:stCondLst>
                                                <p:cond delay="0"/>
                                              </p:stCondLst>
                                            </p:cTn>
                                            <p:tgtEl>
                                              <p:spTgt spid="126"/>
                                            </p:tgtEl>
                                            <p:attrNameLst>
                                              <p:attrName>ppt_x</p:attrName>
                                            </p:attrNameLst>
                                          </p:cBhvr>
                                        </p:anim>
                                        <p:anim by="(-#ppt_w*0.10)" calcmode="lin" valueType="num">
                                          <p:cBhvr>
                                            <p:cTn id="69" dur="50" autoRev="1" fill="hold">
                                              <p:stCondLst>
                                                <p:cond delay="0"/>
                                              </p:stCondLst>
                                            </p:cTn>
                                            <p:tgtEl>
                                              <p:spTgt spid="126"/>
                                            </p:tgtEl>
                                            <p:attrNameLst>
                                              <p:attrName>ppt_y</p:attrName>
                                            </p:attrNameLst>
                                          </p:cBhvr>
                                        </p:anim>
                                        <p:animRot by="-480000">
                                          <p:cBhvr>
                                            <p:cTn id="70" dur="50" autoRev="1" fill="hold">
                                              <p:stCondLst>
                                                <p:cond delay="0"/>
                                              </p:stCondLst>
                                            </p:cTn>
                                            <p:tgtEl>
                                              <p:spTgt spid="126"/>
                                            </p:tgtEl>
                                            <p:attrNameLst>
                                              <p:attrName>r</p:attrName>
                                            </p:attrNameLst>
                                          </p:cBhvr>
                                        </p:animRo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09" grpId="0" animBg="1"/>
          <p:bldP spid="110" grpId="0" animBg="1"/>
          <p:bldP spid="111" grpId="0" animBg="1"/>
          <p:bldP spid="112" grpId="0" animBg="1"/>
          <p:bldP spid="121" grpId="0"/>
          <p:bldP spid="122" grpId="0"/>
          <p:bldP spid="123" grpId="0"/>
          <p:bldP spid="124" grpId="0"/>
          <p:bldP spid="125" grpId="0" animBg="1"/>
          <p:bldP spid="126" grpId="0"/>
          <p:bldP spid="126" grpId="1"/>
        </p:bldLst>
      </p:timing>
    </mc:Choice>
    <mc:Fallback>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8" accel="58000" fill="hold" nodeType="afterEffect">
                                      <p:stCondLst>
                                        <p:cond delay="0"/>
                                      </p:stCondLst>
                                      <p:childTnLst>
                                        <p:set>
                                          <p:cBhvr>
                                            <p:cTn id="6" dur="1" fill="hold">
                                              <p:stCondLst>
                                                <p:cond delay="0"/>
                                              </p:stCondLst>
                                            </p:cTn>
                                            <p:tgtEl>
                                              <p:spTgt spid="46"/>
                                            </p:tgtEl>
                                            <p:attrNameLst>
                                              <p:attrName>style.visibility</p:attrName>
                                            </p:attrNameLst>
                                          </p:cBhvr>
                                          <p:to>
                                            <p:strVal val="visible"/>
                                          </p:to>
                                        </p:set>
                                        <p:anim calcmode="lin" valueType="num">
                                          <p:cBhvr additive="base">
                                            <p:cTn id="7" dur="1000" fill="hold"/>
                                            <p:tgtEl>
                                              <p:spTgt spid="46"/>
                                            </p:tgtEl>
                                            <p:attrNameLst>
                                              <p:attrName>ppt_x</p:attrName>
                                            </p:attrNameLst>
                                          </p:cBhvr>
                                          <p:tavLst>
                                            <p:tav tm="0">
                                              <p:val>
                                                <p:strVal val="0-#ppt_w/2"/>
                                              </p:val>
                                            </p:tav>
                                            <p:tav tm="100000">
                                              <p:val>
                                                <p:strVal val="#ppt_x"/>
                                              </p:val>
                                            </p:tav>
                                          </p:tavLst>
                                        </p:anim>
                                        <p:anim calcmode="lin" valueType="num">
                                          <p:cBhvr additive="base">
                                            <p:cTn id="8" dur="1000" fill="hold"/>
                                            <p:tgtEl>
                                              <p:spTgt spid="46"/>
                                            </p:tgtEl>
                                            <p:attrNameLst>
                                              <p:attrName>ppt_y</p:attrName>
                                            </p:attrNameLst>
                                          </p:cBhvr>
                                          <p:tavLst>
                                            <p:tav tm="0">
                                              <p:val>
                                                <p:strVal val="#ppt_y"/>
                                              </p:val>
                                            </p:tav>
                                            <p:tav tm="100000">
                                              <p:val>
                                                <p:strVal val="#ppt_y"/>
                                              </p:val>
                                            </p:tav>
                                          </p:tavLst>
                                        </p:anim>
                                      </p:childTnLst>
                                    </p:cTn>
                                  </p:par>
                                  <p:par>
                                    <p:cTn id="9" presetID="10" presetClass="entr" presetSubtype="0" fill="hold" grpId="0" nodeType="withEffect">
                                      <p:stCondLst>
                                        <p:cond delay="1000"/>
                                      </p:stCondLst>
                                      <p:childTnLst>
                                        <p:set>
                                          <p:cBhvr>
                                            <p:cTn id="10" dur="1" fill="hold">
                                              <p:stCondLst>
                                                <p:cond delay="0"/>
                                              </p:stCondLst>
                                            </p:cTn>
                                            <p:tgtEl>
                                              <p:spTgt spid="110"/>
                                            </p:tgtEl>
                                            <p:attrNameLst>
                                              <p:attrName>style.visibility</p:attrName>
                                            </p:attrNameLst>
                                          </p:cBhvr>
                                          <p:to>
                                            <p:strVal val="visible"/>
                                          </p:to>
                                        </p:set>
                                        <p:animEffect transition="in" filter="fade">
                                          <p:cBhvr>
                                            <p:cTn id="11" dur="500"/>
                                            <p:tgtEl>
                                              <p:spTgt spid="110"/>
                                            </p:tgtEl>
                                          </p:cBhvr>
                                        </p:animEffect>
                                      </p:childTnLst>
                                    </p:cTn>
                                  </p:par>
                                  <p:par>
                                    <p:cTn id="12" presetID="10" presetClass="entr" presetSubtype="0" fill="hold" grpId="0" nodeType="withEffect">
                                      <p:stCondLst>
                                        <p:cond delay="1300"/>
                                      </p:stCondLst>
                                      <p:childTnLst>
                                        <p:set>
                                          <p:cBhvr>
                                            <p:cTn id="13" dur="1" fill="hold">
                                              <p:stCondLst>
                                                <p:cond delay="0"/>
                                              </p:stCondLst>
                                            </p:cTn>
                                            <p:tgtEl>
                                              <p:spTgt spid="111"/>
                                            </p:tgtEl>
                                            <p:attrNameLst>
                                              <p:attrName>style.visibility</p:attrName>
                                            </p:attrNameLst>
                                          </p:cBhvr>
                                          <p:to>
                                            <p:strVal val="visible"/>
                                          </p:to>
                                        </p:set>
                                        <p:animEffect transition="in" filter="fade">
                                          <p:cBhvr>
                                            <p:cTn id="14" dur="500"/>
                                            <p:tgtEl>
                                              <p:spTgt spid="111"/>
                                            </p:tgtEl>
                                          </p:cBhvr>
                                        </p:animEffect>
                                      </p:childTnLst>
                                    </p:cTn>
                                  </p:par>
                                  <p:par>
                                    <p:cTn id="15" presetID="10" presetClass="entr" presetSubtype="0" fill="hold" grpId="0" nodeType="withEffect">
                                      <p:stCondLst>
                                        <p:cond delay="1800"/>
                                      </p:stCondLst>
                                      <p:childTnLst>
                                        <p:set>
                                          <p:cBhvr>
                                            <p:cTn id="16" dur="1" fill="hold">
                                              <p:stCondLst>
                                                <p:cond delay="0"/>
                                              </p:stCondLst>
                                            </p:cTn>
                                            <p:tgtEl>
                                              <p:spTgt spid="112"/>
                                            </p:tgtEl>
                                            <p:attrNameLst>
                                              <p:attrName>style.visibility</p:attrName>
                                            </p:attrNameLst>
                                          </p:cBhvr>
                                          <p:to>
                                            <p:strVal val="visible"/>
                                          </p:to>
                                        </p:set>
                                        <p:animEffect transition="in" filter="fade">
                                          <p:cBhvr>
                                            <p:cTn id="17" dur="500"/>
                                            <p:tgtEl>
                                              <p:spTgt spid="112"/>
                                            </p:tgtEl>
                                          </p:cBhvr>
                                        </p:animEffect>
                                      </p:childTnLst>
                                    </p:cTn>
                                  </p:par>
                                  <p:par>
                                    <p:cTn id="18" presetID="10" presetClass="entr" presetSubtype="0" fill="hold" grpId="0" nodeType="withEffect">
                                      <p:stCondLst>
                                        <p:cond delay="1500"/>
                                      </p:stCondLst>
                                      <p:childTnLst>
                                        <p:set>
                                          <p:cBhvr>
                                            <p:cTn id="19" dur="1" fill="hold">
                                              <p:stCondLst>
                                                <p:cond delay="0"/>
                                              </p:stCondLst>
                                            </p:cTn>
                                            <p:tgtEl>
                                              <p:spTgt spid="109"/>
                                            </p:tgtEl>
                                            <p:attrNameLst>
                                              <p:attrName>style.visibility</p:attrName>
                                            </p:attrNameLst>
                                          </p:cBhvr>
                                          <p:to>
                                            <p:strVal val="visible"/>
                                          </p:to>
                                        </p:set>
                                        <p:animEffect transition="in" filter="fade">
                                          <p:cBhvr>
                                            <p:cTn id="20" dur="500"/>
                                            <p:tgtEl>
                                              <p:spTgt spid="109"/>
                                            </p:tgtEl>
                                          </p:cBhvr>
                                        </p:animEffect>
                                      </p:childTnLst>
                                    </p:cTn>
                                  </p:par>
                                </p:childTnLst>
                              </p:cTn>
                            </p:par>
                            <p:par>
                              <p:cTn id="21" fill="hold">
                                <p:stCondLst>
                                  <p:cond delay="1000"/>
                                </p:stCondLst>
                                <p:childTnLst>
                                  <p:par>
                                    <p:cTn id="22" presetID="10" presetClass="entr" presetSubtype="0" fill="hold" nodeType="afterEffect">
                                      <p:stCondLst>
                                        <p:cond delay="0"/>
                                      </p:stCondLst>
                                      <p:childTnLst>
                                        <p:set>
                                          <p:cBhvr>
                                            <p:cTn id="23" dur="1" fill="hold">
                                              <p:stCondLst>
                                                <p:cond delay="0"/>
                                              </p:stCondLst>
                                            </p:cTn>
                                            <p:tgtEl>
                                              <p:spTgt spid="113"/>
                                            </p:tgtEl>
                                            <p:attrNameLst>
                                              <p:attrName>style.visibility</p:attrName>
                                            </p:attrNameLst>
                                          </p:cBhvr>
                                          <p:to>
                                            <p:strVal val="visible"/>
                                          </p:to>
                                        </p:set>
                                        <p:animEffect transition="in" filter="fade">
                                          <p:cBhvr>
                                            <p:cTn id="24" dur="500"/>
                                            <p:tgtEl>
                                              <p:spTgt spid="113"/>
                                            </p:tgtEl>
                                          </p:cBhvr>
                                        </p:animEffect>
                                      </p:childTnLst>
                                    </p:cTn>
                                  </p:par>
                                  <p:par>
                                    <p:cTn id="25" presetID="10" presetClass="entr" presetSubtype="0" fill="hold" nodeType="withEffect">
                                      <p:stCondLst>
                                        <p:cond delay="0"/>
                                      </p:stCondLst>
                                      <p:childTnLst>
                                        <p:set>
                                          <p:cBhvr>
                                            <p:cTn id="26" dur="1" fill="hold">
                                              <p:stCondLst>
                                                <p:cond delay="0"/>
                                              </p:stCondLst>
                                            </p:cTn>
                                            <p:tgtEl>
                                              <p:spTgt spid="114"/>
                                            </p:tgtEl>
                                            <p:attrNameLst>
                                              <p:attrName>style.visibility</p:attrName>
                                            </p:attrNameLst>
                                          </p:cBhvr>
                                          <p:to>
                                            <p:strVal val="visible"/>
                                          </p:to>
                                        </p:set>
                                        <p:animEffect transition="in" filter="fade">
                                          <p:cBhvr>
                                            <p:cTn id="27" dur="500"/>
                                            <p:tgtEl>
                                              <p:spTgt spid="114"/>
                                            </p:tgtEl>
                                          </p:cBhvr>
                                        </p:animEffect>
                                      </p:childTnLst>
                                    </p:cTn>
                                  </p:par>
                                  <p:par>
                                    <p:cTn id="28" presetID="10" presetClass="entr" presetSubtype="0" fill="hold" nodeType="withEffect">
                                      <p:stCondLst>
                                        <p:cond delay="0"/>
                                      </p:stCondLst>
                                      <p:childTnLst>
                                        <p:set>
                                          <p:cBhvr>
                                            <p:cTn id="29" dur="1" fill="hold">
                                              <p:stCondLst>
                                                <p:cond delay="0"/>
                                              </p:stCondLst>
                                            </p:cTn>
                                            <p:tgtEl>
                                              <p:spTgt spid="115"/>
                                            </p:tgtEl>
                                            <p:attrNameLst>
                                              <p:attrName>style.visibility</p:attrName>
                                            </p:attrNameLst>
                                          </p:cBhvr>
                                          <p:to>
                                            <p:strVal val="visible"/>
                                          </p:to>
                                        </p:set>
                                        <p:animEffect transition="in" filter="fade">
                                          <p:cBhvr>
                                            <p:cTn id="30" dur="500"/>
                                            <p:tgtEl>
                                              <p:spTgt spid="115"/>
                                            </p:tgtEl>
                                          </p:cBhvr>
                                        </p:animEffect>
                                      </p:childTnLst>
                                    </p:cTn>
                                  </p:par>
                                  <p:par>
                                    <p:cTn id="31" presetID="10" presetClass="entr" presetSubtype="0" fill="hold" nodeType="withEffect">
                                      <p:stCondLst>
                                        <p:cond delay="0"/>
                                      </p:stCondLst>
                                      <p:childTnLst>
                                        <p:set>
                                          <p:cBhvr>
                                            <p:cTn id="32" dur="1" fill="hold">
                                              <p:stCondLst>
                                                <p:cond delay="0"/>
                                              </p:stCondLst>
                                            </p:cTn>
                                            <p:tgtEl>
                                              <p:spTgt spid="116"/>
                                            </p:tgtEl>
                                            <p:attrNameLst>
                                              <p:attrName>style.visibility</p:attrName>
                                            </p:attrNameLst>
                                          </p:cBhvr>
                                          <p:to>
                                            <p:strVal val="visible"/>
                                          </p:to>
                                        </p:set>
                                        <p:animEffect transition="in" filter="fade">
                                          <p:cBhvr>
                                            <p:cTn id="33" dur="500"/>
                                            <p:tgtEl>
                                              <p:spTgt spid="116"/>
                                            </p:tgtEl>
                                          </p:cBhvr>
                                        </p:animEffect>
                                      </p:childTnLst>
                                    </p:cTn>
                                  </p:par>
                                  <p:par>
                                    <p:cTn id="34" presetID="10" presetClass="entr" presetSubtype="0" fill="hold" nodeType="withEffect">
                                      <p:stCondLst>
                                        <p:cond delay="0"/>
                                      </p:stCondLst>
                                      <p:childTnLst>
                                        <p:set>
                                          <p:cBhvr>
                                            <p:cTn id="35" dur="1" fill="hold">
                                              <p:stCondLst>
                                                <p:cond delay="0"/>
                                              </p:stCondLst>
                                            </p:cTn>
                                            <p:tgtEl>
                                              <p:spTgt spid="117"/>
                                            </p:tgtEl>
                                            <p:attrNameLst>
                                              <p:attrName>style.visibility</p:attrName>
                                            </p:attrNameLst>
                                          </p:cBhvr>
                                          <p:to>
                                            <p:strVal val="visible"/>
                                          </p:to>
                                        </p:set>
                                        <p:animEffect transition="in" filter="fade">
                                          <p:cBhvr>
                                            <p:cTn id="36" dur="500"/>
                                            <p:tgtEl>
                                              <p:spTgt spid="117"/>
                                            </p:tgtEl>
                                          </p:cBhvr>
                                        </p:animEffect>
                                      </p:childTnLst>
                                    </p:cTn>
                                  </p:par>
                                  <p:par>
                                    <p:cTn id="37" presetID="10" presetClass="entr" presetSubtype="0" fill="hold" nodeType="withEffect">
                                      <p:stCondLst>
                                        <p:cond delay="0"/>
                                      </p:stCondLst>
                                      <p:childTnLst>
                                        <p:set>
                                          <p:cBhvr>
                                            <p:cTn id="38" dur="1" fill="hold">
                                              <p:stCondLst>
                                                <p:cond delay="0"/>
                                              </p:stCondLst>
                                            </p:cTn>
                                            <p:tgtEl>
                                              <p:spTgt spid="118"/>
                                            </p:tgtEl>
                                            <p:attrNameLst>
                                              <p:attrName>style.visibility</p:attrName>
                                            </p:attrNameLst>
                                          </p:cBhvr>
                                          <p:to>
                                            <p:strVal val="visible"/>
                                          </p:to>
                                        </p:set>
                                        <p:animEffect transition="in" filter="fade">
                                          <p:cBhvr>
                                            <p:cTn id="39" dur="500"/>
                                            <p:tgtEl>
                                              <p:spTgt spid="118"/>
                                            </p:tgtEl>
                                          </p:cBhvr>
                                        </p:animEffect>
                                      </p:childTnLst>
                                    </p:cTn>
                                  </p:par>
                                  <p:par>
                                    <p:cTn id="40" presetID="10" presetClass="entr" presetSubtype="0" fill="hold" nodeType="withEffect">
                                      <p:stCondLst>
                                        <p:cond delay="0"/>
                                      </p:stCondLst>
                                      <p:childTnLst>
                                        <p:set>
                                          <p:cBhvr>
                                            <p:cTn id="41" dur="1" fill="hold">
                                              <p:stCondLst>
                                                <p:cond delay="0"/>
                                              </p:stCondLst>
                                            </p:cTn>
                                            <p:tgtEl>
                                              <p:spTgt spid="119"/>
                                            </p:tgtEl>
                                            <p:attrNameLst>
                                              <p:attrName>style.visibility</p:attrName>
                                            </p:attrNameLst>
                                          </p:cBhvr>
                                          <p:to>
                                            <p:strVal val="visible"/>
                                          </p:to>
                                        </p:set>
                                        <p:animEffect transition="in" filter="fade">
                                          <p:cBhvr>
                                            <p:cTn id="42" dur="500"/>
                                            <p:tgtEl>
                                              <p:spTgt spid="119"/>
                                            </p:tgtEl>
                                          </p:cBhvr>
                                        </p:animEffect>
                                      </p:childTnLst>
                                    </p:cTn>
                                  </p:par>
                                  <p:par>
                                    <p:cTn id="43" presetID="10" presetClass="entr" presetSubtype="0" fill="hold" nodeType="withEffect">
                                      <p:stCondLst>
                                        <p:cond delay="0"/>
                                      </p:stCondLst>
                                      <p:childTnLst>
                                        <p:set>
                                          <p:cBhvr>
                                            <p:cTn id="44" dur="1" fill="hold">
                                              <p:stCondLst>
                                                <p:cond delay="0"/>
                                              </p:stCondLst>
                                            </p:cTn>
                                            <p:tgtEl>
                                              <p:spTgt spid="120"/>
                                            </p:tgtEl>
                                            <p:attrNameLst>
                                              <p:attrName>style.visibility</p:attrName>
                                            </p:attrNameLst>
                                          </p:cBhvr>
                                          <p:to>
                                            <p:strVal val="visible"/>
                                          </p:to>
                                        </p:set>
                                        <p:animEffect transition="in" filter="fade">
                                          <p:cBhvr>
                                            <p:cTn id="45" dur="500"/>
                                            <p:tgtEl>
                                              <p:spTgt spid="120"/>
                                            </p:tgtEl>
                                          </p:cBhvr>
                                        </p:animEffect>
                                      </p:childTnLst>
                                    </p:cTn>
                                  </p:par>
                                  <p:par>
                                    <p:cTn id="46" presetID="10" presetClass="entr" presetSubtype="0" fill="hold" grpId="0" nodeType="withEffect">
                                      <p:stCondLst>
                                        <p:cond delay="0"/>
                                      </p:stCondLst>
                                      <p:childTnLst>
                                        <p:set>
                                          <p:cBhvr>
                                            <p:cTn id="47" dur="1" fill="hold">
                                              <p:stCondLst>
                                                <p:cond delay="0"/>
                                              </p:stCondLst>
                                            </p:cTn>
                                            <p:tgtEl>
                                              <p:spTgt spid="124"/>
                                            </p:tgtEl>
                                            <p:attrNameLst>
                                              <p:attrName>style.visibility</p:attrName>
                                            </p:attrNameLst>
                                          </p:cBhvr>
                                          <p:to>
                                            <p:strVal val="visible"/>
                                          </p:to>
                                        </p:set>
                                        <p:animEffect transition="in" filter="fade">
                                          <p:cBhvr>
                                            <p:cTn id="48" dur="500"/>
                                            <p:tgtEl>
                                              <p:spTgt spid="124"/>
                                            </p:tgtEl>
                                          </p:cBhvr>
                                        </p:animEffect>
                                      </p:childTnLst>
                                    </p:cTn>
                                  </p:par>
                                  <p:par>
                                    <p:cTn id="49" presetID="10" presetClass="entr" presetSubtype="0" fill="hold" grpId="0" nodeType="withEffect">
                                      <p:stCondLst>
                                        <p:cond delay="0"/>
                                      </p:stCondLst>
                                      <p:childTnLst>
                                        <p:set>
                                          <p:cBhvr>
                                            <p:cTn id="50" dur="1" fill="hold">
                                              <p:stCondLst>
                                                <p:cond delay="0"/>
                                              </p:stCondLst>
                                            </p:cTn>
                                            <p:tgtEl>
                                              <p:spTgt spid="123"/>
                                            </p:tgtEl>
                                            <p:attrNameLst>
                                              <p:attrName>style.visibility</p:attrName>
                                            </p:attrNameLst>
                                          </p:cBhvr>
                                          <p:to>
                                            <p:strVal val="visible"/>
                                          </p:to>
                                        </p:set>
                                        <p:animEffect transition="in" filter="fade">
                                          <p:cBhvr>
                                            <p:cTn id="51" dur="500"/>
                                            <p:tgtEl>
                                              <p:spTgt spid="123"/>
                                            </p:tgtEl>
                                          </p:cBhvr>
                                        </p:animEffect>
                                      </p:childTnLst>
                                    </p:cTn>
                                  </p:par>
                                  <p:par>
                                    <p:cTn id="52" presetID="10" presetClass="entr" presetSubtype="0" fill="hold" grpId="0" nodeType="withEffect">
                                      <p:stCondLst>
                                        <p:cond delay="0"/>
                                      </p:stCondLst>
                                      <p:childTnLst>
                                        <p:set>
                                          <p:cBhvr>
                                            <p:cTn id="53" dur="1" fill="hold">
                                              <p:stCondLst>
                                                <p:cond delay="0"/>
                                              </p:stCondLst>
                                            </p:cTn>
                                            <p:tgtEl>
                                              <p:spTgt spid="122"/>
                                            </p:tgtEl>
                                            <p:attrNameLst>
                                              <p:attrName>style.visibility</p:attrName>
                                            </p:attrNameLst>
                                          </p:cBhvr>
                                          <p:to>
                                            <p:strVal val="visible"/>
                                          </p:to>
                                        </p:set>
                                        <p:animEffect transition="in" filter="fade">
                                          <p:cBhvr>
                                            <p:cTn id="54" dur="500"/>
                                            <p:tgtEl>
                                              <p:spTgt spid="122"/>
                                            </p:tgtEl>
                                          </p:cBhvr>
                                        </p:animEffect>
                                      </p:childTnLst>
                                    </p:cTn>
                                  </p:par>
                                  <p:par>
                                    <p:cTn id="55" presetID="10" presetClass="entr" presetSubtype="0" fill="hold" grpId="0" nodeType="withEffect">
                                      <p:stCondLst>
                                        <p:cond delay="0"/>
                                      </p:stCondLst>
                                      <p:childTnLst>
                                        <p:set>
                                          <p:cBhvr>
                                            <p:cTn id="56" dur="1" fill="hold">
                                              <p:stCondLst>
                                                <p:cond delay="0"/>
                                              </p:stCondLst>
                                            </p:cTn>
                                            <p:tgtEl>
                                              <p:spTgt spid="121"/>
                                            </p:tgtEl>
                                            <p:attrNameLst>
                                              <p:attrName>style.visibility</p:attrName>
                                            </p:attrNameLst>
                                          </p:cBhvr>
                                          <p:to>
                                            <p:strVal val="visible"/>
                                          </p:to>
                                        </p:set>
                                        <p:animEffect transition="in" filter="fade">
                                          <p:cBhvr>
                                            <p:cTn id="57" dur="500"/>
                                            <p:tgtEl>
                                              <p:spTgt spid="121"/>
                                            </p:tgtEl>
                                          </p:cBhvr>
                                        </p:animEffect>
                                      </p:childTnLst>
                                    </p:cTn>
                                  </p:par>
                                </p:childTnLst>
                              </p:cTn>
                            </p:par>
                            <p:par>
                              <p:cTn id="58" fill="hold">
                                <p:stCondLst>
                                  <p:cond delay="1500"/>
                                </p:stCondLst>
                                <p:childTnLst>
                                  <p:par>
                                    <p:cTn id="59" presetID="22" presetClass="entr" presetSubtype="8" fill="hold" grpId="0" nodeType="afterEffect">
                                      <p:stCondLst>
                                        <p:cond delay="0"/>
                                      </p:stCondLst>
                                      <p:childTnLst>
                                        <p:set>
                                          <p:cBhvr>
                                            <p:cTn id="60" dur="1" fill="hold">
                                              <p:stCondLst>
                                                <p:cond delay="0"/>
                                              </p:stCondLst>
                                            </p:cTn>
                                            <p:tgtEl>
                                              <p:spTgt spid="125"/>
                                            </p:tgtEl>
                                            <p:attrNameLst>
                                              <p:attrName>style.visibility</p:attrName>
                                            </p:attrNameLst>
                                          </p:cBhvr>
                                          <p:to>
                                            <p:strVal val="visible"/>
                                          </p:to>
                                        </p:set>
                                        <p:animEffect transition="in" filter="wipe(left)">
                                          <p:cBhvr>
                                            <p:cTn id="61" dur="500"/>
                                            <p:tgtEl>
                                              <p:spTgt spid="125"/>
                                            </p:tgtEl>
                                          </p:cBhvr>
                                        </p:animEffect>
                                      </p:childTnLst>
                                    </p:cTn>
                                  </p:par>
                                </p:childTnLst>
                              </p:cTn>
                            </p:par>
                            <p:par>
                              <p:cTn id="62" fill="hold">
                                <p:stCondLst>
                                  <p:cond delay="2000"/>
                                </p:stCondLst>
                                <p:childTnLst>
                                  <p:par>
                                    <p:cTn id="63" presetID="22" presetClass="entr" presetSubtype="8" fill="hold" grpId="0" nodeType="afterEffect">
                                      <p:stCondLst>
                                        <p:cond delay="0"/>
                                      </p:stCondLst>
                                      <p:iterate type="lt">
                                        <p:tmPct val="30000"/>
                                      </p:iterate>
                                      <p:childTnLst>
                                        <p:set>
                                          <p:cBhvr>
                                            <p:cTn id="64" dur="1" fill="hold">
                                              <p:stCondLst>
                                                <p:cond delay="0"/>
                                              </p:stCondLst>
                                            </p:cTn>
                                            <p:tgtEl>
                                              <p:spTgt spid="126"/>
                                            </p:tgtEl>
                                            <p:attrNameLst>
                                              <p:attrName>style.visibility</p:attrName>
                                            </p:attrNameLst>
                                          </p:cBhvr>
                                          <p:to>
                                            <p:strVal val="visible"/>
                                          </p:to>
                                        </p:set>
                                        <p:animEffect transition="in" filter="wipe(left)">
                                          <p:cBhvr>
                                            <p:cTn id="65" dur="100"/>
                                            <p:tgtEl>
                                              <p:spTgt spid="126"/>
                                            </p:tgtEl>
                                          </p:cBhvr>
                                        </p:animEffect>
                                      </p:childTnLst>
                                    </p:cTn>
                                  </p:par>
                                  <p:par>
                                    <p:cTn id="66" presetID="36" presetClass="emph" presetSubtype="0" fill="hold" grpId="1" nodeType="withEffect">
                                      <p:stCondLst>
                                        <p:cond delay="0"/>
                                      </p:stCondLst>
                                      <p:iterate type="lt">
                                        <p:tmPct val="30000"/>
                                      </p:iterate>
                                      <p:childTnLst>
                                        <p:animScale>
                                          <p:cBhvr>
                                            <p:cTn id="67" dur="50" autoRev="1" fill="hold">
                                              <p:stCondLst>
                                                <p:cond delay="0"/>
                                              </p:stCondLst>
                                            </p:cTn>
                                            <p:tgtEl>
                                              <p:spTgt spid="126"/>
                                            </p:tgtEl>
                                          </p:cBhvr>
                                          <p:to x="80000" y="100000"/>
                                        </p:animScale>
                                        <p:anim by="(#ppt_w*0.10)" calcmode="lin" valueType="num">
                                          <p:cBhvr>
                                            <p:cTn id="68" dur="50" autoRev="1" fill="hold">
                                              <p:stCondLst>
                                                <p:cond delay="0"/>
                                              </p:stCondLst>
                                            </p:cTn>
                                            <p:tgtEl>
                                              <p:spTgt spid="126"/>
                                            </p:tgtEl>
                                            <p:attrNameLst>
                                              <p:attrName>ppt_x</p:attrName>
                                            </p:attrNameLst>
                                          </p:cBhvr>
                                        </p:anim>
                                        <p:anim by="(-#ppt_w*0.10)" calcmode="lin" valueType="num">
                                          <p:cBhvr>
                                            <p:cTn id="69" dur="50" autoRev="1" fill="hold">
                                              <p:stCondLst>
                                                <p:cond delay="0"/>
                                              </p:stCondLst>
                                            </p:cTn>
                                            <p:tgtEl>
                                              <p:spTgt spid="126"/>
                                            </p:tgtEl>
                                            <p:attrNameLst>
                                              <p:attrName>ppt_y</p:attrName>
                                            </p:attrNameLst>
                                          </p:cBhvr>
                                        </p:anim>
                                        <p:animRot by="-480000">
                                          <p:cBhvr>
                                            <p:cTn id="70" dur="50" autoRev="1" fill="hold">
                                              <p:stCondLst>
                                                <p:cond delay="0"/>
                                              </p:stCondLst>
                                            </p:cTn>
                                            <p:tgtEl>
                                              <p:spTgt spid="126"/>
                                            </p:tgtEl>
                                            <p:attrNameLst>
                                              <p:attrName>r</p:attrName>
                                            </p:attrNameLst>
                                          </p:cBhvr>
                                        </p:animRo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09" grpId="0" animBg="1"/>
          <p:bldP spid="110" grpId="0" animBg="1"/>
          <p:bldP spid="111" grpId="0" animBg="1"/>
          <p:bldP spid="112" grpId="0" animBg="1"/>
          <p:bldP spid="121" grpId="0"/>
          <p:bldP spid="122" grpId="0"/>
          <p:bldP spid="123" grpId="0"/>
          <p:bldP spid="124" grpId="0"/>
          <p:bldP spid="125" grpId="0" animBg="1"/>
          <p:bldP spid="126" grpId="0"/>
          <p:bldP spid="126" grpId="1"/>
        </p:bldLst>
      </p:timing>
    </mc:Fallback>
  </mc:AlternateContent>
</p:sld>
</file>

<file path=ppt/slides/slide1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Oval 2"/>
          <p:cNvSpPr>
            <a:spLocks noChangeArrowheads="1"/>
          </p:cNvSpPr>
          <p:nvPr/>
        </p:nvSpPr>
        <p:spPr bwMode="auto">
          <a:xfrm>
            <a:off x="4451350" y="1840731"/>
            <a:ext cx="3294063" cy="3313113"/>
          </a:xfrm>
          <a:prstGeom prst="ellipse">
            <a:avLst/>
          </a:prstGeom>
          <a:noFill/>
          <a:ln w="53975" cmpd="dbl">
            <a:solidFill>
              <a:schemeClr val="tx1">
                <a:lumMod val="85000"/>
                <a:lumOff val="15000"/>
              </a:schemeClr>
            </a:solidFill>
            <a:bevel/>
          </a:ln>
        </p:spPr>
        <p:txBody>
          <a:bodyPr anchor="ctr"/>
          <a:lstStyle/>
          <a:p>
            <a:pPr algn="ctr"/>
            <a:endParaRPr lang="zh-CN" altLang="zh-CN" sz="8800">
              <a:solidFill>
                <a:schemeClr val="bg1"/>
              </a:solidFill>
              <a:latin typeface="Calibri" panose="020F0502020204030204" pitchFamily="34" charset="0"/>
              <a:sym typeface="Calibri" panose="020F0502020204030204" pitchFamily="34" charset="0"/>
            </a:endParaRPr>
          </a:p>
        </p:txBody>
      </p:sp>
      <p:grpSp>
        <p:nvGrpSpPr>
          <p:cNvPr id="3" name="组合 2"/>
          <p:cNvGrpSpPr/>
          <p:nvPr/>
        </p:nvGrpSpPr>
        <p:grpSpPr>
          <a:xfrm>
            <a:off x="4348163" y="1794694"/>
            <a:ext cx="1033462" cy="1039812"/>
            <a:chOff x="4348163" y="2042656"/>
            <a:chExt cx="1033462" cy="1039812"/>
          </a:xfrm>
        </p:grpSpPr>
        <p:sp>
          <p:nvSpPr>
            <p:cNvPr id="4" name="Oval 3"/>
            <p:cNvSpPr>
              <a:spLocks noChangeArrowheads="1"/>
            </p:cNvSpPr>
            <p:nvPr/>
          </p:nvSpPr>
          <p:spPr bwMode="auto">
            <a:xfrm>
              <a:off x="4348163" y="2042656"/>
              <a:ext cx="1033462" cy="1039812"/>
            </a:xfrm>
            <a:prstGeom prst="ellipse">
              <a:avLst/>
            </a:prstGeom>
            <a:solidFill>
              <a:schemeClr val="accent1"/>
            </a:solidFill>
            <a:ln w="28575">
              <a:noFill/>
              <a:bevel/>
            </a:ln>
          </p:spPr>
          <p:txBody>
            <a:bodyPr anchor="ctr"/>
            <a:lstStyle/>
            <a:p>
              <a:pPr algn="ctr"/>
              <a:endParaRPr lang="zh-CN" altLang="zh-CN" sz="8800">
                <a:solidFill>
                  <a:schemeClr val="accent6"/>
                </a:solidFill>
                <a:latin typeface="Calibri" panose="020F0502020204030204" pitchFamily="34" charset="0"/>
                <a:sym typeface="Calibri" panose="020F0502020204030204" pitchFamily="34" charset="0"/>
              </a:endParaRPr>
            </a:p>
          </p:txBody>
        </p:sp>
        <p:grpSp>
          <p:nvGrpSpPr>
            <p:cNvPr id="5" name="Group 29"/>
            <p:cNvGrpSpPr/>
            <p:nvPr/>
          </p:nvGrpSpPr>
          <p:grpSpPr bwMode="auto">
            <a:xfrm>
              <a:off x="4616450" y="2301418"/>
              <a:ext cx="569913" cy="484188"/>
              <a:chOff x="0" y="0"/>
              <a:chExt cx="496661" cy="421788"/>
            </a:xfrm>
          </p:grpSpPr>
          <p:sp>
            <p:nvSpPr>
              <p:cNvPr id="6" name="Freeform 12"/>
              <p:cNvSpPr>
                <a:spLocks noChangeArrowheads="1"/>
              </p:cNvSpPr>
              <p:nvPr/>
            </p:nvSpPr>
            <p:spPr bwMode="auto">
              <a:xfrm>
                <a:off x="157235" y="244586"/>
                <a:ext cx="89848" cy="89848"/>
              </a:xfrm>
              <a:custGeom>
                <a:avLst/>
                <a:gdLst>
                  <a:gd name="T0" fmla="*/ 89848 w 36"/>
                  <a:gd name="T1" fmla="*/ 49916 h 36"/>
                  <a:gd name="T2" fmla="*/ 39932 w 36"/>
                  <a:gd name="T3" fmla="*/ 0 h 36"/>
                  <a:gd name="T4" fmla="*/ 39932 w 36"/>
                  <a:gd name="T5" fmla="*/ 0 h 36"/>
                  <a:gd name="T6" fmla="*/ 0 w 36"/>
                  <a:gd name="T7" fmla="*/ 89848 h 36"/>
                  <a:gd name="T8" fmla="*/ 89848 w 36"/>
                  <a:gd name="T9" fmla="*/ 49916 h 36"/>
                  <a:gd name="T10" fmla="*/ 0 60000 65536"/>
                  <a:gd name="T11" fmla="*/ 0 60000 65536"/>
                  <a:gd name="T12" fmla="*/ 0 60000 65536"/>
                  <a:gd name="T13" fmla="*/ 0 60000 65536"/>
                  <a:gd name="T14" fmla="*/ 0 60000 65536"/>
                  <a:gd name="T15" fmla="*/ 0 w 36"/>
                  <a:gd name="T16" fmla="*/ 0 h 36"/>
                  <a:gd name="T17" fmla="*/ 36 w 36"/>
                  <a:gd name="T18" fmla="*/ 36 h 36"/>
                </a:gdLst>
                <a:ahLst/>
                <a:cxnLst>
                  <a:cxn ang="T10">
                    <a:pos x="T0" y="T1"/>
                  </a:cxn>
                  <a:cxn ang="T11">
                    <a:pos x="T2" y="T3"/>
                  </a:cxn>
                  <a:cxn ang="T12">
                    <a:pos x="T4" y="T5"/>
                  </a:cxn>
                  <a:cxn ang="T13">
                    <a:pos x="T6" y="T7"/>
                  </a:cxn>
                  <a:cxn ang="T14">
                    <a:pos x="T8" y="T9"/>
                  </a:cxn>
                </a:cxnLst>
                <a:rect l="T15" t="T16" r="T17" b="T18"/>
                <a:pathLst>
                  <a:path w="36" h="36">
                    <a:moveTo>
                      <a:pt x="36" y="20"/>
                    </a:moveTo>
                    <a:lnTo>
                      <a:pt x="16" y="0"/>
                    </a:lnTo>
                    <a:lnTo>
                      <a:pt x="0" y="36"/>
                    </a:lnTo>
                    <a:lnTo>
                      <a:pt x="36" y="20"/>
                    </a:lnTo>
                    <a:close/>
                  </a:path>
                </a:pathLst>
              </a:custGeom>
              <a:solidFill>
                <a:schemeClr val="bg1"/>
              </a:solidFill>
              <a:ln w="9525" cmpd="sng">
                <a:noFill/>
                <a:bevel/>
              </a:ln>
            </p:spPr>
            <p:txBody>
              <a:bodyPr/>
              <a:lstStyle/>
              <a:p>
                <a:endParaRPr lang="zh-CN" altLang="en-US"/>
              </a:p>
            </p:txBody>
          </p:sp>
          <p:sp>
            <p:nvSpPr>
              <p:cNvPr id="7" name="Rectangle 13"/>
              <p:cNvSpPr>
                <a:spLocks noChangeArrowheads="1"/>
              </p:cNvSpPr>
              <p:nvPr/>
            </p:nvSpPr>
            <p:spPr bwMode="auto">
              <a:xfrm>
                <a:off x="247083" y="294502"/>
                <a:ext cx="2497" cy="2497"/>
              </a:xfrm>
              <a:prstGeom prst="rect">
                <a:avLst/>
              </a:prstGeom>
              <a:solidFill>
                <a:schemeClr val="bg1"/>
              </a:solidFill>
              <a:ln w="9525">
                <a:noFill/>
                <a:bevel/>
              </a:ln>
            </p:spPr>
            <p:txBody>
              <a:bodyPr/>
              <a:lstStyle/>
              <a:p>
                <a:endParaRPr lang="zh-CN" altLang="zh-CN">
                  <a:latin typeface="Calibri" panose="020F0502020204030204" pitchFamily="34" charset="0"/>
                  <a:sym typeface="Calibri" panose="020F0502020204030204" pitchFamily="34" charset="0"/>
                </a:endParaRPr>
              </a:p>
            </p:txBody>
          </p:sp>
          <p:sp>
            <p:nvSpPr>
              <p:cNvPr id="8" name="Freeform 14"/>
              <p:cNvSpPr>
                <a:spLocks noChangeArrowheads="1"/>
              </p:cNvSpPr>
              <p:nvPr/>
            </p:nvSpPr>
            <p:spPr bwMode="auto">
              <a:xfrm>
                <a:off x="209645" y="29949"/>
                <a:ext cx="227117" cy="222125"/>
              </a:xfrm>
              <a:custGeom>
                <a:avLst/>
                <a:gdLst>
                  <a:gd name="T0" fmla="*/ 202159 w 91"/>
                  <a:gd name="T1" fmla="*/ 0 h 89"/>
                  <a:gd name="T2" fmla="*/ 0 w 91"/>
                  <a:gd name="T3" fmla="*/ 202159 h 89"/>
                  <a:gd name="T4" fmla="*/ 19966 w 91"/>
                  <a:gd name="T5" fmla="*/ 222125 h 89"/>
                  <a:gd name="T6" fmla="*/ 227117 w 91"/>
                  <a:gd name="T7" fmla="*/ 19966 h 89"/>
                  <a:gd name="T8" fmla="*/ 202159 w 91"/>
                  <a:gd name="T9" fmla="*/ 0 h 89"/>
                  <a:gd name="T10" fmla="*/ 0 60000 65536"/>
                  <a:gd name="T11" fmla="*/ 0 60000 65536"/>
                  <a:gd name="T12" fmla="*/ 0 60000 65536"/>
                  <a:gd name="T13" fmla="*/ 0 60000 65536"/>
                  <a:gd name="T14" fmla="*/ 0 60000 65536"/>
                  <a:gd name="T15" fmla="*/ 0 w 91"/>
                  <a:gd name="T16" fmla="*/ 0 h 89"/>
                  <a:gd name="T17" fmla="*/ 91 w 91"/>
                  <a:gd name="T18" fmla="*/ 89 h 89"/>
                </a:gdLst>
                <a:ahLst/>
                <a:cxnLst>
                  <a:cxn ang="T10">
                    <a:pos x="T0" y="T1"/>
                  </a:cxn>
                  <a:cxn ang="T11">
                    <a:pos x="T2" y="T3"/>
                  </a:cxn>
                  <a:cxn ang="T12">
                    <a:pos x="T4" y="T5"/>
                  </a:cxn>
                  <a:cxn ang="T13">
                    <a:pos x="T6" y="T7"/>
                  </a:cxn>
                  <a:cxn ang="T14">
                    <a:pos x="T8" y="T9"/>
                  </a:cxn>
                </a:cxnLst>
                <a:rect l="T15" t="T16" r="T17" b="T18"/>
                <a:pathLst>
                  <a:path w="91" h="89">
                    <a:moveTo>
                      <a:pt x="81" y="0"/>
                    </a:moveTo>
                    <a:lnTo>
                      <a:pt x="0" y="81"/>
                    </a:lnTo>
                    <a:lnTo>
                      <a:pt x="8" y="89"/>
                    </a:lnTo>
                    <a:lnTo>
                      <a:pt x="91" y="8"/>
                    </a:lnTo>
                    <a:lnTo>
                      <a:pt x="81" y="0"/>
                    </a:lnTo>
                    <a:close/>
                  </a:path>
                </a:pathLst>
              </a:custGeom>
              <a:solidFill>
                <a:schemeClr val="bg1"/>
              </a:solidFill>
              <a:ln w="9525" cmpd="sng">
                <a:noFill/>
                <a:bevel/>
              </a:ln>
            </p:spPr>
            <p:txBody>
              <a:bodyPr/>
              <a:lstStyle/>
              <a:p>
                <a:endParaRPr lang="zh-CN" altLang="en-US"/>
              </a:p>
            </p:txBody>
          </p:sp>
          <p:sp>
            <p:nvSpPr>
              <p:cNvPr id="9" name="Freeform 15"/>
              <p:cNvSpPr>
                <a:spLocks noChangeArrowheads="1"/>
              </p:cNvSpPr>
              <p:nvPr/>
            </p:nvSpPr>
            <p:spPr bwMode="auto">
              <a:xfrm>
                <a:off x="239595" y="59899"/>
                <a:ext cx="227117" cy="224620"/>
              </a:xfrm>
              <a:custGeom>
                <a:avLst/>
                <a:gdLst>
                  <a:gd name="T0" fmla="*/ 0 w 91"/>
                  <a:gd name="T1" fmla="*/ 204654 h 90"/>
                  <a:gd name="T2" fmla="*/ 19966 w 91"/>
                  <a:gd name="T3" fmla="*/ 224620 h 90"/>
                  <a:gd name="T4" fmla="*/ 227117 w 91"/>
                  <a:gd name="T5" fmla="*/ 19966 h 90"/>
                  <a:gd name="T6" fmla="*/ 207151 w 91"/>
                  <a:gd name="T7" fmla="*/ 0 h 90"/>
                  <a:gd name="T8" fmla="*/ 0 w 91"/>
                  <a:gd name="T9" fmla="*/ 204654 h 90"/>
                  <a:gd name="T10" fmla="*/ 0 60000 65536"/>
                  <a:gd name="T11" fmla="*/ 0 60000 65536"/>
                  <a:gd name="T12" fmla="*/ 0 60000 65536"/>
                  <a:gd name="T13" fmla="*/ 0 60000 65536"/>
                  <a:gd name="T14" fmla="*/ 0 60000 65536"/>
                  <a:gd name="T15" fmla="*/ 0 w 91"/>
                  <a:gd name="T16" fmla="*/ 0 h 90"/>
                  <a:gd name="T17" fmla="*/ 91 w 91"/>
                  <a:gd name="T18" fmla="*/ 90 h 90"/>
                </a:gdLst>
                <a:ahLst/>
                <a:cxnLst>
                  <a:cxn ang="T10">
                    <a:pos x="T0" y="T1"/>
                  </a:cxn>
                  <a:cxn ang="T11">
                    <a:pos x="T2" y="T3"/>
                  </a:cxn>
                  <a:cxn ang="T12">
                    <a:pos x="T4" y="T5"/>
                  </a:cxn>
                  <a:cxn ang="T13">
                    <a:pos x="T6" y="T7"/>
                  </a:cxn>
                  <a:cxn ang="T14">
                    <a:pos x="T8" y="T9"/>
                  </a:cxn>
                </a:cxnLst>
                <a:rect l="T15" t="T16" r="T17" b="T18"/>
                <a:pathLst>
                  <a:path w="91" h="90">
                    <a:moveTo>
                      <a:pt x="0" y="82"/>
                    </a:moveTo>
                    <a:lnTo>
                      <a:pt x="8" y="90"/>
                    </a:lnTo>
                    <a:lnTo>
                      <a:pt x="91" y="8"/>
                    </a:lnTo>
                    <a:lnTo>
                      <a:pt x="83" y="0"/>
                    </a:lnTo>
                    <a:lnTo>
                      <a:pt x="0" y="82"/>
                    </a:lnTo>
                    <a:close/>
                  </a:path>
                </a:pathLst>
              </a:custGeom>
              <a:solidFill>
                <a:schemeClr val="bg1"/>
              </a:solidFill>
              <a:ln w="9525" cmpd="sng">
                <a:noFill/>
                <a:bevel/>
              </a:ln>
            </p:spPr>
            <p:txBody>
              <a:bodyPr/>
              <a:lstStyle/>
              <a:p>
                <a:endParaRPr lang="zh-CN" altLang="en-US"/>
              </a:p>
            </p:txBody>
          </p:sp>
          <p:sp>
            <p:nvSpPr>
              <p:cNvPr id="10" name="Freeform 16"/>
              <p:cNvSpPr>
                <a:spLocks noChangeArrowheads="1"/>
              </p:cNvSpPr>
              <p:nvPr/>
            </p:nvSpPr>
            <p:spPr bwMode="auto">
              <a:xfrm>
                <a:off x="426779" y="0"/>
                <a:ext cx="69882" cy="64890"/>
              </a:xfrm>
              <a:custGeom>
                <a:avLst/>
                <a:gdLst>
                  <a:gd name="T0" fmla="*/ 46588 w 21"/>
                  <a:gd name="T1" fmla="*/ 19467 h 20"/>
                  <a:gd name="T2" fmla="*/ 0 w 21"/>
                  <a:gd name="T3" fmla="*/ 19467 h 20"/>
                  <a:gd name="T4" fmla="*/ 49916 w 21"/>
                  <a:gd name="T5" fmla="*/ 64890 h 20"/>
                  <a:gd name="T6" fmla="*/ 46588 w 21"/>
                  <a:gd name="T7" fmla="*/ 19467 h 20"/>
                  <a:gd name="T8" fmla="*/ 0 60000 65536"/>
                  <a:gd name="T9" fmla="*/ 0 60000 65536"/>
                  <a:gd name="T10" fmla="*/ 0 60000 65536"/>
                  <a:gd name="T11" fmla="*/ 0 60000 65536"/>
                  <a:gd name="T12" fmla="*/ 0 w 21"/>
                  <a:gd name="T13" fmla="*/ 0 h 20"/>
                  <a:gd name="T14" fmla="*/ 21 w 21"/>
                  <a:gd name="T15" fmla="*/ 20 h 20"/>
                </a:gdLst>
                <a:ahLst/>
                <a:cxnLst>
                  <a:cxn ang="T8">
                    <a:pos x="T0" y="T1"/>
                  </a:cxn>
                  <a:cxn ang="T9">
                    <a:pos x="T2" y="T3"/>
                  </a:cxn>
                  <a:cxn ang="T10">
                    <a:pos x="T4" y="T5"/>
                  </a:cxn>
                  <a:cxn ang="T11">
                    <a:pos x="T6" y="T7"/>
                  </a:cxn>
                </a:cxnLst>
                <a:rect l="T12" t="T13" r="T14" b="T15"/>
                <a:pathLst>
                  <a:path w="21" h="20">
                    <a:moveTo>
                      <a:pt x="14" y="6"/>
                    </a:moveTo>
                    <a:cubicBezTo>
                      <a:pt x="8" y="0"/>
                      <a:pt x="0" y="6"/>
                      <a:pt x="0" y="6"/>
                    </a:cubicBezTo>
                    <a:cubicBezTo>
                      <a:pt x="15" y="20"/>
                      <a:pt x="15" y="20"/>
                      <a:pt x="15" y="20"/>
                    </a:cubicBezTo>
                    <a:cubicBezTo>
                      <a:pt x="15" y="20"/>
                      <a:pt x="21" y="13"/>
                      <a:pt x="14" y="6"/>
                    </a:cubicBezTo>
                    <a:close/>
                  </a:path>
                </a:pathLst>
              </a:custGeom>
              <a:solidFill>
                <a:schemeClr val="bg1"/>
              </a:solidFill>
              <a:ln w="9525" cmpd="sng">
                <a:noFill/>
                <a:bevel/>
              </a:ln>
            </p:spPr>
            <p:txBody>
              <a:bodyPr/>
              <a:lstStyle/>
              <a:p>
                <a:endParaRPr lang="zh-CN" altLang="en-US"/>
              </a:p>
            </p:txBody>
          </p:sp>
          <p:sp>
            <p:nvSpPr>
              <p:cNvPr id="11" name="Freeform 17"/>
              <p:cNvSpPr>
                <a:spLocks noChangeArrowheads="1"/>
              </p:cNvSpPr>
              <p:nvPr/>
            </p:nvSpPr>
            <p:spPr bwMode="auto">
              <a:xfrm>
                <a:off x="0" y="9983"/>
                <a:ext cx="416796" cy="411805"/>
              </a:xfrm>
              <a:custGeom>
                <a:avLst/>
                <a:gdLst>
                  <a:gd name="T0" fmla="*/ 366880 w 167"/>
                  <a:gd name="T1" fmla="*/ 361889 h 165"/>
                  <a:gd name="T2" fmla="*/ 49916 w 167"/>
                  <a:gd name="T3" fmla="*/ 361889 h 165"/>
                  <a:gd name="T4" fmla="*/ 49916 w 167"/>
                  <a:gd name="T5" fmla="*/ 49916 h 165"/>
                  <a:gd name="T6" fmla="*/ 346914 w 167"/>
                  <a:gd name="T7" fmla="*/ 49916 h 165"/>
                  <a:gd name="T8" fmla="*/ 399326 w 167"/>
                  <a:gd name="T9" fmla="*/ 0 h 165"/>
                  <a:gd name="T10" fmla="*/ 0 w 167"/>
                  <a:gd name="T11" fmla="*/ 0 h 165"/>
                  <a:gd name="T12" fmla="*/ 0 w 167"/>
                  <a:gd name="T13" fmla="*/ 411805 h 165"/>
                  <a:gd name="T14" fmla="*/ 416796 w 167"/>
                  <a:gd name="T15" fmla="*/ 411805 h 165"/>
                  <a:gd name="T16" fmla="*/ 416796 w 167"/>
                  <a:gd name="T17" fmla="*/ 152243 h 165"/>
                  <a:gd name="T18" fmla="*/ 366880 w 167"/>
                  <a:gd name="T19" fmla="*/ 202159 h 165"/>
                  <a:gd name="T20" fmla="*/ 366880 w 167"/>
                  <a:gd name="T21" fmla="*/ 361889 h 165"/>
                  <a:gd name="T22" fmla="*/ 0 60000 65536"/>
                  <a:gd name="T23" fmla="*/ 0 60000 65536"/>
                  <a:gd name="T24" fmla="*/ 0 60000 65536"/>
                  <a:gd name="T25" fmla="*/ 0 60000 65536"/>
                  <a:gd name="T26" fmla="*/ 0 60000 65536"/>
                  <a:gd name="T27" fmla="*/ 0 60000 65536"/>
                  <a:gd name="T28" fmla="*/ 0 60000 65536"/>
                  <a:gd name="T29" fmla="*/ 0 60000 65536"/>
                  <a:gd name="T30" fmla="*/ 0 60000 65536"/>
                  <a:gd name="T31" fmla="*/ 0 60000 65536"/>
                  <a:gd name="T32" fmla="*/ 0 60000 65536"/>
                  <a:gd name="T33" fmla="*/ 0 w 167"/>
                  <a:gd name="T34" fmla="*/ 0 h 165"/>
                  <a:gd name="T35" fmla="*/ 167 w 167"/>
                  <a:gd name="T36" fmla="*/ 165 h 165"/>
                </a:gdLst>
                <a:ahLst/>
                <a:cxnLst>
                  <a:cxn ang="T22">
                    <a:pos x="T0" y="T1"/>
                  </a:cxn>
                  <a:cxn ang="T23">
                    <a:pos x="T2" y="T3"/>
                  </a:cxn>
                  <a:cxn ang="T24">
                    <a:pos x="T4" y="T5"/>
                  </a:cxn>
                  <a:cxn ang="T25">
                    <a:pos x="T6" y="T7"/>
                  </a:cxn>
                  <a:cxn ang="T26">
                    <a:pos x="T8" y="T9"/>
                  </a:cxn>
                  <a:cxn ang="T27">
                    <a:pos x="T10" y="T11"/>
                  </a:cxn>
                  <a:cxn ang="T28">
                    <a:pos x="T12" y="T13"/>
                  </a:cxn>
                  <a:cxn ang="T29">
                    <a:pos x="T14" y="T15"/>
                  </a:cxn>
                  <a:cxn ang="T30">
                    <a:pos x="T16" y="T17"/>
                  </a:cxn>
                  <a:cxn ang="T31">
                    <a:pos x="T18" y="T19"/>
                  </a:cxn>
                  <a:cxn ang="T32">
                    <a:pos x="T20" y="T21"/>
                  </a:cxn>
                </a:cxnLst>
                <a:rect l="T33" t="T34" r="T35" b="T36"/>
                <a:pathLst>
                  <a:path w="167" h="165">
                    <a:moveTo>
                      <a:pt x="147" y="145"/>
                    </a:moveTo>
                    <a:lnTo>
                      <a:pt x="20" y="145"/>
                    </a:lnTo>
                    <a:lnTo>
                      <a:pt x="20" y="20"/>
                    </a:lnTo>
                    <a:lnTo>
                      <a:pt x="139" y="20"/>
                    </a:lnTo>
                    <a:lnTo>
                      <a:pt x="160" y="0"/>
                    </a:lnTo>
                    <a:lnTo>
                      <a:pt x="0" y="0"/>
                    </a:lnTo>
                    <a:lnTo>
                      <a:pt x="0" y="165"/>
                    </a:lnTo>
                    <a:lnTo>
                      <a:pt x="167" y="165"/>
                    </a:lnTo>
                    <a:lnTo>
                      <a:pt x="167" y="61"/>
                    </a:lnTo>
                    <a:lnTo>
                      <a:pt x="147" y="81"/>
                    </a:lnTo>
                    <a:lnTo>
                      <a:pt x="147" y="145"/>
                    </a:lnTo>
                    <a:close/>
                  </a:path>
                </a:pathLst>
              </a:custGeom>
              <a:solidFill>
                <a:schemeClr val="bg1"/>
              </a:solidFill>
              <a:ln w="9525" cmpd="sng">
                <a:noFill/>
                <a:bevel/>
              </a:ln>
            </p:spPr>
            <p:txBody>
              <a:bodyPr/>
              <a:lstStyle/>
              <a:p>
                <a:endParaRPr lang="zh-CN" altLang="en-US"/>
              </a:p>
            </p:txBody>
          </p:sp>
        </p:grpSp>
      </p:grpSp>
      <p:grpSp>
        <p:nvGrpSpPr>
          <p:cNvPr id="12" name="组合 11"/>
          <p:cNvGrpSpPr/>
          <p:nvPr/>
        </p:nvGrpSpPr>
        <p:grpSpPr>
          <a:xfrm>
            <a:off x="3871913" y="2977381"/>
            <a:ext cx="1035050" cy="1039813"/>
            <a:chOff x="3871913" y="3225343"/>
            <a:chExt cx="1035050" cy="1039813"/>
          </a:xfrm>
        </p:grpSpPr>
        <p:sp>
          <p:nvSpPr>
            <p:cNvPr id="13" name="Oval 4"/>
            <p:cNvSpPr>
              <a:spLocks noChangeArrowheads="1"/>
            </p:cNvSpPr>
            <p:nvPr/>
          </p:nvSpPr>
          <p:spPr bwMode="auto">
            <a:xfrm>
              <a:off x="3871913" y="3225343"/>
              <a:ext cx="1035050" cy="1039813"/>
            </a:xfrm>
            <a:prstGeom prst="ellipse">
              <a:avLst/>
            </a:prstGeom>
            <a:solidFill>
              <a:schemeClr val="accent2"/>
            </a:solidFill>
            <a:ln w="28575">
              <a:noFill/>
              <a:bevel/>
            </a:ln>
          </p:spPr>
          <p:txBody>
            <a:bodyPr anchor="ctr"/>
            <a:lstStyle/>
            <a:p>
              <a:pPr algn="ctr"/>
              <a:endParaRPr lang="zh-CN" altLang="zh-CN" sz="8800">
                <a:solidFill>
                  <a:schemeClr val="accent5"/>
                </a:solidFill>
                <a:latin typeface="Calibri" panose="020F0502020204030204" pitchFamily="34" charset="0"/>
                <a:sym typeface="Calibri" panose="020F0502020204030204" pitchFamily="34" charset="0"/>
              </a:endParaRPr>
            </a:p>
          </p:txBody>
        </p:sp>
        <p:grpSp>
          <p:nvGrpSpPr>
            <p:cNvPr id="14" name="Group 36"/>
            <p:cNvGrpSpPr/>
            <p:nvPr/>
          </p:nvGrpSpPr>
          <p:grpSpPr bwMode="auto">
            <a:xfrm>
              <a:off x="4108450" y="3492043"/>
              <a:ext cx="536575" cy="528638"/>
              <a:chOff x="0" y="0"/>
              <a:chExt cx="314468" cy="309477"/>
            </a:xfrm>
          </p:grpSpPr>
          <p:sp>
            <p:nvSpPr>
              <p:cNvPr id="15" name="Freeform 59"/>
              <p:cNvSpPr>
                <a:spLocks noEditPoints="1" noChangeArrowheads="1"/>
              </p:cNvSpPr>
              <p:nvPr/>
            </p:nvSpPr>
            <p:spPr bwMode="auto">
              <a:xfrm>
                <a:off x="0" y="0"/>
                <a:ext cx="314468" cy="309477"/>
              </a:xfrm>
              <a:custGeom>
                <a:avLst/>
                <a:gdLst>
                  <a:gd name="T0" fmla="*/ 271436 w 95"/>
                  <a:gd name="T1" fmla="*/ 189679 h 93"/>
                  <a:gd name="T2" fmla="*/ 314468 w 95"/>
                  <a:gd name="T3" fmla="*/ 169713 h 93"/>
                  <a:gd name="T4" fmla="*/ 314468 w 95"/>
                  <a:gd name="T5" fmla="*/ 136436 h 93"/>
                  <a:gd name="T6" fmla="*/ 271436 w 95"/>
                  <a:gd name="T7" fmla="*/ 119798 h 93"/>
                  <a:gd name="T8" fmla="*/ 264815 w 95"/>
                  <a:gd name="T9" fmla="*/ 99831 h 93"/>
                  <a:gd name="T10" fmla="*/ 281366 w 95"/>
                  <a:gd name="T11" fmla="*/ 56571 h 93"/>
                  <a:gd name="T12" fmla="*/ 254885 w 95"/>
                  <a:gd name="T13" fmla="*/ 33277 h 93"/>
                  <a:gd name="T14" fmla="*/ 211852 w 95"/>
                  <a:gd name="T15" fmla="*/ 49916 h 93"/>
                  <a:gd name="T16" fmla="*/ 195301 w 95"/>
                  <a:gd name="T17" fmla="*/ 43260 h 93"/>
                  <a:gd name="T18" fmla="*/ 175440 w 95"/>
                  <a:gd name="T19" fmla="*/ 0 h 93"/>
                  <a:gd name="T20" fmla="*/ 139028 w 95"/>
                  <a:gd name="T21" fmla="*/ 0 h 93"/>
                  <a:gd name="T22" fmla="*/ 122477 w 95"/>
                  <a:gd name="T23" fmla="*/ 43260 h 93"/>
                  <a:gd name="T24" fmla="*/ 102616 w 95"/>
                  <a:gd name="T25" fmla="*/ 49916 h 93"/>
                  <a:gd name="T26" fmla="*/ 59583 w 95"/>
                  <a:gd name="T27" fmla="*/ 33277 h 93"/>
                  <a:gd name="T28" fmla="*/ 33102 w 95"/>
                  <a:gd name="T29" fmla="*/ 56571 h 93"/>
                  <a:gd name="T30" fmla="*/ 52963 w 95"/>
                  <a:gd name="T31" fmla="*/ 99831 h 93"/>
                  <a:gd name="T32" fmla="*/ 43032 w 95"/>
                  <a:gd name="T33" fmla="*/ 119798 h 93"/>
                  <a:gd name="T34" fmla="*/ 0 w 95"/>
                  <a:gd name="T35" fmla="*/ 136436 h 93"/>
                  <a:gd name="T36" fmla="*/ 0 w 95"/>
                  <a:gd name="T37" fmla="*/ 173041 h 93"/>
                  <a:gd name="T38" fmla="*/ 43032 w 95"/>
                  <a:gd name="T39" fmla="*/ 189679 h 93"/>
                  <a:gd name="T40" fmla="*/ 52963 w 95"/>
                  <a:gd name="T41" fmla="*/ 209646 h 93"/>
                  <a:gd name="T42" fmla="*/ 36412 w 95"/>
                  <a:gd name="T43" fmla="*/ 252906 h 93"/>
                  <a:gd name="T44" fmla="*/ 59583 w 95"/>
                  <a:gd name="T45" fmla="*/ 276200 h 93"/>
                  <a:gd name="T46" fmla="*/ 102616 w 95"/>
                  <a:gd name="T47" fmla="*/ 259561 h 93"/>
                  <a:gd name="T48" fmla="*/ 122477 w 95"/>
                  <a:gd name="T49" fmla="*/ 266217 h 93"/>
                  <a:gd name="T50" fmla="*/ 142338 w 95"/>
                  <a:gd name="T51" fmla="*/ 309477 h 93"/>
                  <a:gd name="T52" fmla="*/ 175440 w 95"/>
                  <a:gd name="T53" fmla="*/ 309477 h 93"/>
                  <a:gd name="T54" fmla="*/ 195301 w 95"/>
                  <a:gd name="T55" fmla="*/ 266217 h 93"/>
                  <a:gd name="T56" fmla="*/ 211852 w 95"/>
                  <a:gd name="T57" fmla="*/ 259561 h 93"/>
                  <a:gd name="T58" fmla="*/ 258195 w 95"/>
                  <a:gd name="T59" fmla="*/ 276200 h 93"/>
                  <a:gd name="T60" fmla="*/ 281366 w 95"/>
                  <a:gd name="T61" fmla="*/ 249578 h 93"/>
                  <a:gd name="T62" fmla="*/ 264815 w 95"/>
                  <a:gd name="T63" fmla="*/ 209646 h 93"/>
                  <a:gd name="T64" fmla="*/ 271436 w 95"/>
                  <a:gd name="T65" fmla="*/ 189679 h 93"/>
                  <a:gd name="T66" fmla="*/ 158889 w 95"/>
                  <a:gd name="T67" fmla="*/ 202990 h 93"/>
                  <a:gd name="T68" fmla="*/ 109236 w 95"/>
                  <a:gd name="T69" fmla="*/ 153075 h 93"/>
                  <a:gd name="T70" fmla="*/ 158889 w 95"/>
                  <a:gd name="T71" fmla="*/ 106487 h 93"/>
                  <a:gd name="T72" fmla="*/ 208542 w 95"/>
                  <a:gd name="T73" fmla="*/ 153075 h 93"/>
                  <a:gd name="T74" fmla="*/ 158889 w 95"/>
                  <a:gd name="T75" fmla="*/ 202990 h 93"/>
                  <a:gd name="T76" fmla="*/ 0 60000 65536"/>
                  <a:gd name="T77" fmla="*/ 0 60000 65536"/>
                  <a:gd name="T78" fmla="*/ 0 60000 65536"/>
                  <a:gd name="T79" fmla="*/ 0 60000 65536"/>
                  <a:gd name="T80" fmla="*/ 0 60000 65536"/>
                  <a:gd name="T81" fmla="*/ 0 60000 65536"/>
                  <a:gd name="T82" fmla="*/ 0 60000 65536"/>
                  <a:gd name="T83" fmla="*/ 0 60000 65536"/>
                  <a:gd name="T84" fmla="*/ 0 60000 65536"/>
                  <a:gd name="T85" fmla="*/ 0 60000 65536"/>
                  <a:gd name="T86" fmla="*/ 0 60000 65536"/>
                  <a:gd name="T87" fmla="*/ 0 60000 65536"/>
                  <a:gd name="T88" fmla="*/ 0 60000 65536"/>
                  <a:gd name="T89" fmla="*/ 0 60000 65536"/>
                  <a:gd name="T90" fmla="*/ 0 60000 65536"/>
                  <a:gd name="T91" fmla="*/ 0 60000 65536"/>
                  <a:gd name="T92" fmla="*/ 0 60000 65536"/>
                  <a:gd name="T93" fmla="*/ 0 60000 65536"/>
                  <a:gd name="T94" fmla="*/ 0 60000 65536"/>
                  <a:gd name="T95" fmla="*/ 0 60000 65536"/>
                  <a:gd name="T96" fmla="*/ 0 60000 65536"/>
                  <a:gd name="T97" fmla="*/ 0 60000 65536"/>
                  <a:gd name="T98" fmla="*/ 0 60000 65536"/>
                  <a:gd name="T99" fmla="*/ 0 60000 65536"/>
                  <a:gd name="T100" fmla="*/ 0 60000 65536"/>
                  <a:gd name="T101" fmla="*/ 0 60000 65536"/>
                  <a:gd name="T102" fmla="*/ 0 60000 65536"/>
                  <a:gd name="T103" fmla="*/ 0 60000 65536"/>
                  <a:gd name="T104" fmla="*/ 0 60000 65536"/>
                  <a:gd name="T105" fmla="*/ 0 60000 65536"/>
                  <a:gd name="T106" fmla="*/ 0 60000 65536"/>
                  <a:gd name="T107" fmla="*/ 0 60000 65536"/>
                  <a:gd name="T108" fmla="*/ 0 60000 65536"/>
                  <a:gd name="T109" fmla="*/ 0 60000 65536"/>
                  <a:gd name="T110" fmla="*/ 0 60000 65536"/>
                  <a:gd name="T111" fmla="*/ 0 60000 65536"/>
                  <a:gd name="T112" fmla="*/ 0 60000 65536"/>
                  <a:gd name="T113" fmla="*/ 0 60000 65536"/>
                  <a:gd name="T114" fmla="*/ 0 w 95"/>
                  <a:gd name="T115" fmla="*/ 0 h 93"/>
                  <a:gd name="T116" fmla="*/ 95 w 95"/>
                  <a:gd name="T117" fmla="*/ 93 h 93"/>
                </a:gdLst>
                <a:ahLst/>
                <a:cxnLst>
                  <a:cxn ang="T76">
                    <a:pos x="T0" y="T1"/>
                  </a:cxn>
                  <a:cxn ang="T77">
                    <a:pos x="T2" y="T3"/>
                  </a:cxn>
                  <a:cxn ang="T78">
                    <a:pos x="T4" y="T5"/>
                  </a:cxn>
                  <a:cxn ang="T79">
                    <a:pos x="T6" y="T7"/>
                  </a:cxn>
                  <a:cxn ang="T80">
                    <a:pos x="T8" y="T9"/>
                  </a:cxn>
                  <a:cxn ang="T81">
                    <a:pos x="T10" y="T11"/>
                  </a:cxn>
                  <a:cxn ang="T82">
                    <a:pos x="T12" y="T13"/>
                  </a:cxn>
                  <a:cxn ang="T83">
                    <a:pos x="T14" y="T15"/>
                  </a:cxn>
                  <a:cxn ang="T84">
                    <a:pos x="T16" y="T17"/>
                  </a:cxn>
                  <a:cxn ang="T85">
                    <a:pos x="T18" y="T19"/>
                  </a:cxn>
                  <a:cxn ang="T86">
                    <a:pos x="T20" y="T21"/>
                  </a:cxn>
                  <a:cxn ang="T87">
                    <a:pos x="T22" y="T23"/>
                  </a:cxn>
                  <a:cxn ang="T88">
                    <a:pos x="T24" y="T25"/>
                  </a:cxn>
                  <a:cxn ang="T89">
                    <a:pos x="T26" y="T27"/>
                  </a:cxn>
                  <a:cxn ang="T90">
                    <a:pos x="T28" y="T29"/>
                  </a:cxn>
                  <a:cxn ang="T91">
                    <a:pos x="T30" y="T31"/>
                  </a:cxn>
                  <a:cxn ang="T92">
                    <a:pos x="T32" y="T33"/>
                  </a:cxn>
                  <a:cxn ang="T93">
                    <a:pos x="T34" y="T35"/>
                  </a:cxn>
                  <a:cxn ang="T94">
                    <a:pos x="T36" y="T37"/>
                  </a:cxn>
                  <a:cxn ang="T95">
                    <a:pos x="T38" y="T39"/>
                  </a:cxn>
                  <a:cxn ang="T96">
                    <a:pos x="T40" y="T41"/>
                  </a:cxn>
                  <a:cxn ang="T97">
                    <a:pos x="T42" y="T43"/>
                  </a:cxn>
                  <a:cxn ang="T98">
                    <a:pos x="T44" y="T45"/>
                  </a:cxn>
                  <a:cxn ang="T99">
                    <a:pos x="T46" y="T47"/>
                  </a:cxn>
                  <a:cxn ang="T100">
                    <a:pos x="T48" y="T49"/>
                  </a:cxn>
                  <a:cxn ang="T101">
                    <a:pos x="T50" y="T51"/>
                  </a:cxn>
                  <a:cxn ang="T102">
                    <a:pos x="T52" y="T53"/>
                  </a:cxn>
                  <a:cxn ang="T103">
                    <a:pos x="T54" y="T55"/>
                  </a:cxn>
                  <a:cxn ang="T104">
                    <a:pos x="T56" y="T57"/>
                  </a:cxn>
                  <a:cxn ang="T105">
                    <a:pos x="T58" y="T59"/>
                  </a:cxn>
                  <a:cxn ang="T106">
                    <a:pos x="T60" y="T61"/>
                  </a:cxn>
                  <a:cxn ang="T107">
                    <a:pos x="T62" y="T63"/>
                  </a:cxn>
                  <a:cxn ang="T108">
                    <a:pos x="T64" y="T65"/>
                  </a:cxn>
                  <a:cxn ang="T109">
                    <a:pos x="T66" y="T67"/>
                  </a:cxn>
                  <a:cxn ang="T110">
                    <a:pos x="T68" y="T69"/>
                  </a:cxn>
                  <a:cxn ang="T111">
                    <a:pos x="T70" y="T71"/>
                  </a:cxn>
                  <a:cxn ang="T112">
                    <a:pos x="T72" y="T73"/>
                  </a:cxn>
                  <a:cxn ang="T113">
                    <a:pos x="T74" y="T75"/>
                  </a:cxn>
                </a:cxnLst>
                <a:rect l="T114" t="T115" r="T116" b="T117"/>
                <a:pathLst>
                  <a:path w="95" h="93">
                    <a:moveTo>
                      <a:pt x="82" y="57"/>
                    </a:moveTo>
                    <a:cubicBezTo>
                      <a:pt x="82" y="57"/>
                      <a:pt x="95" y="52"/>
                      <a:pt x="95" y="51"/>
                    </a:cubicBezTo>
                    <a:cubicBezTo>
                      <a:pt x="95" y="41"/>
                      <a:pt x="95" y="41"/>
                      <a:pt x="95" y="41"/>
                    </a:cubicBezTo>
                    <a:cubicBezTo>
                      <a:pt x="95" y="40"/>
                      <a:pt x="82" y="36"/>
                      <a:pt x="82" y="36"/>
                    </a:cubicBezTo>
                    <a:cubicBezTo>
                      <a:pt x="80" y="30"/>
                      <a:pt x="80" y="30"/>
                      <a:pt x="80" y="30"/>
                    </a:cubicBezTo>
                    <a:cubicBezTo>
                      <a:pt x="80" y="30"/>
                      <a:pt x="85" y="17"/>
                      <a:pt x="85" y="17"/>
                    </a:cubicBezTo>
                    <a:cubicBezTo>
                      <a:pt x="77" y="10"/>
                      <a:pt x="77" y="10"/>
                      <a:pt x="77" y="10"/>
                    </a:cubicBezTo>
                    <a:cubicBezTo>
                      <a:pt x="77" y="9"/>
                      <a:pt x="64" y="15"/>
                      <a:pt x="64" y="15"/>
                    </a:cubicBezTo>
                    <a:cubicBezTo>
                      <a:pt x="59" y="13"/>
                      <a:pt x="59" y="13"/>
                      <a:pt x="59" y="13"/>
                    </a:cubicBezTo>
                    <a:cubicBezTo>
                      <a:pt x="59" y="13"/>
                      <a:pt x="53" y="0"/>
                      <a:pt x="53" y="0"/>
                    </a:cubicBezTo>
                    <a:cubicBezTo>
                      <a:pt x="42" y="0"/>
                      <a:pt x="42" y="0"/>
                      <a:pt x="42" y="0"/>
                    </a:cubicBezTo>
                    <a:cubicBezTo>
                      <a:pt x="42" y="0"/>
                      <a:pt x="37" y="13"/>
                      <a:pt x="37" y="13"/>
                    </a:cubicBezTo>
                    <a:cubicBezTo>
                      <a:pt x="31" y="15"/>
                      <a:pt x="31" y="15"/>
                      <a:pt x="31" y="15"/>
                    </a:cubicBezTo>
                    <a:cubicBezTo>
                      <a:pt x="31" y="15"/>
                      <a:pt x="18" y="10"/>
                      <a:pt x="18" y="10"/>
                    </a:cubicBezTo>
                    <a:cubicBezTo>
                      <a:pt x="10" y="17"/>
                      <a:pt x="10" y="17"/>
                      <a:pt x="10" y="17"/>
                    </a:cubicBezTo>
                    <a:cubicBezTo>
                      <a:pt x="10" y="18"/>
                      <a:pt x="16" y="30"/>
                      <a:pt x="16" y="30"/>
                    </a:cubicBezTo>
                    <a:cubicBezTo>
                      <a:pt x="13" y="36"/>
                      <a:pt x="13" y="36"/>
                      <a:pt x="13" y="36"/>
                    </a:cubicBezTo>
                    <a:cubicBezTo>
                      <a:pt x="13" y="36"/>
                      <a:pt x="0" y="41"/>
                      <a:pt x="0" y="41"/>
                    </a:cubicBezTo>
                    <a:cubicBezTo>
                      <a:pt x="0" y="52"/>
                      <a:pt x="0" y="52"/>
                      <a:pt x="0" y="52"/>
                    </a:cubicBezTo>
                    <a:cubicBezTo>
                      <a:pt x="0" y="52"/>
                      <a:pt x="13" y="57"/>
                      <a:pt x="13" y="57"/>
                    </a:cubicBezTo>
                    <a:cubicBezTo>
                      <a:pt x="16" y="63"/>
                      <a:pt x="16" y="63"/>
                      <a:pt x="16" y="63"/>
                    </a:cubicBezTo>
                    <a:cubicBezTo>
                      <a:pt x="16" y="63"/>
                      <a:pt x="10" y="75"/>
                      <a:pt x="11" y="76"/>
                    </a:cubicBezTo>
                    <a:cubicBezTo>
                      <a:pt x="18" y="83"/>
                      <a:pt x="18" y="83"/>
                      <a:pt x="18" y="83"/>
                    </a:cubicBezTo>
                    <a:cubicBezTo>
                      <a:pt x="19" y="84"/>
                      <a:pt x="31" y="78"/>
                      <a:pt x="31" y="78"/>
                    </a:cubicBezTo>
                    <a:cubicBezTo>
                      <a:pt x="37" y="80"/>
                      <a:pt x="37" y="80"/>
                      <a:pt x="37" y="80"/>
                    </a:cubicBezTo>
                    <a:cubicBezTo>
                      <a:pt x="37" y="80"/>
                      <a:pt x="42" y="93"/>
                      <a:pt x="43" y="93"/>
                    </a:cubicBezTo>
                    <a:cubicBezTo>
                      <a:pt x="53" y="93"/>
                      <a:pt x="53" y="93"/>
                      <a:pt x="53" y="93"/>
                    </a:cubicBezTo>
                    <a:cubicBezTo>
                      <a:pt x="54" y="93"/>
                      <a:pt x="59" y="80"/>
                      <a:pt x="59" y="80"/>
                    </a:cubicBezTo>
                    <a:cubicBezTo>
                      <a:pt x="64" y="78"/>
                      <a:pt x="64" y="78"/>
                      <a:pt x="64" y="78"/>
                    </a:cubicBezTo>
                    <a:cubicBezTo>
                      <a:pt x="64" y="78"/>
                      <a:pt x="77" y="83"/>
                      <a:pt x="78" y="83"/>
                    </a:cubicBezTo>
                    <a:cubicBezTo>
                      <a:pt x="85" y="75"/>
                      <a:pt x="85" y="75"/>
                      <a:pt x="85" y="75"/>
                    </a:cubicBezTo>
                    <a:cubicBezTo>
                      <a:pt x="86" y="75"/>
                      <a:pt x="80" y="63"/>
                      <a:pt x="80" y="63"/>
                    </a:cubicBezTo>
                    <a:lnTo>
                      <a:pt x="82" y="57"/>
                    </a:lnTo>
                    <a:close/>
                    <a:moveTo>
                      <a:pt x="48" y="61"/>
                    </a:moveTo>
                    <a:cubicBezTo>
                      <a:pt x="39" y="61"/>
                      <a:pt x="33" y="55"/>
                      <a:pt x="33" y="46"/>
                    </a:cubicBezTo>
                    <a:cubicBezTo>
                      <a:pt x="33" y="38"/>
                      <a:pt x="39" y="32"/>
                      <a:pt x="48" y="32"/>
                    </a:cubicBezTo>
                    <a:cubicBezTo>
                      <a:pt x="56" y="32"/>
                      <a:pt x="63" y="38"/>
                      <a:pt x="63" y="46"/>
                    </a:cubicBezTo>
                    <a:cubicBezTo>
                      <a:pt x="63" y="55"/>
                      <a:pt x="56" y="61"/>
                      <a:pt x="48" y="61"/>
                    </a:cubicBezTo>
                    <a:close/>
                  </a:path>
                </a:pathLst>
              </a:custGeom>
              <a:solidFill>
                <a:schemeClr val="bg1"/>
              </a:solidFill>
              <a:ln w="9525" cmpd="sng">
                <a:noFill/>
                <a:bevel/>
              </a:ln>
            </p:spPr>
            <p:txBody>
              <a:bodyPr/>
              <a:lstStyle/>
              <a:p>
                <a:endParaRPr lang="zh-CN" altLang="en-US"/>
              </a:p>
            </p:txBody>
          </p:sp>
          <p:sp>
            <p:nvSpPr>
              <p:cNvPr id="16" name="Oval 60"/>
              <p:cNvSpPr>
                <a:spLocks noChangeArrowheads="1"/>
              </p:cNvSpPr>
              <p:nvPr/>
            </p:nvSpPr>
            <p:spPr bwMode="auto">
              <a:xfrm>
                <a:off x="124789" y="122294"/>
                <a:ext cx="64890" cy="62395"/>
              </a:xfrm>
              <a:prstGeom prst="ellipse">
                <a:avLst/>
              </a:prstGeom>
              <a:solidFill>
                <a:schemeClr val="bg1"/>
              </a:solidFill>
              <a:ln w="9525">
                <a:noFill/>
                <a:bevel/>
              </a:ln>
            </p:spPr>
            <p:txBody>
              <a:bodyPr/>
              <a:lstStyle/>
              <a:p>
                <a:endParaRPr lang="zh-CN" altLang="zh-CN">
                  <a:latin typeface="Calibri" panose="020F0502020204030204" pitchFamily="34" charset="0"/>
                  <a:sym typeface="Calibri" panose="020F0502020204030204" pitchFamily="34" charset="0"/>
                </a:endParaRPr>
              </a:p>
            </p:txBody>
          </p:sp>
        </p:grpSp>
      </p:grpSp>
      <p:grpSp>
        <p:nvGrpSpPr>
          <p:cNvPr id="17" name="组合 16"/>
          <p:cNvGrpSpPr/>
          <p:nvPr/>
        </p:nvGrpSpPr>
        <p:grpSpPr>
          <a:xfrm>
            <a:off x="7243763" y="2977381"/>
            <a:ext cx="1035050" cy="1039813"/>
            <a:chOff x="7243763" y="3225343"/>
            <a:chExt cx="1035050" cy="1039813"/>
          </a:xfrm>
        </p:grpSpPr>
        <p:sp>
          <p:nvSpPr>
            <p:cNvPr id="18" name="Oval 7"/>
            <p:cNvSpPr>
              <a:spLocks noChangeArrowheads="1"/>
            </p:cNvSpPr>
            <p:nvPr/>
          </p:nvSpPr>
          <p:spPr bwMode="auto">
            <a:xfrm>
              <a:off x="7243763" y="3225343"/>
              <a:ext cx="1035050" cy="1039813"/>
            </a:xfrm>
            <a:prstGeom prst="ellipse">
              <a:avLst/>
            </a:prstGeom>
            <a:solidFill>
              <a:schemeClr val="accent2"/>
            </a:solidFill>
            <a:ln w="28575">
              <a:noFill/>
              <a:bevel/>
            </a:ln>
          </p:spPr>
          <p:txBody>
            <a:bodyPr anchor="ctr"/>
            <a:lstStyle/>
            <a:p>
              <a:pPr algn="ctr"/>
              <a:endParaRPr lang="zh-CN" altLang="zh-CN" sz="8800">
                <a:solidFill>
                  <a:schemeClr val="bg1"/>
                </a:solidFill>
                <a:latin typeface="Calibri" panose="020F0502020204030204" pitchFamily="34" charset="0"/>
                <a:sym typeface="Calibri" panose="020F0502020204030204" pitchFamily="34" charset="0"/>
              </a:endParaRPr>
            </a:p>
          </p:txBody>
        </p:sp>
        <p:grpSp>
          <p:nvGrpSpPr>
            <p:cNvPr id="19" name="Group 39"/>
            <p:cNvGrpSpPr/>
            <p:nvPr/>
          </p:nvGrpSpPr>
          <p:grpSpPr bwMode="auto">
            <a:xfrm>
              <a:off x="7540625" y="3441243"/>
              <a:ext cx="439738" cy="552450"/>
              <a:chOff x="0" y="0"/>
              <a:chExt cx="324452" cy="406813"/>
            </a:xfrm>
          </p:grpSpPr>
          <p:sp>
            <p:nvSpPr>
              <p:cNvPr id="20" name="Freeform 80"/>
              <p:cNvSpPr>
                <a:spLocks noChangeArrowheads="1"/>
              </p:cNvSpPr>
              <p:nvPr/>
            </p:nvSpPr>
            <p:spPr bwMode="auto">
              <a:xfrm>
                <a:off x="0" y="169713"/>
                <a:ext cx="324452" cy="134772"/>
              </a:xfrm>
              <a:custGeom>
                <a:avLst/>
                <a:gdLst>
                  <a:gd name="T0" fmla="*/ 162226 w 98"/>
                  <a:gd name="T1" fmla="*/ 53909 h 40"/>
                  <a:gd name="T2" fmla="*/ 6621 w 98"/>
                  <a:gd name="T3" fmla="*/ 0 h 40"/>
                  <a:gd name="T4" fmla="*/ 0 w 98"/>
                  <a:gd name="T5" fmla="*/ 16847 h 40"/>
                  <a:gd name="T6" fmla="*/ 0 w 98"/>
                  <a:gd name="T7" fmla="*/ 67386 h 40"/>
                  <a:gd name="T8" fmla="*/ 162226 w 98"/>
                  <a:gd name="T9" fmla="*/ 134772 h 40"/>
                  <a:gd name="T10" fmla="*/ 324452 w 98"/>
                  <a:gd name="T11" fmla="*/ 67386 h 40"/>
                  <a:gd name="T12" fmla="*/ 324452 w 98"/>
                  <a:gd name="T13" fmla="*/ 16847 h 40"/>
                  <a:gd name="T14" fmla="*/ 317831 w 98"/>
                  <a:gd name="T15" fmla="*/ 0 h 40"/>
                  <a:gd name="T16" fmla="*/ 162226 w 98"/>
                  <a:gd name="T17" fmla="*/ 53909 h 40"/>
                  <a:gd name="T18" fmla="*/ 0 60000 65536"/>
                  <a:gd name="T19" fmla="*/ 0 60000 65536"/>
                  <a:gd name="T20" fmla="*/ 0 60000 65536"/>
                  <a:gd name="T21" fmla="*/ 0 60000 65536"/>
                  <a:gd name="T22" fmla="*/ 0 60000 65536"/>
                  <a:gd name="T23" fmla="*/ 0 60000 65536"/>
                  <a:gd name="T24" fmla="*/ 0 60000 65536"/>
                  <a:gd name="T25" fmla="*/ 0 60000 65536"/>
                  <a:gd name="T26" fmla="*/ 0 60000 65536"/>
                  <a:gd name="T27" fmla="*/ 0 w 98"/>
                  <a:gd name="T28" fmla="*/ 0 h 40"/>
                  <a:gd name="T29" fmla="*/ 98 w 98"/>
                  <a:gd name="T30" fmla="*/ 40 h 40"/>
                </a:gdLst>
                <a:ahLst/>
                <a:cxnLst>
                  <a:cxn ang="T18">
                    <a:pos x="T0" y="T1"/>
                  </a:cxn>
                  <a:cxn ang="T19">
                    <a:pos x="T2" y="T3"/>
                  </a:cxn>
                  <a:cxn ang="T20">
                    <a:pos x="T4" y="T5"/>
                  </a:cxn>
                  <a:cxn ang="T21">
                    <a:pos x="T6" y="T7"/>
                  </a:cxn>
                  <a:cxn ang="T22">
                    <a:pos x="T8" y="T9"/>
                  </a:cxn>
                  <a:cxn ang="T23">
                    <a:pos x="T10" y="T11"/>
                  </a:cxn>
                  <a:cxn ang="T24">
                    <a:pos x="T12" y="T13"/>
                  </a:cxn>
                  <a:cxn ang="T25">
                    <a:pos x="T14" y="T15"/>
                  </a:cxn>
                  <a:cxn ang="T26">
                    <a:pos x="T16" y="T17"/>
                  </a:cxn>
                </a:cxnLst>
                <a:rect l="T27" t="T28" r="T29" b="T30"/>
                <a:pathLst>
                  <a:path w="98" h="40">
                    <a:moveTo>
                      <a:pt x="49" y="16"/>
                    </a:moveTo>
                    <a:cubicBezTo>
                      <a:pt x="26" y="16"/>
                      <a:pt x="7" y="9"/>
                      <a:pt x="2" y="0"/>
                    </a:cubicBezTo>
                    <a:cubicBezTo>
                      <a:pt x="1" y="2"/>
                      <a:pt x="0" y="3"/>
                      <a:pt x="0" y="5"/>
                    </a:cubicBezTo>
                    <a:cubicBezTo>
                      <a:pt x="0" y="20"/>
                      <a:pt x="0" y="20"/>
                      <a:pt x="0" y="20"/>
                    </a:cubicBezTo>
                    <a:cubicBezTo>
                      <a:pt x="0" y="31"/>
                      <a:pt x="22" y="40"/>
                      <a:pt x="49" y="40"/>
                    </a:cubicBezTo>
                    <a:cubicBezTo>
                      <a:pt x="76" y="40"/>
                      <a:pt x="98" y="31"/>
                      <a:pt x="98" y="20"/>
                    </a:cubicBezTo>
                    <a:cubicBezTo>
                      <a:pt x="98" y="5"/>
                      <a:pt x="98" y="5"/>
                      <a:pt x="98" y="5"/>
                    </a:cubicBezTo>
                    <a:cubicBezTo>
                      <a:pt x="98" y="3"/>
                      <a:pt x="97" y="2"/>
                      <a:pt x="96" y="0"/>
                    </a:cubicBezTo>
                    <a:cubicBezTo>
                      <a:pt x="91" y="9"/>
                      <a:pt x="72" y="16"/>
                      <a:pt x="49" y="16"/>
                    </a:cubicBezTo>
                    <a:close/>
                  </a:path>
                </a:pathLst>
              </a:custGeom>
              <a:solidFill>
                <a:schemeClr val="bg1"/>
              </a:solidFill>
              <a:ln w="9525" cmpd="sng">
                <a:noFill/>
                <a:bevel/>
              </a:ln>
            </p:spPr>
            <p:txBody>
              <a:bodyPr/>
              <a:lstStyle/>
              <a:p>
                <a:endParaRPr lang="zh-CN" altLang="en-US"/>
              </a:p>
            </p:txBody>
          </p:sp>
          <p:sp>
            <p:nvSpPr>
              <p:cNvPr id="21" name="Freeform 81"/>
              <p:cNvSpPr>
                <a:spLocks noChangeArrowheads="1"/>
              </p:cNvSpPr>
              <p:nvPr/>
            </p:nvSpPr>
            <p:spPr bwMode="auto">
              <a:xfrm>
                <a:off x="0" y="274536"/>
                <a:ext cx="324452" cy="132277"/>
              </a:xfrm>
              <a:custGeom>
                <a:avLst/>
                <a:gdLst>
                  <a:gd name="T0" fmla="*/ 162226 w 98"/>
                  <a:gd name="T1" fmla="*/ 49604 h 40"/>
                  <a:gd name="T2" fmla="*/ 6621 w 98"/>
                  <a:gd name="T3" fmla="*/ 0 h 40"/>
                  <a:gd name="T4" fmla="*/ 0 w 98"/>
                  <a:gd name="T5" fmla="*/ 13228 h 40"/>
                  <a:gd name="T6" fmla="*/ 0 w 98"/>
                  <a:gd name="T7" fmla="*/ 62832 h 40"/>
                  <a:gd name="T8" fmla="*/ 162226 w 98"/>
                  <a:gd name="T9" fmla="*/ 132277 h 40"/>
                  <a:gd name="T10" fmla="*/ 324452 w 98"/>
                  <a:gd name="T11" fmla="*/ 62832 h 40"/>
                  <a:gd name="T12" fmla="*/ 324452 w 98"/>
                  <a:gd name="T13" fmla="*/ 13228 h 40"/>
                  <a:gd name="T14" fmla="*/ 317831 w 98"/>
                  <a:gd name="T15" fmla="*/ 0 h 40"/>
                  <a:gd name="T16" fmla="*/ 162226 w 98"/>
                  <a:gd name="T17" fmla="*/ 49604 h 40"/>
                  <a:gd name="T18" fmla="*/ 0 60000 65536"/>
                  <a:gd name="T19" fmla="*/ 0 60000 65536"/>
                  <a:gd name="T20" fmla="*/ 0 60000 65536"/>
                  <a:gd name="T21" fmla="*/ 0 60000 65536"/>
                  <a:gd name="T22" fmla="*/ 0 60000 65536"/>
                  <a:gd name="T23" fmla="*/ 0 60000 65536"/>
                  <a:gd name="T24" fmla="*/ 0 60000 65536"/>
                  <a:gd name="T25" fmla="*/ 0 60000 65536"/>
                  <a:gd name="T26" fmla="*/ 0 60000 65536"/>
                  <a:gd name="T27" fmla="*/ 0 w 98"/>
                  <a:gd name="T28" fmla="*/ 0 h 40"/>
                  <a:gd name="T29" fmla="*/ 98 w 98"/>
                  <a:gd name="T30" fmla="*/ 40 h 40"/>
                </a:gdLst>
                <a:ahLst/>
                <a:cxnLst>
                  <a:cxn ang="T18">
                    <a:pos x="T0" y="T1"/>
                  </a:cxn>
                  <a:cxn ang="T19">
                    <a:pos x="T2" y="T3"/>
                  </a:cxn>
                  <a:cxn ang="T20">
                    <a:pos x="T4" y="T5"/>
                  </a:cxn>
                  <a:cxn ang="T21">
                    <a:pos x="T6" y="T7"/>
                  </a:cxn>
                  <a:cxn ang="T22">
                    <a:pos x="T8" y="T9"/>
                  </a:cxn>
                  <a:cxn ang="T23">
                    <a:pos x="T10" y="T11"/>
                  </a:cxn>
                  <a:cxn ang="T24">
                    <a:pos x="T12" y="T13"/>
                  </a:cxn>
                  <a:cxn ang="T25">
                    <a:pos x="T14" y="T15"/>
                  </a:cxn>
                  <a:cxn ang="T26">
                    <a:pos x="T16" y="T17"/>
                  </a:cxn>
                </a:cxnLst>
                <a:rect l="T27" t="T28" r="T29" b="T30"/>
                <a:pathLst>
                  <a:path w="98" h="40">
                    <a:moveTo>
                      <a:pt x="49" y="15"/>
                    </a:moveTo>
                    <a:cubicBezTo>
                      <a:pt x="26" y="15"/>
                      <a:pt x="7" y="9"/>
                      <a:pt x="2" y="0"/>
                    </a:cubicBezTo>
                    <a:cubicBezTo>
                      <a:pt x="1" y="1"/>
                      <a:pt x="0" y="3"/>
                      <a:pt x="0" y="4"/>
                    </a:cubicBezTo>
                    <a:cubicBezTo>
                      <a:pt x="0" y="19"/>
                      <a:pt x="0" y="19"/>
                      <a:pt x="0" y="19"/>
                    </a:cubicBezTo>
                    <a:cubicBezTo>
                      <a:pt x="0" y="31"/>
                      <a:pt x="22" y="40"/>
                      <a:pt x="49" y="40"/>
                    </a:cubicBezTo>
                    <a:cubicBezTo>
                      <a:pt x="76" y="40"/>
                      <a:pt x="98" y="31"/>
                      <a:pt x="98" y="19"/>
                    </a:cubicBezTo>
                    <a:cubicBezTo>
                      <a:pt x="98" y="4"/>
                      <a:pt x="98" y="4"/>
                      <a:pt x="98" y="4"/>
                    </a:cubicBezTo>
                    <a:cubicBezTo>
                      <a:pt x="98" y="3"/>
                      <a:pt x="97" y="1"/>
                      <a:pt x="96" y="0"/>
                    </a:cubicBezTo>
                    <a:cubicBezTo>
                      <a:pt x="91" y="9"/>
                      <a:pt x="72" y="15"/>
                      <a:pt x="49" y="15"/>
                    </a:cubicBezTo>
                    <a:close/>
                  </a:path>
                </a:pathLst>
              </a:custGeom>
              <a:solidFill>
                <a:schemeClr val="bg1"/>
              </a:solidFill>
              <a:ln w="9525" cmpd="sng">
                <a:noFill/>
                <a:bevel/>
              </a:ln>
            </p:spPr>
            <p:txBody>
              <a:bodyPr/>
              <a:lstStyle/>
              <a:p>
                <a:endParaRPr lang="zh-CN" altLang="en-US"/>
              </a:p>
            </p:txBody>
          </p:sp>
          <p:sp>
            <p:nvSpPr>
              <p:cNvPr id="22" name="Freeform 82"/>
              <p:cNvSpPr>
                <a:spLocks noChangeArrowheads="1"/>
              </p:cNvSpPr>
              <p:nvPr/>
            </p:nvSpPr>
            <p:spPr bwMode="auto">
              <a:xfrm>
                <a:off x="0" y="69882"/>
                <a:ext cx="324452" cy="137269"/>
              </a:xfrm>
              <a:custGeom>
                <a:avLst/>
                <a:gdLst>
                  <a:gd name="T0" fmla="*/ 317831 w 98"/>
                  <a:gd name="T1" fmla="*/ 0 h 41"/>
                  <a:gd name="T2" fmla="*/ 162226 w 98"/>
                  <a:gd name="T3" fmla="*/ 50220 h 41"/>
                  <a:gd name="T4" fmla="*/ 6621 w 98"/>
                  <a:gd name="T5" fmla="*/ 0 h 41"/>
                  <a:gd name="T6" fmla="*/ 0 w 98"/>
                  <a:gd name="T7" fmla="*/ 16740 h 41"/>
                  <a:gd name="T8" fmla="*/ 0 w 98"/>
                  <a:gd name="T9" fmla="*/ 66960 h 41"/>
                  <a:gd name="T10" fmla="*/ 162226 w 98"/>
                  <a:gd name="T11" fmla="*/ 137269 h 41"/>
                  <a:gd name="T12" fmla="*/ 324452 w 98"/>
                  <a:gd name="T13" fmla="*/ 66960 h 41"/>
                  <a:gd name="T14" fmla="*/ 324452 w 98"/>
                  <a:gd name="T15" fmla="*/ 16740 h 41"/>
                  <a:gd name="T16" fmla="*/ 317831 w 98"/>
                  <a:gd name="T17" fmla="*/ 0 h 41"/>
                  <a:gd name="T18" fmla="*/ 0 60000 65536"/>
                  <a:gd name="T19" fmla="*/ 0 60000 65536"/>
                  <a:gd name="T20" fmla="*/ 0 60000 65536"/>
                  <a:gd name="T21" fmla="*/ 0 60000 65536"/>
                  <a:gd name="T22" fmla="*/ 0 60000 65536"/>
                  <a:gd name="T23" fmla="*/ 0 60000 65536"/>
                  <a:gd name="T24" fmla="*/ 0 60000 65536"/>
                  <a:gd name="T25" fmla="*/ 0 60000 65536"/>
                  <a:gd name="T26" fmla="*/ 0 60000 65536"/>
                  <a:gd name="T27" fmla="*/ 0 w 98"/>
                  <a:gd name="T28" fmla="*/ 0 h 41"/>
                  <a:gd name="T29" fmla="*/ 98 w 98"/>
                  <a:gd name="T30" fmla="*/ 41 h 41"/>
                </a:gdLst>
                <a:ahLst/>
                <a:cxnLst>
                  <a:cxn ang="T18">
                    <a:pos x="T0" y="T1"/>
                  </a:cxn>
                  <a:cxn ang="T19">
                    <a:pos x="T2" y="T3"/>
                  </a:cxn>
                  <a:cxn ang="T20">
                    <a:pos x="T4" y="T5"/>
                  </a:cxn>
                  <a:cxn ang="T21">
                    <a:pos x="T6" y="T7"/>
                  </a:cxn>
                  <a:cxn ang="T22">
                    <a:pos x="T8" y="T9"/>
                  </a:cxn>
                  <a:cxn ang="T23">
                    <a:pos x="T10" y="T11"/>
                  </a:cxn>
                  <a:cxn ang="T24">
                    <a:pos x="T12" y="T13"/>
                  </a:cxn>
                  <a:cxn ang="T25">
                    <a:pos x="T14" y="T15"/>
                  </a:cxn>
                  <a:cxn ang="T26">
                    <a:pos x="T16" y="T17"/>
                  </a:cxn>
                </a:cxnLst>
                <a:rect l="T27" t="T28" r="T29" b="T30"/>
                <a:pathLst>
                  <a:path w="98" h="41">
                    <a:moveTo>
                      <a:pt x="96" y="0"/>
                    </a:moveTo>
                    <a:cubicBezTo>
                      <a:pt x="95" y="9"/>
                      <a:pt x="75" y="15"/>
                      <a:pt x="49" y="15"/>
                    </a:cubicBezTo>
                    <a:cubicBezTo>
                      <a:pt x="24" y="15"/>
                      <a:pt x="3" y="9"/>
                      <a:pt x="2" y="0"/>
                    </a:cubicBezTo>
                    <a:cubicBezTo>
                      <a:pt x="1" y="2"/>
                      <a:pt x="0" y="3"/>
                      <a:pt x="0" y="5"/>
                    </a:cubicBezTo>
                    <a:cubicBezTo>
                      <a:pt x="0" y="20"/>
                      <a:pt x="0" y="20"/>
                      <a:pt x="0" y="20"/>
                    </a:cubicBezTo>
                    <a:cubicBezTo>
                      <a:pt x="0" y="31"/>
                      <a:pt x="22" y="41"/>
                      <a:pt x="49" y="41"/>
                    </a:cubicBezTo>
                    <a:cubicBezTo>
                      <a:pt x="76" y="41"/>
                      <a:pt x="98" y="31"/>
                      <a:pt x="98" y="20"/>
                    </a:cubicBezTo>
                    <a:cubicBezTo>
                      <a:pt x="98" y="5"/>
                      <a:pt x="98" y="5"/>
                      <a:pt x="98" y="5"/>
                    </a:cubicBezTo>
                    <a:cubicBezTo>
                      <a:pt x="98" y="3"/>
                      <a:pt x="97" y="2"/>
                      <a:pt x="96" y="0"/>
                    </a:cubicBezTo>
                    <a:close/>
                  </a:path>
                </a:pathLst>
              </a:custGeom>
              <a:solidFill>
                <a:schemeClr val="bg1"/>
              </a:solidFill>
              <a:ln w="9525" cmpd="sng">
                <a:noFill/>
                <a:bevel/>
              </a:ln>
            </p:spPr>
            <p:txBody>
              <a:bodyPr/>
              <a:lstStyle/>
              <a:p>
                <a:endParaRPr lang="zh-CN" altLang="en-US"/>
              </a:p>
            </p:txBody>
          </p:sp>
          <p:sp>
            <p:nvSpPr>
              <p:cNvPr id="23" name="Oval 83"/>
              <p:cNvSpPr>
                <a:spLocks noChangeArrowheads="1"/>
              </p:cNvSpPr>
              <p:nvPr/>
            </p:nvSpPr>
            <p:spPr bwMode="auto">
              <a:xfrm>
                <a:off x="4991" y="0"/>
                <a:ext cx="316965" cy="107319"/>
              </a:xfrm>
              <a:prstGeom prst="ellipse">
                <a:avLst/>
              </a:prstGeom>
              <a:solidFill>
                <a:schemeClr val="bg1"/>
              </a:solidFill>
              <a:ln w="9525">
                <a:noFill/>
                <a:bevel/>
              </a:ln>
            </p:spPr>
            <p:txBody>
              <a:bodyPr/>
              <a:lstStyle/>
              <a:p>
                <a:endParaRPr lang="zh-CN" altLang="zh-CN">
                  <a:latin typeface="Calibri" panose="020F0502020204030204" pitchFamily="34" charset="0"/>
                  <a:sym typeface="Calibri" panose="020F0502020204030204" pitchFamily="34" charset="0"/>
                </a:endParaRPr>
              </a:p>
            </p:txBody>
          </p:sp>
        </p:grpSp>
      </p:grpSp>
      <p:grpSp>
        <p:nvGrpSpPr>
          <p:cNvPr id="24" name="组合 23"/>
          <p:cNvGrpSpPr/>
          <p:nvPr/>
        </p:nvGrpSpPr>
        <p:grpSpPr>
          <a:xfrm>
            <a:off x="4348163" y="4218806"/>
            <a:ext cx="1033462" cy="1041400"/>
            <a:chOff x="4348163" y="4466768"/>
            <a:chExt cx="1033462" cy="1041400"/>
          </a:xfrm>
        </p:grpSpPr>
        <p:sp>
          <p:nvSpPr>
            <p:cNvPr id="25" name="Oval 5"/>
            <p:cNvSpPr>
              <a:spLocks noChangeArrowheads="1"/>
            </p:cNvSpPr>
            <p:nvPr/>
          </p:nvSpPr>
          <p:spPr bwMode="auto">
            <a:xfrm>
              <a:off x="4348163" y="4466768"/>
              <a:ext cx="1033462" cy="1041400"/>
            </a:xfrm>
            <a:prstGeom prst="ellipse">
              <a:avLst/>
            </a:prstGeom>
            <a:solidFill>
              <a:schemeClr val="accent3"/>
            </a:solidFill>
            <a:ln w="28575">
              <a:noFill/>
              <a:bevel/>
            </a:ln>
          </p:spPr>
          <p:txBody>
            <a:bodyPr anchor="ctr"/>
            <a:lstStyle/>
            <a:p>
              <a:pPr algn="ctr"/>
              <a:endParaRPr lang="zh-CN" altLang="zh-CN" sz="8800">
                <a:solidFill>
                  <a:schemeClr val="accent4"/>
                </a:solidFill>
                <a:latin typeface="Calibri" panose="020F0502020204030204" pitchFamily="34" charset="0"/>
                <a:sym typeface="Calibri" panose="020F0502020204030204" pitchFamily="34" charset="0"/>
              </a:endParaRPr>
            </a:p>
          </p:txBody>
        </p:sp>
        <p:sp>
          <p:nvSpPr>
            <p:cNvPr id="26" name="Freeform 103"/>
            <p:cNvSpPr>
              <a:spLocks noEditPoints="1" noChangeArrowheads="1"/>
            </p:cNvSpPr>
            <p:nvPr/>
          </p:nvSpPr>
          <p:spPr bwMode="auto">
            <a:xfrm>
              <a:off x="4568825" y="4735056"/>
              <a:ext cx="512763" cy="504825"/>
            </a:xfrm>
            <a:custGeom>
              <a:avLst/>
              <a:gdLst>
                <a:gd name="T0" fmla="*/ 63528 w 113"/>
                <a:gd name="T1" fmla="*/ 58596 h 112"/>
                <a:gd name="T2" fmla="*/ 63528 w 113"/>
                <a:gd name="T3" fmla="*/ 283964 h 112"/>
                <a:gd name="T4" fmla="*/ 222349 w 113"/>
                <a:gd name="T5" fmla="*/ 320023 h 112"/>
                <a:gd name="T6" fmla="*/ 272264 w 113"/>
                <a:gd name="T7" fmla="*/ 369604 h 112"/>
                <a:gd name="T8" fmla="*/ 340329 w 113"/>
                <a:gd name="T9" fmla="*/ 356082 h 112"/>
                <a:gd name="T10" fmla="*/ 340329 w 113"/>
                <a:gd name="T11" fmla="*/ 419185 h 112"/>
                <a:gd name="T12" fmla="*/ 353943 w 113"/>
                <a:gd name="T13" fmla="*/ 437215 h 112"/>
                <a:gd name="T14" fmla="*/ 417471 w 113"/>
                <a:gd name="T15" fmla="*/ 437215 h 112"/>
                <a:gd name="T16" fmla="*/ 412933 w 113"/>
                <a:gd name="T17" fmla="*/ 504825 h 112"/>
                <a:gd name="T18" fmla="*/ 512763 w 113"/>
                <a:gd name="T19" fmla="*/ 504825 h 112"/>
                <a:gd name="T20" fmla="*/ 512763 w 113"/>
                <a:gd name="T21" fmla="*/ 410170 h 112"/>
                <a:gd name="T22" fmla="*/ 322179 w 113"/>
                <a:gd name="T23" fmla="*/ 220861 h 112"/>
                <a:gd name="T24" fmla="*/ 285877 w 113"/>
                <a:gd name="T25" fmla="*/ 58596 h 112"/>
                <a:gd name="T26" fmla="*/ 63528 w 113"/>
                <a:gd name="T27" fmla="*/ 58596 h 112"/>
                <a:gd name="T28" fmla="*/ 77141 w 113"/>
                <a:gd name="T29" fmla="*/ 238890 h 112"/>
                <a:gd name="T30" fmla="*/ 90755 w 113"/>
                <a:gd name="T31" fmla="*/ 90147 h 112"/>
                <a:gd name="T32" fmla="*/ 240499 w 113"/>
                <a:gd name="T33" fmla="*/ 76625 h 112"/>
                <a:gd name="T34" fmla="*/ 77141 w 113"/>
                <a:gd name="T35" fmla="*/ 238890 h 112"/>
                <a:gd name="T36" fmla="*/ 0 60000 65536"/>
                <a:gd name="T37" fmla="*/ 0 60000 65536"/>
                <a:gd name="T38" fmla="*/ 0 60000 65536"/>
                <a:gd name="T39" fmla="*/ 0 60000 65536"/>
                <a:gd name="T40" fmla="*/ 0 60000 65536"/>
                <a:gd name="T41" fmla="*/ 0 60000 65536"/>
                <a:gd name="T42" fmla="*/ 0 60000 65536"/>
                <a:gd name="T43" fmla="*/ 0 60000 65536"/>
                <a:gd name="T44" fmla="*/ 0 60000 65536"/>
                <a:gd name="T45" fmla="*/ 0 60000 65536"/>
                <a:gd name="T46" fmla="*/ 0 60000 65536"/>
                <a:gd name="T47" fmla="*/ 0 60000 65536"/>
                <a:gd name="T48" fmla="*/ 0 60000 65536"/>
                <a:gd name="T49" fmla="*/ 0 60000 65536"/>
                <a:gd name="T50" fmla="*/ 0 60000 65536"/>
                <a:gd name="T51" fmla="*/ 0 60000 65536"/>
                <a:gd name="T52" fmla="*/ 0 60000 65536"/>
                <a:gd name="T53" fmla="*/ 0 60000 65536"/>
                <a:gd name="T54" fmla="*/ 0 w 113"/>
                <a:gd name="T55" fmla="*/ 0 h 112"/>
                <a:gd name="T56" fmla="*/ 113 w 113"/>
                <a:gd name="T57" fmla="*/ 112 h 112"/>
              </a:gdLst>
              <a:ahLst/>
              <a:cxnLst>
                <a:cxn ang="T36">
                  <a:pos x="T0" y="T1"/>
                </a:cxn>
                <a:cxn ang="T37">
                  <a:pos x="T2" y="T3"/>
                </a:cxn>
                <a:cxn ang="T38">
                  <a:pos x="T4" y="T5"/>
                </a:cxn>
                <a:cxn ang="T39">
                  <a:pos x="T6" y="T7"/>
                </a:cxn>
                <a:cxn ang="T40">
                  <a:pos x="T8" y="T9"/>
                </a:cxn>
                <a:cxn ang="T41">
                  <a:pos x="T10" y="T11"/>
                </a:cxn>
                <a:cxn ang="T42">
                  <a:pos x="T12" y="T13"/>
                </a:cxn>
                <a:cxn ang="T43">
                  <a:pos x="T14" y="T15"/>
                </a:cxn>
                <a:cxn ang="T44">
                  <a:pos x="T16" y="T17"/>
                </a:cxn>
                <a:cxn ang="T45">
                  <a:pos x="T18" y="T19"/>
                </a:cxn>
                <a:cxn ang="T46">
                  <a:pos x="T20" y="T21"/>
                </a:cxn>
                <a:cxn ang="T47">
                  <a:pos x="T22" y="T23"/>
                </a:cxn>
                <a:cxn ang="T48">
                  <a:pos x="T24" y="T25"/>
                </a:cxn>
                <a:cxn ang="T49">
                  <a:pos x="T26" y="T27"/>
                </a:cxn>
                <a:cxn ang="T50">
                  <a:pos x="T28" y="T29"/>
                </a:cxn>
                <a:cxn ang="T51">
                  <a:pos x="T30" y="T31"/>
                </a:cxn>
                <a:cxn ang="T52">
                  <a:pos x="T32" y="T33"/>
                </a:cxn>
                <a:cxn ang="T53">
                  <a:pos x="T34" y="T35"/>
                </a:cxn>
              </a:cxnLst>
              <a:rect l="T54" t="T55" r="T56" b="T57"/>
              <a:pathLst>
                <a:path w="113" h="112">
                  <a:moveTo>
                    <a:pt x="14" y="13"/>
                  </a:moveTo>
                  <a:cubicBezTo>
                    <a:pt x="0" y="27"/>
                    <a:pt x="0" y="49"/>
                    <a:pt x="14" y="63"/>
                  </a:cubicBezTo>
                  <a:cubicBezTo>
                    <a:pt x="23" y="72"/>
                    <a:pt x="37" y="75"/>
                    <a:pt x="49" y="71"/>
                  </a:cubicBezTo>
                  <a:cubicBezTo>
                    <a:pt x="60" y="82"/>
                    <a:pt x="60" y="82"/>
                    <a:pt x="60" y="82"/>
                  </a:cubicBezTo>
                  <a:cubicBezTo>
                    <a:pt x="60" y="82"/>
                    <a:pt x="70" y="74"/>
                    <a:pt x="75" y="79"/>
                  </a:cubicBezTo>
                  <a:cubicBezTo>
                    <a:pt x="79" y="83"/>
                    <a:pt x="76" y="89"/>
                    <a:pt x="75" y="93"/>
                  </a:cubicBezTo>
                  <a:cubicBezTo>
                    <a:pt x="74" y="95"/>
                    <a:pt x="73" y="99"/>
                    <a:pt x="78" y="97"/>
                  </a:cubicBezTo>
                  <a:cubicBezTo>
                    <a:pt x="81" y="96"/>
                    <a:pt x="88" y="92"/>
                    <a:pt x="92" y="97"/>
                  </a:cubicBezTo>
                  <a:cubicBezTo>
                    <a:pt x="97" y="102"/>
                    <a:pt x="91" y="112"/>
                    <a:pt x="91" y="112"/>
                  </a:cubicBezTo>
                  <a:cubicBezTo>
                    <a:pt x="113" y="112"/>
                    <a:pt x="113" y="112"/>
                    <a:pt x="113" y="112"/>
                  </a:cubicBezTo>
                  <a:cubicBezTo>
                    <a:pt x="113" y="91"/>
                    <a:pt x="113" y="91"/>
                    <a:pt x="113" y="91"/>
                  </a:cubicBezTo>
                  <a:cubicBezTo>
                    <a:pt x="71" y="49"/>
                    <a:pt x="71" y="49"/>
                    <a:pt x="71" y="49"/>
                  </a:cubicBezTo>
                  <a:cubicBezTo>
                    <a:pt x="75" y="37"/>
                    <a:pt x="72" y="23"/>
                    <a:pt x="63" y="13"/>
                  </a:cubicBezTo>
                  <a:cubicBezTo>
                    <a:pt x="49" y="0"/>
                    <a:pt x="27" y="0"/>
                    <a:pt x="14" y="13"/>
                  </a:cubicBezTo>
                  <a:close/>
                  <a:moveTo>
                    <a:pt x="17" y="53"/>
                  </a:moveTo>
                  <a:cubicBezTo>
                    <a:pt x="11" y="43"/>
                    <a:pt x="12" y="29"/>
                    <a:pt x="20" y="20"/>
                  </a:cubicBezTo>
                  <a:cubicBezTo>
                    <a:pt x="29" y="12"/>
                    <a:pt x="43" y="11"/>
                    <a:pt x="53" y="17"/>
                  </a:cubicBezTo>
                  <a:lnTo>
                    <a:pt x="17" y="53"/>
                  </a:lnTo>
                  <a:close/>
                </a:path>
              </a:pathLst>
            </a:custGeom>
            <a:solidFill>
              <a:schemeClr val="bg1"/>
            </a:solidFill>
            <a:ln w="9525" cmpd="sng">
              <a:noFill/>
              <a:bevel/>
            </a:ln>
          </p:spPr>
          <p:txBody>
            <a:bodyPr/>
            <a:lstStyle/>
            <a:p>
              <a:endParaRPr lang="zh-CN" altLang="en-US"/>
            </a:p>
          </p:txBody>
        </p:sp>
      </p:grpSp>
      <p:grpSp>
        <p:nvGrpSpPr>
          <p:cNvPr id="27" name="组合 26"/>
          <p:cNvGrpSpPr/>
          <p:nvPr/>
        </p:nvGrpSpPr>
        <p:grpSpPr>
          <a:xfrm>
            <a:off x="6743278" y="4188594"/>
            <a:ext cx="1035050" cy="1041400"/>
            <a:chOff x="6829425" y="4466768"/>
            <a:chExt cx="1035050" cy="1041400"/>
          </a:xfrm>
        </p:grpSpPr>
        <p:sp>
          <p:nvSpPr>
            <p:cNvPr id="28" name="Oval 8"/>
            <p:cNvSpPr>
              <a:spLocks noChangeArrowheads="1"/>
            </p:cNvSpPr>
            <p:nvPr/>
          </p:nvSpPr>
          <p:spPr bwMode="auto">
            <a:xfrm>
              <a:off x="6829425" y="4466768"/>
              <a:ext cx="1035050" cy="1041400"/>
            </a:xfrm>
            <a:prstGeom prst="ellipse">
              <a:avLst/>
            </a:prstGeom>
            <a:solidFill>
              <a:schemeClr val="accent3"/>
            </a:solidFill>
            <a:ln w="28575">
              <a:noFill/>
              <a:bevel/>
            </a:ln>
          </p:spPr>
          <p:txBody>
            <a:bodyPr anchor="ctr"/>
            <a:lstStyle/>
            <a:p>
              <a:pPr algn="ctr"/>
              <a:endParaRPr lang="zh-CN" altLang="zh-CN" sz="8800">
                <a:solidFill>
                  <a:schemeClr val="bg1"/>
                </a:solidFill>
                <a:latin typeface="Calibri" panose="020F0502020204030204" pitchFamily="34" charset="0"/>
                <a:sym typeface="Calibri" panose="020F0502020204030204" pitchFamily="34" charset="0"/>
              </a:endParaRPr>
            </a:p>
          </p:txBody>
        </p:sp>
        <p:sp>
          <p:nvSpPr>
            <p:cNvPr id="29" name="Freeform 104"/>
            <p:cNvSpPr>
              <a:spLocks noEditPoints="1" noChangeArrowheads="1"/>
            </p:cNvSpPr>
            <p:nvPr/>
          </p:nvSpPr>
          <p:spPr bwMode="auto">
            <a:xfrm>
              <a:off x="7077075" y="4704893"/>
              <a:ext cx="541338" cy="534988"/>
            </a:xfrm>
            <a:custGeom>
              <a:avLst/>
              <a:gdLst>
                <a:gd name="T0" fmla="*/ 239091 w 120"/>
                <a:gd name="T1" fmla="*/ 158683 h 118"/>
                <a:gd name="T2" fmla="*/ 212024 w 120"/>
                <a:gd name="T3" fmla="*/ 40804 h 118"/>
                <a:gd name="T4" fmla="*/ 94734 w 120"/>
                <a:gd name="T5" fmla="*/ 9068 h 118"/>
                <a:gd name="T6" fmla="*/ 162401 w 120"/>
                <a:gd name="T7" fmla="*/ 77075 h 118"/>
                <a:gd name="T8" fmla="*/ 144357 w 120"/>
                <a:gd name="T9" fmla="*/ 145082 h 118"/>
                <a:gd name="T10" fmla="*/ 76690 w 120"/>
                <a:gd name="T11" fmla="*/ 163217 h 118"/>
                <a:gd name="T12" fmla="*/ 9022 w 120"/>
                <a:gd name="T13" fmla="*/ 95210 h 118"/>
                <a:gd name="T14" fmla="*/ 40600 w 120"/>
                <a:gd name="T15" fmla="*/ 213088 h 118"/>
                <a:gd name="T16" fmla="*/ 162401 w 120"/>
                <a:gd name="T17" fmla="*/ 240291 h 118"/>
                <a:gd name="T18" fmla="*/ 162401 w 120"/>
                <a:gd name="T19" fmla="*/ 240291 h 118"/>
                <a:gd name="T20" fmla="*/ 442093 w 120"/>
                <a:gd name="T21" fmla="*/ 521387 h 118"/>
                <a:gd name="T22" fmla="*/ 482693 w 120"/>
                <a:gd name="T23" fmla="*/ 534988 h 118"/>
                <a:gd name="T24" fmla="*/ 518782 w 120"/>
                <a:gd name="T25" fmla="*/ 521387 h 118"/>
                <a:gd name="T26" fmla="*/ 518782 w 120"/>
                <a:gd name="T27" fmla="*/ 439778 h 118"/>
                <a:gd name="T28" fmla="*/ 239091 w 120"/>
                <a:gd name="T29" fmla="*/ 158683 h 118"/>
                <a:gd name="T30" fmla="*/ 487204 w 120"/>
                <a:gd name="T31" fmla="*/ 512319 h 118"/>
                <a:gd name="T32" fmla="*/ 464648 w 120"/>
                <a:gd name="T33" fmla="*/ 489650 h 118"/>
                <a:gd name="T34" fmla="*/ 487204 w 120"/>
                <a:gd name="T35" fmla="*/ 466981 h 118"/>
                <a:gd name="T36" fmla="*/ 509760 w 120"/>
                <a:gd name="T37" fmla="*/ 489650 h 118"/>
                <a:gd name="T38" fmla="*/ 487204 w 120"/>
                <a:gd name="T39" fmla="*/ 512319 h 118"/>
                <a:gd name="T40" fmla="*/ 0 60000 65536"/>
                <a:gd name="T41" fmla="*/ 0 60000 65536"/>
                <a:gd name="T42" fmla="*/ 0 60000 65536"/>
                <a:gd name="T43" fmla="*/ 0 60000 65536"/>
                <a:gd name="T44" fmla="*/ 0 60000 65536"/>
                <a:gd name="T45" fmla="*/ 0 60000 65536"/>
                <a:gd name="T46" fmla="*/ 0 60000 65536"/>
                <a:gd name="T47" fmla="*/ 0 60000 65536"/>
                <a:gd name="T48" fmla="*/ 0 60000 65536"/>
                <a:gd name="T49" fmla="*/ 0 60000 65536"/>
                <a:gd name="T50" fmla="*/ 0 60000 65536"/>
                <a:gd name="T51" fmla="*/ 0 60000 65536"/>
                <a:gd name="T52" fmla="*/ 0 60000 65536"/>
                <a:gd name="T53" fmla="*/ 0 60000 65536"/>
                <a:gd name="T54" fmla="*/ 0 60000 65536"/>
                <a:gd name="T55" fmla="*/ 0 60000 65536"/>
                <a:gd name="T56" fmla="*/ 0 60000 65536"/>
                <a:gd name="T57" fmla="*/ 0 60000 65536"/>
                <a:gd name="T58" fmla="*/ 0 60000 65536"/>
                <a:gd name="T59" fmla="*/ 0 60000 65536"/>
                <a:gd name="T60" fmla="*/ 0 w 120"/>
                <a:gd name="T61" fmla="*/ 0 h 118"/>
                <a:gd name="T62" fmla="*/ 120 w 120"/>
                <a:gd name="T63" fmla="*/ 118 h 118"/>
              </a:gdLst>
              <a:ahLst/>
              <a:cxnLst>
                <a:cxn ang="T40">
                  <a:pos x="T0" y="T1"/>
                </a:cxn>
                <a:cxn ang="T41">
                  <a:pos x="T2" y="T3"/>
                </a:cxn>
                <a:cxn ang="T42">
                  <a:pos x="T4" y="T5"/>
                </a:cxn>
                <a:cxn ang="T43">
                  <a:pos x="T6" y="T7"/>
                </a:cxn>
                <a:cxn ang="T44">
                  <a:pos x="T8" y="T9"/>
                </a:cxn>
                <a:cxn ang="T45">
                  <a:pos x="T10" y="T11"/>
                </a:cxn>
                <a:cxn ang="T46">
                  <a:pos x="T12" y="T13"/>
                </a:cxn>
                <a:cxn ang="T47">
                  <a:pos x="T14" y="T15"/>
                </a:cxn>
                <a:cxn ang="T48">
                  <a:pos x="T16" y="T17"/>
                </a:cxn>
                <a:cxn ang="T49">
                  <a:pos x="T18" y="T19"/>
                </a:cxn>
                <a:cxn ang="T50">
                  <a:pos x="T20" y="T21"/>
                </a:cxn>
                <a:cxn ang="T51">
                  <a:pos x="T22" y="T23"/>
                </a:cxn>
                <a:cxn ang="T52">
                  <a:pos x="T24" y="T25"/>
                </a:cxn>
                <a:cxn ang="T53">
                  <a:pos x="T26" y="T27"/>
                </a:cxn>
                <a:cxn ang="T54">
                  <a:pos x="T28" y="T29"/>
                </a:cxn>
                <a:cxn ang="T55">
                  <a:pos x="T30" y="T31"/>
                </a:cxn>
                <a:cxn ang="T56">
                  <a:pos x="T32" y="T33"/>
                </a:cxn>
                <a:cxn ang="T57">
                  <a:pos x="T34" y="T35"/>
                </a:cxn>
                <a:cxn ang="T58">
                  <a:pos x="T36" y="T37"/>
                </a:cxn>
                <a:cxn ang="T59">
                  <a:pos x="T38" y="T39"/>
                </a:cxn>
              </a:cxnLst>
              <a:rect l="T60" t="T61" r="T62" b="T63"/>
              <a:pathLst>
                <a:path w="120" h="118">
                  <a:moveTo>
                    <a:pt x="53" y="35"/>
                  </a:moveTo>
                  <a:cubicBezTo>
                    <a:pt x="56" y="26"/>
                    <a:pt x="54" y="16"/>
                    <a:pt x="47" y="9"/>
                  </a:cubicBezTo>
                  <a:cubicBezTo>
                    <a:pt x="40" y="2"/>
                    <a:pt x="30" y="0"/>
                    <a:pt x="21" y="2"/>
                  </a:cubicBezTo>
                  <a:cubicBezTo>
                    <a:pt x="36" y="17"/>
                    <a:pt x="36" y="17"/>
                    <a:pt x="36" y="17"/>
                  </a:cubicBezTo>
                  <a:cubicBezTo>
                    <a:pt x="32" y="32"/>
                    <a:pt x="32" y="32"/>
                    <a:pt x="32" y="32"/>
                  </a:cubicBezTo>
                  <a:cubicBezTo>
                    <a:pt x="17" y="36"/>
                    <a:pt x="17" y="36"/>
                    <a:pt x="17" y="36"/>
                  </a:cubicBezTo>
                  <a:cubicBezTo>
                    <a:pt x="2" y="21"/>
                    <a:pt x="2" y="21"/>
                    <a:pt x="2" y="21"/>
                  </a:cubicBezTo>
                  <a:cubicBezTo>
                    <a:pt x="0" y="30"/>
                    <a:pt x="2" y="40"/>
                    <a:pt x="9" y="47"/>
                  </a:cubicBezTo>
                  <a:cubicBezTo>
                    <a:pt x="17" y="54"/>
                    <a:pt x="27" y="56"/>
                    <a:pt x="36" y="53"/>
                  </a:cubicBezTo>
                  <a:cubicBezTo>
                    <a:pt x="36" y="53"/>
                    <a:pt x="36" y="53"/>
                    <a:pt x="36" y="53"/>
                  </a:cubicBezTo>
                  <a:cubicBezTo>
                    <a:pt x="98" y="115"/>
                    <a:pt x="98" y="115"/>
                    <a:pt x="98" y="115"/>
                  </a:cubicBezTo>
                  <a:cubicBezTo>
                    <a:pt x="100" y="117"/>
                    <a:pt x="103" y="118"/>
                    <a:pt x="107" y="118"/>
                  </a:cubicBezTo>
                  <a:cubicBezTo>
                    <a:pt x="110" y="118"/>
                    <a:pt x="113" y="117"/>
                    <a:pt x="115" y="115"/>
                  </a:cubicBezTo>
                  <a:cubicBezTo>
                    <a:pt x="120" y="110"/>
                    <a:pt x="120" y="102"/>
                    <a:pt x="115" y="97"/>
                  </a:cubicBezTo>
                  <a:lnTo>
                    <a:pt x="53" y="35"/>
                  </a:lnTo>
                  <a:close/>
                  <a:moveTo>
                    <a:pt x="108" y="113"/>
                  </a:moveTo>
                  <a:cubicBezTo>
                    <a:pt x="105" y="113"/>
                    <a:pt x="103" y="110"/>
                    <a:pt x="103" y="108"/>
                  </a:cubicBezTo>
                  <a:cubicBezTo>
                    <a:pt x="103" y="105"/>
                    <a:pt x="105" y="103"/>
                    <a:pt x="108" y="103"/>
                  </a:cubicBezTo>
                  <a:cubicBezTo>
                    <a:pt x="110" y="103"/>
                    <a:pt x="113" y="105"/>
                    <a:pt x="113" y="108"/>
                  </a:cubicBezTo>
                  <a:cubicBezTo>
                    <a:pt x="113" y="110"/>
                    <a:pt x="110" y="113"/>
                    <a:pt x="108" y="113"/>
                  </a:cubicBezTo>
                  <a:close/>
                </a:path>
              </a:pathLst>
            </a:custGeom>
            <a:solidFill>
              <a:schemeClr val="bg1"/>
            </a:solidFill>
            <a:ln w="9525" cmpd="sng">
              <a:noFill/>
              <a:bevel/>
            </a:ln>
          </p:spPr>
          <p:txBody>
            <a:bodyPr/>
            <a:lstStyle/>
            <a:p>
              <a:endParaRPr lang="zh-CN" altLang="en-US"/>
            </a:p>
          </p:txBody>
        </p:sp>
      </p:grpSp>
      <p:grpSp>
        <p:nvGrpSpPr>
          <p:cNvPr id="30" name="组合 29"/>
          <p:cNvGrpSpPr/>
          <p:nvPr/>
        </p:nvGrpSpPr>
        <p:grpSpPr>
          <a:xfrm>
            <a:off x="6829425" y="1794694"/>
            <a:ext cx="1035050" cy="1039812"/>
            <a:chOff x="6829425" y="2042656"/>
            <a:chExt cx="1035050" cy="1039812"/>
          </a:xfrm>
        </p:grpSpPr>
        <p:sp>
          <p:nvSpPr>
            <p:cNvPr id="31" name="Oval 6"/>
            <p:cNvSpPr>
              <a:spLocks noChangeArrowheads="1"/>
            </p:cNvSpPr>
            <p:nvPr/>
          </p:nvSpPr>
          <p:spPr bwMode="auto">
            <a:xfrm>
              <a:off x="6829425" y="2042656"/>
              <a:ext cx="1035050" cy="1039812"/>
            </a:xfrm>
            <a:prstGeom prst="ellipse">
              <a:avLst/>
            </a:prstGeom>
            <a:solidFill>
              <a:schemeClr val="accent1"/>
            </a:solidFill>
            <a:ln w="28575">
              <a:noFill/>
              <a:bevel/>
            </a:ln>
          </p:spPr>
          <p:txBody>
            <a:bodyPr anchor="ctr"/>
            <a:lstStyle/>
            <a:p>
              <a:pPr algn="ctr"/>
              <a:endParaRPr lang="zh-CN" altLang="zh-CN" sz="8800">
                <a:solidFill>
                  <a:schemeClr val="bg1"/>
                </a:solidFill>
                <a:latin typeface="Calibri" panose="020F0502020204030204" pitchFamily="34" charset="0"/>
                <a:sym typeface="Calibri" panose="020F0502020204030204" pitchFamily="34" charset="0"/>
              </a:endParaRPr>
            </a:p>
          </p:txBody>
        </p:sp>
        <p:grpSp>
          <p:nvGrpSpPr>
            <p:cNvPr id="32" name="Group 46"/>
            <p:cNvGrpSpPr/>
            <p:nvPr/>
          </p:nvGrpSpPr>
          <p:grpSpPr bwMode="auto">
            <a:xfrm>
              <a:off x="7064375" y="2209343"/>
              <a:ext cx="554038" cy="630238"/>
              <a:chOff x="0" y="0"/>
              <a:chExt cx="361887" cy="411804"/>
            </a:xfrm>
          </p:grpSpPr>
          <p:sp>
            <p:nvSpPr>
              <p:cNvPr id="33" name="Freeform 68"/>
              <p:cNvSpPr>
                <a:spLocks noEditPoints="1" noChangeArrowheads="1"/>
              </p:cNvSpPr>
              <p:nvPr/>
            </p:nvSpPr>
            <p:spPr bwMode="auto">
              <a:xfrm>
                <a:off x="0" y="0"/>
                <a:ext cx="164722" cy="299494"/>
              </a:xfrm>
              <a:custGeom>
                <a:avLst/>
                <a:gdLst>
                  <a:gd name="T0" fmla="*/ 164722 w 50"/>
                  <a:gd name="T1" fmla="*/ 276200 h 90"/>
                  <a:gd name="T2" fmla="*/ 164722 w 50"/>
                  <a:gd name="T3" fmla="*/ 23294 h 90"/>
                  <a:gd name="T4" fmla="*/ 144955 w 50"/>
                  <a:gd name="T5" fmla="*/ 0 h 90"/>
                  <a:gd name="T6" fmla="*/ 19767 w 50"/>
                  <a:gd name="T7" fmla="*/ 0 h 90"/>
                  <a:gd name="T8" fmla="*/ 0 w 50"/>
                  <a:gd name="T9" fmla="*/ 23294 h 90"/>
                  <a:gd name="T10" fmla="*/ 0 w 50"/>
                  <a:gd name="T11" fmla="*/ 276200 h 90"/>
                  <a:gd name="T12" fmla="*/ 19767 w 50"/>
                  <a:gd name="T13" fmla="*/ 299494 h 90"/>
                  <a:gd name="T14" fmla="*/ 144955 w 50"/>
                  <a:gd name="T15" fmla="*/ 299494 h 90"/>
                  <a:gd name="T16" fmla="*/ 164722 w 50"/>
                  <a:gd name="T17" fmla="*/ 276200 h 90"/>
                  <a:gd name="T18" fmla="*/ 128483 w 50"/>
                  <a:gd name="T19" fmla="*/ 16639 h 90"/>
                  <a:gd name="T20" fmla="*/ 135072 w 50"/>
                  <a:gd name="T21" fmla="*/ 19966 h 90"/>
                  <a:gd name="T22" fmla="*/ 128483 w 50"/>
                  <a:gd name="T23" fmla="*/ 26622 h 90"/>
                  <a:gd name="T24" fmla="*/ 125189 w 50"/>
                  <a:gd name="T25" fmla="*/ 19966 h 90"/>
                  <a:gd name="T26" fmla="*/ 128483 w 50"/>
                  <a:gd name="T27" fmla="*/ 16639 h 90"/>
                  <a:gd name="T28" fmla="*/ 52711 w 50"/>
                  <a:gd name="T29" fmla="*/ 16639 h 90"/>
                  <a:gd name="T30" fmla="*/ 112011 w 50"/>
                  <a:gd name="T31" fmla="*/ 16639 h 90"/>
                  <a:gd name="T32" fmla="*/ 112011 w 50"/>
                  <a:gd name="T33" fmla="*/ 23294 h 90"/>
                  <a:gd name="T34" fmla="*/ 52711 w 50"/>
                  <a:gd name="T35" fmla="*/ 23294 h 90"/>
                  <a:gd name="T36" fmla="*/ 52711 w 50"/>
                  <a:gd name="T37" fmla="*/ 16639 h 90"/>
                  <a:gd name="T38" fmla="*/ 16472 w 50"/>
                  <a:gd name="T39" fmla="*/ 229612 h 90"/>
                  <a:gd name="T40" fmla="*/ 16472 w 50"/>
                  <a:gd name="T41" fmla="*/ 36605 h 90"/>
                  <a:gd name="T42" fmla="*/ 148250 w 50"/>
                  <a:gd name="T43" fmla="*/ 36605 h 90"/>
                  <a:gd name="T44" fmla="*/ 148250 w 50"/>
                  <a:gd name="T45" fmla="*/ 229612 h 90"/>
                  <a:gd name="T46" fmla="*/ 16472 w 50"/>
                  <a:gd name="T47" fmla="*/ 229612 h 90"/>
                  <a:gd name="T48" fmla="*/ 82361 w 50"/>
                  <a:gd name="T49" fmla="*/ 276200 h 90"/>
                  <a:gd name="T50" fmla="*/ 69183 w 50"/>
                  <a:gd name="T51" fmla="*/ 262889 h 90"/>
                  <a:gd name="T52" fmla="*/ 82361 w 50"/>
                  <a:gd name="T53" fmla="*/ 249578 h 90"/>
                  <a:gd name="T54" fmla="*/ 95539 w 50"/>
                  <a:gd name="T55" fmla="*/ 262889 h 90"/>
                  <a:gd name="T56" fmla="*/ 82361 w 50"/>
                  <a:gd name="T57" fmla="*/ 276200 h 90"/>
                  <a:gd name="T58" fmla="*/ 0 60000 65536"/>
                  <a:gd name="T59" fmla="*/ 0 60000 65536"/>
                  <a:gd name="T60" fmla="*/ 0 60000 65536"/>
                  <a:gd name="T61" fmla="*/ 0 60000 65536"/>
                  <a:gd name="T62" fmla="*/ 0 60000 65536"/>
                  <a:gd name="T63" fmla="*/ 0 60000 65536"/>
                  <a:gd name="T64" fmla="*/ 0 60000 65536"/>
                  <a:gd name="T65" fmla="*/ 0 60000 65536"/>
                  <a:gd name="T66" fmla="*/ 0 60000 65536"/>
                  <a:gd name="T67" fmla="*/ 0 60000 65536"/>
                  <a:gd name="T68" fmla="*/ 0 60000 65536"/>
                  <a:gd name="T69" fmla="*/ 0 60000 65536"/>
                  <a:gd name="T70" fmla="*/ 0 60000 65536"/>
                  <a:gd name="T71" fmla="*/ 0 60000 65536"/>
                  <a:gd name="T72" fmla="*/ 0 60000 65536"/>
                  <a:gd name="T73" fmla="*/ 0 60000 65536"/>
                  <a:gd name="T74" fmla="*/ 0 60000 65536"/>
                  <a:gd name="T75" fmla="*/ 0 60000 65536"/>
                  <a:gd name="T76" fmla="*/ 0 60000 65536"/>
                  <a:gd name="T77" fmla="*/ 0 60000 65536"/>
                  <a:gd name="T78" fmla="*/ 0 60000 65536"/>
                  <a:gd name="T79" fmla="*/ 0 60000 65536"/>
                  <a:gd name="T80" fmla="*/ 0 60000 65536"/>
                  <a:gd name="T81" fmla="*/ 0 60000 65536"/>
                  <a:gd name="T82" fmla="*/ 0 60000 65536"/>
                  <a:gd name="T83" fmla="*/ 0 60000 65536"/>
                  <a:gd name="T84" fmla="*/ 0 60000 65536"/>
                  <a:gd name="T85" fmla="*/ 0 60000 65536"/>
                  <a:gd name="T86" fmla="*/ 0 60000 65536"/>
                  <a:gd name="T87" fmla="*/ 0 w 50"/>
                  <a:gd name="T88" fmla="*/ 0 h 90"/>
                  <a:gd name="T89" fmla="*/ 50 w 50"/>
                  <a:gd name="T90" fmla="*/ 90 h 90"/>
                </a:gdLst>
                <a:ahLst/>
                <a:cxnLst>
                  <a:cxn ang="T58">
                    <a:pos x="T0" y="T1"/>
                  </a:cxn>
                  <a:cxn ang="T59">
                    <a:pos x="T2" y="T3"/>
                  </a:cxn>
                  <a:cxn ang="T60">
                    <a:pos x="T4" y="T5"/>
                  </a:cxn>
                  <a:cxn ang="T61">
                    <a:pos x="T6" y="T7"/>
                  </a:cxn>
                  <a:cxn ang="T62">
                    <a:pos x="T8" y="T9"/>
                  </a:cxn>
                  <a:cxn ang="T63">
                    <a:pos x="T10" y="T11"/>
                  </a:cxn>
                  <a:cxn ang="T64">
                    <a:pos x="T12" y="T13"/>
                  </a:cxn>
                  <a:cxn ang="T65">
                    <a:pos x="T14" y="T15"/>
                  </a:cxn>
                  <a:cxn ang="T66">
                    <a:pos x="T16" y="T17"/>
                  </a:cxn>
                  <a:cxn ang="T67">
                    <a:pos x="T18" y="T19"/>
                  </a:cxn>
                  <a:cxn ang="T68">
                    <a:pos x="T20" y="T21"/>
                  </a:cxn>
                  <a:cxn ang="T69">
                    <a:pos x="T22" y="T23"/>
                  </a:cxn>
                  <a:cxn ang="T70">
                    <a:pos x="T24" y="T25"/>
                  </a:cxn>
                  <a:cxn ang="T71">
                    <a:pos x="T26" y="T27"/>
                  </a:cxn>
                  <a:cxn ang="T72">
                    <a:pos x="T28" y="T29"/>
                  </a:cxn>
                  <a:cxn ang="T73">
                    <a:pos x="T30" y="T31"/>
                  </a:cxn>
                  <a:cxn ang="T74">
                    <a:pos x="T32" y="T33"/>
                  </a:cxn>
                  <a:cxn ang="T75">
                    <a:pos x="T34" y="T35"/>
                  </a:cxn>
                  <a:cxn ang="T76">
                    <a:pos x="T36" y="T37"/>
                  </a:cxn>
                  <a:cxn ang="T77">
                    <a:pos x="T38" y="T39"/>
                  </a:cxn>
                  <a:cxn ang="T78">
                    <a:pos x="T40" y="T41"/>
                  </a:cxn>
                  <a:cxn ang="T79">
                    <a:pos x="T42" y="T43"/>
                  </a:cxn>
                  <a:cxn ang="T80">
                    <a:pos x="T44" y="T45"/>
                  </a:cxn>
                  <a:cxn ang="T81">
                    <a:pos x="T46" y="T47"/>
                  </a:cxn>
                  <a:cxn ang="T82">
                    <a:pos x="T48" y="T49"/>
                  </a:cxn>
                  <a:cxn ang="T83">
                    <a:pos x="T50" y="T51"/>
                  </a:cxn>
                  <a:cxn ang="T84">
                    <a:pos x="T52" y="T53"/>
                  </a:cxn>
                  <a:cxn ang="T85">
                    <a:pos x="T54" y="T55"/>
                  </a:cxn>
                  <a:cxn ang="T86">
                    <a:pos x="T56" y="T57"/>
                  </a:cxn>
                </a:cxnLst>
                <a:rect l="T87" t="T88" r="T89" b="T90"/>
                <a:pathLst>
                  <a:path w="50" h="90">
                    <a:moveTo>
                      <a:pt x="50" y="83"/>
                    </a:moveTo>
                    <a:cubicBezTo>
                      <a:pt x="50" y="7"/>
                      <a:pt x="50" y="7"/>
                      <a:pt x="50" y="7"/>
                    </a:cubicBezTo>
                    <a:cubicBezTo>
                      <a:pt x="50" y="3"/>
                      <a:pt x="47" y="0"/>
                      <a:pt x="44" y="0"/>
                    </a:cubicBezTo>
                    <a:cubicBezTo>
                      <a:pt x="6" y="0"/>
                      <a:pt x="6" y="0"/>
                      <a:pt x="6" y="0"/>
                    </a:cubicBezTo>
                    <a:cubicBezTo>
                      <a:pt x="3" y="0"/>
                      <a:pt x="0" y="3"/>
                      <a:pt x="0" y="7"/>
                    </a:cubicBezTo>
                    <a:cubicBezTo>
                      <a:pt x="0" y="83"/>
                      <a:pt x="0" y="83"/>
                      <a:pt x="0" y="83"/>
                    </a:cubicBezTo>
                    <a:cubicBezTo>
                      <a:pt x="0" y="87"/>
                      <a:pt x="3" y="90"/>
                      <a:pt x="6" y="90"/>
                    </a:cubicBezTo>
                    <a:cubicBezTo>
                      <a:pt x="44" y="90"/>
                      <a:pt x="44" y="90"/>
                      <a:pt x="44" y="90"/>
                    </a:cubicBezTo>
                    <a:cubicBezTo>
                      <a:pt x="47" y="90"/>
                      <a:pt x="50" y="87"/>
                      <a:pt x="50" y="83"/>
                    </a:cubicBezTo>
                    <a:close/>
                    <a:moveTo>
                      <a:pt x="39" y="5"/>
                    </a:moveTo>
                    <a:cubicBezTo>
                      <a:pt x="40" y="5"/>
                      <a:pt x="41" y="5"/>
                      <a:pt x="41" y="6"/>
                    </a:cubicBezTo>
                    <a:cubicBezTo>
                      <a:pt x="41" y="7"/>
                      <a:pt x="40" y="8"/>
                      <a:pt x="39" y="8"/>
                    </a:cubicBezTo>
                    <a:cubicBezTo>
                      <a:pt x="38" y="8"/>
                      <a:pt x="38" y="7"/>
                      <a:pt x="38" y="6"/>
                    </a:cubicBezTo>
                    <a:cubicBezTo>
                      <a:pt x="38" y="5"/>
                      <a:pt x="38" y="5"/>
                      <a:pt x="39" y="5"/>
                    </a:cubicBezTo>
                    <a:close/>
                    <a:moveTo>
                      <a:pt x="16" y="5"/>
                    </a:moveTo>
                    <a:cubicBezTo>
                      <a:pt x="34" y="5"/>
                      <a:pt x="34" y="5"/>
                      <a:pt x="34" y="5"/>
                    </a:cubicBezTo>
                    <a:cubicBezTo>
                      <a:pt x="34" y="7"/>
                      <a:pt x="34" y="7"/>
                      <a:pt x="34" y="7"/>
                    </a:cubicBezTo>
                    <a:cubicBezTo>
                      <a:pt x="16" y="7"/>
                      <a:pt x="16" y="7"/>
                      <a:pt x="16" y="7"/>
                    </a:cubicBezTo>
                    <a:lnTo>
                      <a:pt x="16" y="5"/>
                    </a:lnTo>
                    <a:close/>
                    <a:moveTo>
                      <a:pt x="5" y="69"/>
                    </a:moveTo>
                    <a:cubicBezTo>
                      <a:pt x="5" y="11"/>
                      <a:pt x="5" y="11"/>
                      <a:pt x="5" y="11"/>
                    </a:cubicBezTo>
                    <a:cubicBezTo>
                      <a:pt x="45" y="11"/>
                      <a:pt x="45" y="11"/>
                      <a:pt x="45" y="11"/>
                    </a:cubicBezTo>
                    <a:cubicBezTo>
                      <a:pt x="45" y="69"/>
                      <a:pt x="45" y="69"/>
                      <a:pt x="45" y="69"/>
                    </a:cubicBezTo>
                    <a:lnTo>
                      <a:pt x="5" y="69"/>
                    </a:lnTo>
                    <a:close/>
                    <a:moveTo>
                      <a:pt x="25" y="83"/>
                    </a:moveTo>
                    <a:cubicBezTo>
                      <a:pt x="23" y="83"/>
                      <a:pt x="21" y="81"/>
                      <a:pt x="21" y="79"/>
                    </a:cubicBezTo>
                    <a:cubicBezTo>
                      <a:pt x="21" y="77"/>
                      <a:pt x="23" y="75"/>
                      <a:pt x="25" y="75"/>
                    </a:cubicBezTo>
                    <a:cubicBezTo>
                      <a:pt x="27" y="75"/>
                      <a:pt x="29" y="77"/>
                      <a:pt x="29" y="79"/>
                    </a:cubicBezTo>
                    <a:cubicBezTo>
                      <a:pt x="29" y="81"/>
                      <a:pt x="27" y="83"/>
                      <a:pt x="25" y="83"/>
                    </a:cubicBezTo>
                    <a:close/>
                  </a:path>
                </a:pathLst>
              </a:custGeom>
              <a:solidFill>
                <a:schemeClr val="bg1"/>
              </a:solidFill>
              <a:ln w="9525" cmpd="sng">
                <a:noFill/>
                <a:bevel/>
              </a:ln>
            </p:spPr>
            <p:txBody>
              <a:bodyPr/>
              <a:lstStyle/>
              <a:p>
                <a:endParaRPr lang="zh-CN" altLang="en-US"/>
              </a:p>
            </p:txBody>
          </p:sp>
          <p:sp>
            <p:nvSpPr>
              <p:cNvPr id="34" name="Freeform 69"/>
              <p:cNvSpPr>
                <a:spLocks noEditPoints="1" noChangeArrowheads="1"/>
              </p:cNvSpPr>
              <p:nvPr/>
            </p:nvSpPr>
            <p:spPr bwMode="auto">
              <a:xfrm>
                <a:off x="192174" y="112310"/>
                <a:ext cx="169713" cy="299494"/>
              </a:xfrm>
              <a:custGeom>
                <a:avLst/>
                <a:gdLst>
                  <a:gd name="T0" fmla="*/ 146419 w 51"/>
                  <a:gd name="T1" fmla="*/ 0 h 90"/>
                  <a:gd name="T2" fmla="*/ 23294 w 51"/>
                  <a:gd name="T3" fmla="*/ 0 h 90"/>
                  <a:gd name="T4" fmla="*/ 0 w 51"/>
                  <a:gd name="T5" fmla="*/ 23294 h 90"/>
                  <a:gd name="T6" fmla="*/ 0 w 51"/>
                  <a:gd name="T7" fmla="*/ 276200 h 90"/>
                  <a:gd name="T8" fmla="*/ 23294 w 51"/>
                  <a:gd name="T9" fmla="*/ 299494 h 90"/>
                  <a:gd name="T10" fmla="*/ 146419 w 51"/>
                  <a:gd name="T11" fmla="*/ 299494 h 90"/>
                  <a:gd name="T12" fmla="*/ 169713 w 51"/>
                  <a:gd name="T13" fmla="*/ 276200 h 90"/>
                  <a:gd name="T14" fmla="*/ 169713 w 51"/>
                  <a:gd name="T15" fmla="*/ 23294 h 90"/>
                  <a:gd name="T16" fmla="*/ 146419 w 51"/>
                  <a:gd name="T17" fmla="*/ 0 h 90"/>
                  <a:gd name="T18" fmla="*/ 133108 w 51"/>
                  <a:gd name="T19" fmla="*/ 16639 h 90"/>
                  <a:gd name="T20" fmla="*/ 139764 w 51"/>
                  <a:gd name="T21" fmla="*/ 19966 h 90"/>
                  <a:gd name="T22" fmla="*/ 133108 w 51"/>
                  <a:gd name="T23" fmla="*/ 26622 h 90"/>
                  <a:gd name="T24" fmla="*/ 126453 w 51"/>
                  <a:gd name="T25" fmla="*/ 19966 h 90"/>
                  <a:gd name="T26" fmla="*/ 133108 w 51"/>
                  <a:gd name="T27" fmla="*/ 16639 h 90"/>
                  <a:gd name="T28" fmla="*/ 56571 w 51"/>
                  <a:gd name="T29" fmla="*/ 16639 h 90"/>
                  <a:gd name="T30" fmla="*/ 113142 w 51"/>
                  <a:gd name="T31" fmla="*/ 16639 h 90"/>
                  <a:gd name="T32" fmla="*/ 113142 w 51"/>
                  <a:gd name="T33" fmla="*/ 23294 h 90"/>
                  <a:gd name="T34" fmla="*/ 56571 w 51"/>
                  <a:gd name="T35" fmla="*/ 23294 h 90"/>
                  <a:gd name="T36" fmla="*/ 56571 w 51"/>
                  <a:gd name="T37" fmla="*/ 16639 h 90"/>
                  <a:gd name="T38" fmla="*/ 86520 w 51"/>
                  <a:gd name="T39" fmla="*/ 276200 h 90"/>
                  <a:gd name="T40" fmla="*/ 69882 w 51"/>
                  <a:gd name="T41" fmla="*/ 262889 h 90"/>
                  <a:gd name="T42" fmla="*/ 86520 w 51"/>
                  <a:gd name="T43" fmla="*/ 249578 h 90"/>
                  <a:gd name="T44" fmla="*/ 99831 w 51"/>
                  <a:gd name="T45" fmla="*/ 262889 h 90"/>
                  <a:gd name="T46" fmla="*/ 86520 w 51"/>
                  <a:gd name="T47" fmla="*/ 276200 h 90"/>
                  <a:gd name="T48" fmla="*/ 153074 w 51"/>
                  <a:gd name="T49" fmla="*/ 229612 h 90"/>
                  <a:gd name="T50" fmla="*/ 16639 w 51"/>
                  <a:gd name="T51" fmla="*/ 229612 h 90"/>
                  <a:gd name="T52" fmla="*/ 16639 w 51"/>
                  <a:gd name="T53" fmla="*/ 36605 h 90"/>
                  <a:gd name="T54" fmla="*/ 153074 w 51"/>
                  <a:gd name="T55" fmla="*/ 36605 h 90"/>
                  <a:gd name="T56" fmla="*/ 153074 w 51"/>
                  <a:gd name="T57" fmla="*/ 229612 h 90"/>
                  <a:gd name="T58" fmla="*/ 0 60000 65536"/>
                  <a:gd name="T59" fmla="*/ 0 60000 65536"/>
                  <a:gd name="T60" fmla="*/ 0 60000 65536"/>
                  <a:gd name="T61" fmla="*/ 0 60000 65536"/>
                  <a:gd name="T62" fmla="*/ 0 60000 65536"/>
                  <a:gd name="T63" fmla="*/ 0 60000 65536"/>
                  <a:gd name="T64" fmla="*/ 0 60000 65536"/>
                  <a:gd name="T65" fmla="*/ 0 60000 65536"/>
                  <a:gd name="T66" fmla="*/ 0 60000 65536"/>
                  <a:gd name="T67" fmla="*/ 0 60000 65536"/>
                  <a:gd name="T68" fmla="*/ 0 60000 65536"/>
                  <a:gd name="T69" fmla="*/ 0 60000 65536"/>
                  <a:gd name="T70" fmla="*/ 0 60000 65536"/>
                  <a:gd name="T71" fmla="*/ 0 60000 65536"/>
                  <a:gd name="T72" fmla="*/ 0 60000 65536"/>
                  <a:gd name="T73" fmla="*/ 0 60000 65536"/>
                  <a:gd name="T74" fmla="*/ 0 60000 65536"/>
                  <a:gd name="T75" fmla="*/ 0 60000 65536"/>
                  <a:gd name="T76" fmla="*/ 0 60000 65536"/>
                  <a:gd name="T77" fmla="*/ 0 60000 65536"/>
                  <a:gd name="T78" fmla="*/ 0 60000 65536"/>
                  <a:gd name="T79" fmla="*/ 0 60000 65536"/>
                  <a:gd name="T80" fmla="*/ 0 60000 65536"/>
                  <a:gd name="T81" fmla="*/ 0 60000 65536"/>
                  <a:gd name="T82" fmla="*/ 0 60000 65536"/>
                  <a:gd name="T83" fmla="*/ 0 60000 65536"/>
                  <a:gd name="T84" fmla="*/ 0 60000 65536"/>
                  <a:gd name="T85" fmla="*/ 0 60000 65536"/>
                  <a:gd name="T86" fmla="*/ 0 60000 65536"/>
                  <a:gd name="T87" fmla="*/ 0 w 51"/>
                  <a:gd name="T88" fmla="*/ 0 h 90"/>
                  <a:gd name="T89" fmla="*/ 51 w 51"/>
                  <a:gd name="T90" fmla="*/ 90 h 90"/>
                </a:gdLst>
                <a:ahLst/>
                <a:cxnLst>
                  <a:cxn ang="T58">
                    <a:pos x="T0" y="T1"/>
                  </a:cxn>
                  <a:cxn ang="T59">
                    <a:pos x="T2" y="T3"/>
                  </a:cxn>
                  <a:cxn ang="T60">
                    <a:pos x="T4" y="T5"/>
                  </a:cxn>
                  <a:cxn ang="T61">
                    <a:pos x="T6" y="T7"/>
                  </a:cxn>
                  <a:cxn ang="T62">
                    <a:pos x="T8" y="T9"/>
                  </a:cxn>
                  <a:cxn ang="T63">
                    <a:pos x="T10" y="T11"/>
                  </a:cxn>
                  <a:cxn ang="T64">
                    <a:pos x="T12" y="T13"/>
                  </a:cxn>
                  <a:cxn ang="T65">
                    <a:pos x="T14" y="T15"/>
                  </a:cxn>
                  <a:cxn ang="T66">
                    <a:pos x="T16" y="T17"/>
                  </a:cxn>
                  <a:cxn ang="T67">
                    <a:pos x="T18" y="T19"/>
                  </a:cxn>
                  <a:cxn ang="T68">
                    <a:pos x="T20" y="T21"/>
                  </a:cxn>
                  <a:cxn ang="T69">
                    <a:pos x="T22" y="T23"/>
                  </a:cxn>
                  <a:cxn ang="T70">
                    <a:pos x="T24" y="T25"/>
                  </a:cxn>
                  <a:cxn ang="T71">
                    <a:pos x="T26" y="T27"/>
                  </a:cxn>
                  <a:cxn ang="T72">
                    <a:pos x="T28" y="T29"/>
                  </a:cxn>
                  <a:cxn ang="T73">
                    <a:pos x="T30" y="T31"/>
                  </a:cxn>
                  <a:cxn ang="T74">
                    <a:pos x="T32" y="T33"/>
                  </a:cxn>
                  <a:cxn ang="T75">
                    <a:pos x="T34" y="T35"/>
                  </a:cxn>
                  <a:cxn ang="T76">
                    <a:pos x="T36" y="T37"/>
                  </a:cxn>
                  <a:cxn ang="T77">
                    <a:pos x="T38" y="T39"/>
                  </a:cxn>
                  <a:cxn ang="T78">
                    <a:pos x="T40" y="T41"/>
                  </a:cxn>
                  <a:cxn ang="T79">
                    <a:pos x="T42" y="T43"/>
                  </a:cxn>
                  <a:cxn ang="T80">
                    <a:pos x="T44" y="T45"/>
                  </a:cxn>
                  <a:cxn ang="T81">
                    <a:pos x="T46" y="T47"/>
                  </a:cxn>
                  <a:cxn ang="T82">
                    <a:pos x="T48" y="T49"/>
                  </a:cxn>
                  <a:cxn ang="T83">
                    <a:pos x="T50" y="T51"/>
                  </a:cxn>
                  <a:cxn ang="T84">
                    <a:pos x="T52" y="T53"/>
                  </a:cxn>
                  <a:cxn ang="T85">
                    <a:pos x="T54" y="T55"/>
                  </a:cxn>
                  <a:cxn ang="T86">
                    <a:pos x="T56" y="T57"/>
                  </a:cxn>
                </a:cxnLst>
                <a:rect l="T87" t="T88" r="T89" b="T90"/>
                <a:pathLst>
                  <a:path w="51" h="90">
                    <a:moveTo>
                      <a:pt x="44" y="0"/>
                    </a:moveTo>
                    <a:cubicBezTo>
                      <a:pt x="7" y="0"/>
                      <a:pt x="7" y="0"/>
                      <a:pt x="7" y="0"/>
                    </a:cubicBezTo>
                    <a:cubicBezTo>
                      <a:pt x="3" y="0"/>
                      <a:pt x="0" y="3"/>
                      <a:pt x="0" y="7"/>
                    </a:cubicBezTo>
                    <a:cubicBezTo>
                      <a:pt x="0" y="83"/>
                      <a:pt x="0" y="83"/>
                      <a:pt x="0" y="83"/>
                    </a:cubicBezTo>
                    <a:cubicBezTo>
                      <a:pt x="0" y="87"/>
                      <a:pt x="3" y="90"/>
                      <a:pt x="7" y="90"/>
                    </a:cubicBezTo>
                    <a:cubicBezTo>
                      <a:pt x="44" y="90"/>
                      <a:pt x="44" y="90"/>
                      <a:pt x="44" y="90"/>
                    </a:cubicBezTo>
                    <a:cubicBezTo>
                      <a:pt x="48" y="90"/>
                      <a:pt x="51" y="87"/>
                      <a:pt x="51" y="83"/>
                    </a:cubicBezTo>
                    <a:cubicBezTo>
                      <a:pt x="51" y="7"/>
                      <a:pt x="51" y="7"/>
                      <a:pt x="51" y="7"/>
                    </a:cubicBezTo>
                    <a:cubicBezTo>
                      <a:pt x="51" y="3"/>
                      <a:pt x="48" y="0"/>
                      <a:pt x="44" y="0"/>
                    </a:cubicBezTo>
                    <a:close/>
                    <a:moveTo>
                      <a:pt x="40" y="5"/>
                    </a:moveTo>
                    <a:cubicBezTo>
                      <a:pt x="41" y="5"/>
                      <a:pt x="42" y="5"/>
                      <a:pt x="42" y="6"/>
                    </a:cubicBezTo>
                    <a:cubicBezTo>
                      <a:pt x="42" y="7"/>
                      <a:pt x="41" y="8"/>
                      <a:pt x="40" y="8"/>
                    </a:cubicBezTo>
                    <a:cubicBezTo>
                      <a:pt x="39" y="8"/>
                      <a:pt x="38" y="7"/>
                      <a:pt x="38" y="6"/>
                    </a:cubicBezTo>
                    <a:cubicBezTo>
                      <a:pt x="38" y="5"/>
                      <a:pt x="39" y="5"/>
                      <a:pt x="40" y="5"/>
                    </a:cubicBezTo>
                    <a:close/>
                    <a:moveTo>
                      <a:pt x="17" y="5"/>
                    </a:moveTo>
                    <a:cubicBezTo>
                      <a:pt x="34" y="5"/>
                      <a:pt x="34" y="5"/>
                      <a:pt x="34" y="5"/>
                    </a:cubicBezTo>
                    <a:cubicBezTo>
                      <a:pt x="34" y="7"/>
                      <a:pt x="34" y="7"/>
                      <a:pt x="34" y="7"/>
                    </a:cubicBezTo>
                    <a:cubicBezTo>
                      <a:pt x="17" y="7"/>
                      <a:pt x="17" y="7"/>
                      <a:pt x="17" y="7"/>
                    </a:cubicBezTo>
                    <a:lnTo>
                      <a:pt x="17" y="5"/>
                    </a:lnTo>
                    <a:close/>
                    <a:moveTo>
                      <a:pt x="26" y="83"/>
                    </a:moveTo>
                    <a:cubicBezTo>
                      <a:pt x="23" y="83"/>
                      <a:pt x="21" y="81"/>
                      <a:pt x="21" y="79"/>
                    </a:cubicBezTo>
                    <a:cubicBezTo>
                      <a:pt x="21" y="77"/>
                      <a:pt x="23" y="75"/>
                      <a:pt x="26" y="75"/>
                    </a:cubicBezTo>
                    <a:cubicBezTo>
                      <a:pt x="28" y="75"/>
                      <a:pt x="30" y="77"/>
                      <a:pt x="30" y="79"/>
                    </a:cubicBezTo>
                    <a:cubicBezTo>
                      <a:pt x="30" y="81"/>
                      <a:pt x="28" y="83"/>
                      <a:pt x="26" y="83"/>
                    </a:cubicBezTo>
                    <a:close/>
                    <a:moveTo>
                      <a:pt x="46" y="69"/>
                    </a:moveTo>
                    <a:cubicBezTo>
                      <a:pt x="5" y="69"/>
                      <a:pt x="5" y="69"/>
                      <a:pt x="5" y="69"/>
                    </a:cubicBezTo>
                    <a:cubicBezTo>
                      <a:pt x="5" y="11"/>
                      <a:pt x="5" y="11"/>
                      <a:pt x="5" y="11"/>
                    </a:cubicBezTo>
                    <a:cubicBezTo>
                      <a:pt x="46" y="11"/>
                      <a:pt x="46" y="11"/>
                      <a:pt x="46" y="11"/>
                    </a:cubicBezTo>
                    <a:lnTo>
                      <a:pt x="46" y="69"/>
                    </a:lnTo>
                    <a:close/>
                  </a:path>
                </a:pathLst>
              </a:custGeom>
              <a:solidFill>
                <a:schemeClr val="bg1"/>
              </a:solidFill>
              <a:ln w="9525" cmpd="sng">
                <a:noFill/>
                <a:bevel/>
              </a:ln>
            </p:spPr>
            <p:txBody>
              <a:bodyPr/>
              <a:lstStyle/>
              <a:p>
                <a:endParaRPr lang="zh-CN" altLang="en-US"/>
              </a:p>
            </p:txBody>
          </p:sp>
          <p:sp>
            <p:nvSpPr>
              <p:cNvPr id="35" name="Freeform 70"/>
              <p:cNvSpPr>
                <a:spLocks noChangeArrowheads="1"/>
              </p:cNvSpPr>
              <p:nvPr/>
            </p:nvSpPr>
            <p:spPr bwMode="auto">
              <a:xfrm>
                <a:off x="179696" y="17470"/>
                <a:ext cx="99831" cy="82362"/>
              </a:xfrm>
              <a:custGeom>
                <a:avLst/>
                <a:gdLst>
                  <a:gd name="T0" fmla="*/ 79865 w 40"/>
                  <a:gd name="T1" fmla="*/ 82362 h 33"/>
                  <a:gd name="T2" fmla="*/ 99831 w 40"/>
                  <a:gd name="T3" fmla="*/ 82362 h 33"/>
                  <a:gd name="T4" fmla="*/ 99831 w 40"/>
                  <a:gd name="T5" fmla="*/ 19967 h 33"/>
                  <a:gd name="T6" fmla="*/ 99831 w 40"/>
                  <a:gd name="T7" fmla="*/ 0 h 33"/>
                  <a:gd name="T8" fmla="*/ 79865 w 40"/>
                  <a:gd name="T9" fmla="*/ 0 h 33"/>
                  <a:gd name="T10" fmla="*/ 0 w 40"/>
                  <a:gd name="T11" fmla="*/ 0 h 33"/>
                  <a:gd name="T12" fmla="*/ 0 w 40"/>
                  <a:gd name="T13" fmla="*/ 19967 h 33"/>
                  <a:gd name="T14" fmla="*/ 79865 w 40"/>
                  <a:gd name="T15" fmla="*/ 19967 h 33"/>
                  <a:gd name="T16" fmla="*/ 79865 w 40"/>
                  <a:gd name="T17" fmla="*/ 82362 h 33"/>
                  <a:gd name="T18" fmla="*/ 0 60000 65536"/>
                  <a:gd name="T19" fmla="*/ 0 60000 65536"/>
                  <a:gd name="T20" fmla="*/ 0 60000 65536"/>
                  <a:gd name="T21" fmla="*/ 0 60000 65536"/>
                  <a:gd name="T22" fmla="*/ 0 60000 65536"/>
                  <a:gd name="T23" fmla="*/ 0 60000 65536"/>
                  <a:gd name="T24" fmla="*/ 0 60000 65536"/>
                  <a:gd name="T25" fmla="*/ 0 60000 65536"/>
                  <a:gd name="T26" fmla="*/ 0 60000 65536"/>
                  <a:gd name="T27" fmla="*/ 0 w 40"/>
                  <a:gd name="T28" fmla="*/ 0 h 33"/>
                  <a:gd name="T29" fmla="*/ 40 w 40"/>
                  <a:gd name="T30" fmla="*/ 33 h 33"/>
                </a:gdLst>
                <a:ahLst/>
                <a:cxnLst>
                  <a:cxn ang="T18">
                    <a:pos x="T0" y="T1"/>
                  </a:cxn>
                  <a:cxn ang="T19">
                    <a:pos x="T2" y="T3"/>
                  </a:cxn>
                  <a:cxn ang="T20">
                    <a:pos x="T4" y="T5"/>
                  </a:cxn>
                  <a:cxn ang="T21">
                    <a:pos x="T6" y="T7"/>
                  </a:cxn>
                  <a:cxn ang="T22">
                    <a:pos x="T8" y="T9"/>
                  </a:cxn>
                  <a:cxn ang="T23">
                    <a:pos x="T10" y="T11"/>
                  </a:cxn>
                  <a:cxn ang="T24">
                    <a:pos x="T12" y="T13"/>
                  </a:cxn>
                  <a:cxn ang="T25">
                    <a:pos x="T14" y="T15"/>
                  </a:cxn>
                  <a:cxn ang="T26">
                    <a:pos x="T16" y="T17"/>
                  </a:cxn>
                </a:cxnLst>
                <a:rect l="T27" t="T28" r="T29" b="T30"/>
                <a:pathLst>
                  <a:path w="40" h="33">
                    <a:moveTo>
                      <a:pt x="32" y="33"/>
                    </a:moveTo>
                    <a:lnTo>
                      <a:pt x="40" y="33"/>
                    </a:lnTo>
                    <a:lnTo>
                      <a:pt x="40" y="8"/>
                    </a:lnTo>
                    <a:lnTo>
                      <a:pt x="40" y="0"/>
                    </a:lnTo>
                    <a:lnTo>
                      <a:pt x="32" y="0"/>
                    </a:lnTo>
                    <a:lnTo>
                      <a:pt x="0" y="0"/>
                    </a:lnTo>
                    <a:lnTo>
                      <a:pt x="0" y="8"/>
                    </a:lnTo>
                    <a:lnTo>
                      <a:pt x="32" y="8"/>
                    </a:lnTo>
                    <a:lnTo>
                      <a:pt x="32" y="33"/>
                    </a:lnTo>
                    <a:close/>
                  </a:path>
                </a:pathLst>
              </a:custGeom>
              <a:solidFill>
                <a:schemeClr val="bg1"/>
              </a:solidFill>
              <a:ln w="9525" cmpd="sng">
                <a:noFill/>
                <a:bevel/>
              </a:ln>
            </p:spPr>
            <p:txBody>
              <a:bodyPr/>
              <a:lstStyle/>
              <a:p>
                <a:endParaRPr lang="zh-CN" altLang="en-US"/>
              </a:p>
            </p:txBody>
          </p:sp>
          <p:sp>
            <p:nvSpPr>
              <p:cNvPr id="36" name="Freeform 71"/>
              <p:cNvSpPr>
                <a:spLocks noChangeArrowheads="1"/>
              </p:cNvSpPr>
              <p:nvPr/>
            </p:nvSpPr>
            <p:spPr bwMode="auto">
              <a:xfrm>
                <a:off x="89848" y="316964"/>
                <a:ext cx="82362" cy="82362"/>
              </a:xfrm>
              <a:custGeom>
                <a:avLst/>
                <a:gdLst>
                  <a:gd name="T0" fmla="*/ 19967 w 33"/>
                  <a:gd name="T1" fmla="*/ 0 h 33"/>
                  <a:gd name="T2" fmla="*/ 0 w 33"/>
                  <a:gd name="T3" fmla="*/ 0 h 33"/>
                  <a:gd name="T4" fmla="*/ 0 w 33"/>
                  <a:gd name="T5" fmla="*/ 62395 h 33"/>
                  <a:gd name="T6" fmla="*/ 0 w 33"/>
                  <a:gd name="T7" fmla="*/ 82362 h 33"/>
                  <a:gd name="T8" fmla="*/ 19967 w 33"/>
                  <a:gd name="T9" fmla="*/ 82362 h 33"/>
                  <a:gd name="T10" fmla="*/ 82362 w 33"/>
                  <a:gd name="T11" fmla="*/ 82362 h 33"/>
                  <a:gd name="T12" fmla="*/ 82362 w 33"/>
                  <a:gd name="T13" fmla="*/ 62395 h 33"/>
                  <a:gd name="T14" fmla="*/ 19967 w 33"/>
                  <a:gd name="T15" fmla="*/ 62395 h 33"/>
                  <a:gd name="T16" fmla="*/ 19967 w 33"/>
                  <a:gd name="T17" fmla="*/ 0 h 33"/>
                  <a:gd name="T18" fmla="*/ 0 60000 65536"/>
                  <a:gd name="T19" fmla="*/ 0 60000 65536"/>
                  <a:gd name="T20" fmla="*/ 0 60000 65536"/>
                  <a:gd name="T21" fmla="*/ 0 60000 65536"/>
                  <a:gd name="T22" fmla="*/ 0 60000 65536"/>
                  <a:gd name="T23" fmla="*/ 0 60000 65536"/>
                  <a:gd name="T24" fmla="*/ 0 60000 65536"/>
                  <a:gd name="T25" fmla="*/ 0 60000 65536"/>
                  <a:gd name="T26" fmla="*/ 0 60000 65536"/>
                  <a:gd name="T27" fmla="*/ 0 w 33"/>
                  <a:gd name="T28" fmla="*/ 0 h 33"/>
                  <a:gd name="T29" fmla="*/ 33 w 33"/>
                  <a:gd name="T30" fmla="*/ 33 h 33"/>
                </a:gdLst>
                <a:ahLst/>
                <a:cxnLst>
                  <a:cxn ang="T18">
                    <a:pos x="T0" y="T1"/>
                  </a:cxn>
                  <a:cxn ang="T19">
                    <a:pos x="T2" y="T3"/>
                  </a:cxn>
                  <a:cxn ang="T20">
                    <a:pos x="T4" y="T5"/>
                  </a:cxn>
                  <a:cxn ang="T21">
                    <a:pos x="T6" y="T7"/>
                  </a:cxn>
                  <a:cxn ang="T22">
                    <a:pos x="T8" y="T9"/>
                  </a:cxn>
                  <a:cxn ang="T23">
                    <a:pos x="T10" y="T11"/>
                  </a:cxn>
                  <a:cxn ang="T24">
                    <a:pos x="T12" y="T13"/>
                  </a:cxn>
                  <a:cxn ang="T25">
                    <a:pos x="T14" y="T15"/>
                  </a:cxn>
                  <a:cxn ang="T26">
                    <a:pos x="T16" y="T17"/>
                  </a:cxn>
                </a:cxnLst>
                <a:rect l="T27" t="T28" r="T29" b="T30"/>
                <a:pathLst>
                  <a:path w="33" h="33">
                    <a:moveTo>
                      <a:pt x="8" y="0"/>
                    </a:moveTo>
                    <a:lnTo>
                      <a:pt x="0" y="0"/>
                    </a:lnTo>
                    <a:lnTo>
                      <a:pt x="0" y="25"/>
                    </a:lnTo>
                    <a:lnTo>
                      <a:pt x="0" y="33"/>
                    </a:lnTo>
                    <a:lnTo>
                      <a:pt x="8" y="33"/>
                    </a:lnTo>
                    <a:lnTo>
                      <a:pt x="33" y="33"/>
                    </a:lnTo>
                    <a:lnTo>
                      <a:pt x="33" y="25"/>
                    </a:lnTo>
                    <a:lnTo>
                      <a:pt x="8" y="25"/>
                    </a:lnTo>
                    <a:lnTo>
                      <a:pt x="8" y="0"/>
                    </a:lnTo>
                    <a:close/>
                  </a:path>
                </a:pathLst>
              </a:custGeom>
              <a:solidFill>
                <a:schemeClr val="bg1"/>
              </a:solidFill>
              <a:ln w="9525" cmpd="sng">
                <a:noFill/>
                <a:bevel/>
              </a:ln>
            </p:spPr>
            <p:txBody>
              <a:bodyPr/>
              <a:lstStyle/>
              <a:p>
                <a:endParaRPr lang="zh-CN" altLang="en-US"/>
              </a:p>
            </p:txBody>
          </p:sp>
        </p:grpSp>
      </p:grpSp>
      <p:grpSp>
        <p:nvGrpSpPr>
          <p:cNvPr id="37" name="组合 36"/>
          <p:cNvGrpSpPr/>
          <p:nvPr/>
        </p:nvGrpSpPr>
        <p:grpSpPr>
          <a:xfrm>
            <a:off x="1285634" y="1773610"/>
            <a:ext cx="2867972" cy="1096118"/>
            <a:chOff x="1285634" y="2021572"/>
            <a:chExt cx="2867972" cy="1096118"/>
          </a:xfrm>
        </p:grpSpPr>
        <p:sp>
          <p:nvSpPr>
            <p:cNvPr id="38" name="TextBox 7"/>
            <p:cNvSpPr>
              <a:spLocks noChangeArrowheads="1"/>
            </p:cNvSpPr>
            <p:nvPr/>
          </p:nvSpPr>
          <p:spPr bwMode="auto">
            <a:xfrm>
              <a:off x="1285634" y="2379026"/>
              <a:ext cx="2867972" cy="738664"/>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a:spAutoFit/>
            </a:bodyPr>
            <a:lstStyle/>
            <a:p>
              <a:pPr algn="just"/>
              <a:r>
                <a:rPr lang="zh-CN" altLang="en-US" sz="1400" dirty="0">
                  <a:solidFill>
                    <a:schemeClr val="tx1">
                      <a:lumMod val="75000"/>
                      <a:lumOff val="25000"/>
                    </a:schemeClr>
                  </a:solidFill>
                  <a:latin typeface="微软雅黑" panose="020B0503020204020204" pitchFamily="34" charset="-122"/>
                  <a:ea typeface="微软雅黑" panose="020B0503020204020204" pitchFamily="34" charset="-122"/>
                </a:rPr>
                <a:t>点击输入简要文字内容，文字内容需概括精炼，不用多余的文字修饰，言简意赅的说明分项内容</a:t>
              </a:r>
              <a:r>
                <a:rPr lang="zh-CN" altLang="en-US" sz="1400" dirty="0" smtClean="0">
                  <a:solidFill>
                    <a:schemeClr val="tx1">
                      <a:lumMod val="75000"/>
                      <a:lumOff val="25000"/>
                    </a:schemeClr>
                  </a:solidFill>
                  <a:latin typeface="微软雅黑" panose="020B0503020204020204" pitchFamily="34" charset="-122"/>
                  <a:ea typeface="微软雅黑" panose="020B0503020204020204" pitchFamily="34" charset="-122"/>
                </a:rPr>
                <a:t>。</a:t>
              </a:r>
              <a:endParaRPr lang="en-US" altLang="zh-CN" sz="14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39" name="文本框 19"/>
            <p:cNvSpPr>
              <a:spLocks noChangeArrowheads="1"/>
            </p:cNvSpPr>
            <p:nvPr/>
          </p:nvSpPr>
          <p:spPr bwMode="auto">
            <a:xfrm>
              <a:off x="1285634" y="2021572"/>
              <a:ext cx="1723549" cy="400110"/>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none">
              <a:spAutoFit/>
            </a:bodyPr>
            <a:lstStyle>
              <a:lvl1pPr eaLnBrk="0" hangingPunct="0">
                <a:defRPr>
                  <a:solidFill>
                    <a:schemeClr val="tx1"/>
                  </a:solidFill>
                  <a:latin typeface="Arial" panose="020B0604020202020204" pitchFamily="34" charset="0"/>
                  <a:ea typeface="宋体" panose="02010600030101010101" pitchFamily="2" charset="-122"/>
                </a:defRPr>
              </a:lvl1pPr>
              <a:lvl2pPr marL="742950" indent="-285750" eaLnBrk="0" hangingPunct="0">
                <a:defRPr>
                  <a:solidFill>
                    <a:schemeClr val="tx1"/>
                  </a:solidFill>
                  <a:latin typeface="Arial" panose="020B0604020202020204" pitchFamily="34" charset="0"/>
                  <a:ea typeface="宋体" panose="02010600030101010101" pitchFamily="2" charset="-122"/>
                </a:defRPr>
              </a:lvl2pPr>
              <a:lvl3pPr marL="1143000" indent="-228600" eaLnBrk="0" hangingPunct="0">
                <a:defRPr>
                  <a:solidFill>
                    <a:schemeClr val="tx1"/>
                  </a:solidFill>
                  <a:latin typeface="Arial" panose="020B0604020202020204" pitchFamily="34" charset="0"/>
                  <a:ea typeface="宋体" panose="02010600030101010101" pitchFamily="2" charset="-122"/>
                </a:defRPr>
              </a:lvl3pPr>
              <a:lvl4pPr marL="1600200" indent="-228600" eaLnBrk="0" hangingPunct="0">
                <a:defRPr>
                  <a:solidFill>
                    <a:schemeClr val="tx1"/>
                  </a:solidFill>
                  <a:latin typeface="Arial" panose="020B0604020202020204" pitchFamily="34" charset="0"/>
                  <a:ea typeface="宋体" panose="02010600030101010101" pitchFamily="2" charset="-122"/>
                </a:defRPr>
              </a:lvl4pPr>
              <a:lvl5pPr marL="2057400" indent="-228600" eaLnBrk="0" hangingPunct="0">
                <a:defRPr>
                  <a:solidFill>
                    <a:schemeClr val="tx1"/>
                  </a:solidFill>
                  <a:latin typeface="Arial" panose="020B0604020202020204" pitchFamily="34" charset="0"/>
                  <a:ea typeface="宋体" panose="02010600030101010101" pitchFamily="2" charset="-122"/>
                </a:defRPr>
              </a:lvl5pPr>
              <a:lvl6pPr marL="25146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宋体" panose="02010600030101010101" pitchFamily="2" charset="-122"/>
                </a:defRPr>
              </a:lvl6pPr>
              <a:lvl7pPr marL="29718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宋体" panose="02010600030101010101" pitchFamily="2" charset="-122"/>
                </a:defRPr>
              </a:lvl7pPr>
              <a:lvl8pPr marL="34290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宋体" panose="02010600030101010101" pitchFamily="2" charset="-122"/>
                </a:defRPr>
              </a:lvl8pPr>
              <a:lvl9pPr marL="38862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宋体" panose="02010600030101010101" pitchFamily="2" charset="-122"/>
                </a:defRPr>
              </a:lvl9pPr>
            </a:lstStyle>
            <a:p>
              <a:pPr eaLnBrk="1" hangingPunct="1"/>
              <a:r>
                <a:rPr lang="zh-CN" altLang="en-US" sz="2000" b="1" dirty="0" smtClean="0">
                  <a:solidFill>
                    <a:schemeClr val="tx1">
                      <a:lumMod val="75000"/>
                      <a:lumOff val="25000"/>
                    </a:schemeClr>
                  </a:solidFill>
                  <a:latin typeface="微软雅黑" panose="020B0503020204020204" pitchFamily="34" charset="-122"/>
                  <a:ea typeface="微软雅黑" panose="020B0503020204020204" pitchFamily="34" charset="-122"/>
                  <a:cs typeface="Calibri" panose="020F0502020204030204" pitchFamily="34" charset="0"/>
                  <a:sym typeface="Calibri" panose="020F0502020204030204" pitchFamily="34" charset="0"/>
                </a:rPr>
                <a:t>输入你的标题</a:t>
              </a:r>
              <a:endParaRPr lang="en-US" altLang="zh-CN" sz="1200" b="1" dirty="0">
                <a:solidFill>
                  <a:schemeClr val="tx1">
                    <a:lumMod val="75000"/>
                    <a:lumOff val="25000"/>
                  </a:schemeClr>
                </a:solidFill>
                <a:latin typeface="微软雅黑" panose="020B0503020204020204" pitchFamily="34" charset="-122"/>
                <a:ea typeface="微软雅黑" panose="020B0503020204020204" pitchFamily="34" charset="-122"/>
                <a:cs typeface="Calibri" panose="020F0502020204030204" pitchFamily="34" charset="0"/>
                <a:sym typeface="Calibri" panose="020F0502020204030204" pitchFamily="34" charset="0"/>
              </a:endParaRPr>
            </a:p>
          </p:txBody>
        </p:sp>
      </p:grpSp>
      <p:grpSp>
        <p:nvGrpSpPr>
          <p:cNvPr id="40" name="组合 39"/>
          <p:cNvGrpSpPr/>
          <p:nvPr/>
        </p:nvGrpSpPr>
        <p:grpSpPr>
          <a:xfrm>
            <a:off x="710294" y="3141762"/>
            <a:ext cx="2902835" cy="1037291"/>
            <a:chOff x="710294" y="3389724"/>
            <a:chExt cx="2902835" cy="1037291"/>
          </a:xfrm>
        </p:grpSpPr>
        <p:sp>
          <p:nvSpPr>
            <p:cNvPr id="41" name="TextBox 7"/>
            <p:cNvSpPr>
              <a:spLocks noChangeArrowheads="1"/>
            </p:cNvSpPr>
            <p:nvPr/>
          </p:nvSpPr>
          <p:spPr bwMode="auto">
            <a:xfrm>
              <a:off x="710294" y="3688351"/>
              <a:ext cx="2902835" cy="738664"/>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a:spAutoFit/>
            </a:bodyPr>
            <a:lstStyle/>
            <a:p>
              <a:pPr algn="just"/>
              <a:r>
                <a:rPr lang="zh-CN" altLang="en-US" sz="1400" dirty="0">
                  <a:solidFill>
                    <a:schemeClr val="tx1">
                      <a:lumMod val="75000"/>
                      <a:lumOff val="25000"/>
                    </a:schemeClr>
                  </a:solidFill>
                  <a:latin typeface="微软雅黑" panose="020B0503020204020204" pitchFamily="34" charset="-122"/>
                  <a:ea typeface="微软雅黑" panose="020B0503020204020204" pitchFamily="34" charset="-122"/>
                </a:rPr>
                <a:t>点击输入简要文字内容，文字内容需概括精炼，不用多余的文字修饰，言简意赅的说明分项内容。</a:t>
              </a:r>
              <a:endParaRPr lang="en-US" altLang="zh-CN" sz="14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42" name="文本框 19"/>
            <p:cNvSpPr>
              <a:spLocks noChangeArrowheads="1"/>
            </p:cNvSpPr>
            <p:nvPr/>
          </p:nvSpPr>
          <p:spPr bwMode="auto">
            <a:xfrm>
              <a:off x="710294" y="3389724"/>
              <a:ext cx="1723549" cy="400110"/>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none">
              <a:spAutoFit/>
            </a:bodyPr>
            <a:lstStyle>
              <a:lvl1pPr eaLnBrk="0" hangingPunct="0">
                <a:defRPr>
                  <a:solidFill>
                    <a:schemeClr val="tx1"/>
                  </a:solidFill>
                  <a:latin typeface="Arial" panose="020B0604020202020204" pitchFamily="34" charset="0"/>
                  <a:ea typeface="宋体" panose="02010600030101010101" pitchFamily="2" charset="-122"/>
                </a:defRPr>
              </a:lvl1pPr>
              <a:lvl2pPr marL="742950" indent="-285750" eaLnBrk="0" hangingPunct="0">
                <a:defRPr>
                  <a:solidFill>
                    <a:schemeClr val="tx1"/>
                  </a:solidFill>
                  <a:latin typeface="Arial" panose="020B0604020202020204" pitchFamily="34" charset="0"/>
                  <a:ea typeface="宋体" panose="02010600030101010101" pitchFamily="2" charset="-122"/>
                </a:defRPr>
              </a:lvl2pPr>
              <a:lvl3pPr marL="1143000" indent="-228600" eaLnBrk="0" hangingPunct="0">
                <a:defRPr>
                  <a:solidFill>
                    <a:schemeClr val="tx1"/>
                  </a:solidFill>
                  <a:latin typeface="Arial" panose="020B0604020202020204" pitchFamily="34" charset="0"/>
                  <a:ea typeface="宋体" panose="02010600030101010101" pitchFamily="2" charset="-122"/>
                </a:defRPr>
              </a:lvl3pPr>
              <a:lvl4pPr marL="1600200" indent="-228600" eaLnBrk="0" hangingPunct="0">
                <a:defRPr>
                  <a:solidFill>
                    <a:schemeClr val="tx1"/>
                  </a:solidFill>
                  <a:latin typeface="Arial" panose="020B0604020202020204" pitchFamily="34" charset="0"/>
                  <a:ea typeface="宋体" panose="02010600030101010101" pitchFamily="2" charset="-122"/>
                </a:defRPr>
              </a:lvl4pPr>
              <a:lvl5pPr marL="2057400" indent="-228600" eaLnBrk="0" hangingPunct="0">
                <a:defRPr>
                  <a:solidFill>
                    <a:schemeClr val="tx1"/>
                  </a:solidFill>
                  <a:latin typeface="Arial" panose="020B0604020202020204" pitchFamily="34" charset="0"/>
                  <a:ea typeface="宋体" panose="02010600030101010101" pitchFamily="2" charset="-122"/>
                </a:defRPr>
              </a:lvl5pPr>
              <a:lvl6pPr marL="25146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宋体" panose="02010600030101010101" pitchFamily="2" charset="-122"/>
                </a:defRPr>
              </a:lvl6pPr>
              <a:lvl7pPr marL="29718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宋体" panose="02010600030101010101" pitchFamily="2" charset="-122"/>
                </a:defRPr>
              </a:lvl7pPr>
              <a:lvl8pPr marL="34290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宋体" panose="02010600030101010101" pitchFamily="2" charset="-122"/>
                </a:defRPr>
              </a:lvl8pPr>
              <a:lvl9pPr marL="38862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宋体" panose="02010600030101010101" pitchFamily="2" charset="-122"/>
                </a:defRPr>
              </a:lvl9pPr>
            </a:lstStyle>
            <a:p>
              <a:pPr eaLnBrk="1" hangingPunct="1"/>
              <a:r>
                <a:rPr lang="zh-CN" altLang="en-US" sz="2000" b="1" dirty="0" smtClean="0">
                  <a:solidFill>
                    <a:schemeClr val="tx1">
                      <a:lumMod val="75000"/>
                      <a:lumOff val="25000"/>
                    </a:schemeClr>
                  </a:solidFill>
                  <a:latin typeface="微软雅黑" panose="020B0503020204020204" pitchFamily="34" charset="-122"/>
                  <a:ea typeface="微软雅黑" panose="020B0503020204020204" pitchFamily="34" charset="-122"/>
                  <a:cs typeface="Calibri" panose="020F0502020204030204" pitchFamily="34" charset="0"/>
                  <a:sym typeface="Calibri" panose="020F0502020204030204" pitchFamily="34" charset="0"/>
                </a:rPr>
                <a:t>输入你的标题</a:t>
              </a:r>
              <a:endParaRPr lang="en-US" altLang="zh-CN" sz="1200" b="1" dirty="0">
                <a:solidFill>
                  <a:schemeClr val="tx1">
                    <a:lumMod val="75000"/>
                    <a:lumOff val="25000"/>
                  </a:schemeClr>
                </a:solidFill>
                <a:latin typeface="微软雅黑" panose="020B0503020204020204" pitchFamily="34" charset="-122"/>
                <a:ea typeface="微软雅黑" panose="020B0503020204020204" pitchFamily="34" charset="-122"/>
                <a:cs typeface="Calibri" panose="020F0502020204030204" pitchFamily="34" charset="0"/>
                <a:sym typeface="Calibri" panose="020F0502020204030204" pitchFamily="34" charset="0"/>
              </a:endParaRPr>
            </a:p>
          </p:txBody>
        </p:sp>
      </p:grpSp>
      <p:grpSp>
        <p:nvGrpSpPr>
          <p:cNvPr id="43" name="组合 42"/>
          <p:cNvGrpSpPr/>
          <p:nvPr/>
        </p:nvGrpSpPr>
        <p:grpSpPr>
          <a:xfrm>
            <a:off x="1211086" y="4509914"/>
            <a:ext cx="2902835" cy="1055178"/>
            <a:chOff x="1211086" y="4757876"/>
            <a:chExt cx="2902835" cy="1055178"/>
          </a:xfrm>
        </p:grpSpPr>
        <p:sp>
          <p:nvSpPr>
            <p:cNvPr id="44" name="TextBox 7"/>
            <p:cNvSpPr>
              <a:spLocks noChangeArrowheads="1"/>
            </p:cNvSpPr>
            <p:nvPr/>
          </p:nvSpPr>
          <p:spPr bwMode="auto">
            <a:xfrm>
              <a:off x="1211086" y="5074390"/>
              <a:ext cx="2902835" cy="738664"/>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a:spAutoFit/>
            </a:bodyPr>
            <a:lstStyle/>
            <a:p>
              <a:pPr algn="just"/>
              <a:r>
                <a:rPr lang="zh-CN" altLang="en-US" sz="1400" dirty="0">
                  <a:solidFill>
                    <a:schemeClr val="tx1">
                      <a:lumMod val="75000"/>
                      <a:lumOff val="25000"/>
                    </a:schemeClr>
                  </a:solidFill>
                  <a:latin typeface="微软雅黑" panose="020B0503020204020204" pitchFamily="34" charset="-122"/>
                  <a:ea typeface="微软雅黑" panose="020B0503020204020204" pitchFamily="34" charset="-122"/>
                </a:rPr>
                <a:t>点击输入简要文字内容，文字内容需概括精炼，不用多余的文字修饰，言简意赅的说明分项内容。</a:t>
              </a:r>
              <a:endParaRPr lang="en-US" altLang="zh-CN" sz="14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45" name="文本框 19"/>
            <p:cNvSpPr>
              <a:spLocks noChangeArrowheads="1"/>
            </p:cNvSpPr>
            <p:nvPr/>
          </p:nvSpPr>
          <p:spPr bwMode="auto">
            <a:xfrm>
              <a:off x="1211086" y="4757876"/>
              <a:ext cx="1723549" cy="400110"/>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none">
              <a:spAutoFit/>
            </a:bodyPr>
            <a:lstStyle>
              <a:lvl1pPr eaLnBrk="0" hangingPunct="0">
                <a:defRPr>
                  <a:solidFill>
                    <a:schemeClr val="tx1"/>
                  </a:solidFill>
                  <a:latin typeface="Arial" panose="020B0604020202020204" pitchFamily="34" charset="0"/>
                  <a:ea typeface="宋体" panose="02010600030101010101" pitchFamily="2" charset="-122"/>
                </a:defRPr>
              </a:lvl1pPr>
              <a:lvl2pPr marL="742950" indent="-285750" eaLnBrk="0" hangingPunct="0">
                <a:defRPr>
                  <a:solidFill>
                    <a:schemeClr val="tx1"/>
                  </a:solidFill>
                  <a:latin typeface="Arial" panose="020B0604020202020204" pitchFamily="34" charset="0"/>
                  <a:ea typeface="宋体" panose="02010600030101010101" pitchFamily="2" charset="-122"/>
                </a:defRPr>
              </a:lvl2pPr>
              <a:lvl3pPr marL="1143000" indent="-228600" eaLnBrk="0" hangingPunct="0">
                <a:defRPr>
                  <a:solidFill>
                    <a:schemeClr val="tx1"/>
                  </a:solidFill>
                  <a:latin typeface="Arial" panose="020B0604020202020204" pitchFamily="34" charset="0"/>
                  <a:ea typeface="宋体" panose="02010600030101010101" pitchFamily="2" charset="-122"/>
                </a:defRPr>
              </a:lvl3pPr>
              <a:lvl4pPr marL="1600200" indent="-228600" eaLnBrk="0" hangingPunct="0">
                <a:defRPr>
                  <a:solidFill>
                    <a:schemeClr val="tx1"/>
                  </a:solidFill>
                  <a:latin typeface="Arial" panose="020B0604020202020204" pitchFamily="34" charset="0"/>
                  <a:ea typeface="宋体" panose="02010600030101010101" pitchFamily="2" charset="-122"/>
                </a:defRPr>
              </a:lvl4pPr>
              <a:lvl5pPr marL="2057400" indent="-228600" eaLnBrk="0" hangingPunct="0">
                <a:defRPr>
                  <a:solidFill>
                    <a:schemeClr val="tx1"/>
                  </a:solidFill>
                  <a:latin typeface="Arial" panose="020B0604020202020204" pitchFamily="34" charset="0"/>
                  <a:ea typeface="宋体" panose="02010600030101010101" pitchFamily="2" charset="-122"/>
                </a:defRPr>
              </a:lvl5pPr>
              <a:lvl6pPr marL="25146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宋体" panose="02010600030101010101" pitchFamily="2" charset="-122"/>
                </a:defRPr>
              </a:lvl6pPr>
              <a:lvl7pPr marL="29718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宋体" panose="02010600030101010101" pitchFamily="2" charset="-122"/>
                </a:defRPr>
              </a:lvl7pPr>
              <a:lvl8pPr marL="34290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宋体" panose="02010600030101010101" pitchFamily="2" charset="-122"/>
                </a:defRPr>
              </a:lvl8pPr>
              <a:lvl9pPr marL="38862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宋体" panose="02010600030101010101" pitchFamily="2" charset="-122"/>
                </a:defRPr>
              </a:lvl9pPr>
            </a:lstStyle>
            <a:p>
              <a:pPr eaLnBrk="1" hangingPunct="1"/>
              <a:r>
                <a:rPr lang="zh-CN" altLang="en-US" sz="2000" b="1" dirty="0" smtClean="0">
                  <a:solidFill>
                    <a:schemeClr val="tx1">
                      <a:lumMod val="75000"/>
                      <a:lumOff val="25000"/>
                    </a:schemeClr>
                  </a:solidFill>
                  <a:latin typeface="微软雅黑" panose="020B0503020204020204" pitchFamily="34" charset="-122"/>
                  <a:ea typeface="微软雅黑" panose="020B0503020204020204" pitchFamily="34" charset="-122"/>
                  <a:cs typeface="Calibri" panose="020F0502020204030204" pitchFamily="34" charset="0"/>
                  <a:sym typeface="Calibri" panose="020F0502020204030204" pitchFamily="34" charset="0"/>
                </a:rPr>
                <a:t>输入你的标题</a:t>
              </a:r>
              <a:endParaRPr lang="en-US" altLang="zh-CN" sz="1200" b="1" dirty="0">
                <a:solidFill>
                  <a:schemeClr val="tx1">
                    <a:lumMod val="75000"/>
                    <a:lumOff val="25000"/>
                  </a:schemeClr>
                </a:solidFill>
                <a:latin typeface="微软雅黑" panose="020B0503020204020204" pitchFamily="34" charset="-122"/>
                <a:ea typeface="微软雅黑" panose="020B0503020204020204" pitchFamily="34" charset="-122"/>
                <a:cs typeface="Calibri" panose="020F0502020204030204" pitchFamily="34" charset="0"/>
                <a:sym typeface="Calibri" panose="020F0502020204030204" pitchFamily="34" charset="0"/>
              </a:endParaRPr>
            </a:p>
          </p:txBody>
        </p:sp>
      </p:grpSp>
      <p:grpSp>
        <p:nvGrpSpPr>
          <p:cNvPr id="46" name="组合 45"/>
          <p:cNvGrpSpPr/>
          <p:nvPr/>
        </p:nvGrpSpPr>
        <p:grpSpPr>
          <a:xfrm>
            <a:off x="8160276" y="1773610"/>
            <a:ext cx="2902835" cy="1069266"/>
            <a:chOff x="8160276" y="2093580"/>
            <a:chExt cx="2902835" cy="1069266"/>
          </a:xfrm>
        </p:grpSpPr>
        <p:sp>
          <p:nvSpPr>
            <p:cNvPr id="47" name="TextBox 7"/>
            <p:cNvSpPr>
              <a:spLocks noChangeArrowheads="1"/>
            </p:cNvSpPr>
            <p:nvPr/>
          </p:nvSpPr>
          <p:spPr bwMode="auto">
            <a:xfrm>
              <a:off x="8160276" y="2424182"/>
              <a:ext cx="2902835" cy="738664"/>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a:spAutoFit/>
            </a:bodyPr>
            <a:lstStyle/>
            <a:p>
              <a:pPr algn="just"/>
              <a:r>
                <a:rPr lang="zh-CN" altLang="en-US" sz="1400" dirty="0">
                  <a:solidFill>
                    <a:schemeClr val="tx1">
                      <a:lumMod val="75000"/>
                      <a:lumOff val="25000"/>
                    </a:schemeClr>
                  </a:solidFill>
                  <a:latin typeface="微软雅黑" panose="020B0503020204020204" pitchFamily="34" charset="-122"/>
                  <a:ea typeface="微软雅黑" panose="020B0503020204020204" pitchFamily="34" charset="-122"/>
                </a:rPr>
                <a:t>点击输入简要文字内容，文字内容需概括精炼，不用多余的文字修饰，言简意赅的说明分项内容。</a:t>
              </a:r>
              <a:endParaRPr lang="en-US" altLang="zh-CN" sz="14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48" name="文本框 19"/>
            <p:cNvSpPr>
              <a:spLocks noChangeArrowheads="1"/>
            </p:cNvSpPr>
            <p:nvPr/>
          </p:nvSpPr>
          <p:spPr bwMode="auto">
            <a:xfrm>
              <a:off x="8160276" y="2093580"/>
              <a:ext cx="1723549" cy="400110"/>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none">
              <a:spAutoFit/>
            </a:bodyPr>
            <a:lstStyle>
              <a:lvl1pPr eaLnBrk="0" hangingPunct="0">
                <a:defRPr>
                  <a:solidFill>
                    <a:schemeClr val="tx1"/>
                  </a:solidFill>
                  <a:latin typeface="Arial" panose="020B0604020202020204" pitchFamily="34" charset="0"/>
                  <a:ea typeface="宋体" panose="02010600030101010101" pitchFamily="2" charset="-122"/>
                </a:defRPr>
              </a:lvl1pPr>
              <a:lvl2pPr marL="742950" indent="-285750" eaLnBrk="0" hangingPunct="0">
                <a:defRPr>
                  <a:solidFill>
                    <a:schemeClr val="tx1"/>
                  </a:solidFill>
                  <a:latin typeface="Arial" panose="020B0604020202020204" pitchFamily="34" charset="0"/>
                  <a:ea typeface="宋体" panose="02010600030101010101" pitchFamily="2" charset="-122"/>
                </a:defRPr>
              </a:lvl2pPr>
              <a:lvl3pPr marL="1143000" indent="-228600" eaLnBrk="0" hangingPunct="0">
                <a:defRPr>
                  <a:solidFill>
                    <a:schemeClr val="tx1"/>
                  </a:solidFill>
                  <a:latin typeface="Arial" panose="020B0604020202020204" pitchFamily="34" charset="0"/>
                  <a:ea typeface="宋体" panose="02010600030101010101" pitchFamily="2" charset="-122"/>
                </a:defRPr>
              </a:lvl3pPr>
              <a:lvl4pPr marL="1600200" indent="-228600" eaLnBrk="0" hangingPunct="0">
                <a:defRPr>
                  <a:solidFill>
                    <a:schemeClr val="tx1"/>
                  </a:solidFill>
                  <a:latin typeface="Arial" panose="020B0604020202020204" pitchFamily="34" charset="0"/>
                  <a:ea typeface="宋体" panose="02010600030101010101" pitchFamily="2" charset="-122"/>
                </a:defRPr>
              </a:lvl4pPr>
              <a:lvl5pPr marL="2057400" indent="-228600" eaLnBrk="0" hangingPunct="0">
                <a:defRPr>
                  <a:solidFill>
                    <a:schemeClr val="tx1"/>
                  </a:solidFill>
                  <a:latin typeface="Arial" panose="020B0604020202020204" pitchFamily="34" charset="0"/>
                  <a:ea typeface="宋体" panose="02010600030101010101" pitchFamily="2" charset="-122"/>
                </a:defRPr>
              </a:lvl5pPr>
              <a:lvl6pPr marL="25146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宋体" panose="02010600030101010101" pitchFamily="2" charset="-122"/>
                </a:defRPr>
              </a:lvl6pPr>
              <a:lvl7pPr marL="29718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宋体" panose="02010600030101010101" pitchFamily="2" charset="-122"/>
                </a:defRPr>
              </a:lvl7pPr>
              <a:lvl8pPr marL="34290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宋体" panose="02010600030101010101" pitchFamily="2" charset="-122"/>
                </a:defRPr>
              </a:lvl8pPr>
              <a:lvl9pPr marL="38862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宋体" panose="02010600030101010101" pitchFamily="2" charset="-122"/>
                </a:defRPr>
              </a:lvl9pPr>
            </a:lstStyle>
            <a:p>
              <a:pPr eaLnBrk="1" hangingPunct="1"/>
              <a:r>
                <a:rPr lang="zh-CN" altLang="en-US" sz="2000" b="1" dirty="0" smtClean="0">
                  <a:solidFill>
                    <a:schemeClr val="tx1">
                      <a:lumMod val="75000"/>
                      <a:lumOff val="25000"/>
                    </a:schemeClr>
                  </a:solidFill>
                  <a:latin typeface="微软雅黑" panose="020B0503020204020204" pitchFamily="34" charset="-122"/>
                  <a:ea typeface="微软雅黑" panose="020B0503020204020204" pitchFamily="34" charset="-122"/>
                  <a:cs typeface="Calibri" panose="020F0502020204030204" pitchFamily="34" charset="0"/>
                  <a:sym typeface="Calibri" panose="020F0502020204030204" pitchFamily="34" charset="0"/>
                </a:rPr>
                <a:t>输入你的标题</a:t>
              </a:r>
              <a:endParaRPr lang="en-US" altLang="zh-CN" sz="1200" b="1" dirty="0">
                <a:solidFill>
                  <a:schemeClr val="tx1">
                    <a:lumMod val="75000"/>
                    <a:lumOff val="25000"/>
                  </a:schemeClr>
                </a:solidFill>
                <a:latin typeface="微软雅黑" panose="020B0503020204020204" pitchFamily="34" charset="-122"/>
                <a:ea typeface="微软雅黑" panose="020B0503020204020204" pitchFamily="34" charset="-122"/>
                <a:cs typeface="Calibri" panose="020F0502020204030204" pitchFamily="34" charset="0"/>
                <a:sym typeface="Calibri" panose="020F0502020204030204" pitchFamily="34" charset="0"/>
              </a:endParaRPr>
            </a:p>
          </p:txBody>
        </p:sp>
      </p:grpSp>
      <p:grpSp>
        <p:nvGrpSpPr>
          <p:cNvPr id="49" name="组合 48"/>
          <p:cNvGrpSpPr/>
          <p:nvPr/>
        </p:nvGrpSpPr>
        <p:grpSpPr>
          <a:xfrm>
            <a:off x="8543478" y="3141762"/>
            <a:ext cx="2902835" cy="1082447"/>
            <a:chOff x="8769876" y="3389724"/>
            <a:chExt cx="2902835" cy="1082447"/>
          </a:xfrm>
        </p:grpSpPr>
        <p:sp>
          <p:nvSpPr>
            <p:cNvPr id="50" name="TextBox 7"/>
            <p:cNvSpPr>
              <a:spLocks noChangeArrowheads="1"/>
            </p:cNvSpPr>
            <p:nvPr/>
          </p:nvSpPr>
          <p:spPr bwMode="auto">
            <a:xfrm>
              <a:off x="8769876" y="3733507"/>
              <a:ext cx="2902835" cy="738664"/>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a:spAutoFit/>
            </a:bodyPr>
            <a:lstStyle/>
            <a:p>
              <a:pPr algn="just"/>
              <a:r>
                <a:rPr lang="zh-CN" altLang="en-US" sz="1400" dirty="0">
                  <a:solidFill>
                    <a:schemeClr val="tx1">
                      <a:lumMod val="75000"/>
                      <a:lumOff val="25000"/>
                    </a:schemeClr>
                  </a:solidFill>
                  <a:latin typeface="微软雅黑" panose="020B0503020204020204" pitchFamily="34" charset="-122"/>
                  <a:ea typeface="微软雅黑" panose="020B0503020204020204" pitchFamily="34" charset="-122"/>
                </a:rPr>
                <a:t>点击输入简要文字内容，文字内容需概括精炼，不用多余的文字修饰，言简意赅的说明分项内容。</a:t>
              </a:r>
              <a:endParaRPr lang="en-US" altLang="zh-CN" sz="14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51" name="文本框 19"/>
            <p:cNvSpPr>
              <a:spLocks noChangeArrowheads="1"/>
            </p:cNvSpPr>
            <p:nvPr/>
          </p:nvSpPr>
          <p:spPr bwMode="auto">
            <a:xfrm>
              <a:off x="8769876" y="3389724"/>
              <a:ext cx="1723549" cy="400110"/>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none">
              <a:spAutoFit/>
            </a:bodyPr>
            <a:lstStyle>
              <a:lvl1pPr eaLnBrk="0" hangingPunct="0">
                <a:defRPr>
                  <a:solidFill>
                    <a:schemeClr val="tx1"/>
                  </a:solidFill>
                  <a:latin typeface="Arial" panose="020B0604020202020204" pitchFamily="34" charset="0"/>
                  <a:ea typeface="宋体" panose="02010600030101010101" pitchFamily="2" charset="-122"/>
                </a:defRPr>
              </a:lvl1pPr>
              <a:lvl2pPr marL="742950" indent="-285750" eaLnBrk="0" hangingPunct="0">
                <a:defRPr>
                  <a:solidFill>
                    <a:schemeClr val="tx1"/>
                  </a:solidFill>
                  <a:latin typeface="Arial" panose="020B0604020202020204" pitchFamily="34" charset="0"/>
                  <a:ea typeface="宋体" panose="02010600030101010101" pitchFamily="2" charset="-122"/>
                </a:defRPr>
              </a:lvl2pPr>
              <a:lvl3pPr marL="1143000" indent="-228600" eaLnBrk="0" hangingPunct="0">
                <a:defRPr>
                  <a:solidFill>
                    <a:schemeClr val="tx1"/>
                  </a:solidFill>
                  <a:latin typeface="Arial" panose="020B0604020202020204" pitchFamily="34" charset="0"/>
                  <a:ea typeface="宋体" panose="02010600030101010101" pitchFamily="2" charset="-122"/>
                </a:defRPr>
              </a:lvl3pPr>
              <a:lvl4pPr marL="1600200" indent="-228600" eaLnBrk="0" hangingPunct="0">
                <a:defRPr>
                  <a:solidFill>
                    <a:schemeClr val="tx1"/>
                  </a:solidFill>
                  <a:latin typeface="Arial" panose="020B0604020202020204" pitchFamily="34" charset="0"/>
                  <a:ea typeface="宋体" panose="02010600030101010101" pitchFamily="2" charset="-122"/>
                </a:defRPr>
              </a:lvl4pPr>
              <a:lvl5pPr marL="2057400" indent="-228600" eaLnBrk="0" hangingPunct="0">
                <a:defRPr>
                  <a:solidFill>
                    <a:schemeClr val="tx1"/>
                  </a:solidFill>
                  <a:latin typeface="Arial" panose="020B0604020202020204" pitchFamily="34" charset="0"/>
                  <a:ea typeface="宋体" panose="02010600030101010101" pitchFamily="2" charset="-122"/>
                </a:defRPr>
              </a:lvl5pPr>
              <a:lvl6pPr marL="25146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宋体" panose="02010600030101010101" pitchFamily="2" charset="-122"/>
                </a:defRPr>
              </a:lvl6pPr>
              <a:lvl7pPr marL="29718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宋体" panose="02010600030101010101" pitchFamily="2" charset="-122"/>
                </a:defRPr>
              </a:lvl7pPr>
              <a:lvl8pPr marL="34290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宋体" panose="02010600030101010101" pitchFamily="2" charset="-122"/>
                </a:defRPr>
              </a:lvl8pPr>
              <a:lvl9pPr marL="38862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宋体" panose="02010600030101010101" pitchFamily="2" charset="-122"/>
                </a:defRPr>
              </a:lvl9pPr>
            </a:lstStyle>
            <a:p>
              <a:pPr eaLnBrk="1" hangingPunct="1"/>
              <a:r>
                <a:rPr lang="zh-CN" altLang="en-US" sz="2000" b="1" dirty="0" smtClean="0">
                  <a:solidFill>
                    <a:schemeClr val="tx1">
                      <a:lumMod val="75000"/>
                      <a:lumOff val="25000"/>
                    </a:schemeClr>
                  </a:solidFill>
                  <a:latin typeface="微软雅黑" panose="020B0503020204020204" pitchFamily="34" charset="-122"/>
                  <a:ea typeface="微软雅黑" panose="020B0503020204020204" pitchFamily="34" charset="-122"/>
                  <a:cs typeface="Calibri" panose="020F0502020204030204" pitchFamily="34" charset="0"/>
                  <a:sym typeface="Calibri" panose="020F0502020204030204" pitchFamily="34" charset="0"/>
                </a:rPr>
                <a:t>输入你的标题</a:t>
              </a:r>
              <a:endParaRPr lang="en-US" altLang="zh-CN" sz="1200" b="1" dirty="0">
                <a:solidFill>
                  <a:schemeClr val="tx1">
                    <a:lumMod val="75000"/>
                    <a:lumOff val="25000"/>
                  </a:schemeClr>
                </a:solidFill>
                <a:latin typeface="微软雅黑" panose="020B0503020204020204" pitchFamily="34" charset="-122"/>
                <a:ea typeface="微软雅黑" panose="020B0503020204020204" pitchFamily="34" charset="-122"/>
                <a:cs typeface="Calibri" panose="020F0502020204030204" pitchFamily="34" charset="0"/>
                <a:sym typeface="Calibri" panose="020F0502020204030204" pitchFamily="34" charset="0"/>
              </a:endParaRPr>
            </a:p>
          </p:txBody>
        </p:sp>
      </p:grpSp>
      <p:grpSp>
        <p:nvGrpSpPr>
          <p:cNvPr id="52" name="组合 51"/>
          <p:cNvGrpSpPr/>
          <p:nvPr/>
        </p:nvGrpSpPr>
        <p:grpSpPr>
          <a:xfrm>
            <a:off x="8160276" y="4509914"/>
            <a:ext cx="2902835" cy="1100334"/>
            <a:chOff x="8160276" y="4757876"/>
            <a:chExt cx="2902835" cy="1100334"/>
          </a:xfrm>
        </p:grpSpPr>
        <p:sp>
          <p:nvSpPr>
            <p:cNvPr id="53" name="TextBox 7"/>
            <p:cNvSpPr>
              <a:spLocks noChangeArrowheads="1"/>
            </p:cNvSpPr>
            <p:nvPr/>
          </p:nvSpPr>
          <p:spPr bwMode="auto">
            <a:xfrm>
              <a:off x="8160276" y="5119546"/>
              <a:ext cx="2902835" cy="738664"/>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a:spAutoFit/>
            </a:bodyPr>
            <a:lstStyle/>
            <a:p>
              <a:pPr algn="just"/>
              <a:r>
                <a:rPr lang="zh-CN" altLang="en-US" sz="1400" dirty="0">
                  <a:solidFill>
                    <a:schemeClr val="tx1">
                      <a:lumMod val="75000"/>
                      <a:lumOff val="25000"/>
                    </a:schemeClr>
                  </a:solidFill>
                  <a:latin typeface="微软雅黑" panose="020B0503020204020204" pitchFamily="34" charset="-122"/>
                  <a:ea typeface="微软雅黑" panose="020B0503020204020204" pitchFamily="34" charset="-122"/>
                </a:rPr>
                <a:t>点击输入简要文字内容，文字内容需概括精炼，不用多余的文字修饰，言简意赅的说明分项内容。</a:t>
              </a:r>
              <a:endParaRPr lang="en-US" altLang="zh-CN" sz="14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54" name="文本框 19"/>
            <p:cNvSpPr>
              <a:spLocks noChangeArrowheads="1"/>
            </p:cNvSpPr>
            <p:nvPr/>
          </p:nvSpPr>
          <p:spPr bwMode="auto">
            <a:xfrm>
              <a:off x="8160276" y="4757876"/>
              <a:ext cx="1723549" cy="400110"/>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none">
              <a:spAutoFit/>
            </a:bodyPr>
            <a:lstStyle>
              <a:lvl1pPr eaLnBrk="0" hangingPunct="0">
                <a:defRPr>
                  <a:solidFill>
                    <a:schemeClr val="tx1"/>
                  </a:solidFill>
                  <a:latin typeface="Arial" panose="020B0604020202020204" pitchFamily="34" charset="0"/>
                  <a:ea typeface="宋体" panose="02010600030101010101" pitchFamily="2" charset="-122"/>
                </a:defRPr>
              </a:lvl1pPr>
              <a:lvl2pPr marL="742950" indent="-285750" eaLnBrk="0" hangingPunct="0">
                <a:defRPr>
                  <a:solidFill>
                    <a:schemeClr val="tx1"/>
                  </a:solidFill>
                  <a:latin typeface="Arial" panose="020B0604020202020204" pitchFamily="34" charset="0"/>
                  <a:ea typeface="宋体" panose="02010600030101010101" pitchFamily="2" charset="-122"/>
                </a:defRPr>
              </a:lvl2pPr>
              <a:lvl3pPr marL="1143000" indent="-228600" eaLnBrk="0" hangingPunct="0">
                <a:defRPr>
                  <a:solidFill>
                    <a:schemeClr val="tx1"/>
                  </a:solidFill>
                  <a:latin typeface="Arial" panose="020B0604020202020204" pitchFamily="34" charset="0"/>
                  <a:ea typeface="宋体" panose="02010600030101010101" pitchFamily="2" charset="-122"/>
                </a:defRPr>
              </a:lvl3pPr>
              <a:lvl4pPr marL="1600200" indent="-228600" eaLnBrk="0" hangingPunct="0">
                <a:defRPr>
                  <a:solidFill>
                    <a:schemeClr val="tx1"/>
                  </a:solidFill>
                  <a:latin typeface="Arial" panose="020B0604020202020204" pitchFamily="34" charset="0"/>
                  <a:ea typeface="宋体" panose="02010600030101010101" pitchFamily="2" charset="-122"/>
                </a:defRPr>
              </a:lvl4pPr>
              <a:lvl5pPr marL="2057400" indent="-228600" eaLnBrk="0" hangingPunct="0">
                <a:defRPr>
                  <a:solidFill>
                    <a:schemeClr val="tx1"/>
                  </a:solidFill>
                  <a:latin typeface="Arial" panose="020B0604020202020204" pitchFamily="34" charset="0"/>
                  <a:ea typeface="宋体" panose="02010600030101010101" pitchFamily="2" charset="-122"/>
                </a:defRPr>
              </a:lvl5pPr>
              <a:lvl6pPr marL="25146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宋体" panose="02010600030101010101" pitchFamily="2" charset="-122"/>
                </a:defRPr>
              </a:lvl6pPr>
              <a:lvl7pPr marL="29718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宋体" panose="02010600030101010101" pitchFamily="2" charset="-122"/>
                </a:defRPr>
              </a:lvl7pPr>
              <a:lvl8pPr marL="34290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宋体" panose="02010600030101010101" pitchFamily="2" charset="-122"/>
                </a:defRPr>
              </a:lvl8pPr>
              <a:lvl9pPr marL="38862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宋体" panose="02010600030101010101" pitchFamily="2" charset="-122"/>
                </a:defRPr>
              </a:lvl9pPr>
            </a:lstStyle>
            <a:p>
              <a:pPr eaLnBrk="1" hangingPunct="1"/>
              <a:r>
                <a:rPr lang="zh-CN" altLang="en-US" sz="2000" b="1" dirty="0" smtClean="0">
                  <a:solidFill>
                    <a:schemeClr val="tx1">
                      <a:lumMod val="75000"/>
                      <a:lumOff val="25000"/>
                    </a:schemeClr>
                  </a:solidFill>
                  <a:latin typeface="微软雅黑" panose="020B0503020204020204" pitchFamily="34" charset="-122"/>
                  <a:ea typeface="微软雅黑" panose="020B0503020204020204" pitchFamily="34" charset="-122"/>
                  <a:cs typeface="Calibri" panose="020F0502020204030204" pitchFamily="34" charset="0"/>
                  <a:sym typeface="Calibri" panose="020F0502020204030204" pitchFamily="34" charset="0"/>
                </a:rPr>
                <a:t>输入你的标题</a:t>
              </a:r>
              <a:endParaRPr lang="en-US" altLang="zh-CN" sz="1200" b="1" dirty="0">
                <a:solidFill>
                  <a:schemeClr val="tx1">
                    <a:lumMod val="75000"/>
                    <a:lumOff val="25000"/>
                  </a:schemeClr>
                </a:solidFill>
                <a:latin typeface="微软雅黑" panose="020B0503020204020204" pitchFamily="34" charset="-122"/>
                <a:ea typeface="微软雅黑" panose="020B0503020204020204" pitchFamily="34" charset="-122"/>
                <a:cs typeface="Calibri" panose="020F0502020204030204" pitchFamily="34" charset="0"/>
                <a:sym typeface="Calibri" panose="020F0502020204030204" pitchFamily="34" charset="0"/>
              </a:endParaRPr>
            </a:p>
          </p:txBody>
        </p:sp>
      </p:grpSp>
      <p:sp>
        <p:nvSpPr>
          <p:cNvPr id="55" name="矩形 54"/>
          <p:cNvSpPr/>
          <p:nvPr/>
        </p:nvSpPr>
        <p:spPr>
          <a:xfrm>
            <a:off x="5447134" y="2749784"/>
            <a:ext cx="1313180" cy="1446550"/>
          </a:xfrm>
          <a:prstGeom prst="rect">
            <a:avLst/>
          </a:prstGeom>
        </p:spPr>
        <p:txBody>
          <a:bodyPr wrap="none">
            <a:spAutoFit/>
          </a:bodyPr>
          <a:lstStyle/>
          <a:p>
            <a:r>
              <a:rPr lang="zh-CN" altLang="en-US" sz="4400" b="1" dirty="0" smtClean="0">
                <a:solidFill>
                  <a:schemeClr val="tx2"/>
                </a:solidFill>
                <a:latin typeface="微软雅黑" panose="020B0503020204020204" pitchFamily="34" charset="-122"/>
                <a:ea typeface="微软雅黑" panose="020B0503020204020204" pitchFamily="34" charset="-122"/>
                <a:cs typeface="Calibri" panose="020F0502020204030204" pitchFamily="34" charset="0"/>
                <a:sym typeface="Calibri" panose="020F0502020204030204" pitchFamily="34" charset="0"/>
              </a:rPr>
              <a:t>输入</a:t>
            </a:r>
            <a:endParaRPr lang="en-US" altLang="zh-CN" sz="4400" b="1" dirty="0" smtClean="0">
              <a:solidFill>
                <a:schemeClr val="tx2"/>
              </a:solidFill>
              <a:latin typeface="微软雅黑" panose="020B0503020204020204" pitchFamily="34" charset="-122"/>
              <a:ea typeface="微软雅黑" panose="020B0503020204020204" pitchFamily="34" charset="-122"/>
              <a:cs typeface="Calibri" panose="020F0502020204030204" pitchFamily="34" charset="0"/>
              <a:sym typeface="Calibri" panose="020F0502020204030204" pitchFamily="34" charset="0"/>
            </a:endParaRPr>
          </a:p>
          <a:p>
            <a:r>
              <a:rPr lang="zh-CN" altLang="en-US" sz="4400" b="1" dirty="0" smtClean="0">
                <a:solidFill>
                  <a:schemeClr val="tx2"/>
                </a:solidFill>
                <a:latin typeface="微软雅黑" panose="020B0503020204020204" pitchFamily="34" charset="-122"/>
                <a:ea typeface="微软雅黑" panose="020B0503020204020204" pitchFamily="34" charset="-122"/>
                <a:cs typeface="Calibri" panose="020F0502020204030204" pitchFamily="34" charset="0"/>
                <a:sym typeface="Calibri" panose="020F0502020204030204" pitchFamily="34" charset="0"/>
              </a:rPr>
              <a:t>标题</a:t>
            </a:r>
            <a:endParaRPr lang="en-US" altLang="zh-CN" sz="2800" b="1" dirty="0">
              <a:solidFill>
                <a:schemeClr val="tx2"/>
              </a:solidFill>
              <a:latin typeface="微软雅黑" panose="020B0503020204020204" pitchFamily="34" charset="-122"/>
              <a:ea typeface="微软雅黑" panose="020B0503020204020204" pitchFamily="34" charset="-122"/>
              <a:cs typeface="Calibri" panose="020F0502020204030204" pitchFamily="34" charset="0"/>
              <a:sym typeface="Calibri" panose="020F0502020204030204" pitchFamily="34" charset="0"/>
            </a:endParaRPr>
          </a:p>
        </p:txBody>
      </p:sp>
    </p:spTree>
  </p:cSld>
  <p:clrMapOvr>
    <a:masterClrMapping/>
  </p:clrMapOvr>
  <p:transition spd="slow" advClick="0" advTm="0">
    <p:wipe/>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4" fill="hold" grpId="0" nodeType="afterEffect">
                                  <p:stCondLst>
                                    <p:cond delay="0"/>
                                  </p:stCondLst>
                                  <p:childTnLst>
                                    <p:set>
                                      <p:cBhvr>
                                        <p:cTn id="6" dur="1" fill="hold">
                                          <p:stCondLst>
                                            <p:cond delay="0"/>
                                          </p:stCondLst>
                                        </p:cTn>
                                        <p:tgtEl>
                                          <p:spTgt spid="55"/>
                                        </p:tgtEl>
                                        <p:attrNameLst>
                                          <p:attrName>style.visibility</p:attrName>
                                        </p:attrNameLst>
                                      </p:cBhvr>
                                      <p:to>
                                        <p:strVal val="visible"/>
                                      </p:to>
                                    </p:set>
                                    <p:anim calcmode="lin" valueType="num">
                                      <p:cBhvr additive="base">
                                        <p:cTn id="7" dur="500" fill="hold"/>
                                        <p:tgtEl>
                                          <p:spTgt spid="55"/>
                                        </p:tgtEl>
                                        <p:attrNameLst>
                                          <p:attrName>ppt_x</p:attrName>
                                        </p:attrNameLst>
                                      </p:cBhvr>
                                      <p:tavLst>
                                        <p:tav tm="0">
                                          <p:val>
                                            <p:strVal val="#ppt_x"/>
                                          </p:val>
                                        </p:tav>
                                        <p:tav tm="100000">
                                          <p:val>
                                            <p:strVal val="#ppt_x"/>
                                          </p:val>
                                        </p:tav>
                                      </p:tavLst>
                                    </p:anim>
                                    <p:anim calcmode="lin" valueType="num">
                                      <p:cBhvr additive="base">
                                        <p:cTn id="8" dur="500" fill="hold"/>
                                        <p:tgtEl>
                                          <p:spTgt spid="55"/>
                                        </p:tgtEl>
                                        <p:attrNameLst>
                                          <p:attrName>ppt_y</p:attrName>
                                        </p:attrNameLst>
                                      </p:cBhvr>
                                      <p:tavLst>
                                        <p:tav tm="0">
                                          <p:val>
                                            <p:strVal val="1+#ppt_h/2"/>
                                          </p:val>
                                        </p:tav>
                                        <p:tav tm="100000">
                                          <p:val>
                                            <p:strVal val="#ppt_y"/>
                                          </p:val>
                                        </p:tav>
                                      </p:tavLst>
                                    </p:anim>
                                  </p:childTnLst>
                                </p:cTn>
                              </p:par>
                            </p:childTnLst>
                          </p:cTn>
                        </p:par>
                        <p:par>
                          <p:cTn id="9" fill="hold">
                            <p:stCondLst>
                              <p:cond delay="500"/>
                            </p:stCondLst>
                            <p:childTnLst>
                              <p:par>
                                <p:cTn id="10" presetID="21" presetClass="entr" presetSubtype="1" fill="hold" grpId="0" nodeType="afterEffect">
                                  <p:stCondLst>
                                    <p:cond delay="0"/>
                                  </p:stCondLst>
                                  <p:childTnLst>
                                    <p:set>
                                      <p:cBhvr>
                                        <p:cTn id="11" dur="1" fill="hold">
                                          <p:stCondLst>
                                            <p:cond delay="0"/>
                                          </p:stCondLst>
                                        </p:cTn>
                                        <p:tgtEl>
                                          <p:spTgt spid="2"/>
                                        </p:tgtEl>
                                        <p:attrNameLst>
                                          <p:attrName>style.visibility</p:attrName>
                                        </p:attrNameLst>
                                      </p:cBhvr>
                                      <p:to>
                                        <p:strVal val="visible"/>
                                      </p:to>
                                    </p:set>
                                    <p:animEffect transition="in" filter="wheel(1)">
                                      <p:cBhvr>
                                        <p:cTn id="12" dur="700"/>
                                        <p:tgtEl>
                                          <p:spTgt spid="2"/>
                                        </p:tgtEl>
                                      </p:cBhvr>
                                    </p:animEffect>
                                  </p:childTnLst>
                                </p:cTn>
                              </p:par>
                            </p:childTnLst>
                          </p:cTn>
                        </p:par>
                        <p:par>
                          <p:cTn id="13" fill="hold">
                            <p:stCondLst>
                              <p:cond delay="1500"/>
                            </p:stCondLst>
                            <p:childTnLst>
                              <p:par>
                                <p:cTn id="14" presetID="53" presetClass="entr" presetSubtype="16" fill="hold" nodeType="afterEffect">
                                  <p:stCondLst>
                                    <p:cond delay="0"/>
                                  </p:stCondLst>
                                  <p:childTnLst>
                                    <p:set>
                                      <p:cBhvr>
                                        <p:cTn id="15" dur="1" fill="hold">
                                          <p:stCondLst>
                                            <p:cond delay="0"/>
                                          </p:stCondLst>
                                        </p:cTn>
                                        <p:tgtEl>
                                          <p:spTgt spid="3"/>
                                        </p:tgtEl>
                                        <p:attrNameLst>
                                          <p:attrName>style.visibility</p:attrName>
                                        </p:attrNameLst>
                                      </p:cBhvr>
                                      <p:to>
                                        <p:strVal val="visible"/>
                                      </p:to>
                                    </p:set>
                                    <p:anim calcmode="lin" valueType="num">
                                      <p:cBhvr>
                                        <p:cTn id="16" dur="500" fill="hold"/>
                                        <p:tgtEl>
                                          <p:spTgt spid="3"/>
                                        </p:tgtEl>
                                        <p:attrNameLst>
                                          <p:attrName>ppt_w</p:attrName>
                                        </p:attrNameLst>
                                      </p:cBhvr>
                                      <p:tavLst>
                                        <p:tav tm="0">
                                          <p:val>
                                            <p:fltVal val="0"/>
                                          </p:val>
                                        </p:tav>
                                        <p:tav tm="100000">
                                          <p:val>
                                            <p:strVal val="#ppt_w"/>
                                          </p:val>
                                        </p:tav>
                                      </p:tavLst>
                                    </p:anim>
                                    <p:anim calcmode="lin" valueType="num">
                                      <p:cBhvr>
                                        <p:cTn id="17" dur="500" fill="hold"/>
                                        <p:tgtEl>
                                          <p:spTgt spid="3"/>
                                        </p:tgtEl>
                                        <p:attrNameLst>
                                          <p:attrName>ppt_h</p:attrName>
                                        </p:attrNameLst>
                                      </p:cBhvr>
                                      <p:tavLst>
                                        <p:tav tm="0">
                                          <p:val>
                                            <p:fltVal val="0"/>
                                          </p:val>
                                        </p:tav>
                                        <p:tav tm="100000">
                                          <p:val>
                                            <p:strVal val="#ppt_h"/>
                                          </p:val>
                                        </p:tav>
                                      </p:tavLst>
                                    </p:anim>
                                    <p:animEffect transition="in" filter="fade">
                                      <p:cBhvr>
                                        <p:cTn id="18" dur="500"/>
                                        <p:tgtEl>
                                          <p:spTgt spid="3"/>
                                        </p:tgtEl>
                                      </p:cBhvr>
                                    </p:animEffect>
                                  </p:childTnLst>
                                </p:cTn>
                              </p:par>
                            </p:childTnLst>
                          </p:cTn>
                        </p:par>
                        <p:par>
                          <p:cTn id="19" fill="hold">
                            <p:stCondLst>
                              <p:cond delay="2000"/>
                            </p:stCondLst>
                            <p:childTnLst>
                              <p:par>
                                <p:cTn id="20" presetID="22" presetClass="entr" presetSubtype="1" fill="hold" nodeType="afterEffect">
                                  <p:stCondLst>
                                    <p:cond delay="0"/>
                                  </p:stCondLst>
                                  <p:childTnLst>
                                    <p:set>
                                      <p:cBhvr>
                                        <p:cTn id="21" dur="1" fill="hold">
                                          <p:stCondLst>
                                            <p:cond delay="0"/>
                                          </p:stCondLst>
                                        </p:cTn>
                                        <p:tgtEl>
                                          <p:spTgt spid="37"/>
                                        </p:tgtEl>
                                        <p:attrNameLst>
                                          <p:attrName>style.visibility</p:attrName>
                                        </p:attrNameLst>
                                      </p:cBhvr>
                                      <p:to>
                                        <p:strVal val="visible"/>
                                      </p:to>
                                    </p:set>
                                    <p:animEffect transition="in" filter="wipe(up)">
                                      <p:cBhvr>
                                        <p:cTn id="22" dur="500"/>
                                        <p:tgtEl>
                                          <p:spTgt spid="37"/>
                                        </p:tgtEl>
                                      </p:cBhvr>
                                    </p:animEffect>
                                  </p:childTnLst>
                                </p:cTn>
                              </p:par>
                            </p:childTnLst>
                          </p:cTn>
                        </p:par>
                        <p:par>
                          <p:cTn id="23" fill="hold">
                            <p:stCondLst>
                              <p:cond delay="2500"/>
                            </p:stCondLst>
                            <p:childTnLst>
                              <p:par>
                                <p:cTn id="24" presetID="53" presetClass="entr" presetSubtype="16" fill="hold" nodeType="afterEffect">
                                  <p:stCondLst>
                                    <p:cond delay="0"/>
                                  </p:stCondLst>
                                  <p:childTnLst>
                                    <p:set>
                                      <p:cBhvr>
                                        <p:cTn id="25" dur="1" fill="hold">
                                          <p:stCondLst>
                                            <p:cond delay="0"/>
                                          </p:stCondLst>
                                        </p:cTn>
                                        <p:tgtEl>
                                          <p:spTgt spid="12"/>
                                        </p:tgtEl>
                                        <p:attrNameLst>
                                          <p:attrName>style.visibility</p:attrName>
                                        </p:attrNameLst>
                                      </p:cBhvr>
                                      <p:to>
                                        <p:strVal val="visible"/>
                                      </p:to>
                                    </p:set>
                                    <p:anim calcmode="lin" valueType="num">
                                      <p:cBhvr>
                                        <p:cTn id="26" dur="500" fill="hold"/>
                                        <p:tgtEl>
                                          <p:spTgt spid="12"/>
                                        </p:tgtEl>
                                        <p:attrNameLst>
                                          <p:attrName>ppt_w</p:attrName>
                                        </p:attrNameLst>
                                      </p:cBhvr>
                                      <p:tavLst>
                                        <p:tav tm="0">
                                          <p:val>
                                            <p:fltVal val="0"/>
                                          </p:val>
                                        </p:tav>
                                        <p:tav tm="100000">
                                          <p:val>
                                            <p:strVal val="#ppt_w"/>
                                          </p:val>
                                        </p:tav>
                                      </p:tavLst>
                                    </p:anim>
                                    <p:anim calcmode="lin" valueType="num">
                                      <p:cBhvr>
                                        <p:cTn id="27" dur="500" fill="hold"/>
                                        <p:tgtEl>
                                          <p:spTgt spid="12"/>
                                        </p:tgtEl>
                                        <p:attrNameLst>
                                          <p:attrName>ppt_h</p:attrName>
                                        </p:attrNameLst>
                                      </p:cBhvr>
                                      <p:tavLst>
                                        <p:tav tm="0">
                                          <p:val>
                                            <p:fltVal val="0"/>
                                          </p:val>
                                        </p:tav>
                                        <p:tav tm="100000">
                                          <p:val>
                                            <p:strVal val="#ppt_h"/>
                                          </p:val>
                                        </p:tav>
                                      </p:tavLst>
                                    </p:anim>
                                    <p:animEffect transition="in" filter="fade">
                                      <p:cBhvr>
                                        <p:cTn id="28" dur="500"/>
                                        <p:tgtEl>
                                          <p:spTgt spid="12"/>
                                        </p:tgtEl>
                                      </p:cBhvr>
                                    </p:animEffect>
                                  </p:childTnLst>
                                </p:cTn>
                              </p:par>
                            </p:childTnLst>
                          </p:cTn>
                        </p:par>
                        <p:par>
                          <p:cTn id="29" fill="hold">
                            <p:stCondLst>
                              <p:cond delay="3000"/>
                            </p:stCondLst>
                            <p:childTnLst>
                              <p:par>
                                <p:cTn id="30" presetID="22" presetClass="entr" presetSubtype="1" fill="hold" nodeType="afterEffect">
                                  <p:stCondLst>
                                    <p:cond delay="0"/>
                                  </p:stCondLst>
                                  <p:childTnLst>
                                    <p:set>
                                      <p:cBhvr>
                                        <p:cTn id="31" dur="1" fill="hold">
                                          <p:stCondLst>
                                            <p:cond delay="0"/>
                                          </p:stCondLst>
                                        </p:cTn>
                                        <p:tgtEl>
                                          <p:spTgt spid="40"/>
                                        </p:tgtEl>
                                        <p:attrNameLst>
                                          <p:attrName>style.visibility</p:attrName>
                                        </p:attrNameLst>
                                      </p:cBhvr>
                                      <p:to>
                                        <p:strVal val="visible"/>
                                      </p:to>
                                    </p:set>
                                    <p:animEffect transition="in" filter="wipe(up)">
                                      <p:cBhvr>
                                        <p:cTn id="32" dur="500"/>
                                        <p:tgtEl>
                                          <p:spTgt spid="40"/>
                                        </p:tgtEl>
                                      </p:cBhvr>
                                    </p:animEffect>
                                  </p:childTnLst>
                                </p:cTn>
                              </p:par>
                            </p:childTnLst>
                          </p:cTn>
                        </p:par>
                        <p:par>
                          <p:cTn id="33" fill="hold">
                            <p:stCondLst>
                              <p:cond delay="3500"/>
                            </p:stCondLst>
                            <p:childTnLst>
                              <p:par>
                                <p:cTn id="34" presetID="53" presetClass="entr" presetSubtype="16" fill="hold" nodeType="afterEffect">
                                  <p:stCondLst>
                                    <p:cond delay="0"/>
                                  </p:stCondLst>
                                  <p:childTnLst>
                                    <p:set>
                                      <p:cBhvr>
                                        <p:cTn id="35" dur="1" fill="hold">
                                          <p:stCondLst>
                                            <p:cond delay="0"/>
                                          </p:stCondLst>
                                        </p:cTn>
                                        <p:tgtEl>
                                          <p:spTgt spid="24"/>
                                        </p:tgtEl>
                                        <p:attrNameLst>
                                          <p:attrName>style.visibility</p:attrName>
                                        </p:attrNameLst>
                                      </p:cBhvr>
                                      <p:to>
                                        <p:strVal val="visible"/>
                                      </p:to>
                                    </p:set>
                                    <p:anim calcmode="lin" valueType="num">
                                      <p:cBhvr>
                                        <p:cTn id="36" dur="500" fill="hold"/>
                                        <p:tgtEl>
                                          <p:spTgt spid="24"/>
                                        </p:tgtEl>
                                        <p:attrNameLst>
                                          <p:attrName>ppt_w</p:attrName>
                                        </p:attrNameLst>
                                      </p:cBhvr>
                                      <p:tavLst>
                                        <p:tav tm="0">
                                          <p:val>
                                            <p:fltVal val="0"/>
                                          </p:val>
                                        </p:tav>
                                        <p:tav tm="100000">
                                          <p:val>
                                            <p:strVal val="#ppt_w"/>
                                          </p:val>
                                        </p:tav>
                                      </p:tavLst>
                                    </p:anim>
                                    <p:anim calcmode="lin" valueType="num">
                                      <p:cBhvr>
                                        <p:cTn id="37" dur="500" fill="hold"/>
                                        <p:tgtEl>
                                          <p:spTgt spid="24"/>
                                        </p:tgtEl>
                                        <p:attrNameLst>
                                          <p:attrName>ppt_h</p:attrName>
                                        </p:attrNameLst>
                                      </p:cBhvr>
                                      <p:tavLst>
                                        <p:tav tm="0">
                                          <p:val>
                                            <p:fltVal val="0"/>
                                          </p:val>
                                        </p:tav>
                                        <p:tav tm="100000">
                                          <p:val>
                                            <p:strVal val="#ppt_h"/>
                                          </p:val>
                                        </p:tav>
                                      </p:tavLst>
                                    </p:anim>
                                    <p:animEffect transition="in" filter="fade">
                                      <p:cBhvr>
                                        <p:cTn id="38" dur="500"/>
                                        <p:tgtEl>
                                          <p:spTgt spid="24"/>
                                        </p:tgtEl>
                                      </p:cBhvr>
                                    </p:animEffect>
                                  </p:childTnLst>
                                </p:cTn>
                              </p:par>
                            </p:childTnLst>
                          </p:cTn>
                        </p:par>
                        <p:par>
                          <p:cTn id="39" fill="hold">
                            <p:stCondLst>
                              <p:cond delay="4000"/>
                            </p:stCondLst>
                            <p:childTnLst>
                              <p:par>
                                <p:cTn id="40" presetID="22" presetClass="entr" presetSubtype="1" fill="hold" nodeType="afterEffect">
                                  <p:stCondLst>
                                    <p:cond delay="0"/>
                                  </p:stCondLst>
                                  <p:childTnLst>
                                    <p:set>
                                      <p:cBhvr>
                                        <p:cTn id="41" dur="1" fill="hold">
                                          <p:stCondLst>
                                            <p:cond delay="0"/>
                                          </p:stCondLst>
                                        </p:cTn>
                                        <p:tgtEl>
                                          <p:spTgt spid="43"/>
                                        </p:tgtEl>
                                        <p:attrNameLst>
                                          <p:attrName>style.visibility</p:attrName>
                                        </p:attrNameLst>
                                      </p:cBhvr>
                                      <p:to>
                                        <p:strVal val="visible"/>
                                      </p:to>
                                    </p:set>
                                    <p:animEffect transition="in" filter="wipe(up)">
                                      <p:cBhvr>
                                        <p:cTn id="42" dur="500"/>
                                        <p:tgtEl>
                                          <p:spTgt spid="43"/>
                                        </p:tgtEl>
                                      </p:cBhvr>
                                    </p:animEffect>
                                  </p:childTnLst>
                                </p:cTn>
                              </p:par>
                            </p:childTnLst>
                          </p:cTn>
                        </p:par>
                        <p:par>
                          <p:cTn id="43" fill="hold">
                            <p:stCondLst>
                              <p:cond delay="4500"/>
                            </p:stCondLst>
                            <p:childTnLst>
                              <p:par>
                                <p:cTn id="44" presetID="53" presetClass="entr" presetSubtype="16" fill="hold" nodeType="afterEffect">
                                  <p:stCondLst>
                                    <p:cond delay="0"/>
                                  </p:stCondLst>
                                  <p:childTnLst>
                                    <p:set>
                                      <p:cBhvr>
                                        <p:cTn id="45" dur="1" fill="hold">
                                          <p:stCondLst>
                                            <p:cond delay="0"/>
                                          </p:stCondLst>
                                        </p:cTn>
                                        <p:tgtEl>
                                          <p:spTgt spid="27"/>
                                        </p:tgtEl>
                                        <p:attrNameLst>
                                          <p:attrName>style.visibility</p:attrName>
                                        </p:attrNameLst>
                                      </p:cBhvr>
                                      <p:to>
                                        <p:strVal val="visible"/>
                                      </p:to>
                                    </p:set>
                                    <p:anim calcmode="lin" valueType="num">
                                      <p:cBhvr>
                                        <p:cTn id="46" dur="500" fill="hold"/>
                                        <p:tgtEl>
                                          <p:spTgt spid="27"/>
                                        </p:tgtEl>
                                        <p:attrNameLst>
                                          <p:attrName>ppt_w</p:attrName>
                                        </p:attrNameLst>
                                      </p:cBhvr>
                                      <p:tavLst>
                                        <p:tav tm="0">
                                          <p:val>
                                            <p:fltVal val="0"/>
                                          </p:val>
                                        </p:tav>
                                        <p:tav tm="100000">
                                          <p:val>
                                            <p:strVal val="#ppt_w"/>
                                          </p:val>
                                        </p:tav>
                                      </p:tavLst>
                                    </p:anim>
                                    <p:anim calcmode="lin" valueType="num">
                                      <p:cBhvr>
                                        <p:cTn id="47" dur="500" fill="hold"/>
                                        <p:tgtEl>
                                          <p:spTgt spid="27"/>
                                        </p:tgtEl>
                                        <p:attrNameLst>
                                          <p:attrName>ppt_h</p:attrName>
                                        </p:attrNameLst>
                                      </p:cBhvr>
                                      <p:tavLst>
                                        <p:tav tm="0">
                                          <p:val>
                                            <p:fltVal val="0"/>
                                          </p:val>
                                        </p:tav>
                                        <p:tav tm="100000">
                                          <p:val>
                                            <p:strVal val="#ppt_h"/>
                                          </p:val>
                                        </p:tav>
                                      </p:tavLst>
                                    </p:anim>
                                    <p:animEffect transition="in" filter="fade">
                                      <p:cBhvr>
                                        <p:cTn id="48" dur="500"/>
                                        <p:tgtEl>
                                          <p:spTgt spid="27"/>
                                        </p:tgtEl>
                                      </p:cBhvr>
                                    </p:animEffect>
                                  </p:childTnLst>
                                </p:cTn>
                              </p:par>
                            </p:childTnLst>
                          </p:cTn>
                        </p:par>
                        <p:par>
                          <p:cTn id="49" fill="hold">
                            <p:stCondLst>
                              <p:cond delay="5000"/>
                            </p:stCondLst>
                            <p:childTnLst>
                              <p:par>
                                <p:cTn id="50" presetID="22" presetClass="entr" presetSubtype="1" fill="hold" nodeType="afterEffect">
                                  <p:stCondLst>
                                    <p:cond delay="0"/>
                                  </p:stCondLst>
                                  <p:childTnLst>
                                    <p:set>
                                      <p:cBhvr>
                                        <p:cTn id="51" dur="1" fill="hold">
                                          <p:stCondLst>
                                            <p:cond delay="0"/>
                                          </p:stCondLst>
                                        </p:cTn>
                                        <p:tgtEl>
                                          <p:spTgt spid="52"/>
                                        </p:tgtEl>
                                        <p:attrNameLst>
                                          <p:attrName>style.visibility</p:attrName>
                                        </p:attrNameLst>
                                      </p:cBhvr>
                                      <p:to>
                                        <p:strVal val="visible"/>
                                      </p:to>
                                    </p:set>
                                    <p:animEffect transition="in" filter="wipe(up)">
                                      <p:cBhvr>
                                        <p:cTn id="52" dur="500"/>
                                        <p:tgtEl>
                                          <p:spTgt spid="52"/>
                                        </p:tgtEl>
                                      </p:cBhvr>
                                    </p:animEffect>
                                  </p:childTnLst>
                                </p:cTn>
                              </p:par>
                            </p:childTnLst>
                          </p:cTn>
                        </p:par>
                        <p:par>
                          <p:cTn id="53" fill="hold">
                            <p:stCondLst>
                              <p:cond delay="5500"/>
                            </p:stCondLst>
                            <p:childTnLst>
                              <p:par>
                                <p:cTn id="54" presetID="53" presetClass="entr" presetSubtype="16" fill="hold" nodeType="afterEffect">
                                  <p:stCondLst>
                                    <p:cond delay="0"/>
                                  </p:stCondLst>
                                  <p:childTnLst>
                                    <p:set>
                                      <p:cBhvr>
                                        <p:cTn id="55" dur="1" fill="hold">
                                          <p:stCondLst>
                                            <p:cond delay="0"/>
                                          </p:stCondLst>
                                        </p:cTn>
                                        <p:tgtEl>
                                          <p:spTgt spid="17"/>
                                        </p:tgtEl>
                                        <p:attrNameLst>
                                          <p:attrName>style.visibility</p:attrName>
                                        </p:attrNameLst>
                                      </p:cBhvr>
                                      <p:to>
                                        <p:strVal val="visible"/>
                                      </p:to>
                                    </p:set>
                                    <p:anim calcmode="lin" valueType="num">
                                      <p:cBhvr>
                                        <p:cTn id="56" dur="500" fill="hold"/>
                                        <p:tgtEl>
                                          <p:spTgt spid="17"/>
                                        </p:tgtEl>
                                        <p:attrNameLst>
                                          <p:attrName>ppt_w</p:attrName>
                                        </p:attrNameLst>
                                      </p:cBhvr>
                                      <p:tavLst>
                                        <p:tav tm="0">
                                          <p:val>
                                            <p:fltVal val="0"/>
                                          </p:val>
                                        </p:tav>
                                        <p:tav tm="100000">
                                          <p:val>
                                            <p:strVal val="#ppt_w"/>
                                          </p:val>
                                        </p:tav>
                                      </p:tavLst>
                                    </p:anim>
                                    <p:anim calcmode="lin" valueType="num">
                                      <p:cBhvr>
                                        <p:cTn id="57" dur="500" fill="hold"/>
                                        <p:tgtEl>
                                          <p:spTgt spid="17"/>
                                        </p:tgtEl>
                                        <p:attrNameLst>
                                          <p:attrName>ppt_h</p:attrName>
                                        </p:attrNameLst>
                                      </p:cBhvr>
                                      <p:tavLst>
                                        <p:tav tm="0">
                                          <p:val>
                                            <p:fltVal val="0"/>
                                          </p:val>
                                        </p:tav>
                                        <p:tav tm="100000">
                                          <p:val>
                                            <p:strVal val="#ppt_h"/>
                                          </p:val>
                                        </p:tav>
                                      </p:tavLst>
                                    </p:anim>
                                    <p:animEffect transition="in" filter="fade">
                                      <p:cBhvr>
                                        <p:cTn id="58" dur="500"/>
                                        <p:tgtEl>
                                          <p:spTgt spid="17"/>
                                        </p:tgtEl>
                                      </p:cBhvr>
                                    </p:animEffect>
                                  </p:childTnLst>
                                </p:cTn>
                              </p:par>
                            </p:childTnLst>
                          </p:cTn>
                        </p:par>
                        <p:par>
                          <p:cTn id="59" fill="hold">
                            <p:stCondLst>
                              <p:cond delay="6000"/>
                            </p:stCondLst>
                            <p:childTnLst>
                              <p:par>
                                <p:cTn id="60" presetID="22" presetClass="entr" presetSubtype="1" fill="hold" nodeType="afterEffect">
                                  <p:stCondLst>
                                    <p:cond delay="0"/>
                                  </p:stCondLst>
                                  <p:childTnLst>
                                    <p:set>
                                      <p:cBhvr>
                                        <p:cTn id="61" dur="1" fill="hold">
                                          <p:stCondLst>
                                            <p:cond delay="0"/>
                                          </p:stCondLst>
                                        </p:cTn>
                                        <p:tgtEl>
                                          <p:spTgt spid="49"/>
                                        </p:tgtEl>
                                        <p:attrNameLst>
                                          <p:attrName>style.visibility</p:attrName>
                                        </p:attrNameLst>
                                      </p:cBhvr>
                                      <p:to>
                                        <p:strVal val="visible"/>
                                      </p:to>
                                    </p:set>
                                    <p:animEffect transition="in" filter="wipe(up)">
                                      <p:cBhvr>
                                        <p:cTn id="62" dur="500"/>
                                        <p:tgtEl>
                                          <p:spTgt spid="49"/>
                                        </p:tgtEl>
                                      </p:cBhvr>
                                    </p:animEffect>
                                  </p:childTnLst>
                                </p:cTn>
                              </p:par>
                            </p:childTnLst>
                          </p:cTn>
                        </p:par>
                        <p:par>
                          <p:cTn id="63" fill="hold">
                            <p:stCondLst>
                              <p:cond delay="6500"/>
                            </p:stCondLst>
                            <p:childTnLst>
                              <p:par>
                                <p:cTn id="64" presetID="53" presetClass="entr" presetSubtype="16" fill="hold" nodeType="afterEffect">
                                  <p:stCondLst>
                                    <p:cond delay="0"/>
                                  </p:stCondLst>
                                  <p:childTnLst>
                                    <p:set>
                                      <p:cBhvr>
                                        <p:cTn id="65" dur="1" fill="hold">
                                          <p:stCondLst>
                                            <p:cond delay="0"/>
                                          </p:stCondLst>
                                        </p:cTn>
                                        <p:tgtEl>
                                          <p:spTgt spid="30"/>
                                        </p:tgtEl>
                                        <p:attrNameLst>
                                          <p:attrName>style.visibility</p:attrName>
                                        </p:attrNameLst>
                                      </p:cBhvr>
                                      <p:to>
                                        <p:strVal val="visible"/>
                                      </p:to>
                                    </p:set>
                                    <p:anim calcmode="lin" valueType="num">
                                      <p:cBhvr>
                                        <p:cTn id="66" dur="500" fill="hold"/>
                                        <p:tgtEl>
                                          <p:spTgt spid="30"/>
                                        </p:tgtEl>
                                        <p:attrNameLst>
                                          <p:attrName>ppt_w</p:attrName>
                                        </p:attrNameLst>
                                      </p:cBhvr>
                                      <p:tavLst>
                                        <p:tav tm="0">
                                          <p:val>
                                            <p:fltVal val="0"/>
                                          </p:val>
                                        </p:tav>
                                        <p:tav tm="100000">
                                          <p:val>
                                            <p:strVal val="#ppt_w"/>
                                          </p:val>
                                        </p:tav>
                                      </p:tavLst>
                                    </p:anim>
                                    <p:anim calcmode="lin" valueType="num">
                                      <p:cBhvr>
                                        <p:cTn id="67" dur="500" fill="hold"/>
                                        <p:tgtEl>
                                          <p:spTgt spid="30"/>
                                        </p:tgtEl>
                                        <p:attrNameLst>
                                          <p:attrName>ppt_h</p:attrName>
                                        </p:attrNameLst>
                                      </p:cBhvr>
                                      <p:tavLst>
                                        <p:tav tm="0">
                                          <p:val>
                                            <p:fltVal val="0"/>
                                          </p:val>
                                        </p:tav>
                                        <p:tav tm="100000">
                                          <p:val>
                                            <p:strVal val="#ppt_h"/>
                                          </p:val>
                                        </p:tav>
                                      </p:tavLst>
                                    </p:anim>
                                    <p:animEffect transition="in" filter="fade">
                                      <p:cBhvr>
                                        <p:cTn id="68" dur="500"/>
                                        <p:tgtEl>
                                          <p:spTgt spid="30"/>
                                        </p:tgtEl>
                                      </p:cBhvr>
                                    </p:animEffect>
                                  </p:childTnLst>
                                </p:cTn>
                              </p:par>
                            </p:childTnLst>
                          </p:cTn>
                        </p:par>
                        <p:par>
                          <p:cTn id="69" fill="hold">
                            <p:stCondLst>
                              <p:cond delay="7000"/>
                            </p:stCondLst>
                            <p:childTnLst>
                              <p:par>
                                <p:cTn id="70" presetID="22" presetClass="entr" presetSubtype="1" fill="hold" nodeType="afterEffect">
                                  <p:stCondLst>
                                    <p:cond delay="0"/>
                                  </p:stCondLst>
                                  <p:childTnLst>
                                    <p:set>
                                      <p:cBhvr>
                                        <p:cTn id="71" dur="1" fill="hold">
                                          <p:stCondLst>
                                            <p:cond delay="0"/>
                                          </p:stCondLst>
                                        </p:cTn>
                                        <p:tgtEl>
                                          <p:spTgt spid="46"/>
                                        </p:tgtEl>
                                        <p:attrNameLst>
                                          <p:attrName>style.visibility</p:attrName>
                                        </p:attrNameLst>
                                      </p:cBhvr>
                                      <p:to>
                                        <p:strVal val="visible"/>
                                      </p:to>
                                    </p:set>
                                    <p:animEffect transition="in" filter="wipe(up)">
                                      <p:cBhvr>
                                        <p:cTn id="72" dur="500"/>
                                        <p:tgtEl>
                                          <p:spTgt spid="46"/>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2" grpId="0" animBg="1"/>
      <p:bldP spid="55" grpId="0"/>
    </p:bldLst>
  </p:timing>
</p:sld>
</file>

<file path=ppt/slides/slide1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 name="组合 1"/>
          <p:cNvGrpSpPr/>
          <p:nvPr/>
        </p:nvGrpSpPr>
        <p:grpSpPr>
          <a:xfrm>
            <a:off x="2428822" y="4885957"/>
            <a:ext cx="3814233" cy="607484"/>
            <a:chOff x="2428822" y="5173989"/>
            <a:chExt cx="3814233" cy="607484"/>
          </a:xfrm>
          <a:solidFill>
            <a:srgbClr val="000000"/>
          </a:solidFill>
        </p:grpSpPr>
        <p:sp>
          <p:nvSpPr>
            <p:cNvPr id="3" name="Freeform 9"/>
            <p:cNvSpPr/>
            <p:nvPr/>
          </p:nvSpPr>
          <p:spPr bwMode="auto">
            <a:xfrm>
              <a:off x="2428822" y="5173989"/>
              <a:ext cx="3814233" cy="607484"/>
            </a:xfrm>
            <a:custGeom>
              <a:avLst/>
              <a:gdLst>
                <a:gd name="T0" fmla="*/ 146 w 1802"/>
                <a:gd name="T1" fmla="*/ 0 h 287"/>
                <a:gd name="T2" fmla="*/ 0 w 1802"/>
                <a:gd name="T3" fmla="*/ 287 h 287"/>
                <a:gd name="T4" fmla="*/ 901 w 1802"/>
                <a:gd name="T5" fmla="*/ 287 h 287"/>
                <a:gd name="T6" fmla="*/ 1802 w 1802"/>
                <a:gd name="T7" fmla="*/ 287 h 287"/>
                <a:gd name="T8" fmla="*/ 1656 w 1802"/>
                <a:gd name="T9" fmla="*/ 0 h 287"/>
                <a:gd name="T10" fmla="*/ 146 w 1802"/>
                <a:gd name="T11" fmla="*/ 0 h 287"/>
              </a:gdLst>
              <a:ahLst/>
              <a:cxnLst>
                <a:cxn ang="0">
                  <a:pos x="T0" y="T1"/>
                </a:cxn>
                <a:cxn ang="0">
                  <a:pos x="T2" y="T3"/>
                </a:cxn>
                <a:cxn ang="0">
                  <a:pos x="T4" y="T5"/>
                </a:cxn>
                <a:cxn ang="0">
                  <a:pos x="T6" y="T7"/>
                </a:cxn>
                <a:cxn ang="0">
                  <a:pos x="T8" y="T9"/>
                </a:cxn>
                <a:cxn ang="0">
                  <a:pos x="T10" y="T11"/>
                </a:cxn>
              </a:cxnLst>
              <a:rect l="0" t="0" r="r" b="b"/>
              <a:pathLst>
                <a:path w="1802" h="287">
                  <a:moveTo>
                    <a:pt x="146" y="0"/>
                  </a:moveTo>
                  <a:lnTo>
                    <a:pt x="0" y="287"/>
                  </a:lnTo>
                  <a:lnTo>
                    <a:pt x="901" y="287"/>
                  </a:lnTo>
                  <a:lnTo>
                    <a:pt x="1802" y="287"/>
                  </a:lnTo>
                  <a:lnTo>
                    <a:pt x="1656" y="0"/>
                  </a:lnTo>
                  <a:lnTo>
                    <a:pt x="146" y="0"/>
                  </a:lnTo>
                  <a:close/>
                </a:path>
              </a:pathLst>
            </a:custGeom>
            <a:solidFill>
              <a:schemeClr val="accent1"/>
            </a:solidFill>
            <a:ln>
              <a:noFill/>
            </a:ln>
          </p:spPr>
          <p:txBody>
            <a:bodyPr vert="horz" wrap="square" lIns="121920" tIns="60960" rIns="121920" bIns="60960" numCol="1" anchor="t" anchorCtr="0" compatLnSpc="1"/>
            <a:lstStyle/>
            <a:p>
              <a:pPr fontAlgn="base">
                <a:spcBef>
                  <a:spcPct val="0"/>
                </a:spcBef>
                <a:spcAft>
                  <a:spcPct val="0"/>
                </a:spcAft>
              </a:pPr>
              <a:endParaRPr lang="zh-CN" altLang="en-US" sz="2400">
                <a:solidFill>
                  <a:prstClr val="black"/>
                </a:solidFill>
                <a:latin typeface="微软雅黑" panose="020B0503020204020204" pitchFamily="34" charset="-122"/>
                <a:ea typeface="微软雅黑" panose="020B0503020204020204" pitchFamily="34" charset="-122"/>
              </a:endParaRPr>
            </a:p>
          </p:txBody>
        </p:sp>
        <p:sp>
          <p:nvSpPr>
            <p:cNvPr id="4" name="矩形 1"/>
            <p:cNvSpPr>
              <a:spLocks noChangeArrowheads="1"/>
            </p:cNvSpPr>
            <p:nvPr/>
          </p:nvSpPr>
          <p:spPr bwMode="auto">
            <a:xfrm>
              <a:off x="2828188" y="5248632"/>
              <a:ext cx="3063501" cy="369332"/>
            </a:xfrm>
            <a:prstGeom prst="rect">
              <a:avLst/>
            </a:prstGeom>
            <a:noFill/>
            <a:ln>
              <a:noFill/>
            </a:ln>
            <a:extLst>
              <a:ext uri="{91240B29-F687-4F45-9708-019B960494DF}">
                <a14:hiddenLine xmlns:a14="http://schemas.microsoft.com/office/drawing/2010/main" w="9525">
                  <a:solidFill>
                    <a:srgbClr val="000000"/>
                  </a:solidFill>
                  <a:miter lim="800000"/>
                  <a:headEnd/>
                  <a:tailEnd/>
                </a14:hiddenLine>
              </a:ext>
            </a:extLst>
          </p:spPr>
          <p:txBody>
            <a:bodyPr wrap="square">
              <a:spAutoFit/>
            </a:bodyPr>
            <a:lstStyle/>
            <a:p>
              <a:pPr algn="ctr" fontAlgn="base">
                <a:spcBef>
                  <a:spcPct val="0"/>
                </a:spcBef>
                <a:spcAft>
                  <a:spcPct val="0"/>
                </a:spcAft>
              </a:pPr>
              <a:r>
                <a:rPr lang="zh-CN" altLang="en-US" b="1" dirty="0" smtClean="0">
                  <a:solidFill>
                    <a:schemeClr val="bg1"/>
                  </a:solidFill>
                  <a:latin typeface="微软雅黑" panose="020B0503020204020204" pitchFamily="34" charset="-122"/>
                  <a:ea typeface="微软雅黑" panose="020B0503020204020204" pitchFamily="34" charset="-122"/>
                </a:rPr>
                <a:t>添加</a:t>
              </a:r>
              <a:r>
                <a:rPr lang="zh-CN" altLang="en-US" b="1" dirty="0">
                  <a:solidFill>
                    <a:schemeClr val="bg1"/>
                  </a:solidFill>
                  <a:latin typeface="微软雅黑" panose="020B0503020204020204" pitchFamily="34" charset="-122"/>
                  <a:ea typeface="微软雅黑" panose="020B0503020204020204" pitchFamily="34" charset="-122"/>
                </a:rPr>
                <a:t>标题</a:t>
              </a:r>
              <a:endParaRPr lang="zh-CN" altLang="en-US" b="1" dirty="0">
                <a:solidFill>
                  <a:schemeClr val="bg1"/>
                </a:solidFill>
                <a:latin typeface="微软雅黑" panose="020B0503020204020204" pitchFamily="34" charset="-122"/>
                <a:ea typeface="微软雅黑" panose="020B0503020204020204" pitchFamily="34" charset="-122"/>
              </a:endParaRPr>
            </a:p>
          </p:txBody>
        </p:sp>
      </p:grpSp>
      <p:pic>
        <p:nvPicPr>
          <p:cNvPr id="5" name="Picture 2"/>
          <p:cNvPicPr>
            <a:picLocks noChangeAspect="1" noChangeArrowheads="1"/>
          </p:cNvPicPr>
          <p:nvPr/>
        </p:nvPicPr>
        <p:blipFill>
          <a:blip r:embed="rId1">
            <a:extLst>
              <a:ext uri="{28A0092B-C50C-407E-A947-70E740481C1C}">
                <a14:useLocalDpi xmlns:a14="http://schemas.microsoft.com/office/drawing/2010/main" val="0"/>
              </a:ext>
            </a:extLst>
          </a:blip>
          <a:srcRect/>
          <a:stretch>
            <a:fillRect/>
          </a:stretch>
        </p:blipFill>
        <p:spPr bwMode="auto">
          <a:xfrm>
            <a:off x="1579622" y="1799436"/>
            <a:ext cx="1226935" cy="3704561"/>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solidFill>
                  <a:schemeClr val="tx1"/>
                </a:solidFill>
                <a:miter lim="800000"/>
                <a:headEnd/>
                <a:tailEnd/>
              </a14:hiddenLine>
            </a:ext>
          </a:extLst>
        </p:spPr>
      </p:pic>
      <p:grpSp>
        <p:nvGrpSpPr>
          <p:cNvPr id="6" name="组合 5"/>
          <p:cNvGrpSpPr/>
          <p:nvPr/>
        </p:nvGrpSpPr>
        <p:grpSpPr>
          <a:xfrm>
            <a:off x="2780189" y="4183224"/>
            <a:ext cx="3111500" cy="607484"/>
            <a:chOff x="2780189" y="4471256"/>
            <a:chExt cx="3111500" cy="607484"/>
          </a:xfrm>
        </p:grpSpPr>
        <p:sp>
          <p:nvSpPr>
            <p:cNvPr id="7" name="Freeform 10"/>
            <p:cNvSpPr/>
            <p:nvPr/>
          </p:nvSpPr>
          <p:spPr bwMode="auto">
            <a:xfrm>
              <a:off x="2780189" y="4471256"/>
              <a:ext cx="3111500" cy="607484"/>
            </a:xfrm>
            <a:custGeom>
              <a:avLst/>
              <a:gdLst>
                <a:gd name="T0" fmla="*/ 1470 w 1470"/>
                <a:gd name="T1" fmla="*/ 287 h 287"/>
                <a:gd name="T2" fmla="*/ 1329 w 1470"/>
                <a:gd name="T3" fmla="*/ 0 h 287"/>
                <a:gd name="T4" fmla="*/ 146 w 1470"/>
                <a:gd name="T5" fmla="*/ 0 h 287"/>
                <a:gd name="T6" fmla="*/ 0 w 1470"/>
                <a:gd name="T7" fmla="*/ 287 h 287"/>
                <a:gd name="T8" fmla="*/ 1470 w 1470"/>
                <a:gd name="T9" fmla="*/ 287 h 287"/>
              </a:gdLst>
              <a:ahLst/>
              <a:cxnLst>
                <a:cxn ang="0">
                  <a:pos x="T0" y="T1"/>
                </a:cxn>
                <a:cxn ang="0">
                  <a:pos x="T2" y="T3"/>
                </a:cxn>
                <a:cxn ang="0">
                  <a:pos x="T4" y="T5"/>
                </a:cxn>
                <a:cxn ang="0">
                  <a:pos x="T6" y="T7"/>
                </a:cxn>
                <a:cxn ang="0">
                  <a:pos x="T8" y="T9"/>
                </a:cxn>
              </a:cxnLst>
              <a:rect l="0" t="0" r="r" b="b"/>
              <a:pathLst>
                <a:path w="1470" h="287">
                  <a:moveTo>
                    <a:pt x="1470" y="287"/>
                  </a:moveTo>
                  <a:lnTo>
                    <a:pt x="1329" y="0"/>
                  </a:lnTo>
                  <a:lnTo>
                    <a:pt x="146" y="0"/>
                  </a:lnTo>
                  <a:lnTo>
                    <a:pt x="0" y="287"/>
                  </a:lnTo>
                  <a:lnTo>
                    <a:pt x="1470" y="287"/>
                  </a:lnTo>
                  <a:close/>
                </a:path>
              </a:pathLst>
            </a:custGeom>
            <a:solidFill>
              <a:schemeClr val="accent4"/>
            </a:solidFill>
            <a:ln>
              <a:noFill/>
            </a:ln>
          </p:spPr>
          <p:txBody>
            <a:bodyPr vert="horz" wrap="square" lIns="121920" tIns="60960" rIns="121920" bIns="60960" numCol="1" anchor="t" anchorCtr="0" compatLnSpc="1"/>
            <a:lstStyle/>
            <a:p>
              <a:pPr fontAlgn="base">
                <a:spcBef>
                  <a:spcPct val="0"/>
                </a:spcBef>
                <a:spcAft>
                  <a:spcPct val="0"/>
                </a:spcAft>
              </a:pPr>
              <a:endParaRPr lang="zh-CN" altLang="en-US" sz="2400">
                <a:solidFill>
                  <a:prstClr val="black"/>
                </a:solidFill>
                <a:latin typeface="微软雅黑" panose="020B0503020204020204" pitchFamily="34" charset="-122"/>
                <a:ea typeface="微软雅黑" panose="020B0503020204020204" pitchFamily="34" charset="-122"/>
              </a:endParaRPr>
            </a:p>
          </p:txBody>
        </p:sp>
        <p:sp>
          <p:nvSpPr>
            <p:cNvPr id="8" name="矩形 1"/>
            <p:cNvSpPr>
              <a:spLocks noChangeArrowheads="1"/>
            </p:cNvSpPr>
            <p:nvPr/>
          </p:nvSpPr>
          <p:spPr bwMode="auto">
            <a:xfrm>
              <a:off x="3227054" y="4638577"/>
              <a:ext cx="2265768" cy="307777"/>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a:spAutoFit/>
            </a:bodyPr>
            <a:lstStyle/>
            <a:p>
              <a:pPr algn="ctr" fontAlgn="base">
                <a:spcBef>
                  <a:spcPct val="0"/>
                </a:spcBef>
                <a:spcAft>
                  <a:spcPct val="0"/>
                </a:spcAft>
              </a:pPr>
              <a:r>
                <a:rPr lang="zh-CN" altLang="en-US" sz="1400" b="1" dirty="0" smtClean="0">
                  <a:solidFill>
                    <a:schemeClr val="bg1"/>
                  </a:solidFill>
                  <a:latin typeface="微软雅黑" panose="020B0503020204020204" pitchFamily="34" charset="-122"/>
                  <a:ea typeface="微软雅黑" panose="020B0503020204020204" pitchFamily="34" charset="-122"/>
                </a:rPr>
                <a:t>添加</a:t>
              </a:r>
              <a:r>
                <a:rPr lang="zh-CN" altLang="en-US" sz="1400" b="1" dirty="0">
                  <a:solidFill>
                    <a:schemeClr val="bg1"/>
                  </a:solidFill>
                  <a:latin typeface="微软雅黑" panose="020B0503020204020204" pitchFamily="34" charset="-122"/>
                  <a:ea typeface="微软雅黑" panose="020B0503020204020204" pitchFamily="34" charset="-122"/>
                </a:rPr>
                <a:t>标题</a:t>
              </a:r>
              <a:endParaRPr lang="zh-CN" altLang="en-US" sz="1400" b="1" dirty="0">
                <a:solidFill>
                  <a:schemeClr val="bg1"/>
                </a:solidFill>
                <a:latin typeface="微软雅黑" panose="020B0503020204020204" pitchFamily="34" charset="-122"/>
                <a:ea typeface="微软雅黑" panose="020B0503020204020204" pitchFamily="34" charset="-122"/>
              </a:endParaRPr>
            </a:p>
          </p:txBody>
        </p:sp>
      </p:grpSp>
      <p:grpSp>
        <p:nvGrpSpPr>
          <p:cNvPr id="9" name="组合 8"/>
          <p:cNvGrpSpPr/>
          <p:nvPr/>
        </p:nvGrpSpPr>
        <p:grpSpPr>
          <a:xfrm>
            <a:off x="3131555" y="3480491"/>
            <a:ext cx="2408766" cy="607484"/>
            <a:chOff x="3131555" y="3768523"/>
            <a:chExt cx="2408766" cy="607484"/>
          </a:xfrm>
          <a:solidFill>
            <a:srgbClr val="000000"/>
          </a:solidFill>
        </p:grpSpPr>
        <p:sp>
          <p:nvSpPr>
            <p:cNvPr id="10" name="Freeform 6"/>
            <p:cNvSpPr/>
            <p:nvPr/>
          </p:nvSpPr>
          <p:spPr bwMode="auto">
            <a:xfrm>
              <a:off x="3131555" y="3768523"/>
              <a:ext cx="2408766" cy="607484"/>
            </a:xfrm>
            <a:custGeom>
              <a:avLst/>
              <a:gdLst>
                <a:gd name="T0" fmla="*/ 121 w 1138"/>
                <a:gd name="T1" fmla="*/ 51 h 287"/>
                <a:gd name="T2" fmla="*/ 0 w 1138"/>
                <a:gd name="T3" fmla="*/ 287 h 287"/>
                <a:gd name="T4" fmla="*/ 1138 w 1138"/>
                <a:gd name="T5" fmla="*/ 287 h 287"/>
                <a:gd name="T6" fmla="*/ 1022 w 1138"/>
                <a:gd name="T7" fmla="*/ 51 h 287"/>
                <a:gd name="T8" fmla="*/ 997 w 1138"/>
                <a:gd name="T9" fmla="*/ 0 h 287"/>
                <a:gd name="T10" fmla="*/ 146 w 1138"/>
                <a:gd name="T11" fmla="*/ 0 h 287"/>
                <a:gd name="T12" fmla="*/ 121 w 1138"/>
                <a:gd name="T13" fmla="*/ 51 h 287"/>
              </a:gdLst>
              <a:ahLst/>
              <a:cxnLst>
                <a:cxn ang="0">
                  <a:pos x="T0" y="T1"/>
                </a:cxn>
                <a:cxn ang="0">
                  <a:pos x="T2" y="T3"/>
                </a:cxn>
                <a:cxn ang="0">
                  <a:pos x="T4" y="T5"/>
                </a:cxn>
                <a:cxn ang="0">
                  <a:pos x="T6" y="T7"/>
                </a:cxn>
                <a:cxn ang="0">
                  <a:pos x="T8" y="T9"/>
                </a:cxn>
                <a:cxn ang="0">
                  <a:pos x="T10" y="T11"/>
                </a:cxn>
                <a:cxn ang="0">
                  <a:pos x="T12" y="T13"/>
                </a:cxn>
              </a:cxnLst>
              <a:rect l="0" t="0" r="r" b="b"/>
              <a:pathLst>
                <a:path w="1138" h="287">
                  <a:moveTo>
                    <a:pt x="121" y="51"/>
                  </a:moveTo>
                  <a:lnTo>
                    <a:pt x="0" y="287"/>
                  </a:lnTo>
                  <a:lnTo>
                    <a:pt x="1138" y="287"/>
                  </a:lnTo>
                  <a:lnTo>
                    <a:pt x="1022" y="51"/>
                  </a:lnTo>
                  <a:lnTo>
                    <a:pt x="997" y="0"/>
                  </a:lnTo>
                  <a:lnTo>
                    <a:pt x="146" y="0"/>
                  </a:lnTo>
                  <a:lnTo>
                    <a:pt x="121" y="51"/>
                  </a:lnTo>
                  <a:close/>
                </a:path>
              </a:pathLst>
            </a:custGeom>
            <a:solidFill>
              <a:schemeClr val="accent3"/>
            </a:solidFill>
            <a:ln>
              <a:noFill/>
            </a:ln>
          </p:spPr>
          <p:txBody>
            <a:bodyPr vert="horz" wrap="square" lIns="121920" tIns="60960" rIns="121920" bIns="60960" numCol="1" anchor="t" anchorCtr="0" compatLnSpc="1"/>
            <a:lstStyle/>
            <a:p>
              <a:pPr fontAlgn="base">
                <a:spcBef>
                  <a:spcPct val="0"/>
                </a:spcBef>
                <a:spcAft>
                  <a:spcPct val="0"/>
                </a:spcAft>
              </a:pPr>
              <a:endParaRPr lang="zh-CN" altLang="en-US" sz="2400" b="1">
                <a:solidFill>
                  <a:schemeClr val="bg1"/>
                </a:solidFill>
                <a:latin typeface="微软雅黑" panose="020B0503020204020204" pitchFamily="34" charset="-122"/>
                <a:ea typeface="微软雅黑" panose="020B0503020204020204" pitchFamily="34" charset="-122"/>
              </a:endParaRPr>
            </a:p>
          </p:txBody>
        </p:sp>
        <p:sp>
          <p:nvSpPr>
            <p:cNvPr id="11" name="矩形 1"/>
            <p:cNvSpPr>
              <a:spLocks noChangeArrowheads="1"/>
            </p:cNvSpPr>
            <p:nvPr/>
          </p:nvSpPr>
          <p:spPr bwMode="auto">
            <a:xfrm>
              <a:off x="3703595" y="3959292"/>
              <a:ext cx="1312687" cy="307777"/>
            </a:xfrm>
            <a:prstGeom prst="rect">
              <a:avLst/>
            </a:prstGeom>
            <a:noFill/>
            <a:ln>
              <a:noFill/>
            </a:ln>
            <a:extLst>
              <a:ext uri="{91240B29-F687-4F45-9708-019B960494DF}">
                <a14:hiddenLine xmlns:a14="http://schemas.microsoft.com/office/drawing/2010/main" w="9525">
                  <a:solidFill>
                    <a:srgbClr val="000000"/>
                  </a:solidFill>
                  <a:miter lim="800000"/>
                  <a:headEnd/>
                  <a:tailEnd/>
                </a14:hiddenLine>
              </a:ext>
            </a:extLst>
          </p:spPr>
          <p:txBody>
            <a:bodyPr wrap="square">
              <a:spAutoFit/>
            </a:bodyPr>
            <a:lstStyle/>
            <a:p>
              <a:pPr algn="ctr" fontAlgn="base">
                <a:spcBef>
                  <a:spcPct val="0"/>
                </a:spcBef>
                <a:spcAft>
                  <a:spcPct val="0"/>
                </a:spcAft>
              </a:pPr>
              <a:r>
                <a:rPr lang="zh-CN" altLang="en-US" sz="1400" b="1" dirty="0" smtClean="0">
                  <a:solidFill>
                    <a:schemeClr val="bg1"/>
                  </a:solidFill>
                  <a:latin typeface="微软雅黑" panose="020B0503020204020204" pitchFamily="34" charset="-122"/>
                  <a:ea typeface="微软雅黑" panose="020B0503020204020204" pitchFamily="34" charset="-122"/>
                </a:rPr>
                <a:t>添加</a:t>
              </a:r>
              <a:r>
                <a:rPr lang="zh-CN" altLang="en-US" sz="1400" b="1" dirty="0">
                  <a:solidFill>
                    <a:schemeClr val="bg1"/>
                  </a:solidFill>
                  <a:latin typeface="微软雅黑" panose="020B0503020204020204" pitchFamily="34" charset="-122"/>
                  <a:ea typeface="微软雅黑" panose="020B0503020204020204" pitchFamily="34" charset="-122"/>
                </a:rPr>
                <a:t>标题</a:t>
              </a:r>
              <a:endParaRPr lang="zh-CN" altLang="en-US" sz="1400" b="1" dirty="0">
                <a:solidFill>
                  <a:schemeClr val="bg1"/>
                </a:solidFill>
                <a:latin typeface="微软雅黑" panose="020B0503020204020204" pitchFamily="34" charset="-122"/>
                <a:ea typeface="微软雅黑" panose="020B0503020204020204" pitchFamily="34" charset="-122"/>
              </a:endParaRPr>
            </a:p>
          </p:txBody>
        </p:sp>
      </p:grpSp>
      <p:grpSp>
        <p:nvGrpSpPr>
          <p:cNvPr id="12" name="组合 11"/>
          <p:cNvGrpSpPr/>
          <p:nvPr/>
        </p:nvGrpSpPr>
        <p:grpSpPr>
          <a:xfrm>
            <a:off x="3482922" y="2777757"/>
            <a:ext cx="1706033" cy="607484"/>
            <a:chOff x="3482922" y="3065789"/>
            <a:chExt cx="1706033" cy="607484"/>
          </a:xfrm>
        </p:grpSpPr>
        <p:sp>
          <p:nvSpPr>
            <p:cNvPr id="13" name="Freeform 8"/>
            <p:cNvSpPr/>
            <p:nvPr/>
          </p:nvSpPr>
          <p:spPr bwMode="auto">
            <a:xfrm>
              <a:off x="3482922" y="3065789"/>
              <a:ext cx="1706033" cy="607484"/>
            </a:xfrm>
            <a:custGeom>
              <a:avLst/>
              <a:gdLst>
                <a:gd name="T0" fmla="*/ 146 w 806"/>
                <a:gd name="T1" fmla="*/ 0 h 287"/>
                <a:gd name="T2" fmla="*/ 0 w 806"/>
                <a:gd name="T3" fmla="*/ 287 h 287"/>
                <a:gd name="T4" fmla="*/ 806 w 806"/>
                <a:gd name="T5" fmla="*/ 287 h 287"/>
                <a:gd name="T6" fmla="*/ 665 w 806"/>
                <a:gd name="T7" fmla="*/ 0 h 287"/>
                <a:gd name="T8" fmla="*/ 146 w 806"/>
                <a:gd name="T9" fmla="*/ 0 h 287"/>
              </a:gdLst>
              <a:ahLst/>
              <a:cxnLst>
                <a:cxn ang="0">
                  <a:pos x="T0" y="T1"/>
                </a:cxn>
                <a:cxn ang="0">
                  <a:pos x="T2" y="T3"/>
                </a:cxn>
                <a:cxn ang="0">
                  <a:pos x="T4" y="T5"/>
                </a:cxn>
                <a:cxn ang="0">
                  <a:pos x="T6" y="T7"/>
                </a:cxn>
                <a:cxn ang="0">
                  <a:pos x="T8" y="T9"/>
                </a:cxn>
              </a:cxnLst>
              <a:rect l="0" t="0" r="r" b="b"/>
              <a:pathLst>
                <a:path w="806" h="287">
                  <a:moveTo>
                    <a:pt x="146" y="0"/>
                  </a:moveTo>
                  <a:lnTo>
                    <a:pt x="0" y="287"/>
                  </a:lnTo>
                  <a:lnTo>
                    <a:pt x="806" y="287"/>
                  </a:lnTo>
                  <a:lnTo>
                    <a:pt x="665" y="0"/>
                  </a:lnTo>
                  <a:lnTo>
                    <a:pt x="146" y="0"/>
                  </a:lnTo>
                  <a:close/>
                </a:path>
              </a:pathLst>
            </a:custGeom>
            <a:solidFill>
              <a:schemeClr val="accent2"/>
            </a:solidFill>
            <a:ln>
              <a:noFill/>
            </a:ln>
          </p:spPr>
          <p:txBody>
            <a:bodyPr vert="horz" wrap="square" lIns="121920" tIns="60960" rIns="121920" bIns="60960" numCol="1" anchor="t" anchorCtr="0" compatLnSpc="1"/>
            <a:lstStyle/>
            <a:p>
              <a:pPr fontAlgn="base">
                <a:spcBef>
                  <a:spcPct val="0"/>
                </a:spcBef>
                <a:spcAft>
                  <a:spcPct val="0"/>
                </a:spcAft>
              </a:pPr>
              <a:endParaRPr lang="zh-CN" altLang="en-US" sz="2400" b="1">
                <a:solidFill>
                  <a:schemeClr val="bg1"/>
                </a:solidFill>
                <a:latin typeface="微软雅黑" panose="020B0503020204020204" pitchFamily="34" charset="-122"/>
                <a:ea typeface="微软雅黑" panose="020B0503020204020204" pitchFamily="34" charset="-122"/>
              </a:endParaRPr>
            </a:p>
          </p:txBody>
        </p:sp>
        <p:sp>
          <p:nvSpPr>
            <p:cNvPr id="14" name="矩形 1"/>
            <p:cNvSpPr>
              <a:spLocks noChangeArrowheads="1"/>
            </p:cNvSpPr>
            <p:nvPr/>
          </p:nvSpPr>
          <p:spPr bwMode="auto">
            <a:xfrm>
              <a:off x="3725227" y="3278266"/>
              <a:ext cx="1269422" cy="307777"/>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a:spAutoFit/>
            </a:bodyPr>
            <a:lstStyle/>
            <a:p>
              <a:pPr algn="ctr" fontAlgn="base">
                <a:spcBef>
                  <a:spcPct val="0"/>
                </a:spcBef>
                <a:spcAft>
                  <a:spcPct val="0"/>
                </a:spcAft>
              </a:pPr>
              <a:r>
                <a:rPr lang="zh-CN" altLang="en-US" sz="1400" b="1" dirty="0" smtClean="0">
                  <a:solidFill>
                    <a:schemeClr val="bg1"/>
                  </a:solidFill>
                  <a:latin typeface="微软雅黑" panose="020B0503020204020204" pitchFamily="34" charset="-122"/>
                  <a:ea typeface="微软雅黑" panose="020B0503020204020204" pitchFamily="34" charset="-122"/>
                </a:rPr>
                <a:t>添加</a:t>
              </a:r>
              <a:r>
                <a:rPr lang="zh-CN" altLang="en-US" sz="1400" b="1" dirty="0">
                  <a:solidFill>
                    <a:schemeClr val="bg1"/>
                  </a:solidFill>
                  <a:latin typeface="微软雅黑" panose="020B0503020204020204" pitchFamily="34" charset="-122"/>
                  <a:ea typeface="微软雅黑" panose="020B0503020204020204" pitchFamily="34" charset="-122"/>
                </a:rPr>
                <a:t>标题</a:t>
              </a:r>
              <a:endParaRPr lang="zh-CN" altLang="en-US" sz="1400" b="1" dirty="0">
                <a:solidFill>
                  <a:schemeClr val="bg1"/>
                </a:solidFill>
                <a:latin typeface="微软雅黑" panose="020B0503020204020204" pitchFamily="34" charset="-122"/>
                <a:ea typeface="微软雅黑" panose="020B0503020204020204" pitchFamily="34" charset="-122"/>
              </a:endParaRPr>
            </a:p>
          </p:txBody>
        </p:sp>
      </p:grpSp>
      <p:grpSp>
        <p:nvGrpSpPr>
          <p:cNvPr id="15" name="组合 14"/>
          <p:cNvGrpSpPr/>
          <p:nvPr/>
        </p:nvGrpSpPr>
        <p:grpSpPr>
          <a:xfrm>
            <a:off x="3834289" y="1670740"/>
            <a:ext cx="1008837" cy="1011767"/>
            <a:chOff x="3834289" y="1958772"/>
            <a:chExt cx="1008837" cy="1011767"/>
          </a:xfrm>
          <a:solidFill>
            <a:srgbClr val="000000"/>
          </a:solidFill>
        </p:grpSpPr>
        <p:sp>
          <p:nvSpPr>
            <p:cNvPr id="16" name="Freeform 7"/>
            <p:cNvSpPr/>
            <p:nvPr/>
          </p:nvSpPr>
          <p:spPr bwMode="auto">
            <a:xfrm>
              <a:off x="3834289" y="1958772"/>
              <a:ext cx="1003300" cy="1011767"/>
            </a:xfrm>
            <a:custGeom>
              <a:avLst/>
              <a:gdLst>
                <a:gd name="T0" fmla="*/ 474 w 474"/>
                <a:gd name="T1" fmla="*/ 478 h 478"/>
                <a:gd name="T2" fmla="*/ 237 w 474"/>
                <a:gd name="T3" fmla="*/ 0 h 478"/>
                <a:gd name="T4" fmla="*/ 0 w 474"/>
                <a:gd name="T5" fmla="*/ 478 h 478"/>
                <a:gd name="T6" fmla="*/ 474 w 474"/>
                <a:gd name="T7" fmla="*/ 478 h 478"/>
              </a:gdLst>
              <a:ahLst/>
              <a:cxnLst>
                <a:cxn ang="0">
                  <a:pos x="T0" y="T1"/>
                </a:cxn>
                <a:cxn ang="0">
                  <a:pos x="T2" y="T3"/>
                </a:cxn>
                <a:cxn ang="0">
                  <a:pos x="T4" y="T5"/>
                </a:cxn>
                <a:cxn ang="0">
                  <a:pos x="T6" y="T7"/>
                </a:cxn>
              </a:cxnLst>
              <a:rect l="0" t="0" r="r" b="b"/>
              <a:pathLst>
                <a:path w="474" h="478">
                  <a:moveTo>
                    <a:pt x="474" y="478"/>
                  </a:moveTo>
                  <a:lnTo>
                    <a:pt x="237" y="0"/>
                  </a:lnTo>
                  <a:lnTo>
                    <a:pt x="0" y="478"/>
                  </a:lnTo>
                  <a:lnTo>
                    <a:pt x="474" y="478"/>
                  </a:lnTo>
                  <a:close/>
                </a:path>
              </a:pathLst>
            </a:custGeom>
            <a:solidFill>
              <a:schemeClr val="accent1"/>
            </a:solidFill>
            <a:ln>
              <a:noFill/>
            </a:ln>
          </p:spPr>
          <p:txBody>
            <a:bodyPr vert="horz" wrap="square" lIns="121920" tIns="60960" rIns="121920" bIns="60960" numCol="1" anchor="t" anchorCtr="0" compatLnSpc="1"/>
            <a:lstStyle/>
            <a:p>
              <a:pPr fontAlgn="base">
                <a:spcBef>
                  <a:spcPct val="0"/>
                </a:spcBef>
                <a:spcAft>
                  <a:spcPct val="0"/>
                </a:spcAft>
              </a:pPr>
              <a:endParaRPr lang="zh-CN" altLang="en-US" sz="2400" b="1">
                <a:solidFill>
                  <a:srgbClr val="680701"/>
                </a:solidFill>
                <a:latin typeface="微软雅黑" panose="020B0503020204020204" pitchFamily="34" charset="-122"/>
                <a:ea typeface="微软雅黑" panose="020B0503020204020204" pitchFamily="34" charset="-122"/>
              </a:endParaRPr>
            </a:p>
          </p:txBody>
        </p:sp>
        <p:sp>
          <p:nvSpPr>
            <p:cNvPr id="17" name="矩形 1"/>
            <p:cNvSpPr>
              <a:spLocks noChangeArrowheads="1"/>
            </p:cNvSpPr>
            <p:nvPr/>
          </p:nvSpPr>
          <p:spPr bwMode="auto">
            <a:xfrm>
              <a:off x="3876750" y="2652542"/>
              <a:ext cx="966376" cy="307777"/>
            </a:xfrm>
            <a:prstGeom prst="rect">
              <a:avLst/>
            </a:prstGeom>
            <a:noFill/>
            <a:ln>
              <a:noFill/>
            </a:ln>
            <a:extLst>
              <a:ext uri="{91240B29-F687-4F45-9708-019B960494DF}">
                <a14:hiddenLine xmlns:a14="http://schemas.microsoft.com/office/drawing/2010/main" w="9525">
                  <a:solidFill>
                    <a:srgbClr val="000000"/>
                  </a:solidFill>
                  <a:miter lim="800000"/>
                  <a:headEnd/>
                  <a:tailEnd/>
                </a14:hiddenLine>
              </a:ext>
            </a:extLst>
          </p:spPr>
          <p:txBody>
            <a:bodyPr wrap="square">
              <a:spAutoFit/>
            </a:bodyPr>
            <a:lstStyle/>
            <a:p>
              <a:pPr algn="ctr" fontAlgn="base">
                <a:spcBef>
                  <a:spcPct val="0"/>
                </a:spcBef>
                <a:spcAft>
                  <a:spcPct val="0"/>
                </a:spcAft>
              </a:pPr>
              <a:r>
                <a:rPr lang="zh-CN" altLang="en-US" sz="1400" b="1" dirty="0" smtClean="0">
                  <a:solidFill>
                    <a:schemeClr val="bg1"/>
                  </a:solidFill>
                  <a:latin typeface="微软雅黑" panose="020B0503020204020204" pitchFamily="34" charset="-122"/>
                  <a:ea typeface="微软雅黑" panose="020B0503020204020204" pitchFamily="34" charset="-122"/>
                </a:rPr>
                <a:t>添加</a:t>
              </a:r>
              <a:r>
                <a:rPr lang="zh-CN" altLang="en-US" sz="1400" b="1" dirty="0">
                  <a:solidFill>
                    <a:schemeClr val="bg1"/>
                  </a:solidFill>
                  <a:latin typeface="微软雅黑" panose="020B0503020204020204" pitchFamily="34" charset="-122"/>
                  <a:ea typeface="微软雅黑" panose="020B0503020204020204" pitchFamily="34" charset="-122"/>
                </a:rPr>
                <a:t>标题</a:t>
              </a:r>
              <a:endParaRPr lang="zh-CN" altLang="en-US" sz="1400" b="1" dirty="0">
                <a:solidFill>
                  <a:schemeClr val="bg1"/>
                </a:solidFill>
                <a:latin typeface="微软雅黑" panose="020B0503020204020204" pitchFamily="34" charset="-122"/>
                <a:ea typeface="微软雅黑" panose="020B0503020204020204" pitchFamily="34" charset="-122"/>
              </a:endParaRPr>
            </a:p>
          </p:txBody>
        </p:sp>
      </p:grpSp>
      <p:sp>
        <p:nvSpPr>
          <p:cNvPr id="18" name="TextBox 174"/>
          <p:cNvSpPr txBox="1"/>
          <p:nvPr/>
        </p:nvSpPr>
        <p:spPr>
          <a:xfrm>
            <a:off x="6685381" y="2049601"/>
            <a:ext cx="4162353" cy="1323439"/>
          </a:xfrm>
          <a:prstGeom prst="rect">
            <a:avLst/>
          </a:prstGeom>
          <a:noFill/>
        </p:spPr>
        <p:txBody>
          <a:bodyPr wrap="square" rtlCol="0">
            <a:spAutoFit/>
          </a:bodyPr>
          <a:lstStyle/>
          <a:p>
            <a:pPr algn="just"/>
            <a:r>
              <a:rPr lang="zh-CN" altLang="en-US" sz="1600" dirty="0">
                <a:solidFill>
                  <a:schemeClr val="tx1">
                    <a:lumMod val="75000"/>
                    <a:lumOff val="25000"/>
                  </a:schemeClr>
                </a:solidFill>
                <a:latin typeface="微软雅黑" panose="020B0503020204020204" pitchFamily="34" charset="-122"/>
                <a:ea typeface="微软雅黑" panose="020B0503020204020204" pitchFamily="34" charset="-122"/>
              </a:rPr>
              <a:t>点击输入简要文字内容，文字内容需概括精炼，不用多余的文字修饰，言简意赅的说明分项内容。点击输入简要文字内容，文字内容需概括精炼，不用多余的文字修饰，言简意赅的说明分项内容。</a:t>
            </a:r>
            <a:endParaRPr lang="en-US" altLang="zh-CN" sz="16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19" name="TextBox 175"/>
          <p:cNvSpPr txBox="1"/>
          <p:nvPr/>
        </p:nvSpPr>
        <p:spPr>
          <a:xfrm>
            <a:off x="6671270" y="1676786"/>
            <a:ext cx="3231373" cy="400110"/>
          </a:xfrm>
          <a:prstGeom prst="rect">
            <a:avLst/>
          </a:prstGeom>
          <a:noFill/>
        </p:spPr>
        <p:txBody>
          <a:bodyPr wrap="square" rtlCol="0">
            <a:spAutoFit/>
          </a:bodyPr>
          <a:lstStyle/>
          <a:p>
            <a:pPr fontAlgn="base">
              <a:spcBef>
                <a:spcPct val="0"/>
              </a:spcBef>
              <a:spcAft>
                <a:spcPct val="0"/>
              </a:spcAft>
            </a:pPr>
            <a:r>
              <a:rPr lang="zh-CN" altLang="en-US" sz="2000" b="1" dirty="0">
                <a:solidFill>
                  <a:schemeClr val="tx1">
                    <a:lumMod val="75000"/>
                    <a:lumOff val="25000"/>
                  </a:schemeClr>
                </a:solidFill>
                <a:latin typeface="微软雅黑" panose="020B0503020204020204" pitchFamily="34" charset="-122"/>
                <a:ea typeface="微软雅黑" panose="020B0503020204020204" pitchFamily="34" charset="-122"/>
              </a:rPr>
              <a:t>单击此处添加标题</a:t>
            </a:r>
            <a:endParaRPr lang="zh-CN" altLang="en-US" sz="2000" b="1"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20" name="TextBox 174"/>
          <p:cNvSpPr txBox="1"/>
          <p:nvPr/>
        </p:nvSpPr>
        <p:spPr>
          <a:xfrm>
            <a:off x="6685381" y="4410611"/>
            <a:ext cx="4162353" cy="1323439"/>
          </a:xfrm>
          <a:prstGeom prst="rect">
            <a:avLst/>
          </a:prstGeom>
          <a:noFill/>
        </p:spPr>
        <p:txBody>
          <a:bodyPr wrap="square" rtlCol="0">
            <a:spAutoFit/>
          </a:bodyPr>
          <a:lstStyle/>
          <a:p>
            <a:pPr algn="just"/>
            <a:r>
              <a:rPr lang="zh-CN" altLang="en-US" sz="1600" dirty="0">
                <a:solidFill>
                  <a:schemeClr val="tx1">
                    <a:lumMod val="75000"/>
                    <a:lumOff val="25000"/>
                  </a:schemeClr>
                </a:solidFill>
                <a:latin typeface="微软雅黑" panose="020B0503020204020204" pitchFamily="34" charset="-122"/>
                <a:ea typeface="微软雅黑" panose="020B0503020204020204" pitchFamily="34" charset="-122"/>
              </a:rPr>
              <a:t>点击输入简要文字内容，文字内容需概括精炼，不用多余的文字修饰，言简意赅的说明分项内容。点击输入简要文字内容，文字内容需概括精炼，不用多余的文字修饰，言简意赅的说明分项内容。</a:t>
            </a:r>
            <a:endParaRPr lang="en-US" altLang="zh-CN" sz="16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21" name="TextBox 175"/>
          <p:cNvSpPr txBox="1"/>
          <p:nvPr/>
        </p:nvSpPr>
        <p:spPr>
          <a:xfrm>
            <a:off x="6671270" y="4037796"/>
            <a:ext cx="3231373" cy="400110"/>
          </a:xfrm>
          <a:prstGeom prst="rect">
            <a:avLst/>
          </a:prstGeom>
          <a:noFill/>
        </p:spPr>
        <p:txBody>
          <a:bodyPr wrap="square" rtlCol="0">
            <a:spAutoFit/>
          </a:bodyPr>
          <a:lstStyle/>
          <a:p>
            <a:pPr fontAlgn="base">
              <a:spcBef>
                <a:spcPct val="0"/>
              </a:spcBef>
              <a:spcAft>
                <a:spcPct val="0"/>
              </a:spcAft>
            </a:pPr>
            <a:r>
              <a:rPr lang="zh-CN" altLang="en-US" sz="2000" b="1" dirty="0">
                <a:solidFill>
                  <a:schemeClr val="tx1">
                    <a:lumMod val="75000"/>
                    <a:lumOff val="25000"/>
                  </a:schemeClr>
                </a:solidFill>
                <a:latin typeface="微软雅黑" panose="020B0503020204020204" pitchFamily="34" charset="-122"/>
                <a:ea typeface="微软雅黑" panose="020B0503020204020204" pitchFamily="34" charset="-122"/>
              </a:rPr>
              <a:t>单击此处添加标题</a:t>
            </a:r>
            <a:endParaRPr lang="zh-CN" altLang="en-US" sz="2000" b="1"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Tree>
  </p:cSld>
  <p:clrMapOvr>
    <a:masterClrMapping/>
  </p:clrMapOvr>
  <p:transition spd="slow" advClick="0" advTm="0">
    <p:wipe/>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42" presetClass="entr" presetSubtype="0" fill="hold" nodeType="afterEffect">
                                  <p:stCondLst>
                                    <p:cond delay="0"/>
                                  </p:stCondLst>
                                  <p:childTnLst>
                                    <p:set>
                                      <p:cBhvr>
                                        <p:cTn id="6" dur="1" fill="hold">
                                          <p:stCondLst>
                                            <p:cond delay="0"/>
                                          </p:stCondLst>
                                        </p:cTn>
                                        <p:tgtEl>
                                          <p:spTgt spid="2"/>
                                        </p:tgtEl>
                                        <p:attrNameLst>
                                          <p:attrName>style.visibility</p:attrName>
                                        </p:attrNameLst>
                                      </p:cBhvr>
                                      <p:to>
                                        <p:strVal val="visible"/>
                                      </p:to>
                                    </p:set>
                                    <p:animEffect transition="in" filter="fade">
                                      <p:cBhvr>
                                        <p:cTn id="7" dur="300"/>
                                        <p:tgtEl>
                                          <p:spTgt spid="2"/>
                                        </p:tgtEl>
                                      </p:cBhvr>
                                    </p:animEffect>
                                    <p:anim calcmode="lin" valueType="num">
                                      <p:cBhvr>
                                        <p:cTn id="8" dur="300" fill="hold"/>
                                        <p:tgtEl>
                                          <p:spTgt spid="2"/>
                                        </p:tgtEl>
                                        <p:attrNameLst>
                                          <p:attrName>ppt_x</p:attrName>
                                        </p:attrNameLst>
                                      </p:cBhvr>
                                      <p:tavLst>
                                        <p:tav tm="0">
                                          <p:val>
                                            <p:strVal val="#ppt_x"/>
                                          </p:val>
                                        </p:tav>
                                        <p:tav tm="100000">
                                          <p:val>
                                            <p:strVal val="#ppt_x"/>
                                          </p:val>
                                        </p:tav>
                                      </p:tavLst>
                                    </p:anim>
                                    <p:anim calcmode="lin" valueType="num">
                                      <p:cBhvr>
                                        <p:cTn id="9" dur="300" fill="hold"/>
                                        <p:tgtEl>
                                          <p:spTgt spid="2"/>
                                        </p:tgtEl>
                                        <p:attrNameLst>
                                          <p:attrName>ppt_y</p:attrName>
                                        </p:attrNameLst>
                                      </p:cBhvr>
                                      <p:tavLst>
                                        <p:tav tm="0">
                                          <p:val>
                                            <p:strVal val="#ppt_y+.1"/>
                                          </p:val>
                                        </p:tav>
                                        <p:tav tm="100000">
                                          <p:val>
                                            <p:strVal val="#ppt_y"/>
                                          </p:val>
                                        </p:tav>
                                      </p:tavLst>
                                    </p:anim>
                                  </p:childTnLst>
                                </p:cTn>
                              </p:par>
                            </p:childTnLst>
                          </p:cTn>
                        </p:par>
                        <p:par>
                          <p:cTn id="10" fill="hold">
                            <p:stCondLst>
                              <p:cond delay="500"/>
                            </p:stCondLst>
                            <p:childTnLst>
                              <p:par>
                                <p:cTn id="11" presetID="42" presetClass="entr" presetSubtype="0" fill="hold" nodeType="afterEffect">
                                  <p:stCondLst>
                                    <p:cond delay="0"/>
                                  </p:stCondLst>
                                  <p:childTnLst>
                                    <p:set>
                                      <p:cBhvr>
                                        <p:cTn id="12" dur="1" fill="hold">
                                          <p:stCondLst>
                                            <p:cond delay="0"/>
                                          </p:stCondLst>
                                        </p:cTn>
                                        <p:tgtEl>
                                          <p:spTgt spid="6"/>
                                        </p:tgtEl>
                                        <p:attrNameLst>
                                          <p:attrName>style.visibility</p:attrName>
                                        </p:attrNameLst>
                                      </p:cBhvr>
                                      <p:to>
                                        <p:strVal val="visible"/>
                                      </p:to>
                                    </p:set>
                                    <p:animEffect transition="in" filter="fade">
                                      <p:cBhvr>
                                        <p:cTn id="13" dur="300"/>
                                        <p:tgtEl>
                                          <p:spTgt spid="6"/>
                                        </p:tgtEl>
                                      </p:cBhvr>
                                    </p:animEffect>
                                    <p:anim calcmode="lin" valueType="num">
                                      <p:cBhvr>
                                        <p:cTn id="14" dur="300" fill="hold"/>
                                        <p:tgtEl>
                                          <p:spTgt spid="6"/>
                                        </p:tgtEl>
                                        <p:attrNameLst>
                                          <p:attrName>ppt_x</p:attrName>
                                        </p:attrNameLst>
                                      </p:cBhvr>
                                      <p:tavLst>
                                        <p:tav tm="0">
                                          <p:val>
                                            <p:strVal val="#ppt_x"/>
                                          </p:val>
                                        </p:tav>
                                        <p:tav tm="100000">
                                          <p:val>
                                            <p:strVal val="#ppt_x"/>
                                          </p:val>
                                        </p:tav>
                                      </p:tavLst>
                                    </p:anim>
                                    <p:anim calcmode="lin" valueType="num">
                                      <p:cBhvr>
                                        <p:cTn id="15" dur="300" fill="hold"/>
                                        <p:tgtEl>
                                          <p:spTgt spid="6"/>
                                        </p:tgtEl>
                                        <p:attrNameLst>
                                          <p:attrName>ppt_y</p:attrName>
                                        </p:attrNameLst>
                                      </p:cBhvr>
                                      <p:tavLst>
                                        <p:tav tm="0">
                                          <p:val>
                                            <p:strVal val="#ppt_y+.1"/>
                                          </p:val>
                                        </p:tav>
                                        <p:tav tm="100000">
                                          <p:val>
                                            <p:strVal val="#ppt_y"/>
                                          </p:val>
                                        </p:tav>
                                      </p:tavLst>
                                    </p:anim>
                                  </p:childTnLst>
                                </p:cTn>
                              </p:par>
                            </p:childTnLst>
                          </p:cTn>
                        </p:par>
                        <p:par>
                          <p:cTn id="16" fill="hold">
                            <p:stCondLst>
                              <p:cond delay="1000"/>
                            </p:stCondLst>
                            <p:childTnLst>
                              <p:par>
                                <p:cTn id="17" presetID="42" presetClass="entr" presetSubtype="0" fill="hold" nodeType="afterEffect">
                                  <p:stCondLst>
                                    <p:cond delay="0"/>
                                  </p:stCondLst>
                                  <p:childTnLst>
                                    <p:set>
                                      <p:cBhvr>
                                        <p:cTn id="18" dur="1" fill="hold">
                                          <p:stCondLst>
                                            <p:cond delay="0"/>
                                          </p:stCondLst>
                                        </p:cTn>
                                        <p:tgtEl>
                                          <p:spTgt spid="9"/>
                                        </p:tgtEl>
                                        <p:attrNameLst>
                                          <p:attrName>style.visibility</p:attrName>
                                        </p:attrNameLst>
                                      </p:cBhvr>
                                      <p:to>
                                        <p:strVal val="visible"/>
                                      </p:to>
                                    </p:set>
                                    <p:animEffect transition="in" filter="fade">
                                      <p:cBhvr>
                                        <p:cTn id="19" dur="300"/>
                                        <p:tgtEl>
                                          <p:spTgt spid="9"/>
                                        </p:tgtEl>
                                      </p:cBhvr>
                                    </p:animEffect>
                                    <p:anim calcmode="lin" valueType="num">
                                      <p:cBhvr>
                                        <p:cTn id="20" dur="300" fill="hold"/>
                                        <p:tgtEl>
                                          <p:spTgt spid="9"/>
                                        </p:tgtEl>
                                        <p:attrNameLst>
                                          <p:attrName>ppt_x</p:attrName>
                                        </p:attrNameLst>
                                      </p:cBhvr>
                                      <p:tavLst>
                                        <p:tav tm="0">
                                          <p:val>
                                            <p:strVal val="#ppt_x"/>
                                          </p:val>
                                        </p:tav>
                                        <p:tav tm="100000">
                                          <p:val>
                                            <p:strVal val="#ppt_x"/>
                                          </p:val>
                                        </p:tav>
                                      </p:tavLst>
                                    </p:anim>
                                    <p:anim calcmode="lin" valueType="num">
                                      <p:cBhvr>
                                        <p:cTn id="21" dur="300" fill="hold"/>
                                        <p:tgtEl>
                                          <p:spTgt spid="9"/>
                                        </p:tgtEl>
                                        <p:attrNameLst>
                                          <p:attrName>ppt_y</p:attrName>
                                        </p:attrNameLst>
                                      </p:cBhvr>
                                      <p:tavLst>
                                        <p:tav tm="0">
                                          <p:val>
                                            <p:strVal val="#ppt_y+.1"/>
                                          </p:val>
                                        </p:tav>
                                        <p:tav tm="100000">
                                          <p:val>
                                            <p:strVal val="#ppt_y"/>
                                          </p:val>
                                        </p:tav>
                                      </p:tavLst>
                                    </p:anim>
                                  </p:childTnLst>
                                </p:cTn>
                              </p:par>
                            </p:childTnLst>
                          </p:cTn>
                        </p:par>
                        <p:par>
                          <p:cTn id="22" fill="hold">
                            <p:stCondLst>
                              <p:cond delay="1500"/>
                            </p:stCondLst>
                            <p:childTnLst>
                              <p:par>
                                <p:cTn id="23" presetID="42" presetClass="entr" presetSubtype="0" fill="hold" nodeType="afterEffect">
                                  <p:stCondLst>
                                    <p:cond delay="0"/>
                                  </p:stCondLst>
                                  <p:childTnLst>
                                    <p:set>
                                      <p:cBhvr>
                                        <p:cTn id="24" dur="1" fill="hold">
                                          <p:stCondLst>
                                            <p:cond delay="0"/>
                                          </p:stCondLst>
                                        </p:cTn>
                                        <p:tgtEl>
                                          <p:spTgt spid="12"/>
                                        </p:tgtEl>
                                        <p:attrNameLst>
                                          <p:attrName>style.visibility</p:attrName>
                                        </p:attrNameLst>
                                      </p:cBhvr>
                                      <p:to>
                                        <p:strVal val="visible"/>
                                      </p:to>
                                    </p:set>
                                    <p:animEffect transition="in" filter="fade">
                                      <p:cBhvr>
                                        <p:cTn id="25" dur="300"/>
                                        <p:tgtEl>
                                          <p:spTgt spid="12"/>
                                        </p:tgtEl>
                                      </p:cBhvr>
                                    </p:animEffect>
                                    <p:anim calcmode="lin" valueType="num">
                                      <p:cBhvr>
                                        <p:cTn id="26" dur="300" fill="hold"/>
                                        <p:tgtEl>
                                          <p:spTgt spid="12"/>
                                        </p:tgtEl>
                                        <p:attrNameLst>
                                          <p:attrName>ppt_x</p:attrName>
                                        </p:attrNameLst>
                                      </p:cBhvr>
                                      <p:tavLst>
                                        <p:tav tm="0">
                                          <p:val>
                                            <p:strVal val="#ppt_x"/>
                                          </p:val>
                                        </p:tav>
                                        <p:tav tm="100000">
                                          <p:val>
                                            <p:strVal val="#ppt_x"/>
                                          </p:val>
                                        </p:tav>
                                      </p:tavLst>
                                    </p:anim>
                                    <p:anim calcmode="lin" valueType="num">
                                      <p:cBhvr>
                                        <p:cTn id="27" dur="300" fill="hold"/>
                                        <p:tgtEl>
                                          <p:spTgt spid="12"/>
                                        </p:tgtEl>
                                        <p:attrNameLst>
                                          <p:attrName>ppt_y</p:attrName>
                                        </p:attrNameLst>
                                      </p:cBhvr>
                                      <p:tavLst>
                                        <p:tav tm="0">
                                          <p:val>
                                            <p:strVal val="#ppt_y+.1"/>
                                          </p:val>
                                        </p:tav>
                                        <p:tav tm="100000">
                                          <p:val>
                                            <p:strVal val="#ppt_y"/>
                                          </p:val>
                                        </p:tav>
                                      </p:tavLst>
                                    </p:anim>
                                  </p:childTnLst>
                                </p:cTn>
                              </p:par>
                            </p:childTnLst>
                          </p:cTn>
                        </p:par>
                        <p:par>
                          <p:cTn id="28" fill="hold">
                            <p:stCondLst>
                              <p:cond delay="2000"/>
                            </p:stCondLst>
                            <p:childTnLst>
                              <p:par>
                                <p:cTn id="29" presetID="42" presetClass="entr" presetSubtype="0" fill="hold" nodeType="afterEffect">
                                  <p:stCondLst>
                                    <p:cond delay="0"/>
                                  </p:stCondLst>
                                  <p:childTnLst>
                                    <p:set>
                                      <p:cBhvr>
                                        <p:cTn id="30" dur="1" fill="hold">
                                          <p:stCondLst>
                                            <p:cond delay="0"/>
                                          </p:stCondLst>
                                        </p:cTn>
                                        <p:tgtEl>
                                          <p:spTgt spid="15"/>
                                        </p:tgtEl>
                                        <p:attrNameLst>
                                          <p:attrName>style.visibility</p:attrName>
                                        </p:attrNameLst>
                                      </p:cBhvr>
                                      <p:to>
                                        <p:strVal val="visible"/>
                                      </p:to>
                                    </p:set>
                                    <p:animEffect transition="in" filter="fade">
                                      <p:cBhvr>
                                        <p:cTn id="31" dur="300"/>
                                        <p:tgtEl>
                                          <p:spTgt spid="15"/>
                                        </p:tgtEl>
                                      </p:cBhvr>
                                    </p:animEffect>
                                    <p:anim calcmode="lin" valueType="num">
                                      <p:cBhvr>
                                        <p:cTn id="32" dur="300" fill="hold"/>
                                        <p:tgtEl>
                                          <p:spTgt spid="15"/>
                                        </p:tgtEl>
                                        <p:attrNameLst>
                                          <p:attrName>ppt_x</p:attrName>
                                        </p:attrNameLst>
                                      </p:cBhvr>
                                      <p:tavLst>
                                        <p:tav tm="0">
                                          <p:val>
                                            <p:strVal val="#ppt_x"/>
                                          </p:val>
                                        </p:tav>
                                        <p:tav tm="100000">
                                          <p:val>
                                            <p:strVal val="#ppt_x"/>
                                          </p:val>
                                        </p:tav>
                                      </p:tavLst>
                                    </p:anim>
                                    <p:anim calcmode="lin" valueType="num">
                                      <p:cBhvr>
                                        <p:cTn id="33" dur="300" fill="hold"/>
                                        <p:tgtEl>
                                          <p:spTgt spid="15"/>
                                        </p:tgtEl>
                                        <p:attrNameLst>
                                          <p:attrName>ppt_y</p:attrName>
                                        </p:attrNameLst>
                                      </p:cBhvr>
                                      <p:tavLst>
                                        <p:tav tm="0">
                                          <p:val>
                                            <p:strVal val="#ppt_y+.1"/>
                                          </p:val>
                                        </p:tav>
                                        <p:tav tm="100000">
                                          <p:val>
                                            <p:strVal val="#ppt_y"/>
                                          </p:val>
                                        </p:tav>
                                      </p:tavLst>
                                    </p:anim>
                                  </p:childTnLst>
                                </p:cTn>
                              </p:par>
                            </p:childTnLst>
                          </p:cTn>
                        </p:par>
                        <p:par>
                          <p:cTn id="34" fill="hold">
                            <p:stCondLst>
                              <p:cond delay="2500"/>
                            </p:stCondLst>
                            <p:childTnLst>
                              <p:par>
                                <p:cTn id="35" presetID="10" presetClass="entr" presetSubtype="0" fill="hold" nodeType="afterEffect">
                                  <p:stCondLst>
                                    <p:cond delay="0"/>
                                  </p:stCondLst>
                                  <p:childTnLst>
                                    <p:set>
                                      <p:cBhvr>
                                        <p:cTn id="36" dur="1" fill="hold">
                                          <p:stCondLst>
                                            <p:cond delay="0"/>
                                          </p:stCondLst>
                                        </p:cTn>
                                        <p:tgtEl>
                                          <p:spTgt spid="5"/>
                                        </p:tgtEl>
                                        <p:attrNameLst>
                                          <p:attrName>style.visibility</p:attrName>
                                        </p:attrNameLst>
                                      </p:cBhvr>
                                      <p:to>
                                        <p:strVal val="visible"/>
                                      </p:to>
                                    </p:set>
                                    <p:animEffect transition="in" filter="fade">
                                      <p:cBhvr>
                                        <p:cTn id="37" dur="500"/>
                                        <p:tgtEl>
                                          <p:spTgt spid="5"/>
                                        </p:tgtEl>
                                      </p:cBhvr>
                                    </p:animEffect>
                                  </p:childTnLst>
                                </p:cTn>
                              </p:par>
                            </p:childTnLst>
                          </p:cTn>
                        </p:par>
                        <p:par>
                          <p:cTn id="38" fill="hold">
                            <p:stCondLst>
                              <p:cond delay="3000"/>
                            </p:stCondLst>
                            <p:childTnLst>
                              <p:par>
                                <p:cTn id="39" presetID="14" presetClass="entr" presetSubtype="10" fill="hold" grpId="0" nodeType="afterEffect">
                                  <p:stCondLst>
                                    <p:cond delay="0"/>
                                  </p:stCondLst>
                                  <p:childTnLst>
                                    <p:set>
                                      <p:cBhvr>
                                        <p:cTn id="40" dur="1" fill="hold">
                                          <p:stCondLst>
                                            <p:cond delay="0"/>
                                          </p:stCondLst>
                                        </p:cTn>
                                        <p:tgtEl>
                                          <p:spTgt spid="19"/>
                                        </p:tgtEl>
                                        <p:attrNameLst>
                                          <p:attrName>style.visibility</p:attrName>
                                        </p:attrNameLst>
                                      </p:cBhvr>
                                      <p:to>
                                        <p:strVal val="visible"/>
                                      </p:to>
                                    </p:set>
                                    <p:animEffect transition="in" filter="randombar(horizontal)">
                                      <p:cBhvr>
                                        <p:cTn id="41" dur="500"/>
                                        <p:tgtEl>
                                          <p:spTgt spid="19"/>
                                        </p:tgtEl>
                                      </p:cBhvr>
                                    </p:animEffect>
                                  </p:childTnLst>
                                </p:cTn>
                              </p:par>
                            </p:childTnLst>
                          </p:cTn>
                        </p:par>
                        <p:par>
                          <p:cTn id="42" fill="hold">
                            <p:stCondLst>
                              <p:cond delay="3500"/>
                            </p:stCondLst>
                            <p:childTnLst>
                              <p:par>
                                <p:cTn id="43" presetID="22" presetClass="entr" presetSubtype="1" fill="hold" grpId="0" nodeType="afterEffect">
                                  <p:stCondLst>
                                    <p:cond delay="0"/>
                                  </p:stCondLst>
                                  <p:childTnLst>
                                    <p:set>
                                      <p:cBhvr>
                                        <p:cTn id="44" dur="1" fill="hold">
                                          <p:stCondLst>
                                            <p:cond delay="0"/>
                                          </p:stCondLst>
                                        </p:cTn>
                                        <p:tgtEl>
                                          <p:spTgt spid="18"/>
                                        </p:tgtEl>
                                        <p:attrNameLst>
                                          <p:attrName>style.visibility</p:attrName>
                                        </p:attrNameLst>
                                      </p:cBhvr>
                                      <p:to>
                                        <p:strVal val="visible"/>
                                      </p:to>
                                    </p:set>
                                    <p:animEffect transition="in" filter="wipe(up)">
                                      <p:cBhvr>
                                        <p:cTn id="45" dur="500"/>
                                        <p:tgtEl>
                                          <p:spTgt spid="18"/>
                                        </p:tgtEl>
                                      </p:cBhvr>
                                    </p:animEffect>
                                  </p:childTnLst>
                                </p:cTn>
                              </p:par>
                            </p:childTnLst>
                          </p:cTn>
                        </p:par>
                        <p:par>
                          <p:cTn id="46" fill="hold">
                            <p:stCondLst>
                              <p:cond delay="4000"/>
                            </p:stCondLst>
                            <p:childTnLst>
                              <p:par>
                                <p:cTn id="47" presetID="14" presetClass="entr" presetSubtype="10" fill="hold" grpId="0" nodeType="afterEffect">
                                  <p:stCondLst>
                                    <p:cond delay="0"/>
                                  </p:stCondLst>
                                  <p:childTnLst>
                                    <p:set>
                                      <p:cBhvr>
                                        <p:cTn id="48" dur="1" fill="hold">
                                          <p:stCondLst>
                                            <p:cond delay="0"/>
                                          </p:stCondLst>
                                        </p:cTn>
                                        <p:tgtEl>
                                          <p:spTgt spid="21"/>
                                        </p:tgtEl>
                                        <p:attrNameLst>
                                          <p:attrName>style.visibility</p:attrName>
                                        </p:attrNameLst>
                                      </p:cBhvr>
                                      <p:to>
                                        <p:strVal val="visible"/>
                                      </p:to>
                                    </p:set>
                                    <p:animEffect transition="in" filter="randombar(horizontal)">
                                      <p:cBhvr>
                                        <p:cTn id="49" dur="500"/>
                                        <p:tgtEl>
                                          <p:spTgt spid="21"/>
                                        </p:tgtEl>
                                      </p:cBhvr>
                                    </p:animEffect>
                                  </p:childTnLst>
                                </p:cTn>
                              </p:par>
                            </p:childTnLst>
                          </p:cTn>
                        </p:par>
                        <p:par>
                          <p:cTn id="50" fill="hold">
                            <p:stCondLst>
                              <p:cond delay="4500"/>
                            </p:stCondLst>
                            <p:childTnLst>
                              <p:par>
                                <p:cTn id="51" presetID="22" presetClass="entr" presetSubtype="1" fill="hold" grpId="0" nodeType="afterEffect">
                                  <p:stCondLst>
                                    <p:cond delay="0"/>
                                  </p:stCondLst>
                                  <p:childTnLst>
                                    <p:set>
                                      <p:cBhvr>
                                        <p:cTn id="52" dur="1" fill="hold">
                                          <p:stCondLst>
                                            <p:cond delay="0"/>
                                          </p:stCondLst>
                                        </p:cTn>
                                        <p:tgtEl>
                                          <p:spTgt spid="20"/>
                                        </p:tgtEl>
                                        <p:attrNameLst>
                                          <p:attrName>style.visibility</p:attrName>
                                        </p:attrNameLst>
                                      </p:cBhvr>
                                      <p:to>
                                        <p:strVal val="visible"/>
                                      </p:to>
                                    </p:set>
                                    <p:animEffect transition="in" filter="wipe(up)">
                                      <p:cBhvr>
                                        <p:cTn id="53" dur="500"/>
                                        <p:tgtEl>
                                          <p:spTgt spid="20"/>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8" grpId="0"/>
      <p:bldP spid="19" grpId="0"/>
      <p:bldP spid="20" grpId="0"/>
      <p:bldP spid="21" grpId="0"/>
    </p:bldLst>
  </p:timing>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4" name="圆角矩形 13"/>
          <p:cNvSpPr/>
          <p:nvPr/>
        </p:nvSpPr>
        <p:spPr>
          <a:xfrm>
            <a:off x="5457006" y="1573726"/>
            <a:ext cx="513261" cy="511504"/>
          </a:xfrm>
          <a:prstGeom prst="roundRect">
            <a:avLst/>
          </a:prstGeom>
          <a:solidFill>
            <a:schemeClr val="accent1"/>
          </a:soli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lIns="121960" tIns="60980" rIns="121960" bIns="60980" anchor="ctr"/>
          <a:lstStyle/>
          <a:p>
            <a:pPr algn="ctr">
              <a:defRPr/>
            </a:pPr>
            <a:r>
              <a:rPr lang="en-US" altLang="zh-CN" sz="3600" dirty="0">
                <a:latin typeface="+mj-lt"/>
                <a:ea typeface="Arial Unicode MS" panose="020B0604020202020204" pitchFamily="34" charset="-122"/>
                <a:cs typeface="Arial Unicode MS" panose="020B0604020202020204" pitchFamily="34" charset="-122"/>
              </a:rPr>
              <a:t>1</a:t>
            </a:r>
            <a:endParaRPr lang="zh-CN" altLang="en-US" sz="3600" dirty="0">
              <a:latin typeface="+mj-lt"/>
              <a:ea typeface="Arial Unicode MS" panose="020B0604020202020204" pitchFamily="34" charset="-122"/>
              <a:cs typeface="Arial Unicode MS" panose="020B0604020202020204" pitchFamily="34" charset="-122"/>
            </a:endParaRPr>
          </a:p>
        </p:txBody>
      </p:sp>
      <p:grpSp>
        <p:nvGrpSpPr>
          <p:cNvPr id="15" name="组合 14"/>
          <p:cNvGrpSpPr/>
          <p:nvPr/>
        </p:nvGrpSpPr>
        <p:grpSpPr>
          <a:xfrm>
            <a:off x="6339097" y="1573726"/>
            <a:ext cx="3744416" cy="511504"/>
            <a:chOff x="6339097" y="1573726"/>
            <a:chExt cx="3744416" cy="511504"/>
          </a:xfrm>
        </p:grpSpPr>
        <p:sp>
          <p:nvSpPr>
            <p:cNvPr id="16" name="圆角矩形 15"/>
            <p:cNvSpPr/>
            <p:nvPr/>
          </p:nvSpPr>
          <p:spPr>
            <a:xfrm>
              <a:off x="6339097" y="1573726"/>
              <a:ext cx="3744416" cy="511504"/>
            </a:xfrm>
            <a:prstGeom prst="roundRect">
              <a:avLst/>
            </a:prstGeom>
            <a:solidFill>
              <a:schemeClr val="accent1"/>
            </a:soli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lIns="121960" tIns="60980" rIns="121960" bIns="60980" anchor="ctr"/>
            <a:lstStyle/>
            <a:p>
              <a:pPr algn="ctr">
                <a:defRPr/>
              </a:pPr>
              <a:endParaRPr lang="zh-CN" altLang="en-US" sz="3600" dirty="0">
                <a:latin typeface="+mj-lt"/>
                <a:ea typeface="Arial Unicode MS" panose="020B0604020202020204" pitchFamily="34" charset="-122"/>
                <a:cs typeface="Arial Unicode MS" panose="020B0604020202020204" pitchFamily="34" charset="-122"/>
              </a:endParaRPr>
            </a:p>
          </p:txBody>
        </p:sp>
        <p:sp>
          <p:nvSpPr>
            <p:cNvPr id="17" name="矩形 16"/>
            <p:cNvSpPr/>
            <p:nvPr/>
          </p:nvSpPr>
          <p:spPr>
            <a:xfrm>
              <a:off x="6723350" y="1614014"/>
              <a:ext cx="2653074" cy="430928"/>
            </a:xfrm>
            <a:prstGeom prst="rect">
              <a:avLst/>
            </a:prstGeom>
          </p:spPr>
          <p:txBody>
            <a:bodyPr wrap="square" lIns="121960" tIns="60980" rIns="121960" bIns="60980">
              <a:spAutoFit/>
            </a:bodyPr>
            <a:lstStyle/>
            <a:p>
              <a:pPr>
                <a:defRPr/>
              </a:pPr>
              <a:r>
                <a:rPr lang="zh-CN" altLang="en-US" sz="2000" b="1" kern="100" dirty="0" smtClean="0">
                  <a:solidFill>
                    <a:schemeClr val="bg1"/>
                  </a:solidFill>
                  <a:latin typeface="微软雅黑" panose="020B0503020204020204" pitchFamily="34" charset="-122"/>
                  <a:ea typeface="微软雅黑" panose="020B0503020204020204" pitchFamily="34" charset="-122"/>
                  <a:cs typeface="Times New Roman" panose="02020603050405020304" pitchFamily="18" charset="0"/>
                </a:rPr>
                <a:t>年度工作概述</a:t>
              </a:r>
              <a:endParaRPr lang="zh-CN" altLang="zh-CN" sz="2000" b="1" kern="100" dirty="0">
                <a:solidFill>
                  <a:schemeClr val="bg1"/>
                </a:solidFill>
                <a:latin typeface="微软雅黑" panose="020B0503020204020204" pitchFamily="34" charset="-122"/>
                <a:ea typeface="微软雅黑" panose="020B0503020204020204" pitchFamily="34" charset="-122"/>
                <a:cs typeface="Times New Roman" panose="02020603050405020304" pitchFamily="18" charset="0"/>
              </a:endParaRPr>
            </a:p>
          </p:txBody>
        </p:sp>
      </p:grpSp>
      <p:sp>
        <p:nvSpPr>
          <p:cNvPr id="18" name="圆角矩形 17"/>
          <p:cNvSpPr/>
          <p:nvPr/>
        </p:nvSpPr>
        <p:spPr>
          <a:xfrm>
            <a:off x="5457006" y="2410178"/>
            <a:ext cx="513261" cy="511504"/>
          </a:xfrm>
          <a:prstGeom prst="roundRect">
            <a:avLst/>
          </a:prstGeom>
          <a:solidFill>
            <a:schemeClr val="accent1"/>
          </a:soli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lIns="121960" tIns="60980" rIns="121960" bIns="60980" anchor="ctr"/>
          <a:lstStyle/>
          <a:p>
            <a:pPr algn="ctr">
              <a:defRPr/>
            </a:pPr>
            <a:r>
              <a:rPr lang="en-US" altLang="zh-CN" sz="3600" dirty="0">
                <a:latin typeface="+mj-lt"/>
                <a:ea typeface="Arial Unicode MS" panose="020B0604020202020204" pitchFamily="34" charset="-122"/>
                <a:cs typeface="Arial Unicode MS" panose="020B0604020202020204" pitchFamily="34" charset="-122"/>
              </a:rPr>
              <a:t>2</a:t>
            </a:r>
            <a:endParaRPr lang="zh-CN" altLang="en-US" sz="3600" dirty="0">
              <a:latin typeface="+mj-lt"/>
              <a:ea typeface="Arial Unicode MS" panose="020B0604020202020204" pitchFamily="34" charset="-122"/>
              <a:cs typeface="Arial Unicode MS" panose="020B0604020202020204" pitchFamily="34" charset="-122"/>
            </a:endParaRPr>
          </a:p>
        </p:txBody>
      </p:sp>
      <p:grpSp>
        <p:nvGrpSpPr>
          <p:cNvPr id="19" name="组合 18"/>
          <p:cNvGrpSpPr/>
          <p:nvPr/>
        </p:nvGrpSpPr>
        <p:grpSpPr>
          <a:xfrm>
            <a:off x="6315199" y="2410178"/>
            <a:ext cx="3744416" cy="511504"/>
            <a:chOff x="6315199" y="2410178"/>
            <a:chExt cx="3744416" cy="511504"/>
          </a:xfrm>
        </p:grpSpPr>
        <p:sp>
          <p:nvSpPr>
            <p:cNvPr id="20" name="圆角矩形 19"/>
            <p:cNvSpPr/>
            <p:nvPr/>
          </p:nvSpPr>
          <p:spPr>
            <a:xfrm>
              <a:off x="6315199" y="2410178"/>
              <a:ext cx="3744416" cy="511504"/>
            </a:xfrm>
            <a:prstGeom prst="roundRect">
              <a:avLst/>
            </a:prstGeom>
            <a:solidFill>
              <a:schemeClr val="accent1"/>
            </a:soli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lIns="121960" tIns="60980" rIns="121960" bIns="60980" anchor="ctr"/>
            <a:lstStyle/>
            <a:p>
              <a:pPr algn="ctr">
                <a:defRPr/>
              </a:pPr>
              <a:endParaRPr lang="zh-CN" altLang="en-US" sz="3600" dirty="0">
                <a:latin typeface="+mj-lt"/>
                <a:ea typeface="Arial Unicode MS" panose="020B0604020202020204" pitchFamily="34" charset="-122"/>
                <a:cs typeface="Arial Unicode MS" panose="020B0604020202020204" pitchFamily="34" charset="-122"/>
              </a:endParaRPr>
            </a:p>
          </p:txBody>
        </p:sp>
        <p:sp>
          <p:nvSpPr>
            <p:cNvPr id="21" name="矩形 20"/>
            <p:cNvSpPr/>
            <p:nvPr/>
          </p:nvSpPr>
          <p:spPr>
            <a:xfrm>
              <a:off x="6747248" y="2450466"/>
              <a:ext cx="2653074" cy="430928"/>
            </a:xfrm>
            <a:prstGeom prst="rect">
              <a:avLst/>
            </a:prstGeom>
          </p:spPr>
          <p:txBody>
            <a:bodyPr wrap="square" lIns="121960" tIns="60980" rIns="121960" bIns="60980">
              <a:spAutoFit/>
            </a:bodyPr>
            <a:lstStyle/>
            <a:p>
              <a:pPr>
                <a:defRPr/>
              </a:pPr>
              <a:r>
                <a:rPr lang="zh-CN" altLang="en-US" sz="2000" b="1" kern="100" dirty="0" smtClean="0">
                  <a:solidFill>
                    <a:schemeClr val="bg1"/>
                  </a:solidFill>
                  <a:latin typeface="微软雅黑" panose="020B0503020204020204" pitchFamily="34" charset="-122"/>
                  <a:ea typeface="微软雅黑" panose="020B0503020204020204" pitchFamily="34" charset="-122"/>
                  <a:cs typeface="Times New Roman" panose="02020603050405020304" pitchFamily="18" charset="0"/>
                </a:rPr>
                <a:t>工作完成情况</a:t>
              </a:r>
              <a:endParaRPr lang="zh-CN" altLang="zh-CN" sz="2000" b="1" kern="100" dirty="0">
                <a:solidFill>
                  <a:schemeClr val="bg1"/>
                </a:solidFill>
                <a:latin typeface="微软雅黑" panose="020B0503020204020204" pitchFamily="34" charset="-122"/>
                <a:ea typeface="微软雅黑" panose="020B0503020204020204" pitchFamily="34" charset="-122"/>
                <a:cs typeface="Times New Roman" panose="02020603050405020304" pitchFamily="18" charset="0"/>
              </a:endParaRPr>
            </a:p>
          </p:txBody>
        </p:sp>
      </p:grpSp>
      <p:sp>
        <p:nvSpPr>
          <p:cNvPr id="22" name="圆角矩形 21"/>
          <p:cNvSpPr/>
          <p:nvPr/>
        </p:nvSpPr>
        <p:spPr>
          <a:xfrm>
            <a:off x="5457006" y="3296031"/>
            <a:ext cx="513261" cy="511504"/>
          </a:xfrm>
          <a:prstGeom prst="roundRect">
            <a:avLst/>
          </a:prstGeom>
          <a:solidFill>
            <a:schemeClr val="accent1"/>
          </a:soli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lIns="121960" tIns="60980" rIns="121960" bIns="60980" anchor="ctr"/>
          <a:lstStyle/>
          <a:p>
            <a:pPr algn="ctr">
              <a:defRPr/>
            </a:pPr>
            <a:r>
              <a:rPr lang="en-US" altLang="zh-CN" sz="3600" dirty="0">
                <a:latin typeface="+mj-lt"/>
                <a:ea typeface="Arial Unicode MS" panose="020B0604020202020204" pitchFamily="34" charset="-122"/>
                <a:cs typeface="Arial Unicode MS" panose="020B0604020202020204" pitchFamily="34" charset="-122"/>
              </a:rPr>
              <a:t>3</a:t>
            </a:r>
            <a:endParaRPr lang="zh-CN" altLang="en-US" sz="3600" dirty="0">
              <a:latin typeface="+mj-lt"/>
              <a:ea typeface="Arial Unicode MS" panose="020B0604020202020204" pitchFamily="34" charset="-122"/>
              <a:cs typeface="Arial Unicode MS" panose="020B0604020202020204" pitchFamily="34" charset="-122"/>
            </a:endParaRPr>
          </a:p>
        </p:txBody>
      </p:sp>
      <p:grpSp>
        <p:nvGrpSpPr>
          <p:cNvPr id="23" name="组合 22"/>
          <p:cNvGrpSpPr/>
          <p:nvPr/>
        </p:nvGrpSpPr>
        <p:grpSpPr>
          <a:xfrm>
            <a:off x="6339097" y="3296031"/>
            <a:ext cx="3744416" cy="511504"/>
            <a:chOff x="6339097" y="3296031"/>
            <a:chExt cx="3744416" cy="511504"/>
          </a:xfrm>
        </p:grpSpPr>
        <p:sp>
          <p:nvSpPr>
            <p:cNvPr id="24" name="圆角矩形 23"/>
            <p:cNvSpPr/>
            <p:nvPr/>
          </p:nvSpPr>
          <p:spPr>
            <a:xfrm>
              <a:off x="6339097" y="3296031"/>
              <a:ext cx="3744416" cy="511504"/>
            </a:xfrm>
            <a:prstGeom prst="roundRect">
              <a:avLst/>
            </a:prstGeom>
            <a:solidFill>
              <a:schemeClr val="accent1"/>
            </a:soli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lIns="121960" tIns="60980" rIns="121960" bIns="60980" anchor="ctr"/>
            <a:lstStyle/>
            <a:p>
              <a:pPr algn="ctr">
                <a:defRPr/>
              </a:pPr>
              <a:endParaRPr lang="zh-CN" altLang="en-US" sz="3600" dirty="0">
                <a:latin typeface="+mj-lt"/>
                <a:ea typeface="Arial Unicode MS" panose="020B0604020202020204" pitchFamily="34" charset="-122"/>
                <a:cs typeface="Arial Unicode MS" panose="020B0604020202020204" pitchFamily="34" charset="-122"/>
              </a:endParaRPr>
            </a:p>
          </p:txBody>
        </p:sp>
        <p:sp>
          <p:nvSpPr>
            <p:cNvPr id="25" name="矩形 24"/>
            <p:cNvSpPr/>
            <p:nvPr/>
          </p:nvSpPr>
          <p:spPr>
            <a:xfrm>
              <a:off x="6723349" y="3336319"/>
              <a:ext cx="2736304" cy="430928"/>
            </a:xfrm>
            <a:prstGeom prst="rect">
              <a:avLst/>
            </a:prstGeom>
          </p:spPr>
          <p:txBody>
            <a:bodyPr wrap="square" lIns="121960" tIns="60980" rIns="121960" bIns="60980">
              <a:spAutoFit/>
            </a:bodyPr>
            <a:lstStyle/>
            <a:p>
              <a:pPr>
                <a:defRPr/>
              </a:pPr>
              <a:r>
                <a:rPr lang="zh-CN" altLang="en-US" sz="2000" b="1" kern="100" dirty="0" smtClean="0">
                  <a:solidFill>
                    <a:schemeClr val="bg1"/>
                  </a:solidFill>
                  <a:latin typeface="微软雅黑" panose="020B0503020204020204" pitchFamily="34" charset="-122"/>
                  <a:ea typeface="微软雅黑" panose="020B0503020204020204" pitchFamily="34" charset="-122"/>
                  <a:cs typeface="Times New Roman" panose="02020603050405020304" pitchFamily="18" charset="0"/>
                </a:rPr>
                <a:t>成功项目展示</a:t>
              </a:r>
              <a:endParaRPr lang="zh-CN" altLang="zh-CN" sz="2000" b="1" kern="100" dirty="0">
                <a:solidFill>
                  <a:schemeClr val="bg1"/>
                </a:solidFill>
                <a:latin typeface="微软雅黑" panose="020B0503020204020204" pitchFamily="34" charset="-122"/>
                <a:ea typeface="微软雅黑" panose="020B0503020204020204" pitchFamily="34" charset="-122"/>
                <a:cs typeface="Times New Roman" panose="02020603050405020304" pitchFamily="18" charset="0"/>
              </a:endParaRPr>
            </a:p>
          </p:txBody>
        </p:sp>
      </p:grpSp>
      <p:sp>
        <p:nvSpPr>
          <p:cNvPr id="26" name="圆角矩形 25"/>
          <p:cNvSpPr/>
          <p:nvPr/>
        </p:nvSpPr>
        <p:spPr>
          <a:xfrm>
            <a:off x="5457006" y="4180903"/>
            <a:ext cx="513261" cy="511504"/>
          </a:xfrm>
          <a:prstGeom prst="roundRect">
            <a:avLst/>
          </a:prstGeom>
          <a:solidFill>
            <a:schemeClr val="accent1"/>
          </a:soli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lIns="121960" tIns="60980" rIns="121960" bIns="60980" anchor="ctr"/>
          <a:lstStyle/>
          <a:p>
            <a:pPr algn="ctr">
              <a:defRPr/>
            </a:pPr>
            <a:r>
              <a:rPr lang="en-US" altLang="zh-CN" sz="3600" dirty="0">
                <a:latin typeface="+mj-lt"/>
                <a:ea typeface="Arial Unicode MS" panose="020B0604020202020204" pitchFamily="34" charset="-122"/>
                <a:cs typeface="Arial Unicode MS" panose="020B0604020202020204" pitchFamily="34" charset="-122"/>
              </a:rPr>
              <a:t>4</a:t>
            </a:r>
            <a:endParaRPr lang="zh-CN" altLang="en-US" sz="3600" dirty="0">
              <a:latin typeface="+mj-lt"/>
              <a:ea typeface="Arial Unicode MS" panose="020B0604020202020204" pitchFamily="34" charset="-122"/>
              <a:cs typeface="Arial Unicode MS" panose="020B0604020202020204" pitchFamily="34" charset="-122"/>
            </a:endParaRPr>
          </a:p>
        </p:txBody>
      </p:sp>
      <p:grpSp>
        <p:nvGrpSpPr>
          <p:cNvPr id="38" name="组合 37"/>
          <p:cNvGrpSpPr/>
          <p:nvPr/>
        </p:nvGrpSpPr>
        <p:grpSpPr>
          <a:xfrm>
            <a:off x="6339097" y="4180903"/>
            <a:ext cx="3744416" cy="511504"/>
            <a:chOff x="6339097" y="4180903"/>
            <a:chExt cx="3744416" cy="511504"/>
          </a:xfrm>
        </p:grpSpPr>
        <p:sp>
          <p:nvSpPr>
            <p:cNvPr id="39" name="圆角矩形 38"/>
            <p:cNvSpPr/>
            <p:nvPr/>
          </p:nvSpPr>
          <p:spPr>
            <a:xfrm>
              <a:off x="6339097" y="4180903"/>
              <a:ext cx="3744416" cy="511504"/>
            </a:xfrm>
            <a:prstGeom prst="roundRect">
              <a:avLst/>
            </a:prstGeom>
            <a:solidFill>
              <a:schemeClr val="accent1"/>
            </a:soli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lIns="121960" tIns="60980" rIns="121960" bIns="60980" anchor="ctr"/>
            <a:lstStyle/>
            <a:p>
              <a:pPr algn="ctr">
                <a:defRPr/>
              </a:pPr>
              <a:endParaRPr lang="zh-CN" altLang="en-US" sz="3600" dirty="0">
                <a:latin typeface="+mj-lt"/>
                <a:ea typeface="Arial Unicode MS" panose="020B0604020202020204" pitchFamily="34" charset="-122"/>
                <a:cs typeface="Arial Unicode MS" panose="020B0604020202020204" pitchFamily="34" charset="-122"/>
              </a:endParaRPr>
            </a:p>
          </p:txBody>
        </p:sp>
        <p:sp>
          <p:nvSpPr>
            <p:cNvPr id="40" name="矩形 39"/>
            <p:cNvSpPr/>
            <p:nvPr/>
          </p:nvSpPr>
          <p:spPr>
            <a:xfrm>
              <a:off x="6723349" y="4221882"/>
              <a:ext cx="2736304" cy="430928"/>
            </a:xfrm>
            <a:prstGeom prst="rect">
              <a:avLst/>
            </a:prstGeom>
          </p:spPr>
          <p:txBody>
            <a:bodyPr wrap="square" lIns="121960" tIns="60980" rIns="121960" bIns="60980">
              <a:spAutoFit/>
            </a:bodyPr>
            <a:lstStyle/>
            <a:p>
              <a:pPr>
                <a:defRPr/>
              </a:pPr>
              <a:r>
                <a:rPr lang="zh-CN" altLang="en-US" sz="2000" b="1" kern="100" dirty="0" smtClean="0">
                  <a:solidFill>
                    <a:schemeClr val="bg1"/>
                  </a:solidFill>
                  <a:latin typeface="微软雅黑" panose="020B0503020204020204" pitchFamily="34" charset="-122"/>
                  <a:ea typeface="微软雅黑" panose="020B0503020204020204" pitchFamily="34" charset="-122"/>
                  <a:cs typeface="Times New Roman" panose="02020603050405020304" pitchFamily="18" charset="0"/>
                </a:rPr>
                <a:t>工作存在不足</a:t>
              </a:r>
              <a:endParaRPr lang="zh-CN" altLang="zh-CN" sz="2000" b="1" kern="100" dirty="0">
                <a:solidFill>
                  <a:schemeClr val="bg1"/>
                </a:solidFill>
                <a:latin typeface="微软雅黑" panose="020B0503020204020204" pitchFamily="34" charset="-122"/>
                <a:ea typeface="微软雅黑" panose="020B0503020204020204" pitchFamily="34" charset="-122"/>
                <a:cs typeface="Times New Roman" panose="02020603050405020304" pitchFamily="18" charset="0"/>
              </a:endParaRPr>
            </a:p>
          </p:txBody>
        </p:sp>
      </p:grpSp>
      <p:sp>
        <p:nvSpPr>
          <p:cNvPr id="41" name="圆角矩形 40"/>
          <p:cNvSpPr/>
          <p:nvPr/>
        </p:nvSpPr>
        <p:spPr>
          <a:xfrm>
            <a:off x="5457136" y="5057483"/>
            <a:ext cx="513261" cy="511504"/>
          </a:xfrm>
          <a:prstGeom prst="roundRect">
            <a:avLst/>
          </a:prstGeom>
          <a:solidFill>
            <a:schemeClr val="accent1"/>
          </a:soli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lIns="121960" tIns="60980" rIns="121960" bIns="60980" anchor="ctr"/>
          <a:lstStyle/>
          <a:p>
            <a:pPr algn="ctr">
              <a:defRPr/>
            </a:pPr>
            <a:r>
              <a:rPr lang="en-US" altLang="zh-CN" sz="3600" dirty="0" smtClean="0">
                <a:latin typeface="+mj-lt"/>
                <a:ea typeface="Arial Unicode MS" panose="020B0604020202020204" pitchFamily="34" charset="-122"/>
                <a:cs typeface="Arial Unicode MS" panose="020B0604020202020204" pitchFamily="34" charset="-122"/>
              </a:rPr>
              <a:t>5</a:t>
            </a:r>
            <a:endParaRPr lang="zh-CN" altLang="en-US" sz="3600" dirty="0">
              <a:latin typeface="+mj-lt"/>
              <a:ea typeface="Arial Unicode MS" panose="020B0604020202020204" pitchFamily="34" charset="-122"/>
              <a:cs typeface="Arial Unicode MS" panose="020B0604020202020204" pitchFamily="34" charset="-122"/>
            </a:endParaRPr>
          </a:p>
        </p:txBody>
      </p:sp>
      <p:grpSp>
        <p:nvGrpSpPr>
          <p:cNvPr id="42" name="组合 41"/>
          <p:cNvGrpSpPr/>
          <p:nvPr/>
        </p:nvGrpSpPr>
        <p:grpSpPr>
          <a:xfrm>
            <a:off x="6339097" y="5057483"/>
            <a:ext cx="3744416" cy="511504"/>
            <a:chOff x="6339097" y="5057483"/>
            <a:chExt cx="3744416" cy="511504"/>
          </a:xfrm>
        </p:grpSpPr>
        <p:sp>
          <p:nvSpPr>
            <p:cNvPr id="43" name="圆角矩形 42"/>
            <p:cNvSpPr/>
            <p:nvPr/>
          </p:nvSpPr>
          <p:spPr>
            <a:xfrm>
              <a:off x="6339097" y="5057483"/>
              <a:ext cx="3744416" cy="511504"/>
            </a:xfrm>
            <a:prstGeom prst="roundRect">
              <a:avLst/>
            </a:prstGeom>
            <a:solidFill>
              <a:schemeClr val="accent1"/>
            </a:soli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lIns="121960" tIns="60980" rIns="121960" bIns="60980" anchor="ctr"/>
            <a:lstStyle/>
            <a:p>
              <a:pPr algn="ctr">
                <a:defRPr/>
              </a:pPr>
              <a:endParaRPr lang="zh-CN" altLang="en-US" sz="3600" dirty="0">
                <a:latin typeface="+mj-lt"/>
                <a:ea typeface="Arial Unicode MS" panose="020B0604020202020204" pitchFamily="34" charset="-122"/>
                <a:cs typeface="Arial Unicode MS" panose="020B0604020202020204" pitchFamily="34" charset="-122"/>
              </a:endParaRPr>
            </a:p>
          </p:txBody>
        </p:sp>
        <p:sp>
          <p:nvSpPr>
            <p:cNvPr id="44" name="矩形 43"/>
            <p:cNvSpPr/>
            <p:nvPr/>
          </p:nvSpPr>
          <p:spPr>
            <a:xfrm>
              <a:off x="6723479" y="5085978"/>
              <a:ext cx="2736174" cy="430928"/>
            </a:xfrm>
            <a:prstGeom prst="rect">
              <a:avLst/>
            </a:prstGeom>
          </p:spPr>
          <p:txBody>
            <a:bodyPr wrap="square" lIns="121960" tIns="60980" rIns="121960" bIns="60980">
              <a:spAutoFit/>
            </a:bodyPr>
            <a:lstStyle/>
            <a:p>
              <a:pPr>
                <a:defRPr/>
              </a:pPr>
              <a:r>
                <a:rPr lang="zh-CN" altLang="en-US" sz="2000" b="1" kern="100" dirty="0" smtClean="0">
                  <a:solidFill>
                    <a:schemeClr val="bg1"/>
                  </a:solidFill>
                  <a:latin typeface="微软雅黑" panose="020B0503020204020204" pitchFamily="34" charset="-122"/>
                  <a:ea typeface="微软雅黑" panose="020B0503020204020204" pitchFamily="34" charset="-122"/>
                  <a:cs typeface="Times New Roman" panose="02020603050405020304" pitchFamily="18" charset="0"/>
                </a:rPr>
                <a:t>明年工作计划</a:t>
              </a:r>
              <a:endParaRPr lang="zh-CN" altLang="zh-CN" sz="2000" b="1" kern="100" dirty="0">
                <a:solidFill>
                  <a:schemeClr val="bg1"/>
                </a:solidFill>
                <a:latin typeface="微软雅黑" panose="020B0503020204020204" pitchFamily="34" charset="-122"/>
                <a:ea typeface="微软雅黑" panose="020B0503020204020204" pitchFamily="34" charset="-122"/>
                <a:cs typeface="Times New Roman" panose="02020603050405020304" pitchFamily="18" charset="0"/>
              </a:endParaRPr>
            </a:p>
          </p:txBody>
        </p:sp>
      </p:grpSp>
      <p:sp>
        <p:nvSpPr>
          <p:cNvPr id="45" name="矩形 44"/>
          <p:cNvSpPr/>
          <p:nvPr/>
        </p:nvSpPr>
        <p:spPr>
          <a:xfrm>
            <a:off x="-106934" y="0"/>
            <a:ext cx="3469805" cy="6859587"/>
          </a:xfrm>
          <a:prstGeom prst="rect">
            <a:avLst/>
          </a:prstGeom>
          <a:solidFill>
            <a:schemeClr val="accent3"/>
          </a:solidFill>
          <a:ln>
            <a:noFill/>
          </a:ln>
          <a:effectLst>
            <a:outerShdw blurRad="50800" dist="38100" dir="2700000" algn="tl" rotWithShape="0">
              <a:prstClr val="black">
                <a:alpha val="40000"/>
              </a:prstClr>
            </a:outerShdw>
          </a:effectLst>
          <a:scene3d>
            <a:camera prst="orthographicFront"/>
            <a:lightRig rig="threePt" dir="t"/>
          </a:scene3d>
          <a:sp3d/>
        </p:spPr>
        <p:style>
          <a:lnRef idx="1">
            <a:schemeClr val="accent1"/>
          </a:lnRef>
          <a:fillRef idx="0">
            <a:schemeClr val="accent1"/>
          </a:fillRef>
          <a:effectRef idx="0">
            <a:schemeClr val="accent1"/>
          </a:effectRef>
          <a:fontRef idx="minor">
            <a:schemeClr val="tx1"/>
          </a:fontRef>
        </p:style>
        <p:txBody>
          <a:bodyPr rot="0" spcFirstLastPara="0" vertOverflow="overflow" horzOverflow="overflow" vert="horz" wrap="square" lIns="91440" tIns="45720" rIns="91440" bIns="45720" numCol="1" spcCol="0" rtlCol="0" fromWordArt="0" anchor="ctr" anchorCtr="0" forceAA="0" compatLnSpc="1">
            <a:noAutofit/>
          </a:bodyPr>
          <a:lstStyle/>
          <a:p>
            <a:pPr algn="ctr"/>
            <a:endParaRPr lang="zh-CN" altLang="en-US"/>
          </a:p>
        </p:txBody>
      </p:sp>
      <p:sp>
        <p:nvSpPr>
          <p:cNvPr id="46" name="TextBox 45"/>
          <p:cNvSpPr txBox="1"/>
          <p:nvPr/>
        </p:nvSpPr>
        <p:spPr>
          <a:xfrm>
            <a:off x="194519" y="2219567"/>
            <a:ext cx="2808312" cy="1354243"/>
          </a:xfrm>
          <a:prstGeom prst="rect">
            <a:avLst/>
          </a:prstGeom>
          <a:noFill/>
        </p:spPr>
        <p:txBody>
          <a:bodyPr wrap="square" lIns="121948" tIns="60973" rIns="121948" bIns="60973">
            <a:spAutoFit/>
          </a:bodyPr>
          <a:lstStyle/>
          <a:p>
            <a:pPr algn="r">
              <a:defRPr/>
            </a:pPr>
            <a:r>
              <a:rPr lang="zh-CN" altLang="en-US" sz="4800" b="1" spc="200" dirty="0" smtClean="0">
                <a:solidFill>
                  <a:schemeClr val="bg1"/>
                </a:solidFill>
                <a:latin typeface="微软雅黑" panose="020B0503020204020204" pitchFamily="34" charset="-122"/>
                <a:ea typeface="微软雅黑" panose="020B0503020204020204" pitchFamily="34" charset="-122"/>
              </a:rPr>
              <a:t>目录 </a:t>
            </a:r>
            <a:endParaRPr lang="en-US" altLang="zh-CN" sz="4800" b="1" spc="200" dirty="0" smtClean="0">
              <a:solidFill>
                <a:schemeClr val="bg1"/>
              </a:solidFill>
              <a:latin typeface="微软雅黑" panose="020B0503020204020204" pitchFamily="34" charset="-122"/>
              <a:ea typeface="微软雅黑" panose="020B0503020204020204" pitchFamily="34" charset="-122"/>
            </a:endParaRPr>
          </a:p>
          <a:p>
            <a:pPr algn="r">
              <a:defRPr/>
            </a:pPr>
            <a:r>
              <a:rPr lang="en-US" altLang="zh-CN" sz="3200" b="1" dirty="0" smtClean="0">
                <a:solidFill>
                  <a:schemeClr val="bg1"/>
                </a:solidFill>
                <a:latin typeface="微软雅黑" panose="020B0503020204020204" pitchFamily="34" charset="-122"/>
                <a:ea typeface="微软雅黑" panose="020B0503020204020204" pitchFamily="34" charset="-122"/>
              </a:rPr>
              <a:t>CONTENTS</a:t>
            </a:r>
            <a:endParaRPr lang="zh-CN" altLang="en-US" sz="3200" b="1" dirty="0">
              <a:solidFill>
                <a:schemeClr val="bg1"/>
              </a:solidFill>
              <a:latin typeface="微软雅黑" panose="020B0503020204020204" pitchFamily="34" charset="-122"/>
              <a:ea typeface="微软雅黑" panose="020B0503020204020204" pitchFamily="34" charset="-122"/>
            </a:endParaRPr>
          </a:p>
        </p:txBody>
      </p:sp>
      <p:sp>
        <p:nvSpPr>
          <p:cNvPr id="47" name="下箭头 46"/>
          <p:cNvSpPr/>
          <p:nvPr/>
        </p:nvSpPr>
        <p:spPr>
          <a:xfrm rot="16200000">
            <a:off x="4278849" y="3233896"/>
            <a:ext cx="576064" cy="679828"/>
          </a:xfrm>
          <a:prstGeom prst="downArrow">
            <a:avLst/>
          </a:prstGeom>
          <a:solidFill>
            <a:schemeClr val="accent1"/>
          </a:solidFill>
          <a:ln>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Tree>
  </p:cSld>
  <p:clrMapOvr>
    <a:masterClrMapping/>
  </p:clrMapOvr>
  <mc:AlternateContent xmlns:mc="http://schemas.openxmlformats.org/markup-compatibility/2006">
    <mc:Choice xmlns:p14="http://schemas.microsoft.com/office/powerpoint/2010/main" Requires="p14">
      <p:transition spd="slow" p14:dur="1200" advClick="0" advTm="0">
        <p14:prism/>
      </p:transition>
    </mc:Choice>
    <mc:Fallback>
      <p:transition spd="slow" advClick="0" advTm="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8" fill="hold" grpId="0" nodeType="afterEffect">
                                  <p:stCondLst>
                                    <p:cond delay="0"/>
                                  </p:stCondLst>
                                  <p:childTnLst>
                                    <p:set>
                                      <p:cBhvr>
                                        <p:cTn id="6" dur="1" fill="hold">
                                          <p:stCondLst>
                                            <p:cond delay="0"/>
                                          </p:stCondLst>
                                        </p:cTn>
                                        <p:tgtEl>
                                          <p:spTgt spid="47"/>
                                        </p:tgtEl>
                                        <p:attrNameLst>
                                          <p:attrName>style.visibility</p:attrName>
                                        </p:attrNameLst>
                                      </p:cBhvr>
                                      <p:to>
                                        <p:strVal val="visible"/>
                                      </p:to>
                                    </p:set>
                                    <p:anim calcmode="lin" valueType="num">
                                      <p:cBhvr additive="base">
                                        <p:cTn id="7" dur="500" fill="hold"/>
                                        <p:tgtEl>
                                          <p:spTgt spid="47"/>
                                        </p:tgtEl>
                                        <p:attrNameLst>
                                          <p:attrName>ppt_x</p:attrName>
                                        </p:attrNameLst>
                                      </p:cBhvr>
                                      <p:tavLst>
                                        <p:tav tm="0">
                                          <p:val>
                                            <p:strVal val="0-#ppt_w/2"/>
                                          </p:val>
                                        </p:tav>
                                        <p:tav tm="100000">
                                          <p:val>
                                            <p:strVal val="#ppt_x"/>
                                          </p:val>
                                        </p:tav>
                                      </p:tavLst>
                                    </p:anim>
                                    <p:anim calcmode="lin" valueType="num">
                                      <p:cBhvr additive="base">
                                        <p:cTn id="8" dur="500" fill="hold"/>
                                        <p:tgtEl>
                                          <p:spTgt spid="47"/>
                                        </p:tgtEl>
                                        <p:attrNameLst>
                                          <p:attrName>ppt_y</p:attrName>
                                        </p:attrNameLst>
                                      </p:cBhvr>
                                      <p:tavLst>
                                        <p:tav tm="0">
                                          <p:val>
                                            <p:strVal val="#ppt_y"/>
                                          </p:val>
                                        </p:tav>
                                        <p:tav tm="100000">
                                          <p:val>
                                            <p:strVal val="#ppt_y"/>
                                          </p:val>
                                        </p:tav>
                                      </p:tavLst>
                                    </p:anim>
                                  </p:childTnLst>
                                </p:cTn>
                              </p:par>
                            </p:childTnLst>
                          </p:cTn>
                        </p:par>
                        <p:par>
                          <p:cTn id="9" fill="hold">
                            <p:stCondLst>
                              <p:cond delay="500"/>
                            </p:stCondLst>
                            <p:childTnLst>
                              <p:par>
                                <p:cTn id="10" presetID="26" presetClass="emph" presetSubtype="0" fill="hold" grpId="0" nodeType="afterEffect">
                                  <p:stCondLst>
                                    <p:cond delay="0"/>
                                  </p:stCondLst>
                                  <p:childTnLst>
                                    <p:animEffect transition="out" filter="fade">
                                      <p:cBhvr>
                                        <p:cTn id="11" dur="500" tmFilter="0, 0; .2, .5; .8, .5; 1, 0"/>
                                        <p:tgtEl>
                                          <p:spTgt spid="22"/>
                                        </p:tgtEl>
                                      </p:cBhvr>
                                    </p:animEffect>
                                    <p:animScale>
                                      <p:cBhvr>
                                        <p:cTn id="12" dur="250" autoRev="1" fill="hold"/>
                                        <p:tgtEl>
                                          <p:spTgt spid="22"/>
                                        </p:tgtEl>
                                      </p:cBhvr>
                                      <p:by x="105000" y="105000"/>
                                    </p:animScale>
                                  </p:childTnLst>
                                </p:cTn>
                              </p:par>
                            </p:childTnLst>
                          </p:cTn>
                        </p:par>
                        <p:par>
                          <p:cTn id="13" fill="hold">
                            <p:stCondLst>
                              <p:cond delay="1000"/>
                            </p:stCondLst>
                            <p:childTnLst>
                              <p:par>
                                <p:cTn id="14" presetID="26" presetClass="emph" presetSubtype="0" fill="hold" nodeType="afterEffect">
                                  <p:stCondLst>
                                    <p:cond delay="0"/>
                                  </p:stCondLst>
                                  <p:childTnLst>
                                    <p:animEffect transition="out" filter="fade">
                                      <p:cBhvr>
                                        <p:cTn id="15" dur="500" tmFilter="0, 0; .2, .5; .8, .5; 1, 0"/>
                                        <p:tgtEl>
                                          <p:spTgt spid="23"/>
                                        </p:tgtEl>
                                      </p:cBhvr>
                                    </p:animEffect>
                                    <p:animScale>
                                      <p:cBhvr>
                                        <p:cTn id="16" dur="250" autoRev="1" fill="hold"/>
                                        <p:tgtEl>
                                          <p:spTgt spid="23"/>
                                        </p:tgtEl>
                                      </p:cBhvr>
                                      <p:by x="105000" y="105000"/>
                                    </p:animScale>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22" grpId="0" animBg="1"/>
      <p:bldP spid="47" grpId="0" animBg="1"/>
    </p:bldLst>
  </p:timing>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56" name="组合 55"/>
          <p:cNvGrpSpPr/>
          <p:nvPr/>
        </p:nvGrpSpPr>
        <p:grpSpPr>
          <a:xfrm>
            <a:off x="2451834" y="1830585"/>
            <a:ext cx="977223" cy="3388559"/>
            <a:chOff x="1475656" y="1294656"/>
            <a:chExt cx="977223" cy="3790530"/>
          </a:xfrm>
        </p:grpSpPr>
        <p:sp>
          <p:nvSpPr>
            <p:cNvPr id="57" name="矩形 27"/>
            <p:cNvSpPr/>
            <p:nvPr/>
          </p:nvSpPr>
          <p:spPr>
            <a:xfrm>
              <a:off x="1475656" y="1294656"/>
              <a:ext cx="977223" cy="3790530"/>
            </a:xfrm>
            <a:custGeom>
              <a:avLst/>
              <a:gdLst>
                <a:gd name="connsiteX0" fmla="*/ 0 w 1512168"/>
                <a:gd name="connsiteY0" fmla="*/ 0 h 4025639"/>
                <a:gd name="connsiteX1" fmla="*/ 1512168 w 1512168"/>
                <a:gd name="connsiteY1" fmla="*/ 0 h 4025639"/>
                <a:gd name="connsiteX2" fmla="*/ 1512168 w 1512168"/>
                <a:gd name="connsiteY2" fmla="*/ 4025639 h 4025639"/>
                <a:gd name="connsiteX3" fmla="*/ 0 w 1512168"/>
                <a:gd name="connsiteY3" fmla="*/ 4025639 h 4025639"/>
                <a:gd name="connsiteX4" fmla="*/ 0 w 1512168"/>
                <a:gd name="connsiteY4" fmla="*/ 0 h 4025639"/>
                <a:gd name="connsiteX0-1" fmla="*/ 1512168 w 1603608"/>
                <a:gd name="connsiteY0-2" fmla="*/ 0 h 4025639"/>
                <a:gd name="connsiteX1-3" fmla="*/ 1512168 w 1603608"/>
                <a:gd name="connsiteY1-4" fmla="*/ 4025639 h 4025639"/>
                <a:gd name="connsiteX2-5" fmla="*/ 0 w 1603608"/>
                <a:gd name="connsiteY2-6" fmla="*/ 4025639 h 4025639"/>
                <a:gd name="connsiteX3-7" fmla="*/ 0 w 1603608"/>
                <a:gd name="connsiteY3-8" fmla="*/ 0 h 4025639"/>
                <a:gd name="connsiteX4-9" fmla="*/ 1603608 w 1603608"/>
                <a:gd name="connsiteY4-10" fmla="*/ 91440 h 4025639"/>
                <a:gd name="connsiteX0-11" fmla="*/ 1512168 w 1603608"/>
                <a:gd name="connsiteY0-12" fmla="*/ 4025639 h 4025639"/>
                <a:gd name="connsiteX1-13" fmla="*/ 0 w 1603608"/>
                <a:gd name="connsiteY1-14" fmla="*/ 4025639 h 4025639"/>
                <a:gd name="connsiteX2-15" fmla="*/ 0 w 1603608"/>
                <a:gd name="connsiteY2-16" fmla="*/ 0 h 4025639"/>
                <a:gd name="connsiteX3-17" fmla="*/ 1603608 w 1603608"/>
                <a:gd name="connsiteY3-18" fmla="*/ 91440 h 4025639"/>
                <a:gd name="connsiteX0-19" fmla="*/ 1512168 w 1512168"/>
                <a:gd name="connsiteY0-20" fmla="*/ 4025639 h 4025639"/>
                <a:gd name="connsiteX1-21" fmla="*/ 0 w 1512168"/>
                <a:gd name="connsiteY1-22" fmla="*/ 4025639 h 4025639"/>
                <a:gd name="connsiteX2-23" fmla="*/ 0 w 1512168"/>
                <a:gd name="connsiteY2-24" fmla="*/ 0 h 4025639"/>
                <a:gd name="connsiteX3-25" fmla="*/ 1462931 w 1512168"/>
                <a:gd name="connsiteY3-26" fmla="*/ 21102 h 4025639"/>
                <a:gd name="connsiteX0-27" fmla="*/ 1512168 w 1512168"/>
                <a:gd name="connsiteY0-28" fmla="*/ 4039706 h 4039706"/>
                <a:gd name="connsiteX1-29" fmla="*/ 0 w 1512168"/>
                <a:gd name="connsiteY1-30" fmla="*/ 4039706 h 4039706"/>
                <a:gd name="connsiteX2-31" fmla="*/ 0 w 1512168"/>
                <a:gd name="connsiteY2-32" fmla="*/ 14067 h 4039706"/>
                <a:gd name="connsiteX3-33" fmla="*/ 1462931 w 1512168"/>
                <a:gd name="connsiteY3-34" fmla="*/ 0 h 4039706"/>
                <a:gd name="connsiteX0-35" fmla="*/ 1512168 w 1512168"/>
                <a:gd name="connsiteY0-36" fmla="*/ 4026213 h 4026213"/>
                <a:gd name="connsiteX1-37" fmla="*/ 0 w 1512168"/>
                <a:gd name="connsiteY1-38" fmla="*/ 4026213 h 4026213"/>
                <a:gd name="connsiteX2-39" fmla="*/ 0 w 1512168"/>
                <a:gd name="connsiteY2-40" fmla="*/ 574 h 4026213"/>
                <a:gd name="connsiteX3-41" fmla="*/ 1471569 w 1512168"/>
                <a:gd name="connsiteY3-42" fmla="*/ 16938 h 4026213"/>
                <a:gd name="connsiteX0-43" fmla="*/ 1512168 w 1512168"/>
                <a:gd name="connsiteY0-44" fmla="*/ 4033619 h 4033619"/>
                <a:gd name="connsiteX1-45" fmla="*/ 0 w 1512168"/>
                <a:gd name="connsiteY1-46" fmla="*/ 4033619 h 4033619"/>
                <a:gd name="connsiteX2-47" fmla="*/ 0 w 1512168"/>
                <a:gd name="connsiteY2-48" fmla="*/ 7980 h 4033619"/>
                <a:gd name="connsiteX3-49" fmla="*/ 1488845 w 1512168"/>
                <a:gd name="connsiteY3-50" fmla="*/ 0 h 4033619"/>
                <a:gd name="connsiteX0-51" fmla="*/ 1512168 w 1512168"/>
                <a:gd name="connsiteY0-52" fmla="*/ 4025639 h 4025639"/>
                <a:gd name="connsiteX1-53" fmla="*/ 0 w 1512168"/>
                <a:gd name="connsiteY1-54" fmla="*/ 4025639 h 4025639"/>
                <a:gd name="connsiteX2-55" fmla="*/ 0 w 1512168"/>
                <a:gd name="connsiteY2-56" fmla="*/ 0 h 4025639"/>
                <a:gd name="connsiteX3-57" fmla="*/ 1497483 w 1512168"/>
                <a:gd name="connsiteY3-58" fmla="*/ 4193 h 4025639"/>
                <a:gd name="connsiteX0-59" fmla="*/ 1512168 w 1512168"/>
                <a:gd name="connsiteY0-60" fmla="*/ 4039704 h 4039704"/>
                <a:gd name="connsiteX1-61" fmla="*/ 0 w 1512168"/>
                <a:gd name="connsiteY1-62" fmla="*/ 4039704 h 4039704"/>
                <a:gd name="connsiteX2-63" fmla="*/ 0 w 1512168"/>
                <a:gd name="connsiteY2-64" fmla="*/ 14065 h 4039704"/>
                <a:gd name="connsiteX3-65" fmla="*/ 1506122 w 1512168"/>
                <a:gd name="connsiteY3-66" fmla="*/ 0 h 4039704"/>
                <a:gd name="connsiteX0-67" fmla="*/ 1512168 w 1532036"/>
                <a:gd name="connsiteY0-68" fmla="*/ 4039704 h 4039704"/>
                <a:gd name="connsiteX1-69" fmla="*/ 0 w 1532036"/>
                <a:gd name="connsiteY1-70" fmla="*/ 4039704 h 4039704"/>
                <a:gd name="connsiteX2-71" fmla="*/ 0 w 1532036"/>
                <a:gd name="connsiteY2-72" fmla="*/ 14065 h 4039704"/>
                <a:gd name="connsiteX3-73" fmla="*/ 1532036 w 1532036"/>
                <a:gd name="connsiteY3-74" fmla="*/ 0 h 4039704"/>
                <a:gd name="connsiteX0-75" fmla="*/ 1512168 w 1536268"/>
                <a:gd name="connsiteY0-76" fmla="*/ 4027775 h 4027775"/>
                <a:gd name="connsiteX1-77" fmla="*/ 0 w 1536268"/>
                <a:gd name="connsiteY1-78" fmla="*/ 4027775 h 4027775"/>
                <a:gd name="connsiteX2-79" fmla="*/ 0 w 1536268"/>
                <a:gd name="connsiteY2-80" fmla="*/ 2136 h 4027775"/>
                <a:gd name="connsiteX3-81" fmla="*/ 1536268 w 1536268"/>
                <a:gd name="connsiteY3-82" fmla="*/ 0 h 4027775"/>
                <a:gd name="connsiteX0-83" fmla="*/ 1512168 w 1548965"/>
                <a:gd name="connsiteY0-84" fmla="*/ 4025639 h 4025639"/>
                <a:gd name="connsiteX1-85" fmla="*/ 0 w 1548965"/>
                <a:gd name="connsiteY1-86" fmla="*/ 4025639 h 4025639"/>
                <a:gd name="connsiteX2-87" fmla="*/ 0 w 1548965"/>
                <a:gd name="connsiteY2-88" fmla="*/ 0 h 4025639"/>
                <a:gd name="connsiteX3-89" fmla="*/ 1548965 w 1548965"/>
                <a:gd name="connsiteY3-90" fmla="*/ 847 h 4025639"/>
                <a:gd name="connsiteX0-91" fmla="*/ 1512168 w 1553197"/>
                <a:gd name="connsiteY0-92" fmla="*/ 4030756 h 4030756"/>
                <a:gd name="connsiteX1-93" fmla="*/ 0 w 1553197"/>
                <a:gd name="connsiteY1-94" fmla="*/ 4030756 h 4030756"/>
                <a:gd name="connsiteX2-95" fmla="*/ 0 w 1553197"/>
                <a:gd name="connsiteY2-96" fmla="*/ 5117 h 4030756"/>
                <a:gd name="connsiteX3-97" fmla="*/ 1553197 w 1553197"/>
                <a:gd name="connsiteY3-98" fmla="*/ 0 h 4030756"/>
                <a:gd name="connsiteX0-99" fmla="*/ 1512168 w 1557429"/>
                <a:gd name="connsiteY0-100" fmla="*/ 4027774 h 4027774"/>
                <a:gd name="connsiteX1-101" fmla="*/ 0 w 1557429"/>
                <a:gd name="connsiteY1-102" fmla="*/ 4027774 h 4027774"/>
                <a:gd name="connsiteX2-103" fmla="*/ 0 w 1557429"/>
                <a:gd name="connsiteY2-104" fmla="*/ 2135 h 4027774"/>
                <a:gd name="connsiteX3-105" fmla="*/ 1557429 w 1557429"/>
                <a:gd name="connsiteY3-106" fmla="*/ 0 h 4027774"/>
                <a:gd name="connsiteX0-107" fmla="*/ 1512168 w 1561661"/>
                <a:gd name="connsiteY0-108" fmla="*/ 4025639 h 4025639"/>
                <a:gd name="connsiteX1-109" fmla="*/ 0 w 1561661"/>
                <a:gd name="connsiteY1-110" fmla="*/ 4025639 h 4025639"/>
                <a:gd name="connsiteX2-111" fmla="*/ 0 w 1561661"/>
                <a:gd name="connsiteY2-112" fmla="*/ 0 h 4025639"/>
                <a:gd name="connsiteX3-113" fmla="*/ 1561661 w 1561661"/>
                <a:gd name="connsiteY3-114" fmla="*/ 6811 h 4025639"/>
                <a:gd name="connsiteX0-115" fmla="*/ 1512168 w 1570126"/>
                <a:gd name="connsiteY0-116" fmla="*/ 4027774 h 4027774"/>
                <a:gd name="connsiteX1-117" fmla="*/ 0 w 1570126"/>
                <a:gd name="connsiteY1-118" fmla="*/ 4027774 h 4027774"/>
                <a:gd name="connsiteX2-119" fmla="*/ 0 w 1570126"/>
                <a:gd name="connsiteY2-120" fmla="*/ 2135 h 4027774"/>
                <a:gd name="connsiteX3-121" fmla="*/ 1570126 w 1570126"/>
                <a:gd name="connsiteY3-122" fmla="*/ 0 h 4027774"/>
                <a:gd name="connsiteX0-123" fmla="*/ 1512168 w 1574358"/>
                <a:gd name="connsiteY0-124" fmla="*/ 4025639 h 4025639"/>
                <a:gd name="connsiteX1-125" fmla="*/ 0 w 1574358"/>
                <a:gd name="connsiteY1-126" fmla="*/ 4025639 h 4025639"/>
                <a:gd name="connsiteX2-127" fmla="*/ 0 w 1574358"/>
                <a:gd name="connsiteY2-128" fmla="*/ 0 h 4025639"/>
                <a:gd name="connsiteX3-129" fmla="*/ 1574358 w 1574358"/>
                <a:gd name="connsiteY3-130" fmla="*/ 9793 h 4025639"/>
                <a:gd name="connsiteX0-131" fmla="*/ 1512168 w 1578590"/>
                <a:gd name="connsiteY0-132" fmla="*/ 4025639 h 4025639"/>
                <a:gd name="connsiteX1-133" fmla="*/ 0 w 1578590"/>
                <a:gd name="connsiteY1-134" fmla="*/ 4025639 h 4025639"/>
                <a:gd name="connsiteX2-135" fmla="*/ 0 w 1578590"/>
                <a:gd name="connsiteY2-136" fmla="*/ 0 h 4025639"/>
                <a:gd name="connsiteX3-137" fmla="*/ 1578590 w 1578590"/>
                <a:gd name="connsiteY3-138" fmla="*/ 847 h 4025639"/>
              </a:gdLst>
              <a:ahLst/>
              <a:cxnLst>
                <a:cxn ang="0">
                  <a:pos x="connsiteX0-1" y="connsiteY0-2"/>
                </a:cxn>
                <a:cxn ang="0">
                  <a:pos x="connsiteX1-3" y="connsiteY1-4"/>
                </a:cxn>
                <a:cxn ang="0">
                  <a:pos x="connsiteX2-5" y="connsiteY2-6"/>
                </a:cxn>
                <a:cxn ang="0">
                  <a:pos x="connsiteX3-7" y="connsiteY3-8"/>
                </a:cxn>
              </a:cxnLst>
              <a:rect l="l" t="t" r="r" b="b"/>
              <a:pathLst>
                <a:path w="1578590" h="4025639">
                  <a:moveTo>
                    <a:pt x="1512168" y="4025639"/>
                  </a:moveTo>
                  <a:lnTo>
                    <a:pt x="0" y="4025639"/>
                  </a:lnTo>
                  <a:lnTo>
                    <a:pt x="0" y="0"/>
                  </a:lnTo>
                  <a:lnTo>
                    <a:pt x="1578590" y="847"/>
                  </a:lnTo>
                </a:path>
              </a:pathLst>
            </a:custGeom>
            <a:noFill/>
            <a:ln w="19050">
              <a:solidFill>
                <a:schemeClr val="accent3"/>
              </a:solid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noAutofit/>
            </a:bodyPr>
            <a:lstStyle/>
            <a:p>
              <a:pPr algn="ctr"/>
              <a:endParaRPr lang="zh-CN" altLang="en-US"/>
            </a:p>
          </p:txBody>
        </p:sp>
        <p:cxnSp>
          <p:nvCxnSpPr>
            <p:cNvPr id="58" name="直接连接符 57"/>
            <p:cNvCxnSpPr/>
            <p:nvPr/>
          </p:nvCxnSpPr>
          <p:spPr>
            <a:xfrm>
              <a:off x="1475656" y="3101846"/>
              <a:ext cx="864096" cy="0"/>
            </a:xfrm>
            <a:prstGeom prst="line">
              <a:avLst/>
            </a:prstGeom>
            <a:ln w="19050">
              <a:solidFill>
                <a:schemeClr val="accent3"/>
              </a:solidFill>
            </a:ln>
          </p:spPr>
          <p:style>
            <a:lnRef idx="1">
              <a:schemeClr val="accent1"/>
            </a:lnRef>
            <a:fillRef idx="0">
              <a:schemeClr val="accent1"/>
            </a:fillRef>
            <a:effectRef idx="0">
              <a:schemeClr val="accent1"/>
            </a:effectRef>
            <a:fontRef idx="minor">
              <a:schemeClr val="tx1"/>
            </a:fontRef>
          </p:style>
        </p:cxnSp>
      </p:grpSp>
      <p:sp>
        <p:nvSpPr>
          <p:cNvPr id="61" name="TextBox 9"/>
          <p:cNvSpPr txBox="1"/>
          <p:nvPr/>
        </p:nvSpPr>
        <p:spPr>
          <a:xfrm>
            <a:off x="4396049" y="2281367"/>
            <a:ext cx="5587588" cy="701346"/>
          </a:xfrm>
          <a:prstGeom prst="rect">
            <a:avLst/>
          </a:prstGeom>
          <a:noFill/>
        </p:spPr>
        <p:txBody>
          <a:bodyPr wrap="square" rtlCol="0">
            <a:spAutoFit/>
          </a:bodyPr>
          <a:lstStyle/>
          <a:p>
            <a:pPr>
              <a:lnSpc>
                <a:spcPct val="130000"/>
              </a:lnSpc>
            </a:pPr>
            <a:r>
              <a:rPr lang="zh-CN" altLang="en-US" sz="1600" dirty="0">
                <a:solidFill>
                  <a:schemeClr val="tx1">
                    <a:lumMod val="75000"/>
                    <a:lumOff val="25000"/>
                  </a:schemeClr>
                </a:solidFill>
                <a:latin typeface="微软雅黑" panose="020B0503020204020204" pitchFamily="34" charset="-122"/>
                <a:ea typeface="微软雅黑" panose="020B0503020204020204" pitchFamily="34" charset="-122"/>
              </a:rPr>
              <a:t>是体现公司价值创造成果的最直接的效益指标。如投资资本回报率、息税前利润等。</a:t>
            </a:r>
            <a:endParaRPr lang="en-US" altLang="zh-CN" sz="16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grpSp>
        <p:nvGrpSpPr>
          <p:cNvPr id="6" name="组合 5"/>
          <p:cNvGrpSpPr/>
          <p:nvPr/>
        </p:nvGrpSpPr>
        <p:grpSpPr>
          <a:xfrm>
            <a:off x="3099904" y="1596495"/>
            <a:ext cx="7459798" cy="588250"/>
            <a:chOff x="3099904" y="1452479"/>
            <a:chExt cx="7459798" cy="588250"/>
          </a:xfrm>
        </p:grpSpPr>
        <p:sp>
          <p:nvSpPr>
            <p:cNvPr id="59" name="矩形 1"/>
            <p:cNvSpPr/>
            <p:nvPr/>
          </p:nvSpPr>
          <p:spPr>
            <a:xfrm>
              <a:off x="3099904" y="1452479"/>
              <a:ext cx="7459798" cy="588250"/>
            </a:xfrm>
            <a:custGeom>
              <a:avLst/>
              <a:gdLst>
                <a:gd name="connsiteX0" fmla="*/ 0 w 6840760"/>
                <a:gd name="connsiteY0" fmla="*/ 0 h 888468"/>
                <a:gd name="connsiteX1" fmla="*/ 6840760 w 6840760"/>
                <a:gd name="connsiteY1" fmla="*/ 0 h 888468"/>
                <a:gd name="connsiteX2" fmla="*/ 6840760 w 6840760"/>
                <a:gd name="connsiteY2" fmla="*/ 888468 h 888468"/>
                <a:gd name="connsiteX3" fmla="*/ 0 w 6840760"/>
                <a:gd name="connsiteY3" fmla="*/ 888468 h 888468"/>
                <a:gd name="connsiteX4" fmla="*/ 0 w 6840760"/>
                <a:gd name="connsiteY4" fmla="*/ 0 h 888468"/>
                <a:gd name="connsiteX0-1" fmla="*/ 0 w 6840760"/>
                <a:gd name="connsiteY0-2" fmla="*/ 0 h 888468"/>
                <a:gd name="connsiteX1-3" fmla="*/ 6465622 w 6840760"/>
                <a:gd name="connsiteY1-4" fmla="*/ 35169 h 888468"/>
                <a:gd name="connsiteX2-5" fmla="*/ 6840760 w 6840760"/>
                <a:gd name="connsiteY2-6" fmla="*/ 888468 h 888468"/>
                <a:gd name="connsiteX3-7" fmla="*/ 0 w 6840760"/>
                <a:gd name="connsiteY3-8" fmla="*/ 888468 h 888468"/>
                <a:gd name="connsiteX4-9" fmla="*/ 0 w 6840760"/>
                <a:gd name="connsiteY4-10" fmla="*/ 0 h 888468"/>
                <a:gd name="connsiteX0-11" fmla="*/ 351693 w 6840760"/>
                <a:gd name="connsiteY0-12" fmla="*/ 0 h 888468"/>
                <a:gd name="connsiteX1-13" fmla="*/ 6465622 w 6840760"/>
                <a:gd name="connsiteY1-14" fmla="*/ 35169 h 888468"/>
                <a:gd name="connsiteX2-15" fmla="*/ 6840760 w 6840760"/>
                <a:gd name="connsiteY2-16" fmla="*/ 888468 h 888468"/>
                <a:gd name="connsiteX3-17" fmla="*/ 0 w 6840760"/>
                <a:gd name="connsiteY3-18" fmla="*/ 888468 h 888468"/>
                <a:gd name="connsiteX4-19" fmla="*/ 351693 w 6840760"/>
                <a:gd name="connsiteY4-20" fmla="*/ 0 h 888468"/>
              </a:gdLst>
              <a:ahLst/>
              <a:cxnLst>
                <a:cxn ang="0">
                  <a:pos x="connsiteX0-1" y="connsiteY0-2"/>
                </a:cxn>
                <a:cxn ang="0">
                  <a:pos x="connsiteX1-3" y="connsiteY1-4"/>
                </a:cxn>
                <a:cxn ang="0">
                  <a:pos x="connsiteX2-5" y="connsiteY2-6"/>
                </a:cxn>
                <a:cxn ang="0">
                  <a:pos x="connsiteX3-7" y="connsiteY3-8"/>
                </a:cxn>
                <a:cxn ang="0">
                  <a:pos x="connsiteX4-9" y="connsiteY4-10"/>
                </a:cxn>
              </a:cxnLst>
              <a:rect l="l" t="t" r="r" b="b"/>
              <a:pathLst>
                <a:path w="6840760" h="888468">
                  <a:moveTo>
                    <a:pt x="351693" y="0"/>
                  </a:moveTo>
                  <a:lnTo>
                    <a:pt x="6465622" y="35169"/>
                  </a:lnTo>
                  <a:lnTo>
                    <a:pt x="6840760" y="888468"/>
                  </a:lnTo>
                  <a:lnTo>
                    <a:pt x="0" y="888468"/>
                  </a:lnTo>
                  <a:lnTo>
                    <a:pt x="351693" y="0"/>
                  </a:lnTo>
                  <a:close/>
                </a:path>
              </a:pathLst>
            </a:custGeom>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noAutofit/>
            </a:bodyPr>
            <a:lstStyle/>
            <a:p>
              <a:pPr algn="ctr"/>
              <a:endParaRPr lang="zh-CN" altLang="en-US"/>
            </a:p>
          </p:txBody>
        </p:sp>
        <p:sp>
          <p:nvSpPr>
            <p:cNvPr id="62" name="TextBox 61"/>
            <p:cNvSpPr txBox="1"/>
            <p:nvPr/>
          </p:nvSpPr>
          <p:spPr>
            <a:xfrm>
              <a:off x="4373288" y="1527970"/>
              <a:ext cx="4543231" cy="461665"/>
            </a:xfrm>
            <a:prstGeom prst="rect">
              <a:avLst/>
            </a:prstGeom>
            <a:noFill/>
          </p:spPr>
          <p:txBody>
            <a:bodyPr wrap="none" rtlCol="0">
              <a:spAutoFit/>
            </a:bodyPr>
            <a:lstStyle/>
            <a:p>
              <a:r>
                <a:rPr lang="zh-CN" altLang="en-US" sz="2400" b="1" dirty="0" smtClean="0">
                  <a:solidFill>
                    <a:schemeClr val="bg1"/>
                  </a:solidFill>
                  <a:latin typeface="微软雅黑" panose="020B0503020204020204" pitchFamily="34" charset="-122"/>
                  <a:ea typeface="微软雅黑" panose="020B0503020204020204" pitchFamily="34" charset="-122"/>
                </a:rPr>
                <a:t>点击添加标题内容（</a:t>
              </a:r>
              <a:r>
                <a:rPr lang="zh-CN" altLang="en-US" sz="2400" b="1" dirty="0">
                  <a:solidFill>
                    <a:schemeClr val="bg1"/>
                  </a:solidFill>
                  <a:latin typeface="微软雅黑" panose="020B0503020204020204" pitchFamily="34" charset="-122"/>
                  <a:ea typeface="微软雅黑" panose="020B0503020204020204" pitchFamily="34" charset="-122"/>
                </a:rPr>
                <a:t>权重</a:t>
              </a:r>
              <a:r>
                <a:rPr lang="en-US" altLang="zh-CN" sz="2400" b="1" dirty="0">
                  <a:solidFill>
                    <a:schemeClr val="bg1"/>
                  </a:solidFill>
                  <a:latin typeface="微软雅黑" panose="020B0503020204020204" pitchFamily="34" charset="-122"/>
                  <a:ea typeface="微软雅黑" panose="020B0503020204020204" pitchFamily="34" charset="-122"/>
                </a:rPr>
                <a:t>50%</a:t>
              </a:r>
              <a:r>
                <a:rPr lang="zh-CN" altLang="en-US" sz="2400" b="1" dirty="0">
                  <a:solidFill>
                    <a:schemeClr val="bg1"/>
                  </a:solidFill>
                  <a:latin typeface="微软雅黑" panose="020B0503020204020204" pitchFamily="34" charset="-122"/>
                  <a:ea typeface="微软雅黑" panose="020B0503020204020204" pitchFamily="34" charset="-122"/>
                </a:rPr>
                <a:t>）</a:t>
              </a:r>
              <a:endParaRPr lang="zh-CN" altLang="en-US" sz="2400" b="1" dirty="0">
                <a:solidFill>
                  <a:schemeClr val="bg1"/>
                </a:solidFill>
                <a:latin typeface="微软雅黑" panose="020B0503020204020204" pitchFamily="34" charset="-122"/>
                <a:ea typeface="微软雅黑" panose="020B0503020204020204" pitchFamily="34" charset="-122"/>
              </a:endParaRPr>
            </a:p>
          </p:txBody>
        </p:sp>
      </p:grpSp>
      <p:grpSp>
        <p:nvGrpSpPr>
          <p:cNvPr id="3" name="组合 2"/>
          <p:cNvGrpSpPr/>
          <p:nvPr/>
        </p:nvGrpSpPr>
        <p:grpSpPr>
          <a:xfrm>
            <a:off x="3459946" y="1269554"/>
            <a:ext cx="854394" cy="903005"/>
            <a:chOff x="3459946" y="1125538"/>
            <a:chExt cx="854394" cy="903005"/>
          </a:xfrm>
        </p:grpSpPr>
        <p:sp>
          <p:nvSpPr>
            <p:cNvPr id="60" name="等腰三角形 59"/>
            <p:cNvSpPr/>
            <p:nvPr/>
          </p:nvSpPr>
          <p:spPr>
            <a:xfrm flipV="1">
              <a:off x="3459946" y="1207397"/>
              <a:ext cx="854394" cy="821146"/>
            </a:xfrm>
            <a:prstGeom prst="triangle">
              <a:avLst/>
            </a:prstGeom>
            <a:ln>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noAutofit/>
            </a:bodyPr>
            <a:lstStyle/>
            <a:p>
              <a:pPr algn="ctr"/>
              <a:endParaRPr lang="en-US" altLang="zh-CN" dirty="0"/>
            </a:p>
          </p:txBody>
        </p:sp>
        <p:sp>
          <p:nvSpPr>
            <p:cNvPr id="63" name="TextBox 62"/>
            <p:cNvSpPr txBox="1"/>
            <p:nvPr/>
          </p:nvSpPr>
          <p:spPr>
            <a:xfrm>
              <a:off x="3615684" y="1125538"/>
              <a:ext cx="470000" cy="707886"/>
            </a:xfrm>
            <a:prstGeom prst="rect">
              <a:avLst/>
            </a:prstGeom>
            <a:noFill/>
          </p:spPr>
          <p:txBody>
            <a:bodyPr wrap="none" rtlCol="0">
              <a:spAutoFit/>
            </a:bodyPr>
            <a:lstStyle/>
            <a:p>
              <a:r>
                <a:rPr lang="en-US" altLang="zh-CN" sz="4000" b="1" dirty="0">
                  <a:solidFill>
                    <a:schemeClr val="bg1"/>
                  </a:solidFill>
                  <a:latin typeface="Arial" panose="020B0604020202020204" pitchFamily="34" charset="0"/>
                  <a:ea typeface="微软雅黑" panose="020B0503020204020204" pitchFamily="34" charset="-122"/>
                  <a:cs typeface="Arial" panose="020B0604020202020204" pitchFamily="34" charset="0"/>
                </a:rPr>
                <a:t>1</a:t>
              </a:r>
              <a:endParaRPr lang="zh-CN" altLang="en-US" sz="4000" b="1" dirty="0">
                <a:solidFill>
                  <a:schemeClr val="bg1"/>
                </a:solidFill>
                <a:latin typeface="Arial" panose="020B0604020202020204" pitchFamily="34" charset="0"/>
                <a:ea typeface="微软雅黑" panose="020B0503020204020204" pitchFamily="34" charset="-122"/>
                <a:cs typeface="Arial" panose="020B0604020202020204" pitchFamily="34" charset="0"/>
              </a:endParaRPr>
            </a:p>
          </p:txBody>
        </p:sp>
      </p:grpSp>
      <p:sp>
        <p:nvSpPr>
          <p:cNvPr id="66" name="TextBox 65"/>
          <p:cNvSpPr txBox="1"/>
          <p:nvPr/>
        </p:nvSpPr>
        <p:spPr>
          <a:xfrm>
            <a:off x="4396049" y="3922518"/>
            <a:ext cx="5587589" cy="701346"/>
          </a:xfrm>
          <a:prstGeom prst="rect">
            <a:avLst/>
          </a:prstGeom>
          <a:noFill/>
        </p:spPr>
        <p:txBody>
          <a:bodyPr wrap="square" rtlCol="0">
            <a:spAutoFit/>
          </a:bodyPr>
          <a:lstStyle/>
          <a:p>
            <a:pPr>
              <a:lnSpc>
                <a:spcPct val="130000"/>
              </a:lnSpc>
            </a:pPr>
            <a:r>
              <a:rPr lang="zh-CN" altLang="en-US" sz="1600" dirty="0">
                <a:solidFill>
                  <a:schemeClr val="tx1">
                    <a:lumMod val="75000"/>
                    <a:lumOff val="25000"/>
                  </a:schemeClr>
                </a:solidFill>
                <a:latin typeface="微软雅黑" panose="020B0503020204020204" pitchFamily="34" charset="-122"/>
                <a:ea typeface="微软雅黑" panose="020B0503020204020204" pitchFamily="34" charset="-122"/>
              </a:rPr>
              <a:t>为实现公司价值增长的重要营运操作控制活动的效果。如行政管理费用、大客户投诉次数等。</a:t>
            </a:r>
            <a:endParaRPr lang="en-US" altLang="zh-CN" sz="16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grpSp>
        <p:nvGrpSpPr>
          <p:cNvPr id="7" name="组合 6"/>
          <p:cNvGrpSpPr/>
          <p:nvPr/>
        </p:nvGrpSpPr>
        <p:grpSpPr>
          <a:xfrm>
            <a:off x="3099904" y="3237646"/>
            <a:ext cx="7459798" cy="588250"/>
            <a:chOff x="3099904" y="3252679"/>
            <a:chExt cx="7459798" cy="588250"/>
          </a:xfrm>
        </p:grpSpPr>
        <p:sp>
          <p:nvSpPr>
            <p:cNvPr id="64" name="矩形 1"/>
            <p:cNvSpPr/>
            <p:nvPr/>
          </p:nvSpPr>
          <p:spPr>
            <a:xfrm>
              <a:off x="3099904" y="3252679"/>
              <a:ext cx="7459798" cy="588250"/>
            </a:xfrm>
            <a:custGeom>
              <a:avLst/>
              <a:gdLst>
                <a:gd name="connsiteX0" fmla="*/ 0 w 6840760"/>
                <a:gd name="connsiteY0" fmla="*/ 0 h 888468"/>
                <a:gd name="connsiteX1" fmla="*/ 6840760 w 6840760"/>
                <a:gd name="connsiteY1" fmla="*/ 0 h 888468"/>
                <a:gd name="connsiteX2" fmla="*/ 6840760 w 6840760"/>
                <a:gd name="connsiteY2" fmla="*/ 888468 h 888468"/>
                <a:gd name="connsiteX3" fmla="*/ 0 w 6840760"/>
                <a:gd name="connsiteY3" fmla="*/ 888468 h 888468"/>
                <a:gd name="connsiteX4" fmla="*/ 0 w 6840760"/>
                <a:gd name="connsiteY4" fmla="*/ 0 h 888468"/>
                <a:gd name="connsiteX0-1" fmla="*/ 0 w 6840760"/>
                <a:gd name="connsiteY0-2" fmla="*/ 0 h 888468"/>
                <a:gd name="connsiteX1-3" fmla="*/ 6465622 w 6840760"/>
                <a:gd name="connsiteY1-4" fmla="*/ 35169 h 888468"/>
                <a:gd name="connsiteX2-5" fmla="*/ 6840760 w 6840760"/>
                <a:gd name="connsiteY2-6" fmla="*/ 888468 h 888468"/>
                <a:gd name="connsiteX3-7" fmla="*/ 0 w 6840760"/>
                <a:gd name="connsiteY3-8" fmla="*/ 888468 h 888468"/>
                <a:gd name="connsiteX4-9" fmla="*/ 0 w 6840760"/>
                <a:gd name="connsiteY4-10" fmla="*/ 0 h 888468"/>
                <a:gd name="connsiteX0-11" fmla="*/ 351693 w 6840760"/>
                <a:gd name="connsiteY0-12" fmla="*/ 0 h 888468"/>
                <a:gd name="connsiteX1-13" fmla="*/ 6465622 w 6840760"/>
                <a:gd name="connsiteY1-14" fmla="*/ 35169 h 888468"/>
                <a:gd name="connsiteX2-15" fmla="*/ 6840760 w 6840760"/>
                <a:gd name="connsiteY2-16" fmla="*/ 888468 h 888468"/>
                <a:gd name="connsiteX3-17" fmla="*/ 0 w 6840760"/>
                <a:gd name="connsiteY3-18" fmla="*/ 888468 h 888468"/>
                <a:gd name="connsiteX4-19" fmla="*/ 351693 w 6840760"/>
                <a:gd name="connsiteY4-20" fmla="*/ 0 h 888468"/>
              </a:gdLst>
              <a:ahLst/>
              <a:cxnLst>
                <a:cxn ang="0">
                  <a:pos x="connsiteX0-1" y="connsiteY0-2"/>
                </a:cxn>
                <a:cxn ang="0">
                  <a:pos x="connsiteX1-3" y="connsiteY1-4"/>
                </a:cxn>
                <a:cxn ang="0">
                  <a:pos x="connsiteX2-5" y="connsiteY2-6"/>
                </a:cxn>
                <a:cxn ang="0">
                  <a:pos x="connsiteX3-7" y="connsiteY3-8"/>
                </a:cxn>
                <a:cxn ang="0">
                  <a:pos x="connsiteX4-9" y="connsiteY4-10"/>
                </a:cxn>
              </a:cxnLst>
              <a:rect l="l" t="t" r="r" b="b"/>
              <a:pathLst>
                <a:path w="6840760" h="888468">
                  <a:moveTo>
                    <a:pt x="351693" y="0"/>
                  </a:moveTo>
                  <a:lnTo>
                    <a:pt x="6465622" y="35169"/>
                  </a:lnTo>
                  <a:lnTo>
                    <a:pt x="6840760" y="888468"/>
                  </a:lnTo>
                  <a:lnTo>
                    <a:pt x="0" y="888468"/>
                  </a:lnTo>
                  <a:lnTo>
                    <a:pt x="351693" y="0"/>
                  </a:lnTo>
                  <a:close/>
                </a:path>
              </a:pathLst>
            </a:cu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noAutofit/>
            </a:bodyPr>
            <a:lstStyle/>
            <a:p>
              <a:pPr algn="ctr"/>
              <a:endParaRPr lang="zh-CN" altLang="en-US"/>
            </a:p>
          </p:txBody>
        </p:sp>
        <p:sp>
          <p:nvSpPr>
            <p:cNvPr id="67" name="TextBox 66"/>
            <p:cNvSpPr txBox="1"/>
            <p:nvPr/>
          </p:nvSpPr>
          <p:spPr>
            <a:xfrm>
              <a:off x="4373288" y="3340286"/>
              <a:ext cx="4543231" cy="461665"/>
            </a:xfrm>
            <a:prstGeom prst="rect">
              <a:avLst/>
            </a:prstGeom>
            <a:noFill/>
          </p:spPr>
          <p:txBody>
            <a:bodyPr wrap="none" rtlCol="0">
              <a:spAutoFit/>
            </a:bodyPr>
            <a:lstStyle/>
            <a:p>
              <a:r>
                <a:rPr lang="zh-CN" altLang="en-US" sz="2400" b="1" dirty="0">
                  <a:solidFill>
                    <a:schemeClr val="bg1"/>
                  </a:solidFill>
                  <a:latin typeface="微软雅黑" panose="020B0503020204020204" pitchFamily="34" charset="-122"/>
                  <a:ea typeface="微软雅黑" panose="020B0503020204020204" pitchFamily="34" charset="-122"/>
                </a:rPr>
                <a:t>点击添加标题内容（权重</a:t>
              </a:r>
              <a:r>
                <a:rPr lang="en-US" altLang="zh-CN" sz="2400" b="1" dirty="0">
                  <a:solidFill>
                    <a:schemeClr val="bg1"/>
                  </a:solidFill>
                  <a:latin typeface="微软雅黑" panose="020B0503020204020204" pitchFamily="34" charset="-122"/>
                  <a:ea typeface="微软雅黑" panose="020B0503020204020204" pitchFamily="34" charset="-122"/>
                </a:rPr>
                <a:t>30%</a:t>
              </a:r>
              <a:r>
                <a:rPr lang="zh-CN" altLang="en-US" sz="2400" b="1" dirty="0">
                  <a:solidFill>
                    <a:schemeClr val="bg1"/>
                  </a:solidFill>
                  <a:latin typeface="微软雅黑" panose="020B0503020204020204" pitchFamily="34" charset="-122"/>
                  <a:ea typeface="微软雅黑" panose="020B0503020204020204" pitchFamily="34" charset="-122"/>
                </a:rPr>
                <a:t>）</a:t>
              </a:r>
              <a:endParaRPr lang="zh-CN" altLang="en-US" sz="2400" b="1" dirty="0">
                <a:solidFill>
                  <a:schemeClr val="bg1"/>
                </a:solidFill>
                <a:latin typeface="微软雅黑" panose="020B0503020204020204" pitchFamily="34" charset="-122"/>
                <a:ea typeface="微软雅黑" panose="020B0503020204020204" pitchFamily="34" charset="-122"/>
              </a:endParaRPr>
            </a:p>
          </p:txBody>
        </p:sp>
      </p:grpSp>
      <p:grpSp>
        <p:nvGrpSpPr>
          <p:cNvPr id="4" name="组合 3"/>
          <p:cNvGrpSpPr/>
          <p:nvPr/>
        </p:nvGrpSpPr>
        <p:grpSpPr>
          <a:xfrm>
            <a:off x="3459946" y="2910705"/>
            <a:ext cx="854394" cy="903005"/>
            <a:chOff x="3459946" y="2925738"/>
            <a:chExt cx="854394" cy="903005"/>
          </a:xfrm>
        </p:grpSpPr>
        <p:sp>
          <p:nvSpPr>
            <p:cNvPr id="65" name="等腰三角形 64"/>
            <p:cNvSpPr/>
            <p:nvPr/>
          </p:nvSpPr>
          <p:spPr>
            <a:xfrm flipV="1">
              <a:off x="3459946" y="3007597"/>
              <a:ext cx="854394" cy="821146"/>
            </a:xfrm>
            <a:prstGeom prst="triangle">
              <a:avLst/>
            </a:prstGeom>
            <a:solidFill>
              <a:schemeClr val="accent2"/>
            </a:solidFill>
            <a:ln>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noAutofit/>
            </a:bodyPr>
            <a:lstStyle/>
            <a:p>
              <a:pPr algn="ctr"/>
              <a:endParaRPr lang="en-US" altLang="zh-CN" dirty="0"/>
            </a:p>
          </p:txBody>
        </p:sp>
        <p:sp>
          <p:nvSpPr>
            <p:cNvPr id="68" name="TextBox 67"/>
            <p:cNvSpPr txBox="1"/>
            <p:nvPr/>
          </p:nvSpPr>
          <p:spPr>
            <a:xfrm>
              <a:off x="3650853" y="2925738"/>
              <a:ext cx="470000" cy="707886"/>
            </a:xfrm>
            <a:prstGeom prst="rect">
              <a:avLst/>
            </a:prstGeom>
            <a:noFill/>
          </p:spPr>
          <p:txBody>
            <a:bodyPr wrap="none" rtlCol="0">
              <a:spAutoFit/>
            </a:bodyPr>
            <a:lstStyle/>
            <a:p>
              <a:r>
                <a:rPr lang="en-US" altLang="zh-CN" sz="4000" b="1" dirty="0">
                  <a:solidFill>
                    <a:schemeClr val="bg1"/>
                  </a:solidFill>
                  <a:latin typeface="Arial" panose="020B0604020202020204" pitchFamily="34" charset="0"/>
                  <a:ea typeface="微软雅黑" panose="020B0503020204020204" pitchFamily="34" charset="-122"/>
                  <a:cs typeface="Arial" panose="020B0604020202020204" pitchFamily="34" charset="0"/>
                </a:rPr>
                <a:t>2</a:t>
              </a:r>
              <a:endParaRPr lang="zh-CN" altLang="en-US" sz="4000" b="1" dirty="0">
                <a:solidFill>
                  <a:schemeClr val="bg1"/>
                </a:solidFill>
                <a:latin typeface="Arial" panose="020B0604020202020204" pitchFamily="34" charset="0"/>
                <a:ea typeface="微软雅黑" panose="020B0503020204020204" pitchFamily="34" charset="-122"/>
                <a:cs typeface="Arial" panose="020B0604020202020204" pitchFamily="34" charset="0"/>
              </a:endParaRPr>
            </a:p>
          </p:txBody>
        </p:sp>
      </p:grpSp>
      <p:sp>
        <p:nvSpPr>
          <p:cNvPr id="71" name="TextBox 23"/>
          <p:cNvSpPr txBox="1"/>
          <p:nvPr/>
        </p:nvSpPr>
        <p:spPr>
          <a:xfrm>
            <a:off x="4396049" y="5610758"/>
            <a:ext cx="5587589" cy="701346"/>
          </a:xfrm>
          <a:prstGeom prst="rect">
            <a:avLst/>
          </a:prstGeom>
          <a:noFill/>
        </p:spPr>
        <p:txBody>
          <a:bodyPr wrap="square" rtlCol="0">
            <a:spAutoFit/>
          </a:bodyPr>
          <a:lstStyle/>
          <a:p>
            <a:pPr>
              <a:lnSpc>
                <a:spcPct val="130000"/>
              </a:lnSpc>
            </a:pPr>
            <a:r>
              <a:rPr lang="zh-CN" altLang="en-US" sz="1600" dirty="0">
                <a:solidFill>
                  <a:schemeClr val="tx1">
                    <a:lumMod val="75000"/>
                    <a:lumOff val="25000"/>
                  </a:schemeClr>
                </a:solidFill>
                <a:latin typeface="微软雅黑" panose="020B0503020204020204" pitchFamily="34" charset="-122"/>
                <a:ea typeface="微软雅黑" panose="020B0503020204020204" pitchFamily="34" charset="-122"/>
              </a:rPr>
              <a:t>用来评估员工管理、激励与职业发展等保持公司长期稳定发展的能力。如员工人数控制、员工满意度等。</a:t>
            </a:r>
            <a:endParaRPr lang="en-US" altLang="zh-CN" sz="16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grpSp>
        <p:nvGrpSpPr>
          <p:cNvPr id="8" name="组合 7"/>
          <p:cNvGrpSpPr/>
          <p:nvPr/>
        </p:nvGrpSpPr>
        <p:grpSpPr>
          <a:xfrm>
            <a:off x="3099904" y="4893830"/>
            <a:ext cx="7459798" cy="588250"/>
            <a:chOff x="3099904" y="5020823"/>
            <a:chExt cx="7459798" cy="588250"/>
          </a:xfrm>
        </p:grpSpPr>
        <p:sp>
          <p:nvSpPr>
            <p:cNvPr id="69" name="矩形 1"/>
            <p:cNvSpPr/>
            <p:nvPr/>
          </p:nvSpPr>
          <p:spPr>
            <a:xfrm>
              <a:off x="3099904" y="5020823"/>
              <a:ext cx="7459798" cy="588250"/>
            </a:xfrm>
            <a:custGeom>
              <a:avLst/>
              <a:gdLst>
                <a:gd name="connsiteX0" fmla="*/ 0 w 6840760"/>
                <a:gd name="connsiteY0" fmla="*/ 0 h 888468"/>
                <a:gd name="connsiteX1" fmla="*/ 6840760 w 6840760"/>
                <a:gd name="connsiteY1" fmla="*/ 0 h 888468"/>
                <a:gd name="connsiteX2" fmla="*/ 6840760 w 6840760"/>
                <a:gd name="connsiteY2" fmla="*/ 888468 h 888468"/>
                <a:gd name="connsiteX3" fmla="*/ 0 w 6840760"/>
                <a:gd name="connsiteY3" fmla="*/ 888468 h 888468"/>
                <a:gd name="connsiteX4" fmla="*/ 0 w 6840760"/>
                <a:gd name="connsiteY4" fmla="*/ 0 h 888468"/>
                <a:gd name="connsiteX0-1" fmla="*/ 0 w 6840760"/>
                <a:gd name="connsiteY0-2" fmla="*/ 0 h 888468"/>
                <a:gd name="connsiteX1-3" fmla="*/ 6465622 w 6840760"/>
                <a:gd name="connsiteY1-4" fmla="*/ 35169 h 888468"/>
                <a:gd name="connsiteX2-5" fmla="*/ 6840760 w 6840760"/>
                <a:gd name="connsiteY2-6" fmla="*/ 888468 h 888468"/>
                <a:gd name="connsiteX3-7" fmla="*/ 0 w 6840760"/>
                <a:gd name="connsiteY3-8" fmla="*/ 888468 h 888468"/>
                <a:gd name="connsiteX4-9" fmla="*/ 0 w 6840760"/>
                <a:gd name="connsiteY4-10" fmla="*/ 0 h 888468"/>
                <a:gd name="connsiteX0-11" fmla="*/ 351693 w 6840760"/>
                <a:gd name="connsiteY0-12" fmla="*/ 0 h 888468"/>
                <a:gd name="connsiteX1-13" fmla="*/ 6465622 w 6840760"/>
                <a:gd name="connsiteY1-14" fmla="*/ 35169 h 888468"/>
                <a:gd name="connsiteX2-15" fmla="*/ 6840760 w 6840760"/>
                <a:gd name="connsiteY2-16" fmla="*/ 888468 h 888468"/>
                <a:gd name="connsiteX3-17" fmla="*/ 0 w 6840760"/>
                <a:gd name="connsiteY3-18" fmla="*/ 888468 h 888468"/>
                <a:gd name="connsiteX4-19" fmla="*/ 351693 w 6840760"/>
                <a:gd name="connsiteY4-20" fmla="*/ 0 h 888468"/>
              </a:gdLst>
              <a:ahLst/>
              <a:cxnLst>
                <a:cxn ang="0">
                  <a:pos x="connsiteX0-1" y="connsiteY0-2"/>
                </a:cxn>
                <a:cxn ang="0">
                  <a:pos x="connsiteX1-3" y="connsiteY1-4"/>
                </a:cxn>
                <a:cxn ang="0">
                  <a:pos x="connsiteX2-5" y="connsiteY2-6"/>
                </a:cxn>
                <a:cxn ang="0">
                  <a:pos x="connsiteX3-7" y="connsiteY3-8"/>
                </a:cxn>
                <a:cxn ang="0">
                  <a:pos x="connsiteX4-9" y="connsiteY4-10"/>
                </a:cxn>
              </a:cxnLst>
              <a:rect l="l" t="t" r="r" b="b"/>
              <a:pathLst>
                <a:path w="6840760" h="888468">
                  <a:moveTo>
                    <a:pt x="351693" y="0"/>
                  </a:moveTo>
                  <a:lnTo>
                    <a:pt x="6465622" y="35169"/>
                  </a:lnTo>
                  <a:lnTo>
                    <a:pt x="6840760" y="888468"/>
                  </a:lnTo>
                  <a:lnTo>
                    <a:pt x="0" y="888468"/>
                  </a:lnTo>
                  <a:lnTo>
                    <a:pt x="351693" y="0"/>
                  </a:lnTo>
                  <a:close/>
                </a:path>
              </a:pathLst>
            </a:cu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noAutofit/>
            </a:bodyPr>
            <a:lstStyle/>
            <a:p>
              <a:pPr algn="ctr"/>
              <a:endParaRPr lang="zh-CN" altLang="en-US"/>
            </a:p>
          </p:txBody>
        </p:sp>
        <p:sp>
          <p:nvSpPr>
            <p:cNvPr id="72" name="TextBox 24"/>
            <p:cNvSpPr txBox="1"/>
            <p:nvPr/>
          </p:nvSpPr>
          <p:spPr>
            <a:xfrm>
              <a:off x="4373288" y="5120546"/>
              <a:ext cx="4543231" cy="461665"/>
            </a:xfrm>
            <a:prstGeom prst="rect">
              <a:avLst/>
            </a:prstGeom>
            <a:noFill/>
          </p:spPr>
          <p:txBody>
            <a:bodyPr wrap="none" rtlCol="0">
              <a:spAutoFit/>
            </a:bodyPr>
            <a:lstStyle/>
            <a:p>
              <a:r>
                <a:rPr lang="zh-CN" altLang="en-US" sz="2400" b="1" dirty="0">
                  <a:solidFill>
                    <a:schemeClr val="bg1"/>
                  </a:solidFill>
                  <a:latin typeface="微软雅黑" panose="020B0503020204020204" pitchFamily="34" charset="-122"/>
                  <a:ea typeface="微软雅黑" panose="020B0503020204020204" pitchFamily="34" charset="-122"/>
                </a:rPr>
                <a:t>点击添加标题内容（权重</a:t>
              </a:r>
              <a:r>
                <a:rPr lang="en-US" altLang="zh-CN" sz="2400" b="1" dirty="0">
                  <a:solidFill>
                    <a:schemeClr val="bg1"/>
                  </a:solidFill>
                  <a:latin typeface="微软雅黑" panose="020B0503020204020204" pitchFamily="34" charset="-122"/>
                  <a:ea typeface="微软雅黑" panose="020B0503020204020204" pitchFamily="34" charset="-122"/>
                </a:rPr>
                <a:t>20%</a:t>
              </a:r>
              <a:r>
                <a:rPr lang="zh-CN" altLang="en-US" sz="2400" b="1" dirty="0">
                  <a:solidFill>
                    <a:schemeClr val="bg1"/>
                  </a:solidFill>
                  <a:latin typeface="微软雅黑" panose="020B0503020204020204" pitchFamily="34" charset="-122"/>
                  <a:ea typeface="微软雅黑" panose="020B0503020204020204" pitchFamily="34" charset="-122"/>
                </a:rPr>
                <a:t>）</a:t>
              </a:r>
              <a:endParaRPr lang="zh-CN" altLang="en-US" sz="2400" b="1" dirty="0">
                <a:solidFill>
                  <a:schemeClr val="bg1"/>
                </a:solidFill>
                <a:latin typeface="微软雅黑" panose="020B0503020204020204" pitchFamily="34" charset="-122"/>
                <a:ea typeface="微软雅黑" panose="020B0503020204020204" pitchFamily="34" charset="-122"/>
              </a:endParaRPr>
            </a:p>
          </p:txBody>
        </p:sp>
      </p:grpSp>
      <p:grpSp>
        <p:nvGrpSpPr>
          <p:cNvPr id="5" name="组合 4"/>
          <p:cNvGrpSpPr/>
          <p:nvPr/>
        </p:nvGrpSpPr>
        <p:grpSpPr>
          <a:xfrm>
            <a:off x="3459946" y="4566889"/>
            <a:ext cx="854394" cy="903005"/>
            <a:chOff x="3459946" y="4693882"/>
            <a:chExt cx="854394" cy="903005"/>
          </a:xfrm>
        </p:grpSpPr>
        <p:sp>
          <p:nvSpPr>
            <p:cNvPr id="70" name="等腰三角形 69"/>
            <p:cNvSpPr/>
            <p:nvPr/>
          </p:nvSpPr>
          <p:spPr>
            <a:xfrm flipV="1">
              <a:off x="3459946" y="4775741"/>
              <a:ext cx="854394" cy="821146"/>
            </a:xfrm>
            <a:prstGeom prst="triangle">
              <a:avLst/>
            </a:prstGeom>
            <a:solidFill>
              <a:schemeClr val="accent3"/>
            </a:solidFill>
            <a:ln>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noAutofit/>
            </a:bodyPr>
            <a:lstStyle/>
            <a:p>
              <a:pPr algn="ctr"/>
              <a:endParaRPr lang="en-US" altLang="zh-CN" dirty="0"/>
            </a:p>
          </p:txBody>
        </p:sp>
        <p:sp>
          <p:nvSpPr>
            <p:cNvPr id="73" name="TextBox 25"/>
            <p:cNvSpPr txBox="1"/>
            <p:nvPr/>
          </p:nvSpPr>
          <p:spPr>
            <a:xfrm>
              <a:off x="3650853" y="4693882"/>
              <a:ext cx="470000" cy="707886"/>
            </a:xfrm>
            <a:prstGeom prst="rect">
              <a:avLst/>
            </a:prstGeom>
            <a:noFill/>
          </p:spPr>
          <p:txBody>
            <a:bodyPr wrap="none" rtlCol="0">
              <a:spAutoFit/>
            </a:bodyPr>
            <a:lstStyle/>
            <a:p>
              <a:r>
                <a:rPr lang="en-US" altLang="zh-CN" sz="4000" b="1" dirty="0">
                  <a:solidFill>
                    <a:schemeClr val="bg1"/>
                  </a:solidFill>
                  <a:latin typeface="Arial" panose="020B0604020202020204" pitchFamily="34" charset="0"/>
                  <a:ea typeface="微软雅黑" panose="020B0503020204020204" pitchFamily="34" charset="-122"/>
                  <a:cs typeface="Arial" panose="020B0604020202020204" pitchFamily="34" charset="0"/>
                </a:rPr>
                <a:t>3</a:t>
              </a:r>
              <a:endParaRPr lang="zh-CN" altLang="en-US" sz="4000" b="1" dirty="0">
                <a:solidFill>
                  <a:schemeClr val="bg1"/>
                </a:solidFill>
                <a:latin typeface="Arial" panose="020B0604020202020204" pitchFamily="34" charset="0"/>
                <a:ea typeface="微软雅黑" panose="020B0503020204020204" pitchFamily="34" charset="-122"/>
                <a:cs typeface="Arial" panose="020B0604020202020204" pitchFamily="34" charset="0"/>
              </a:endParaRPr>
            </a:p>
          </p:txBody>
        </p:sp>
      </p:grpSp>
      <p:sp>
        <p:nvSpPr>
          <p:cNvPr id="74" name="TextBox 31"/>
          <p:cNvSpPr txBox="1"/>
          <p:nvPr/>
        </p:nvSpPr>
        <p:spPr>
          <a:xfrm>
            <a:off x="1702718" y="1831854"/>
            <a:ext cx="677108" cy="3591306"/>
          </a:xfrm>
          <a:prstGeom prst="rect">
            <a:avLst/>
          </a:prstGeom>
          <a:noFill/>
        </p:spPr>
        <p:txBody>
          <a:bodyPr vert="eaVert" wrap="square" rtlCol="0">
            <a:spAutoFit/>
          </a:bodyPr>
          <a:lstStyle/>
          <a:p>
            <a:pPr algn="ctr"/>
            <a:r>
              <a:rPr lang="en-US" altLang="zh-CN" sz="3200" b="1" dirty="0" smtClean="0">
                <a:solidFill>
                  <a:schemeClr val="tx1">
                    <a:lumMod val="75000"/>
                    <a:lumOff val="25000"/>
                  </a:schemeClr>
                </a:solidFill>
                <a:latin typeface="微软雅黑" panose="020B0503020204020204" pitchFamily="34" charset="-122"/>
                <a:ea typeface="微软雅黑" panose="020B0503020204020204" pitchFamily="34" charset="-122"/>
              </a:rPr>
              <a:t>[ </a:t>
            </a:r>
            <a:r>
              <a:rPr lang="zh-CN" altLang="en-US" sz="3200" b="1" dirty="0" smtClean="0">
                <a:solidFill>
                  <a:schemeClr val="tx1">
                    <a:lumMod val="75000"/>
                    <a:lumOff val="25000"/>
                  </a:schemeClr>
                </a:solidFill>
                <a:latin typeface="微软雅黑" panose="020B0503020204020204" pitchFamily="34" charset="-122"/>
                <a:ea typeface="微软雅黑" panose="020B0503020204020204" pitchFamily="34" charset="-122"/>
              </a:rPr>
              <a:t>标题内容 </a:t>
            </a:r>
            <a:r>
              <a:rPr lang="en-US" altLang="zh-CN" sz="3200" b="1" dirty="0" smtClean="0">
                <a:solidFill>
                  <a:schemeClr val="tx1">
                    <a:lumMod val="75000"/>
                    <a:lumOff val="25000"/>
                  </a:schemeClr>
                </a:solidFill>
                <a:latin typeface="微软雅黑" panose="020B0503020204020204" pitchFamily="34" charset="-122"/>
                <a:ea typeface="微软雅黑" panose="020B0503020204020204" pitchFamily="34" charset="-122"/>
              </a:rPr>
              <a:t>]</a:t>
            </a:r>
            <a:endParaRPr lang="zh-CN" altLang="en-US" sz="3200" b="1"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Tree>
  </p:cSld>
  <p:clrMapOvr>
    <a:masterClrMapping/>
  </p:clrMapOvr>
  <p:transition spd="slow" advClick="0" advTm="0">
    <p:push/>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8" fill="hold" grpId="0" nodeType="afterEffect">
                                  <p:stCondLst>
                                    <p:cond delay="0"/>
                                  </p:stCondLst>
                                  <p:childTnLst>
                                    <p:set>
                                      <p:cBhvr>
                                        <p:cTn id="6" dur="1" fill="hold">
                                          <p:stCondLst>
                                            <p:cond delay="0"/>
                                          </p:stCondLst>
                                        </p:cTn>
                                        <p:tgtEl>
                                          <p:spTgt spid="74"/>
                                        </p:tgtEl>
                                        <p:attrNameLst>
                                          <p:attrName>style.visibility</p:attrName>
                                        </p:attrNameLst>
                                      </p:cBhvr>
                                      <p:to>
                                        <p:strVal val="visible"/>
                                      </p:to>
                                    </p:set>
                                    <p:anim calcmode="lin" valueType="num">
                                      <p:cBhvr additive="base">
                                        <p:cTn id="7" dur="500" fill="hold"/>
                                        <p:tgtEl>
                                          <p:spTgt spid="74"/>
                                        </p:tgtEl>
                                        <p:attrNameLst>
                                          <p:attrName>ppt_x</p:attrName>
                                        </p:attrNameLst>
                                      </p:cBhvr>
                                      <p:tavLst>
                                        <p:tav tm="0">
                                          <p:val>
                                            <p:strVal val="0-#ppt_w/2"/>
                                          </p:val>
                                        </p:tav>
                                        <p:tav tm="100000">
                                          <p:val>
                                            <p:strVal val="#ppt_x"/>
                                          </p:val>
                                        </p:tav>
                                      </p:tavLst>
                                    </p:anim>
                                    <p:anim calcmode="lin" valueType="num">
                                      <p:cBhvr additive="base">
                                        <p:cTn id="8" dur="500" fill="hold"/>
                                        <p:tgtEl>
                                          <p:spTgt spid="74"/>
                                        </p:tgtEl>
                                        <p:attrNameLst>
                                          <p:attrName>ppt_y</p:attrName>
                                        </p:attrNameLst>
                                      </p:cBhvr>
                                      <p:tavLst>
                                        <p:tav tm="0">
                                          <p:val>
                                            <p:strVal val="#ppt_y"/>
                                          </p:val>
                                        </p:tav>
                                        <p:tav tm="100000">
                                          <p:val>
                                            <p:strVal val="#ppt_y"/>
                                          </p:val>
                                        </p:tav>
                                      </p:tavLst>
                                    </p:anim>
                                  </p:childTnLst>
                                </p:cTn>
                              </p:par>
                            </p:childTnLst>
                          </p:cTn>
                        </p:par>
                        <p:par>
                          <p:cTn id="9" fill="hold">
                            <p:stCondLst>
                              <p:cond delay="500"/>
                            </p:stCondLst>
                            <p:childTnLst>
                              <p:par>
                                <p:cTn id="10" presetID="22" presetClass="entr" presetSubtype="8" fill="hold" nodeType="afterEffect">
                                  <p:stCondLst>
                                    <p:cond delay="0"/>
                                  </p:stCondLst>
                                  <p:childTnLst>
                                    <p:set>
                                      <p:cBhvr>
                                        <p:cTn id="11" dur="1" fill="hold">
                                          <p:stCondLst>
                                            <p:cond delay="0"/>
                                          </p:stCondLst>
                                        </p:cTn>
                                        <p:tgtEl>
                                          <p:spTgt spid="56"/>
                                        </p:tgtEl>
                                        <p:attrNameLst>
                                          <p:attrName>style.visibility</p:attrName>
                                        </p:attrNameLst>
                                      </p:cBhvr>
                                      <p:to>
                                        <p:strVal val="visible"/>
                                      </p:to>
                                    </p:set>
                                    <p:animEffect transition="in" filter="wipe(left)">
                                      <p:cBhvr>
                                        <p:cTn id="12" dur="500"/>
                                        <p:tgtEl>
                                          <p:spTgt spid="56"/>
                                        </p:tgtEl>
                                      </p:cBhvr>
                                    </p:animEffect>
                                  </p:childTnLst>
                                </p:cTn>
                              </p:par>
                            </p:childTnLst>
                          </p:cTn>
                        </p:par>
                        <p:par>
                          <p:cTn id="13" fill="hold">
                            <p:stCondLst>
                              <p:cond delay="1000"/>
                            </p:stCondLst>
                            <p:childTnLst>
                              <p:par>
                                <p:cTn id="14" presetID="22" presetClass="entr" presetSubtype="8" fill="hold" nodeType="afterEffect">
                                  <p:stCondLst>
                                    <p:cond delay="0"/>
                                  </p:stCondLst>
                                  <p:childTnLst>
                                    <p:set>
                                      <p:cBhvr>
                                        <p:cTn id="15" dur="1" fill="hold">
                                          <p:stCondLst>
                                            <p:cond delay="0"/>
                                          </p:stCondLst>
                                        </p:cTn>
                                        <p:tgtEl>
                                          <p:spTgt spid="6"/>
                                        </p:tgtEl>
                                        <p:attrNameLst>
                                          <p:attrName>style.visibility</p:attrName>
                                        </p:attrNameLst>
                                      </p:cBhvr>
                                      <p:to>
                                        <p:strVal val="visible"/>
                                      </p:to>
                                    </p:set>
                                    <p:animEffect transition="in" filter="wipe(left)">
                                      <p:cBhvr>
                                        <p:cTn id="16" dur="500"/>
                                        <p:tgtEl>
                                          <p:spTgt spid="6"/>
                                        </p:tgtEl>
                                      </p:cBhvr>
                                    </p:animEffect>
                                  </p:childTnLst>
                                </p:cTn>
                              </p:par>
                              <p:par>
                                <p:cTn id="17" presetID="2" presetClass="entr" presetSubtype="1" fill="hold" nodeType="withEffect">
                                  <p:stCondLst>
                                    <p:cond delay="0"/>
                                  </p:stCondLst>
                                  <p:childTnLst>
                                    <p:set>
                                      <p:cBhvr>
                                        <p:cTn id="18" dur="1" fill="hold">
                                          <p:stCondLst>
                                            <p:cond delay="0"/>
                                          </p:stCondLst>
                                        </p:cTn>
                                        <p:tgtEl>
                                          <p:spTgt spid="3"/>
                                        </p:tgtEl>
                                        <p:attrNameLst>
                                          <p:attrName>style.visibility</p:attrName>
                                        </p:attrNameLst>
                                      </p:cBhvr>
                                      <p:to>
                                        <p:strVal val="visible"/>
                                      </p:to>
                                    </p:set>
                                    <p:anim calcmode="lin" valueType="num">
                                      <p:cBhvr additive="base">
                                        <p:cTn id="19" dur="500" fill="hold"/>
                                        <p:tgtEl>
                                          <p:spTgt spid="3"/>
                                        </p:tgtEl>
                                        <p:attrNameLst>
                                          <p:attrName>ppt_x</p:attrName>
                                        </p:attrNameLst>
                                      </p:cBhvr>
                                      <p:tavLst>
                                        <p:tav tm="0">
                                          <p:val>
                                            <p:strVal val="#ppt_x"/>
                                          </p:val>
                                        </p:tav>
                                        <p:tav tm="100000">
                                          <p:val>
                                            <p:strVal val="#ppt_x"/>
                                          </p:val>
                                        </p:tav>
                                      </p:tavLst>
                                    </p:anim>
                                    <p:anim calcmode="lin" valueType="num">
                                      <p:cBhvr additive="base">
                                        <p:cTn id="20" dur="500" fill="hold"/>
                                        <p:tgtEl>
                                          <p:spTgt spid="3"/>
                                        </p:tgtEl>
                                        <p:attrNameLst>
                                          <p:attrName>ppt_y</p:attrName>
                                        </p:attrNameLst>
                                      </p:cBhvr>
                                      <p:tavLst>
                                        <p:tav tm="0">
                                          <p:val>
                                            <p:strVal val="0-#ppt_h/2"/>
                                          </p:val>
                                        </p:tav>
                                        <p:tav tm="100000">
                                          <p:val>
                                            <p:strVal val="#ppt_y"/>
                                          </p:val>
                                        </p:tav>
                                      </p:tavLst>
                                    </p:anim>
                                  </p:childTnLst>
                                </p:cTn>
                              </p:par>
                            </p:childTnLst>
                          </p:cTn>
                        </p:par>
                        <p:par>
                          <p:cTn id="21" fill="hold">
                            <p:stCondLst>
                              <p:cond delay="1500"/>
                            </p:stCondLst>
                            <p:childTnLst>
                              <p:par>
                                <p:cTn id="22" presetID="14" presetClass="entr" presetSubtype="10" fill="hold" grpId="0" nodeType="afterEffect">
                                  <p:stCondLst>
                                    <p:cond delay="0"/>
                                  </p:stCondLst>
                                  <p:childTnLst>
                                    <p:set>
                                      <p:cBhvr>
                                        <p:cTn id="23" dur="1" fill="hold">
                                          <p:stCondLst>
                                            <p:cond delay="0"/>
                                          </p:stCondLst>
                                        </p:cTn>
                                        <p:tgtEl>
                                          <p:spTgt spid="61"/>
                                        </p:tgtEl>
                                        <p:attrNameLst>
                                          <p:attrName>style.visibility</p:attrName>
                                        </p:attrNameLst>
                                      </p:cBhvr>
                                      <p:to>
                                        <p:strVal val="visible"/>
                                      </p:to>
                                    </p:set>
                                    <p:animEffect transition="in" filter="randombar(horizontal)">
                                      <p:cBhvr>
                                        <p:cTn id="24" dur="500"/>
                                        <p:tgtEl>
                                          <p:spTgt spid="61"/>
                                        </p:tgtEl>
                                      </p:cBhvr>
                                    </p:animEffect>
                                  </p:childTnLst>
                                </p:cTn>
                              </p:par>
                            </p:childTnLst>
                          </p:cTn>
                        </p:par>
                        <p:par>
                          <p:cTn id="25" fill="hold">
                            <p:stCondLst>
                              <p:cond delay="2000"/>
                            </p:stCondLst>
                            <p:childTnLst>
                              <p:par>
                                <p:cTn id="26" presetID="22" presetClass="entr" presetSubtype="8" fill="hold" nodeType="afterEffect">
                                  <p:stCondLst>
                                    <p:cond delay="0"/>
                                  </p:stCondLst>
                                  <p:childTnLst>
                                    <p:set>
                                      <p:cBhvr>
                                        <p:cTn id="27" dur="1" fill="hold">
                                          <p:stCondLst>
                                            <p:cond delay="0"/>
                                          </p:stCondLst>
                                        </p:cTn>
                                        <p:tgtEl>
                                          <p:spTgt spid="7"/>
                                        </p:tgtEl>
                                        <p:attrNameLst>
                                          <p:attrName>style.visibility</p:attrName>
                                        </p:attrNameLst>
                                      </p:cBhvr>
                                      <p:to>
                                        <p:strVal val="visible"/>
                                      </p:to>
                                    </p:set>
                                    <p:animEffect transition="in" filter="wipe(left)">
                                      <p:cBhvr>
                                        <p:cTn id="28" dur="500"/>
                                        <p:tgtEl>
                                          <p:spTgt spid="7"/>
                                        </p:tgtEl>
                                      </p:cBhvr>
                                    </p:animEffect>
                                  </p:childTnLst>
                                </p:cTn>
                              </p:par>
                              <p:par>
                                <p:cTn id="29" presetID="2" presetClass="entr" presetSubtype="1" fill="hold" nodeType="withEffect">
                                  <p:stCondLst>
                                    <p:cond delay="0"/>
                                  </p:stCondLst>
                                  <p:childTnLst>
                                    <p:set>
                                      <p:cBhvr>
                                        <p:cTn id="30" dur="1" fill="hold">
                                          <p:stCondLst>
                                            <p:cond delay="0"/>
                                          </p:stCondLst>
                                        </p:cTn>
                                        <p:tgtEl>
                                          <p:spTgt spid="4"/>
                                        </p:tgtEl>
                                        <p:attrNameLst>
                                          <p:attrName>style.visibility</p:attrName>
                                        </p:attrNameLst>
                                      </p:cBhvr>
                                      <p:to>
                                        <p:strVal val="visible"/>
                                      </p:to>
                                    </p:set>
                                    <p:anim calcmode="lin" valueType="num">
                                      <p:cBhvr additive="base">
                                        <p:cTn id="31" dur="500" fill="hold"/>
                                        <p:tgtEl>
                                          <p:spTgt spid="4"/>
                                        </p:tgtEl>
                                        <p:attrNameLst>
                                          <p:attrName>ppt_x</p:attrName>
                                        </p:attrNameLst>
                                      </p:cBhvr>
                                      <p:tavLst>
                                        <p:tav tm="0">
                                          <p:val>
                                            <p:strVal val="#ppt_x"/>
                                          </p:val>
                                        </p:tav>
                                        <p:tav tm="100000">
                                          <p:val>
                                            <p:strVal val="#ppt_x"/>
                                          </p:val>
                                        </p:tav>
                                      </p:tavLst>
                                    </p:anim>
                                    <p:anim calcmode="lin" valueType="num">
                                      <p:cBhvr additive="base">
                                        <p:cTn id="32" dur="500" fill="hold"/>
                                        <p:tgtEl>
                                          <p:spTgt spid="4"/>
                                        </p:tgtEl>
                                        <p:attrNameLst>
                                          <p:attrName>ppt_y</p:attrName>
                                        </p:attrNameLst>
                                      </p:cBhvr>
                                      <p:tavLst>
                                        <p:tav tm="0">
                                          <p:val>
                                            <p:strVal val="0-#ppt_h/2"/>
                                          </p:val>
                                        </p:tav>
                                        <p:tav tm="100000">
                                          <p:val>
                                            <p:strVal val="#ppt_y"/>
                                          </p:val>
                                        </p:tav>
                                      </p:tavLst>
                                    </p:anim>
                                  </p:childTnLst>
                                </p:cTn>
                              </p:par>
                            </p:childTnLst>
                          </p:cTn>
                        </p:par>
                        <p:par>
                          <p:cTn id="33" fill="hold">
                            <p:stCondLst>
                              <p:cond delay="2500"/>
                            </p:stCondLst>
                            <p:childTnLst>
                              <p:par>
                                <p:cTn id="34" presetID="14" presetClass="entr" presetSubtype="10" fill="hold" grpId="0" nodeType="afterEffect">
                                  <p:stCondLst>
                                    <p:cond delay="0"/>
                                  </p:stCondLst>
                                  <p:childTnLst>
                                    <p:set>
                                      <p:cBhvr>
                                        <p:cTn id="35" dur="1" fill="hold">
                                          <p:stCondLst>
                                            <p:cond delay="0"/>
                                          </p:stCondLst>
                                        </p:cTn>
                                        <p:tgtEl>
                                          <p:spTgt spid="66"/>
                                        </p:tgtEl>
                                        <p:attrNameLst>
                                          <p:attrName>style.visibility</p:attrName>
                                        </p:attrNameLst>
                                      </p:cBhvr>
                                      <p:to>
                                        <p:strVal val="visible"/>
                                      </p:to>
                                    </p:set>
                                    <p:animEffect transition="in" filter="randombar(horizontal)">
                                      <p:cBhvr>
                                        <p:cTn id="36" dur="500"/>
                                        <p:tgtEl>
                                          <p:spTgt spid="66"/>
                                        </p:tgtEl>
                                      </p:cBhvr>
                                    </p:animEffect>
                                  </p:childTnLst>
                                </p:cTn>
                              </p:par>
                            </p:childTnLst>
                          </p:cTn>
                        </p:par>
                        <p:par>
                          <p:cTn id="37" fill="hold">
                            <p:stCondLst>
                              <p:cond delay="3000"/>
                            </p:stCondLst>
                            <p:childTnLst>
                              <p:par>
                                <p:cTn id="38" presetID="22" presetClass="entr" presetSubtype="8" fill="hold" nodeType="afterEffect">
                                  <p:stCondLst>
                                    <p:cond delay="0"/>
                                  </p:stCondLst>
                                  <p:childTnLst>
                                    <p:set>
                                      <p:cBhvr>
                                        <p:cTn id="39" dur="1" fill="hold">
                                          <p:stCondLst>
                                            <p:cond delay="0"/>
                                          </p:stCondLst>
                                        </p:cTn>
                                        <p:tgtEl>
                                          <p:spTgt spid="8"/>
                                        </p:tgtEl>
                                        <p:attrNameLst>
                                          <p:attrName>style.visibility</p:attrName>
                                        </p:attrNameLst>
                                      </p:cBhvr>
                                      <p:to>
                                        <p:strVal val="visible"/>
                                      </p:to>
                                    </p:set>
                                    <p:animEffect transition="in" filter="wipe(left)">
                                      <p:cBhvr>
                                        <p:cTn id="40" dur="500"/>
                                        <p:tgtEl>
                                          <p:spTgt spid="8"/>
                                        </p:tgtEl>
                                      </p:cBhvr>
                                    </p:animEffect>
                                  </p:childTnLst>
                                </p:cTn>
                              </p:par>
                              <p:par>
                                <p:cTn id="41" presetID="2" presetClass="entr" presetSubtype="1" fill="hold" nodeType="withEffect">
                                  <p:stCondLst>
                                    <p:cond delay="0"/>
                                  </p:stCondLst>
                                  <p:childTnLst>
                                    <p:set>
                                      <p:cBhvr>
                                        <p:cTn id="42" dur="1" fill="hold">
                                          <p:stCondLst>
                                            <p:cond delay="0"/>
                                          </p:stCondLst>
                                        </p:cTn>
                                        <p:tgtEl>
                                          <p:spTgt spid="5"/>
                                        </p:tgtEl>
                                        <p:attrNameLst>
                                          <p:attrName>style.visibility</p:attrName>
                                        </p:attrNameLst>
                                      </p:cBhvr>
                                      <p:to>
                                        <p:strVal val="visible"/>
                                      </p:to>
                                    </p:set>
                                    <p:anim calcmode="lin" valueType="num">
                                      <p:cBhvr additive="base">
                                        <p:cTn id="43" dur="500" fill="hold"/>
                                        <p:tgtEl>
                                          <p:spTgt spid="5"/>
                                        </p:tgtEl>
                                        <p:attrNameLst>
                                          <p:attrName>ppt_x</p:attrName>
                                        </p:attrNameLst>
                                      </p:cBhvr>
                                      <p:tavLst>
                                        <p:tav tm="0">
                                          <p:val>
                                            <p:strVal val="#ppt_x"/>
                                          </p:val>
                                        </p:tav>
                                        <p:tav tm="100000">
                                          <p:val>
                                            <p:strVal val="#ppt_x"/>
                                          </p:val>
                                        </p:tav>
                                      </p:tavLst>
                                    </p:anim>
                                    <p:anim calcmode="lin" valueType="num">
                                      <p:cBhvr additive="base">
                                        <p:cTn id="44" dur="500" fill="hold"/>
                                        <p:tgtEl>
                                          <p:spTgt spid="5"/>
                                        </p:tgtEl>
                                        <p:attrNameLst>
                                          <p:attrName>ppt_y</p:attrName>
                                        </p:attrNameLst>
                                      </p:cBhvr>
                                      <p:tavLst>
                                        <p:tav tm="0">
                                          <p:val>
                                            <p:strVal val="0-#ppt_h/2"/>
                                          </p:val>
                                        </p:tav>
                                        <p:tav tm="100000">
                                          <p:val>
                                            <p:strVal val="#ppt_y"/>
                                          </p:val>
                                        </p:tav>
                                      </p:tavLst>
                                    </p:anim>
                                  </p:childTnLst>
                                </p:cTn>
                              </p:par>
                            </p:childTnLst>
                          </p:cTn>
                        </p:par>
                        <p:par>
                          <p:cTn id="45" fill="hold">
                            <p:stCondLst>
                              <p:cond delay="3500"/>
                            </p:stCondLst>
                            <p:childTnLst>
                              <p:par>
                                <p:cTn id="46" presetID="14" presetClass="entr" presetSubtype="10" fill="hold" grpId="0" nodeType="afterEffect">
                                  <p:stCondLst>
                                    <p:cond delay="0"/>
                                  </p:stCondLst>
                                  <p:childTnLst>
                                    <p:set>
                                      <p:cBhvr>
                                        <p:cTn id="47" dur="1" fill="hold">
                                          <p:stCondLst>
                                            <p:cond delay="0"/>
                                          </p:stCondLst>
                                        </p:cTn>
                                        <p:tgtEl>
                                          <p:spTgt spid="71"/>
                                        </p:tgtEl>
                                        <p:attrNameLst>
                                          <p:attrName>style.visibility</p:attrName>
                                        </p:attrNameLst>
                                      </p:cBhvr>
                                      <p:to>
                                        <p:strVal val="visible"/>
                                      </p:to>
                                    </p:set>
                                    <p:animEffect transition="in" filter="randombar(horizontal)">
                                      <p:cBhvr>
                                        <p:cTn id="48" dur="500"/>
                                        <p:tgtEl>
                                          <p:spTgt spid="71"/>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61" grpId="0"/>
      <p:bldP spid="66" grpId="0"/>
      <p:bldP spid="71" grpId="0"/>
      <p:bldP spid="74" grpId="0"/>
    </p:bldLst>
  </p:timing>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9" name="右箭头 28"/>
          <p:cNvSpPr/>
          <p:nvPr/>
        </p:nvSpPr>
        <p:spPr>
          <a:xfrm>
            <a:off x="9365123" y="3307495"/>
            <a:ext cx="2073823" cy="702896"/>
          </a:xfrm>
          <a:prstGeom prst="rightArrow">
            <a:avLst>
              <a:gd name="adj1" fmla="val 62125"/>
              <a:gd name="adj2" fmla="val 52205"/>
            </a:avLst>
          </a:prstGeom>
          <a:solidFill>
            <a:schemeClr val="accent3"/>
          </a:solidFill>
          <a:ln>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lIns="121917" tIns="60958" rIns="121917" bIns="60958" rtlCol="0" anchor="ctr"/>
          <a:lstStyle/>
          <a:p>
            <a:pPr algn="ctr"/>
            <a:endParaRPr lang="zh-CN" altLang="en-US">
              <a:latin typeface="微软雅黑" panose="020B0503020204020204" pitchFamily="34" charset="-122"/>
              <a:ea typeface="微软雅黑" panose="020B0503020204020204" pitchFamily="34" charset="-122"/>
            </a:endParaRPr>
          </a:p>
        </p:txBody>
      </p:sp>
      <p:sp>
        <p:nvSpPr>
          <p:cNvPr id="30" name="右箭头 29"/>
          <p:cNvSpPr/>
          <p:nvPr/>
        </p:nvSpPr>
        <p:spPr>
          <a:xfrm>
            <a:off x="7660848" y="3307495"/>
            <a:ext cx="2073823" cy="702896"/>
          </a:xfrm>
          <a:prstGeom prst="rightArrow">
            <a:avLst>
              <a:gd name="adj1" fmla="val 62125"/>
              <a:gd name="adj2" fmla="val 52205"/>
            </a:avLst>
          </a:prstGeom>
          <a:solidFill>
            <a:schemeClr val="accent1"/>
          </a:solidFill>
          <a:ln>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lIns="121917" tIns="60958" rIns="121917" bIns="60958" rtlCol="0" anchor="ctr"/>
          <a:lstStyle/>
          <a:p>
            <a:pPr algn="ctr"/>
            <a:endParaRPr lang="zh-CN" altLang="en-US">
              <a:latin typeface="微软雅黑" panose="020B0503020204020204" pitchFamily="34" charset="-122"/>
              <a:ea typeface="微软雅黑" panose="020B0503020204020204" pitchFamily="34" charset="-122"/>
            </a:endParaRPr>
          </a:p>
        </p:txBody>
      </p:sp>
      <p:sp>
        <p:nvSpPr>
          <p:cNvPr id="31" name="右箭头 30"/>
          <p:cNvSpPr/>
          <p:nvPr/>
        </p:nvSpPr>
        <p:spPr>
          <a:xfrm>
            <a:off x="5914470" y="3307495"/>
            <a:ext cx="2073823" cy="702896"/>
          </a:xfrm>
          <a:prstGeom prst="rightArrow">
            <a:avLst>
              <a:gd name="adj1" fmla="val 62125"/>
              <a:gd name="adj2" fmla="val 52205"/>
            </a:avLst>
          </a:prstGeom>
          <a:solidFill>
            <a:schemeClr val="accent3"/>
          </a:solidFill>
          <a:ln>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lIns="121917" tIns="60958" rIns="121917" bIns="60958" rtlCol="0" anchor="ctr"/>
          <a:lstStyle/>
          <a:p>
            <a:pPr algn="ctr"/>
            <a:endParaRPr lang="zh-CN" altLang="en-US">
              <a:latin typeface="微软雅黑" panose="020B0503020204020204" pitchFamily="34" charset="-122"/>
              <a:ea typeface="微软雅黑" panose="020B0503020204020204" pitchFamily="34" charset="-122"/>
            </a:endParaRPr>
          </a:p>
        </p:txBody>
      </p:sp>
      <p:sp>
        <p:nvSpPr>
          <p:cNvPr id="32" name="右箭头 31"/>
          <p:cNvSpPr/>
          <p:nvPr/>
        </p:nvSpPr>
        <p:spPr>
          <a:xfrm>
            <a:off x="4210194" y="3307495"/>
            <a:ext cx="2073823" cy="702896"/>
          </a:xfrm>
          <a:prstGeom prst="rightArrow">
            <a:avLst>
              <a:gd name="adj1" fmla="val 62125"/>
              <a:gd name="adj2" fmla="val 52205"/>
            </a:avLst>
          </a:prstGeom>
          <a:solidFill>
            <a:schemeClr val="accent1"/>
          </a:solidFill>
          <a:ln>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lIns="121917" tIns="60958" rIns="121917" bIns="60958" rtlCol="0" anchor="ctr"/>
          <a:lstStyle/>
          <a:p>
            <a:pPr algn="ctr"/>
            <a:endParaRPr lang="zh-CN" altLang="en-US">
              <a:latin typeface="微软雅黑" panose="020B0503020204020204" pitchFamily="34" charset="-122"/>
              <a:ea typeface="微软雅黑" panose="020B0503020204020204" pitchFamily="34" charset="-122"/>
            </a:endParaRPr>
          </a:p>
        </p:txBody>
      </p:sp>
      <p:sp>
        <p:nvSpPr>
          <p:cNvPr id="33" name="右箭头 32"/>
          <p:cNvSpPr/>
          <p:nvPr/>
        </p:nvSpPr>
        <p:spPr>
          <a:xfrm>
            <a:off x="2488761" y="3307495"/>
            <a:ext cx="2073823" cy="702896"/>
          </a:xfrm>
          <a:prstGeom prst="rightArrow">
            <a:avLst>
              <a:gd name="adj1" fmla="val 62125"/>
              <a:gd name="adj2" fmla="val 52205"/>
            </a:avLst>
          </a:prstGeom>
          <a:solidFill>
            <a:schemeClr val="accent3"/>
          </a:solidFill>
          <a:ln>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lIns="121917" tIns="60958" rIns="121917" bIns="60958" rtlCol="0" anchor="ctr"/>
          <a:lstStyle/>
          <a:p>
            <a:pPr algn="ctr"/>
            <a:endParaRPr lang="zh-CN" altLang="en-US">
              <a:latin typeface="微软雅黑" panose="020B0503020204020204" pitchFamily="34" charset="-122"/>
              <a:ea typeface="微软雅黑" panose="020B0503020204020204" pitchFamily="34" charset="-122"/>
            </a:endParaRPr>
          </a:p>
        </p:txBody>
      </p:sp>
      <p:sp>
        <p:nvSpPr>
          <p:cNvPr id="34" name="右箭头 33"/>
          <p:cNvSpPr/>
          <p:nvPr/>
        </p:nvSpPr>
        <p:spPr>
          <a:xfrm>
            <a:off x="784485" y="3307495"/>
            <a:ext cx="2073823" cy="702896"/>
          </a:xfrm>
          <a:prstGeom prst="rightArrow">
            <a:avLst>
              <a:gd name="adj1" fmla="val 62125"/>
              <a:gd name="adj2" fmla="val 52205"/>
            </a:avLst>
          </a:prstGeom>
          <a:solidFill>
            <a:schemeClr val="accent1"/>
          </a:solidFill>
          <a:ln>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lIns="121917" tIns="60958" rIns="121917" bIns="60958" rtlCol="0" anchor="ctr"/>
          <a:lstStyle/>
          <a:p>
            <a:pPr algn="ctr"/>
            <a:endParaRPr lang="zh-CN" altLang="en-US">
              <a:latin typeface="微软雅黑" panose="020B0503020204020204" pitchFamily="34" charset="-122"/>
              <a:ea typeface="微软雅黑" panose="020B0503020204020204" pitchFamily="34" charset="-122"/>
            </a:endParaRPr>
          </a:p>
        </p:txBody>
      </p:sp>
      <p:sp>
        <p:nvSpPr>
          <p:cNvPr id="35" name="TextBox 34"/>
          <p:cNvSpPr txBox="1"/>
          <p:nvPr/>
        </p:nvSpPr>
        <p:spPr>
          <a:xfrm>
            <a:off x="1320652" y="3494783"/>
            <a:ext cx="1183923" cy="338550"/>
          </a:xfrm>
          <a:prstGeom prst="rect">
            <a:avLst/>
          </a:prstGeom>
          <a:noFill/>
        </p:spPr>
        <p:txBody>
          <a:bodyPr wrap="square" lIns="121917" tIns="60958" rIns="121917" bIns="60958" rtlCol="0">
            <a:spAutoFit/>
          </a:bodyPr>
          <a:lstStyle/>
          <a:p>
            <a:pPr algn="ctr"/>
            <a:r>
              <a:rPr lang="en-US" altLang="zh-CN" sz="1400" b="1" dirty="0" smtClean="0">
                <a:solidFill>
                  <a:schemeClr val="bg1"/>
                </a:solidFill>
                <a:latin typeface="微软雅黑" panose="020B0503020204020204" pitchFamily="34" charset="-122"/>
                <a:ea typeface="微软雅黑" panose="020B0503020204020204" pitchFamily="34" charset="-122"/>
              </a:rPr>
              <a:t>1</a:t>
            </a:r>
            <a:r>
              <a:rPr lang="zh-CN" altLang="en-US" sz="1400" b="1" dirty="0" smtClean="0">
                <a:solidFill>
                  <a:schemeClr val="bg1"/>
                </a:solidFill>
                <a:latin typeface="微软雅黑" panose="020B0503020204020204" pitchFamily="34" charset="-122"/>
                <a:ea typeface="微软雅黑" panose="020B0503020204020204" pitchFamily="34" charset="-122"/>
              </a:rPr>
              <a:t>、</a:t>
            </a:r>
            <a:r>
              <a:rPr lang="en-US" altLang="zh-CN" sz="1400" b="1" dirty="0" smtClean="0">
                <a:solidFill>
                  <a:schemeClr val="bg1"/>
                </a:solidFill>
                <a:latin typeface="微软雅黑" panose="020B0503020204020204" pitchFamily="34" charset="-122"/>
                <a:ea typeface="微软雅黑" panose="020B0503020204020204" pitchFamily="34" charset="-122"/>
              </a:rPr>
              <a:t>2</a:t>
            </a:r>
            <a:r>
              <a:rPr lang="zh-CN" altLang="en-US" sz="1400" b="1" dirty="0" smtClean="0">
                <a:solidFill>
                  <a:schemeClr val="bg1"/>
                </a:solidFill>
                <a:latin typeface="微软雅黑" panose="020B0503020204020204" pitchFamily="34" charset="-122"/>
                <a:ea typeface="微软雅黑" panose="020B0503020204020204" pitchFamily="34" charset="-122"/>
              </a:rPr>
              <a:t>月份</a:t>
            </a:r>
            <a:endParaRPr lang="zh-CN" altLang="en-US" sz="1400" b="1" dirty="0">
              <a:solidFill>
                <a:schemeClr val="bg1"/>
              </a:solidFill>
              <a:latin typeface="微软雅黑" panose="020B0503020204020204" pitchFamily="34" charset="-122"/>
              <a:ea typeface="微软雅黑" panose="020B0503020204020204" pitchFamily="34" charset="-122"/>
            </a:endParaRPr>
          </a:p>
        </p:txBody>
      </p:sp>
      <p:cxnSp>
        <p:nvCxnSpPr>
          <p:cNvPr id="36" name="直接连接符 35"/>
          <p:cNvCxnSpPr/>
          <p:nvPr/>
        </p:nvCxnSpPr>
        <p:spPr>
          <a:xfrm flipV="1">
            <a:off x="1821397" y="2816736"/>
            <a:ext cx="0" cy="624144"/>
          </a:xfrm>
          <a:prstGeom prst="line">
            <a:avLst/>
          </a:prstGeom>
          <a:ln>
            <a:solidFill>
              <a:schemeClr val="bg1">
                <a:lumMod val="50000"/>
              </a:schemeClr>
            </a:solidFill>
            <a:headEnd type="oval"/>
            <a:tailEnd type="none"/>
          </a:ln>
        </p:spPr>
        <p:style>
          <a:lnRef idx="1">
            <a:schemeClr val="accent1"/>
          </a:lnRef>
          <a:fillRef idx="0">
            <a:schemeClr val="accent1"/>
          </a:fillRef>
          <a:effectRef idx="0">
            <a:schemeClr val="accent1"/>
          </a:effectRef>
          <a:fontRef idx="minor">
            <a:schemeClr val="tx1"/>
          </a:fontRef>
        </p:style>
      </p:cxnSp>
      <p:sp>
        <p:nvSpPr>
          <p:cNvPr id="37" name="TextBox 36"/>
          <p:cNvSpPr txBox="1"/>
          <p:nvPr/>
        </p:nvSpPr>
        <p:spPr>
          <a:xfrm>
            <a:off x="750635" y="1722626"/>
            <a:ext cx="2644673" cy="984885"/>
          </a:xfrm>
          <a:prstGeom prst="rect">
            <a:avLst/>
          </a:prstGeom>
          <a:noFill/>
        </p:spPr>
        <p:txBody>
          <a:bodyPr wrap="square" lIns="0" tIns="0" rIns="0" bIns="0" rtlCol="0">
            <a:spAutoFit/>
          </a:bodyPr>
          <a:lstStyle/>
          <a:p>
            <a:r>
              <a:rPr lang="zh-CN" altLang="en-US" sz="1600" dirty="0">
                <a:solidFill>
                  <a:schemeClr val="tx1">
                    <a:lumMod val="75000"/>
                    <a:lumOff val="25000"/>
                  </a:schemeClr>
                </a:solidFill>
                <a:latin typeface="微软雅黑" panose="020B0503020204020204" pitchFamily="34" charset="-122"/>
                <a:ea typeface="微软雅黑" panose="020B0503020204020204" pitchFamily="34" charset="-122"/>
              </a:rPr>
              <a:t>点击输入简要文字解说，解说文字尽量概括精炼，不用多余的文字修饰，简洁精准的 解说所提炼的核心概念。</a:t>
            </a:r>
            <a:endParaRPr lang="zh-CN" altLang="en-US" sz="16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38" name="TextBox 37"/>
          <p:cNvSpPr txBox="1"/>
          <p:nvPr/>
        </p:nvSpPr>
        <p:spPr>
          <a:xfrm>
            <a:off x="1990750" y="4677157"/>
            <a:ext cx="2644673" cy="984885"/>
          </a:xfrm>
          <a:prstGeom prst="rect">
            <a:avLst/>
          </a:prstGeom>
          <a:noFill/>
        </p:spPr>
        <p:txBody>
          <a:bodyPr wrap="square" lIns="0" tIns="0" rIns="0" bIns="0" rtlCol="0">
            <a:spAutoFit/>
          </a:bodyPr>
          <a:lstStyle/>
          <a:p>
            <a:r>
              <a:rPr lang="zh-CN" altLang="en-US" sz="1600" dirty="0">
                <a:solidFill>
                  <a:schemeClr val="tx1">
                    <a:lumMod val="75000"/>
                    <a:lumOff val="25000"/>
                  </a:schemeClr>
                </a:solidFill>
                <a:latin typeface="微软雅黑" panose="020B0503020204020204" pitchFamily="34" charset="-122"/>
                <a:ea typeface="微软雅黑" panose="020B0503020204020204" pitchFamily="34" charset="-122"/>
              </a:rPr>
              <a:t>点击输入简要文字解说，解说文字尽量概括精炼，不用多余的文字修饰，简洁精准的 解说所提炼的核心概念。</a:t>
            </a:r>
            <a:endParaRPr lang="zh-CN" altLang="en-US" sz="16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cxnSp>
        <p:nvCxnSpPr>
          <p:cNvPr id="39" name="直接连接符 38"/>
          <p:cNvCxnSpPr/>
          <p:nvPr/>
        </p:nvCxnSpPr>
        <p:spPr>
          <a:xfrm>
            <a:off x="3525672" y="3871208"/>
            <a:ext cx="0" cy="624144"/>
          </a:xfrm>
          <a:prstGeom prst="line">
            <a:avLst/>
          </a:prstGeom>
          <a:ln>
            <a:solidFill>
              <a:schemeClr val="bg1">
                <a:lumMod val="50000"/>
              </a:schemeClr>
            </a:solidFill>
            <a:headEnd type="oval"/>
            <a:tailEnd type="none"/>
          </a:ln>
        </p:spPr>
        <p:style>
          <a:lnRef idx="1">
            <a:schemeClr val="accent1"/>
          </a:lnRef>
          <a:fillRef idx="0">
            <a:schemeClr val="accent1"/>
          </a:fillRef>
          <a:effectRef idx="0">
            <a:schemeClr val="accent1"/>
          </a:effectRef>
          <a:fontRef idx="minor">
            <a:schemeClr val="tx1"/>
          </a:fontRef>
        </p:style>
      </p:cxnSp>
      <p:sp>
        <p:nvSpPr>
          <p:cNvPr id="40" name="TextBox 39"/>
          <p:cNvSpPr txBox="1"/>
          <p:nvPr/>
        </p:nvSpPr>
        <p:spPr>
          <a:xfrm>
            <a:off x="3024928" y="3494783"/>
            <a:ext cx="1183923" cy="338550"/>
          </a:xfrm>
          <a:prstGeom prst="rect">
            <a:avLst/>
          </a:prstGeom>
          <a:noFill/>
        </p:spPr>
        <p:txBody>
          <a:bodyPr wrap="square" lIns="121917" tIns="60958" rIns="121917" bIns="60958" rtlCol="0">
            <a:spAutoFit/>
          </a:bodyPr>
          <a:lstStyle/>
          <a:p>
            <a:pPr algn="ctr"/>
            <a:r>
              <a:rPr lang="en-US" altLang="zh-CN" sz="1400" b="1" dirty="0" smtClean="0">
                <a:solidFill>
                  <a:schemeClr val="bg1"/>
                </a:solidFill>
                <a:latin typeface="微软雅黑" panose="020B0503020204020204" pitchFamily="34" charset="-122"/>
                <a:ea typeface="微软雅黑" panose="020B0503020204020204" pitchFamily="34" charset="-122"/>
              </a:rPr>
              <a:t>3</a:t>
            </a:r>
            <a:r>
              <a:rPr lang="zh-CN" altLang="en-US" sz="1400" b="1" dirty="0" smtClean="0">
                <a:solidFill>
                  <a:schemeClr val="bg1"/>
                </a:solidFill>
                <a:latin typeface="微软雅黑" panose="020B0503020204020204" pitchFamily="34" charset="-122"/>
                <a:ea typeface="微软雅黑" panose="020B0503020204020204" pitchFamily="34" charset="-122"/>
              </a:rPr>
              <a:t>、</a:t>
            </a:r>
            <a:r>
              <a:rPr lang="en-US" altLang="zh-CN" sz="1400" b="1" dirty="0" smtClean="0">
                <a:solidFill>
                  <a:schemeClr val="bg1"/>
                </a:solidFill>
                <a:latin typeface="微软雅黑" panose="020B0503020204020204" pitchFamily="34" charset="-122"/>
                <a:ea typeface="微软雅黑" panose="020B0503020204020204" pitchFamily="34" charset="-122"/>
              </a:rPr>
              <a:t>4</a:t>
            </a:r>
            <a:r>
              <a:rPr lang="zh-CN" altLang="en-US" sz="1400" b="1" dirty="0" smtClean="0">
                <a:solidFill>
                  <a:schemeClr val="bg1"/>
                </a:solidFill>
                <a:latin typeface="微软雅黑" panose="020B0503020204020204" pitchFamily="34" charset="-122"/>
                <a:ea typeface="微软雅黑" panose="020B0503020204020204" pitchFamily="34" charset="-122"/>
              </a:rPr>
              <a:t>月份</a:t>
            </a:r>
            <a:endParaRPr lang="zh-CN" altLang="en-US" sz="1400" b="1" dirty="0">
              <a:solidFill>
                <a:schemeClr val="bg1"/>
              </a:solidFill>
              <a:latin typeface="微软雅黑" panose="020B0503020204020204" pitchFamily="34" charset="-122"/>
              <a:ea typeface="微软雅黑" panose="020B0503020204020204" pitchFamily="34" charset="-122"/>
            </a:endParaRPr>
          </a:p>
        </p:txBody>
      </p:sp>
      <p:sp>
        <p:nvSpPr>
          <p:cNvPr id="41" name="TextBox 40"/>
          <p:cNvSpPr txBox="1"/>
          <p:nvPr/>
        </p:nvSpPr>
        <p:spPr>
          <a:xfrm>
            <a:off x="4746361" y="3494783"/>
            <a:ext cx="1183923" cy="338550"/>
          </a:xfrm>
          <a:prstGeom prst="rect">
            <a:avLst/>
          </a:prstGeom>
          <a:noFill/>
        </p:spPr>
        <p:txBody>
          <a:bodyPr wrap="square" lIns="121917" tIns="60958" rIns="121917" bIns="60958" rtlCol="0">
            <a:spAutoFit/>
          </a:bodyPr>
          <a:lstStyle/>
          <a:p>
            <a:pPr algn="ctr"/>
            <a:r>
              <a:rPr lang="en-US" altLang="zh-CN" sz="1400" b="1" dirty="0" smtClean="0">
                <a:solidFill>
                  <a:schemeClr val="bg1"/>
                </a:solidFill>
                <a:latin typeface="微软雅黑" panose="020B0503020204020204" pitchFamily="34" charset="-122"/>
                <a:ea typeface="微软雅黑" panose="020B0503020204020204" pitchFamily="34" charset="-122"/>
              </a:rPr>
              <a:t>5</a:t>
            </a:r>
            <a:r>
              <a:rPr lang="zh-CN" altLang="en-US" sz="1400" b="1" dirty="0" smtClean="0">
                <a:solidFill>
                  <a:schemeClr val="bg1"/>
                </a:solidFill>
                <a:latin typeface="微软雅黑" panose="020B0503020204020204" pitchFamily="34" charset="-122"/>
                <a:ea typeface="微软雅黑" panose="020B0503020204020204" pitchFamily="34" charset="-122"/>
              </a:rPr>
              <a:t>、</a:t>
            </a:r>
            <a:r>
              <a:rPr lang="en-US" altLang="zh-CN" sz="1400" b="1" dirty="0" smtClean="0">
                <a:solidFill>
                  <a:schemeClr val="bg1"/>
                </a:solidFill>
                <a:latin typeface="微软雅黑" panose="020B0503020204020204" pitchFamily="34" charset="-122"/>
                <a:ea typeface="微软雅黑" panose="020B0503020204020204" pitchFamily="34" charset="-122"/>
              </a:rPr>
              <a:t>6</a:t>
            </a:r>
            <a:r>
              <a:rPr lang="zh-CN" altLang="en-US" sz="1400" b="1" dirty="0" smtClean="0">
                <a:solidFill>
                  <a:schemeClr val="bg1"/>
                </a:solidFill>
                <a:latin typeface="微软雅黑" panose="020B0503020204020204" pitchFamily="34" charset="-122"/>
                <a:ea typeface="微软雅黑" panose="020B0503020204020204" pitchFamily="34" charset="-122"/>
              </a:rPr>
              <a:t>月份</a:t>
            </a:r>
            <a:endParaRPr lang="zh-CN" altLang="en-US" sz="1400" b="1" dirty="0">
              <a:solidFill>
                <a:schemeClr val="bg1"/>
              </a:solidFill>
              <a:latin typeface="微软雅黑" panose="020B0503020204020204" pitchFamily="34" charset="-122"/>
              <a:ea typeface="微软雅黑" panose="020B0503020204020204" pitchFamily="34" charset="-122"/>
            </a:endParaRPr>
          </a:p>
        </p:txBody>
      </p:sp>
      <p:sp>
        <p:nvSpPr>
          <p:cNvPr id="42" name="TextBox 41"/>
          <p:cNvSpPr txBox="1"/>
          <p:nvPr/>
        </p:nvSpPr>
        <p:spPr>
          <a:xfrm>
            <a:off x="6409478" y="3494783"/>
            <a:ext cx="1281231" cy="338550"/>
          </a:xfrm>
          <a:prstGeom prst="rect">
            <a:avLst/>
          </a:prstGeom>
          <a:noFill/>
        </p:spPr>
        <p:txBody>
          <a:bodyPr wrap="square" lIns="121917" tIns="60958" rIns="121917" bIns="60958" rtlCol="0">
            <a:spAutoFit/>
          </a:bodyPr>
          <a:lstStyle/>
          <a:p>
            <a:pPr algn="ctr"/>
            <a:r>
              <a:rPr lang="en-US" altLang="zh-CN" sz="1400" b="1" dirty="0" smtClean="0">
                <a:solidFill>
                  <a:schemeClr val="bg1"/>
                </a:solidFill>
                <a:latin typeface="微软雅黑" panose="020B0503020204020204" pitchFamily="34" charset="-122"/>
                <a:ea typeface="微软雅黑" panose="020B0503020204020204" pitchFamily="34" charset="-122"/>
              </a:rPr>
              <a:t>7</a:t>
            </a:r>
            <a:r>
              <a:rPr lang="zh-CN" altLang="en-US" sz="1400" b="1" dirty="0" smtClean="0">
                <a:solidFill>
                  <a:schemeClr val="bg1"/>
                </a:solidFill>
                <a:latin typeface="微软雅黑" panose="020B0503020204020204" pitchFamily="34" charset="-122"/>
                <a:ea typeface="微软雅黑" panose="020B0503020204020204" pitchFamily="34" charset="-122"/>
              </a:rPr>
              <a:t>、</a:t>
            </a:r>
            <a:r>
              <a:rPr lang="en-US" altLang="zh-CN" sz="1400" b="1" dirty="0" smtClean="0">
                <a:solidFill>
                  <a:schemeClr val="bg1"/>
                </a:solidFill>
                <a:latin typeface="微软雅黑" panose="020B0503020204020204" pitchFamily="34" charset="-122"/>
                <a:ea typeface="微软雅黑" panose="020B0503020204020204" pitchFamily="34" charset="-122"/>
              </a:rPr>
              <a:t>8</a:t>
            </a:r>
            <a:r>
              <a:rPr lang="zh-CN" altLang="en-US" sz="1400" b="1" dirty="0" smtClean="0">
                <a:solidFill>
                  <a:schemeClr val="bg1"/>
                </a:solidFill>
                <a:latin typeface="微软雅黑" panose="020B0503020204020204" pitchFamily="34" charset="-122"/>
                <a:ea typeface="微软雅黑" panose="020B0503020204020204" pitchFamily="34" charset="-122"/>
              </a:rPr>
              <a:t>月份</a:t>
            </a:r>
            <a:endParaRPr lang="zh-CN" altLang="en-US" sz="1400" b="1" dirty="0">
              <a:solidFill>
                <a:schemeClr val="bg1"/>
              </a:solidFill>
              <a:latin typeface="微软雅黑" panose="020B0503020204020204" pitchFamily="34" charset="-122"/>
              <a:ea typeface="微软雅黑" panose="020B0503020204020204" pitchFamily="34" charset="-122"/>
            </a:endParaRPr>
          </a:p>
        </p:txBody>
      </p:sp>
      <p:sp>
        <p:nvSpPr>
          <p:cNvPr id="43" name="TextBox 42"/>
          <p:cNvSpPr txBox="1"/>
          <p:nvPr/>
        </p:nvSpPr>
        <p:spPr>
          <a:xfrm>
            <a:off x="8145188" y="3494783"/>
            <a:ext cx="1306460" cy="338550"/>
          </a:xfrm>
          <a:prstGeom prst="rect">
            <a:avLst/>
          </a:prstGeom>
          <a:noFill/>
        </p:spPr>
        <p:txBody>
          <a:bodyPr wrap="square" lIns="121917" tIns="60958" rIns="121917" bIns="60958" rtlCol="0">
            <a:spAutoFit/>
          </a:bodyPr>
          <a:lstStyle/>
          <a:p>
            <a:pPr algn="ctr"/>
            <a:r>
              <a:rPr lang="en-US" altLang="zh-CN" sz="1400" b="1" dirty="0" smtClean="0">
                <a:solidFill>
                  <a:schemeClr val="bg1"/>
                </a:solidFill>
                <a:latin typeface="微软雅黑" panose="020B0503020204020204" pitchFamily="34" charset="-122"/>
                <a:ea typeface="微软雅黑" panose="020B0503020204020204" pitchFamily="34" charset="-122"/>
              </a:rPr>
              <a:t>9</a:t>
            </a:r>
            <a:r>
              <a:rPr lang="zh-CN" altLang="en-US" sz="1400" b="1" dirty="0" smtClean="0">
                <a:solidFill>
                  <a:schemeClr val="bg1"/>
                </a:solidFill>
                <a:latin typeface="微软雅黑" panose="020B0503020204020204" pitchFamily="34" charset="-122"/>
                <a:ea typeface="微软雅黑" panose="020B0503020204020204" pitchFamily="34" charset="-122"/>
              </a:rPr>
              <a:t>、</a:t>
            </a:r>
            <a:r>
              <a:rPr lang="en-US" altLang="zh-CN" sz="1400" b="1" dirty="0" smtClean="0">
                <a:solidFill>
                  <a:schemeClr val="bg1"/>
                </a:solidFill>
                <a:latin typeface="微软雅黑" panose="020B0503020204020204" pitchFamily="34" charset="-122"/>
                <a:ea typeface="微软雅黑" panose="020B0503020204020204" pitchFamily="34" charset="-122"/>
              </a:rPr>
              <a:t>10</a:t>
            </a:r>
            <a:r>
              <a:rPr lang="zh-CN" altLang="en-US" sz="1400" b="1" dirty="0" smtClean="0">
                <a:solidFill>
                  <a:schemeClr val="bg1"/>
                </a:solidFill>
                <a:latin typeface="微软雅黑" panose="020B0503020204020204" pitchFamily="34" charset="-122"/>
                <a:ea typeface="微软雅黑" panose="020B0503020204020204" pitchFamily="34" charset="-122"/>
              </a:rPr>
              <a:t>月份</a:t>
            </a:r>
            <a:endParaRPr lang="zh-CN" altLang="en-US" sz="1400" b="1" dirty="0">
              <a:solidFill>
                <a:schemeClr val="bg1"/>
              </a:solidFill>
              <a:latin typeface="微软雅黑" panose="020B0503020204020204" pitchFamily="34" charset="-122"/>
              <a:ea typeface="微软雅黑" panose="020B0503020204020204" pitchFamily="34" charset="-122"/>
            </a:endParaRPr>
          </a:p>
        </p:txBody>
      </p:sp>
      <p:sp>
        <p:nvSpPr>
          <p:cNvPr id="44" name="TextBox 43"/>
          <p:cNvSpPr txBox="1"/>
          <p:nvPr/>
        </p:nvSpPr>
        <p:spPr>
          <a:xfrm>
            <a:off x="9863191" y="3494783"/>
            <a:ext cx="1273996" cy="338550"/>
          </a:xfrm>
          <a:prstGeom prst="rect">
            <a:avLst/>
          </a:prstGeom>
          <a:noFill/>
        </p:spPr>
        <p:txBody>
          <a:bodyPr wrap="square" lIns="121917" tIns="60958" rIns="121917" bIns="60958" rtlCol="0">
            <a:spAutoFit/>
          </a:bodyPr>
          <a:lstStyle/>
          <a:p>
            <a:pPr algn="ctr"/>
            <a:r>
              <a:rPr lang="en-US" altLang="zh-CN" sz="1400" b="1" dirty="0" smtClean="0">
                <a:solidFill>
                  <a:schemeClr val="bg1"/>
                </a:solidFill>
                <a:latin typeface="微软雅黑" panose="020B0503020204020204" pitchFamily="34" charset="-122"/>
                <a:ea typeface="微软雅黑" panose="020B0503020204020204" pitchFamily="34" charset="-122"/>
              </a:rPr>
              <a:t>11</a:t>
            </a:r>
            <a:r>
              <a:rPr lang="zh-CN" altLang="en-US" sz="1400" b="1" dirty="0" smtClean="0">
                <a:solidFill>
                  <a:schemeClr val="bg1"/>
                </a:solidFill>
                <a:latin typeface="微软雅黑" panose="020B0503020204020204" pitchFamily="34" charset="-122"/>
                <a:ea typeface="微软雅黑" panose="020B0503020204020204" pitchFamily="34" charset="-122"/>
              </a:rPr>
              <a:t>、</a:t>
            </a:r>
            <a:r>
              <a:rPr lang="en-US" altLang="zh-CN" sz="1400" b="1" dirty="0" smtClean="0">
                <a:solidFill>
                  <a:schemeClr val="bg1"/>
                </a:solidFill>
                <a:latin typeface="微软雅黑" panose="020B0503020204020204" pitchFamily="34" charset="-122"/>
                <a:ea typeface="微软雅黑" panose="020B0503020204020204" pitchFamily="34" charset="-122"/>
              </a:rPr>
              <a:t>12</a:t>
            </a:r>
            <a:r>
              <a:rPr lang="zh-CN" altLang="en-US" sz="1400" b="1" dirty="0" smtClean="0">
                <a:solidFill>
                  <a:schemeClr val="bg1"/>
                </a:solidFill>
                <a:latin typeface="微软雅黑" panose="020B0503020204020204" pitchFamily="34" charset="-122"/>
                <a:ea typeface="微软雅黑" panose="020B0503020204020204" pitchFamily="34" charset="-122"/>
              </a:rPr>
              <a:t>月份</a:t>
            </a:r>
            <a:endParaRPr lang="zh-CN" altLang="en-US" sz="1400" b="1" dirty="0">
              <a:solidFill>
                <a:schemeClr val="bg1"/>
              </a:solidFill>
              <a:latin typeface="微软雅黑" panose="020B0503020204020204" pitchFamily="34" charset="-122"/>
              <a:ea typeface="微软雅黑" panose="020B0503020204020204" pitchFamily="34" charset="-122"/>
            </a:endParaRPr>
          </a:p>
        </p:txBody>
      </p:sp>
      <p:cxnSp>
        <p:nvCxnSpPr>
          <p:cNvPr id="45" name="直接连接符 44"/>
          <p:cNvCxnSpPr/>
          <p:nvPr/>
        </p:nvCxnSpPr>
        <p:spPr>
          <a:xfrm flipV="1">
            <a:off x="5247106" y="2816736"/>
            <a:ext cx="0" cy="624144"/>
          </a:xfrm>
          <a:prstGeom prst="line">
            <a:avLst/>
          </a:prstGeom>
          <a:ln>
            <a:solidFill>
              <a:schemeClr val="bg1">
                <a:lumMod val="50000"/>
              </a:schemeClr>
            </a:solidFill>
            <a:headEnd type="oval"/>
            <a:tailEnd type="none"/>
          </a:ln>
        </p:spPr>
        <p:style>
          <a:lnRef idx="1">
            <a:schemeClr val="accent1"/>
          </a:lnRef>
          <a:fillRef idx="0">
            <a:schemeClr val="accent1"/>
          </a:fillRef>
          <a:effectRef idx="0">
            <a:schemeClr val="accent1"/>
          </a:effectRef>
          <a:fontRef idx="minor">
            <a:schemeClr val="tx1"/>
          </a:fontRef>
        </p:style>
      </p:cxnSp>
      <p:sp>
        <p:nvSpPr>
          <p:cNvPr id="46" name="TextBox 45"/>
          <p:cNvSpPr txBox="1"/>
          <p:nvPr/>
        </p:nvSpPr>
        <p:spPr>
          <a:xfrm>
            <a:off x="4176344" y="1722626"/>
            <a:ext cx="2644673" cy="984885"/>
          </a:xfrm>
          <a:prstGeom prst="rect">
            <a:avLst/>
          </a:prstGeom>
          <a:noFill/>
        </p:spPr>
        <p:txBody>
          <a:bodyPr wrap="square" lIns="0" tIns="0" rIns="0" bIns="0" rtlCol="0">
            <a:spAutoFit/>
          </a:bodyPr>
          <a:lstStyle/>
          <a:p>
            <a:r>
              <a:rPr lang="zh-CN" altLang="en-US" sz="1600" dirty="0">
                <a:solidFill>
                  <a:schemeClr val="tx1">
                    <a:lumMod val="75000"/>
                    <a:lumOff val="25000"/>
                  </a:schemeClr>
                </a:solidFill>
                <a:latin typeface="微软雅黑" panose="020B0503020204020204" pitchFamily="34" charset="-122"/>
                <a:ea typeface="微软雅黑" panose="020B0503020204020204" pitchFamily="34" charset="-122"/>
              </a:rPr>
              <a:t>点击输入简要文字解说，解说文字尽量概括精炼，不用多余的文字修饰，简洁精准的 解说所提炼的核心概念。</a:t>
            </a:r>
            <a:endParaRPr lang="zh-CN" altLang="en-US" sz="16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47" name="TextBox 46"/>
          <p:cNvSpPr txBox="1"/>
          <p:nvPr/>
        </p:nvSpPr>
        <p:spPr>
          <a:xfrm>
            <a:off x="5416458" y="4677157"/>
            <a:ext cx="2644673" cy="984885"/>
          </a:xfrm>
          <a:prstGeom prst="rect">
            <a:avLst/>
          </a:prstGeom>
          <a:noFill/>
        </p:spPr>
        <p:txBody>
          <a:bodyPr wrap="square" lIns="0" tIns="0" rIns="0" bIns="0" rtlCol="0">
            <a:spAutoFit/>
          </a:bodyPr>
          <a:lstStyle/>
          <a:p>
            <a:r>
              <a:rPr lang="zh-CN" altLang="en-US" sz="1600" dirty="0">
                <a:solidFill>
                  <a:schemeClr val="tx1">
                    <a:lumMod val="75000"/>
                    <a:lumOff val="25000"/>
                  </a:schemeClr>
                </a:solidFill>
                <a:latin typeface="微软雅黑" panose="020B0503020204020204" pitchFamily="34" charset="-122"/>
                <a:ea typeface="微软雅黑" panose="020B0503020204020204" pitchFamily="34" charset="-122"/>
              </a:rPr>
              <a:t>点击输入简要文字解说，解说文字尽量概括精炼，不用多余的文字修饰，简洁精准的 解说所提炼的核心概念。</a:t>
            </a:r>
            <a:endParaRPr lang="zh-CN" altLang="en-US" sz="16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cxnSp>
        <p:nvCxnSpPr>
          <p:cNvPr id="48" name="直接连接符 47"/>
          <p:cNvCxnSpPr/>
          <p:nvPr/>
        </p:nvCxnSpPr>
        <p:spPr>
          <a:xfrm>
            <a:off x="6951381" y="3871208"/>
            <a:ext cx="0" cy="624144"/>
          </a:xfrm>
          <a:prstGeom prst="line">
            <a:avLst/>
          </a:prstGeom>
          <a:ln>
            <a:solidFill>
              <a:schemeClr val="bg1">
                <a:lumMod val="50000"/>
              </a:schemeClr>
            </a:solidFill>
            <a:headEnd type="oval"/>
            <a:tailEnd type="none"/>
          </a:ln>
        </p:spPr>
        <p:style>
          <a:lnRef idx="1">
            <a:schemeClr val="accent1"/>
          </a:lnRef>
          <a:fillRef idx="0">
            <a:schemeClr val="accent1"/>
          </a:fillRef>
          <a:effectRef idx="0">
            <a:schemeClr val="accent1"/>
          </a:effectRef>
          <a:fontRef idx="minor">
            <a:schemeClr val="tx1"/>
          </a:fontRef>
        </p:style>
      </p:cxnSp>
      <p:cxnSp>
        <p:nvCxnSpPr>
          <p:cNvPr id="49" name="直接连接符 48"/>
          <p:cNvCxnSpPr/>
          <p:nvPr/>
        </p:nvCxnSpPr>
        <p:spPr>
          <a:xfrm flipV="1">
            <a:off x="8697759" y="2816736"/>
            <a:ext cx="0" cy="624144"/>
          </a:xfrm>
          <a:prstGeom prst="line">
            <a:avLst/>
          </a:prstGeom>
          <a:ln>
            <a:solidFill>
              <a:schemeClr val="bg1">
                <a:lumMod val="50000"/>
              </a:schemeClr>
            </a:solidFill>
            <a:headEnd type="oval"/>
            <a:tailEnd type="none"/>
          </a:ln>
        </p:spPr>
        <p:style>
          <a:lnRef idx="1">
            <a:schemeClr val="accent1"/>
          </a:lnRef>
          <a:fillRef idx="0">
            <a:schemeClr val="accent1"/>
          </a:fillRef>
          <a:effectRef idx="0">
            <a:schemeClr val="accent1"/>
          </a:effectRef>
          <a:fontRef idx="minor">
            <a:schemeClr val="tx1"/>
          </a:fontRef>
        </p:style>
      </p:cxnSp>
      <p:sp>
        <p:nvSpPr>
          <p:cNvPr id="50" name="TextBox 49"/>
          <p:cNvSpPr txBox="1"/>
          <p:nvPr/>
        </p:nvSpPr>
        <p:spPr>
          <a:xfrm>
            <a:off x="7626997" y="1722626"/>
            <a:ext cx="2644673" cy="984885"/>
          </a:xfrm>
          <a:prstGeom prst="rect">
            <a:avLst/>
          </a:prstGeom>
          <a:noFill/>
        </p:spPr>
        <p:txBody>
          <a:bodyPr wrap="square" lIns="0" tIns="0" rIns="0" bIns="0" rtlCol="0">
            <a:spAutoFit/>
          </a:bodyPr>
          <a:lstStyle/>
          <a:p>
            <a:r>
              <a:rPr lang="zh-CN" altLang="en-US" sz="1600" dirty="0">
                <a:solidFill>
                  <a:schemeClr val="tx1">
                    <a:lumMod val="75000"/>
                    <a:lumOff val="25000"/>
                  </a:schemeClr>
                </a:solidFill>
                <a:latin typeface="微软雅黑" panose="020B0503020204020204" pitchFamily="34" charset="-122"/>
                <a:ea typeface="微软雅黑" panose="020B0503020204020204" pitchFamily="34" charset="-122"/>
              </a:rPr>
              <a:t>点击输入简要文字解说，解说文字尽量概括精炼，不用多余的文字修饰，简洁精准的 解说所提炼的核心概念。</a:t>
            </a:r>
            <a:endParaRPr lang="zh-CN" altLang="en-US" sz="16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51" name="TextBox 50"/>
          <p:cNvSpPr txBox="1"/>
          <p:nvPr/>
        </p:nvSpPr>
        <p:spPr>
          <a:xfrm>
            <a:off x="8823568" y="4677157"/>
            <a:ext cx="2644673" cy="984885"/>
          </a:xfrm>
          <a:prstGeom prst="rect">
            <a:avLst/>
          </a:prstGeom>
          <a:noFill/>
        </p:spPr>
        <p:txBody>
          <a:bodyPr wrap="square" lIns="0" tIns="0" rIns="0" bIns="0" rtlCol="0">
            <a:spAutoFit/>
          </a:bodyPr>
          <a:lstStyle/>
          <a:p>
            <a:r>
              <a:rPr lang="zh-CN" altLang="en-US" sz="1600" dirty="0">
                <a:solidFill>
                  <a:schemeClr val="tx1">
                    <a:lumMod val="75000"/>
                    <a:lumOff val="25000"/>
                  </a:schemeClr>
                </a:solidFill>
                <a:latin typeface="微软雅黑" panose="020B0503020204020204" pitchFamily="34" charset="-122"/>
                <a:ea typeface="微软雅黑" panose="020B0503020204020204" pitchFamily="34" charset="-122"/>
              </a:rPr>
              <a:t>点击输入简要文字解说，解说文字尽量概括精炼，不用多余的文字修饰，简洁精准的 解说所提炼的核心概念。</a:t>
            </a:r>
            <a:endParaRPr lang="zh-CN" altLang="en-US" sz="16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cxnSp>
        <p:nvCxnSpPr>
          <p:cNvPr id="52" name="直接连接符 51"/>
          <p:cNvCxnSpPr/>
          <p:nvPr/>
        </p:nvCxnSpPr>
        <p:spPr>
          <a:xfrm>
            <a:off x="10402034" y="3871208"/>
            <a:ext cx="0" cy="624144"/>
          </a:xfrm>
          <a:prstGeom prst="line">
            <a:avLst/>
          </a:prstGeom>
          <a:ln>
            <a:solidFill>
              <a:schemeClr val="bg1">
                <a:lumMod val="50000"/>
              </a:schemeClr>
            </a:solidFill>
            <a:headEnd type="oval"/>
            <a:tailEnd type="none"/>
          </a:ln>
        </p:spPr>
        <p:style>
          <a:lnRef idx="1">
            <a:schemeClr val="accent1"/>
          </a:lnRef>
          <a:fillRef idx="0">
            <a:schemeClr val="accent1"/>
          </a:fillRef>
          <a:effectRef idx="0">
            <a:schemeClr val="accent1"/>
          </a:effectRef>
          <a:fontRef idx="minor">
            <a:schemeClr val="tx1"/>
          </a:fontRef>
        </p:style>
      </p:cxnSp>
    </p:spTree>
  </p:cSld>
  <p:clrMapOvr>
    <a:masterClrMapping/>
  </p:clrMapOvr>
  <p:transition spd="slow" advClick="0" advTm="0">
    <p:wipe/>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8" fill="hold" grpId="0" nodeType="afterEffect">
                                  <p:stCondLst>
                                    <p:cond delay="0"/>
                                  </p:stCondLst>
                                  <p:childTnLst>
                                    <p:set>
                                      <p:cBhvr>
                                        <p:cTn id="6" dur="1" fill="hold">
                                          <p:stCondLst>
                                            <p:cond delay="0"/>
                                          </p:stCondLst>
                                        </p:cTn>
                                        <p:tgtEl>
                                          <p:spTgt spid="35"/>
                                        </p:tgtEl>
                                        <p:attrNameLst>
                                          <p:attrName>style.visibility</p:attrName>
                                        </p:attrNameLst>
                                      </p:cBhvr>
                                      <p:to>
                                        <p:strVal val="visible"/>
                                      </p:to>
                                    </p:set>
                                    <p:anim calcmode="lin" valueType="num">
                                      <p:cBhvr additive="base">
                                        <p:cTn id="7" dur="200" fill="hold"/>
                                        <p:tgtEl>
                                          <p:spTgt spid="35"/>
                                        </p:tgtEl>
                                        <p:attrNameLst>
                                          <p:attrName>ppt_x</p:attrName>
                                        </p:attrNameLst>
                                      </p:cBhvr>
                                      <p:tavLst>
                                        <p:tav tm="0">
                                          <p:val>
                                            <p:strVal val="0-#ppt_w/2"/>
                                          </p:val>
                                        </p:tav>
                                        <p:tav tm="100000">
                                          <p:val>
                                            <p:strVal val="#ppt_x"/>
                                          </p:val>
                                        </p:tav>
                                      </p:tavLst>
                                    </p:anim>
                                    <p:anim calcmode="lin" valueType="num">
                                      <p:cBhvr additive="base">
                                        <p:cTn id="8" dur="200" fill="hold"/>
                                        <p:tgtEl>
                                          <p:spTgt spid="35"/>
                                        </p:tgtEl>
                                        <p:attrNameLst>
                                          <p:attrName>ppt_y</p:attrName>
                                        </p:attrNameLst>
                                      </p:cBhvr>
                                      <p:tavLst>
                                        <p:tav tm="0">
                                          <p:val>
                                            <p:strVal val="#ppt_y"/>
                                          </p:val>
                                        </p:tav>
                                        <p:tav tm="100000">
                                          <p:val>
                                            <p:strVal val="#ppt_y"/>
                                          </p:val>
                                        </p:tav>
                                      </p:tavLst>
                                    </p:anim>
                                  </p:childTnLst>
                                </p:cTn>
                              </p:par>
                              <p:par>
                                <p:cTn id="9" presetID="2" presetClass="entr" presetSubtype="8" fill="hold" grpId="0" nodeType="withEffect">
                                  <p:stCondLst>
                                    <p:cond delay="0"/>
                                  </p:stCondLst>
                                  <p:childTnLst>
                                    <p:set>
                                      <p:cBhvr>
                                        <p:cTn id="10" dur="1" fill="hold">
                                          <p:stCondLst>
                                            <p:cond delay="0"/>
                                          </p:stCondLst>
                                        </p:cTn>
                                        <p:tgtEl>
                                          <p:spTgt spid="34"/>
                                        </p:tgtEl>
                                        <p:attrNameLst>
                                          <p:attrName>style.visibility</p:attrName>
                                        </p:attrNameLst>
                                      </p:cBhvr>
                                      <p:to>
                                        <p:strVal val="visible"/>
                                      </p:to>
                                    </p:set>
                                    <p:anim calcmode="lin" valueType="num">
                                      <p:cBhvr additive="base">
                                        <p:cTn id="11" dur="200" fill="hold"/>
                                        <p:tgtEl>
                                          <p:spTgt spid="34"/>
                                        </p:tgtEl>
                                        <p:attrNameLst>
                                          <p:attrName>ppt_x</p:attrName>
                                        </p:attrNameLst>
                                      </p:cBhvr>
                                      <p:tavLst>
                                        <p:tav tm="0">
                                          <p:val>
                                            <p:strVal val="0-#ppt_w/2"/>
                                          </p:val>
                                        </p:tav>
                                        <p:tav tm="100000">
                                          <p:val>
                                            <p:strVal val="#ppt_x"/>
                                          </p:val>
                                        </p:tav>
                                      </p:tavLst>
                                    </p:anim>
                                    <p:anim calcmode="lin" valueType="num">
                                      <p:cBhvr additive="base">
                                        <p:cTn id="12" dur="200" fill="hold"/>
                                        <p:tgtEl>
                                          <p:spTgt spid="34"/>
                                        </p:tgtEl>
                                        <p:attrNameLst>
                                          <p:attrName>ppt_y</p:attrName>
                                        </p:attrNameLst>
                                      </p:cBhvr>
                                      <p:tavLst>
                                        <p:tav tm="0">
                                          <p:val>
                                            <p:strVal val="#ppt_y"/>
                                          </p:val>
                                        </p:tav>
                                        <p:tav tm="100000">
                                          <p:val>
                                            <p:strVal val="#ppt_y"/>
                                          </p:val>
                                        </p:tav>
                                      </p:tavLst>
                                    </p:anim>
                                  </p:childTnLst>
                                </p:cTn>
                              </p:par>
                            </p:childTnLst>
                          </p:cTn>
                        </p:par>
                        <p:par>
                          <p:cTn id="13" fill="hold">
                            <p:stCondLst>
                              <p:cond delay="500"/>
                            </p:stCondLst>
                            <p:childTnLst>
                              <p:par>
                                <p:cTn id="14" presetID="22" presetClass="entr" presetSubtype="4" fill="hold" nodeType="afterEffect">
                                  <p:stCondLst>
                                    <p:cond delay="0"/>
                                  </p:stCondLst>
                                  <p:childTnLst>
                                    <p:set>
                                      <p:cBhvr>
                                        <p:cTn id="15" dur="1" fill="hold">
                                          <p:stCondLst>
                                            <p:cond delay="0"/>
                                          </p:stCondLst>
                                        </p:cTn>
                                        <p:tgtEl>
                                          <p:spTgt spid="36"/>
                                        </p:tgtEl>
                                        <p:attrNameLst>
                                          <p:attrName>style.visibility</p:attrName>
                                        </p:attrNameLst>
                                      </p:cBhvr>
                                      <p:to>
                                        <p:strVal val="visible"/>
                                      </p:to>
                                    </p:set>
                                    <p:animEffect transition="in" filter="wipe(down)">
                                      <p:cBhvr>
                                        <p:cTn id="16" dur="500"/>
                                        <p:tgtEl>
                                          <p:spTgt spid="36"/>
                                        </p:tgtEl>
                                      </p:cBhvr>
                                    </p:animEffect>
                                  </p:childTnLst>
                                </p:cTn>
                              </p:par>
                            </p:childTnLst>
                          </p:cTn>
                        </p:par>
                        <p:par>
                          <p:cTn id="17" fill="hold">
                            <p:stCondLst>
                              <p:cond delay="1000"/>
                            </p:stCondLst>
                            <p:childTnLst>
                              <p:par>
                                <p:cTn id="18" presetID="22" presetClass="entr" presetSubtype="4" fill="hold" grpId="0" nodeType="afterEffect">
                                  <p:stCondLst>
                                    <p:cond delay="0"/>
                                  </p:stCondLst>
                                  <p:childTnLst>
                                    <p:set>
                                      <p:cBhvr>
                                        <p:cTn id="19" dur="1" fill="hold">
                                          <p:stCondLst>
                                            <p:cond delay="0"/>
                                          </p:stCondLst>
                                        </p:cTn>
                                        <p:tgtEl>
                                          <p:spTgt spid="37"/>
                                        </p:tgtEl>
                                        <p:attrNameLst>
                                          <p:attrName>style.visibility</p:attrName>
                                        </p:attrNameLst>
                                      </p:cBhvr>
                                      <p:to>
                                        <p:strVal val="visible"/>
                                      </p:to>
                                    </p:set>
                                    <p:animEffect transition="in" filter="wipe(down)">
                                      <p:cBhvr>
                                        <p:cTn id="20" dur="500"/>
                                        <p:tgtEl>
                                          <p:spTgt spid="37"/>
                                        </p:tgtEl>
                                      </p:cBhvr>
                                    </p:animEffect>
                                  </p:childTnLst>
                                </p:cTn>
                              </p:par>
                            </p:childTnLst>
                          </p:cTn>
                        </p:par>
                        <p:par>
                          <p:cTn id="21" fill="hold">
                            <p:stCondLst>
                              <p:cond delay="1500"/>
                            </p:stCondLst>
                            <p:childTnLst>
                              <p:par>
                                <p:cTn id="22" presetID="2" presetClass="entr" presetSubtype="8" fill="hold" grpId="0" nodeType="afterEffect">
                                  <p:stCondLst>
                                    <p:cond delay="0"/>
                                  </p:stCondLst>
                                  <p:childTnLst>
                                    <p:set>
                                      <p:cBhvr>
                                        <p:cTn id="23" dur="1" fill="hold">
                                          <p:stCondLst>
                                            <p:cond delay="0"/>
                                          </p:stCondLst>
                                        </p:cTn>
                                        <p:tgtEl>
                                          <p:spTgt spid="33"/>
                                        </p:tgtEl>
                                        <p:attrNameLst>
                                          <p:attrName>style.visibility</p:attrName>
                                        </p:attrNameLst>
                                      </p:cBhvr>
                                      <p:to>
                                        <p:strVal val="visible"/>
                                      </p:to>
                                    </p:set>
                                    <p:anim calcmode="lin" valueType="num">
                                      <p:cBhvr additive="base">
                                        <p:cTn id="24" dur="200" fill="hold"/>
                                        <p:tgtEl>
                                          <p:spTgt spid="33"/>
                                        </p:tgtEl>
                                        <p:attrNameLst>
                                          <p:attrName>ppt_x</p:attrName>
                                        </p:attrNameLst>
                                      </p:cBhvr>
                                      <p:tavLst>
                                        <p:tav tm="0">
                                          <p:val>
                                            <p:strVal val="0-#ppt_w/2"/>
                                          </p:val>
                                        </p:tav>
                                        <p:tav tm="100000">
                                          <p:val>
                                            <p:strVal val="#ppt_x"/>
                                          </p:val>
                                        </p:tav>
                                      </p:tavLst>
                                    </p:anim>
                                    <p:anim calcmode="lin" valueType="num">
                                      <p:cBhvr additive="base">
                                        <p:cTn id="25" dur="200" fill="hold"/>
                                        <p:tgtEl>
                                          <p:spTgt spid="33"/>
                                        </p:tgtEl>
                                        <p:attrNameLst>
                                          <p:attrName>ppt_y</p:attrName>
                                        </p:attrNameLst>
                                      </p:cBhvr>
                                      <p:tavLst>
                                        <p:tav tm="0">
                                          <p:val>
                                            <p:strVal val="#ppt_y"/>
                                          </p:val>
                                        </p:tav>
                                        <p:tav tm="100000">
                                          <p:val>
                                            <p:strVal val="#ppt_y"/>
                                          </p:val>
                                        </p:tav>
                                      </p:tavLst>
                                    </p:anim>
                                  </p:childTnLst>
                                </p:cTn>
                              </p:par>
                              <p:par>
                                <p:cTn id="26" presetID="2" presetClass="entr" presetSubtype="8" fill="hold" grpId="0" nodeType="withEffect">
                                  <p:stCondLst>
                                    <p:cond delay="0"/>
                                  </p:stCondLst>
                                  <p:childTnLst>
                                    <p:set>
                                      <p:cBhvr>
                                        <p:cTn id="27" dur="1" fill="hold">
                                          <p:stCondLst>
                                            <p:cond delay="0"/>
                                          </p:stCondLst>
                                        </p:cTn>
                                        <p:tgtEl>
                                          <p:spTgt spid="40"/>
                                        </p:tgtEl>
                                        <p:attrNameLst>
                                          <p:attrName>style.visibility</p:attrName>
                                        </p:attrNameLst>
                                      </p:cBhvr>
                                      <p:to>
                                        <p:strVal val="visible"/>
                                      </p:to>
                                    </p:set>
                                    <p:anim calcmode="lin" valueType="num">
                                      <p:cBhvr additive="base">
                                        <p:cTn id="28" dur="200" fill="hold"/>
                                        <p:tgtEl>
                                          <p:spTgt spid="40"/>
                                        </p:tgtEl>
                                        <p:attrNameLst>
                                          <p:attrName>ppt_x</p:attrName>
                                        </p:attrNameLst>
                                      </p:cBhvr>
                                      <p:tavLst>
                                        <p:tav tm="0">
                                          <p:val>
                                            <p:strVal val="0-#ppt_w/2"/>
                                          </p:val>
                                        </p:tav>
                                        <p:tav tm="100000">
                                          <p:val>
                                            <p:strVal val="#ppt_x"/>
                                          </p:val>
                                        </p:tav>
                                      </p:tavLst>
                                    </p:anim>
                                    <p:anim calcmode="lin" valueType="num">
                                      <p:cBhvr additive="base">
                                        <p:cTn id="29" dur="200" fill="hold"/>
                                        <p:tgtEl>
                                          <p:spTgt spid="40"/>
                                        </p:tgtEl>
                                        <p:attrNameLst>
                                          <p:attrName>ppt_y</p:attrName>
                                        </p:attrNameLst>
                                      </p:cBhvr>
                                      <p:tavLst>
                                        <p:tav tm="0">
                                          <p:val>
                                            <p:strVal val="#ppt_y"/>
                                          </p:val>
                                        </p:tav>
                                        <p:tav tm="100000">
                                          <p:val>
                                            <p:strVal val="#ppt_y"/>
                                          </p:val>
                                        </p:tav>
                                      </p:tavLst>
                                    </p:anim>
                                  </p:childTnLst>
                                </p:cTn>
                              </p:par>
                            </p:childTnLst>
                          </p:cTn>
                        </p:par>
                        <p:par>
                          <p:cTn id="30" fill="hold">
                            <p:stCondLst>
                              <p:cond delay="2000"/>
                            </p:stCondLst>
                            <p:childTnLst>
                              <p:par>
                                <p:cTn id="31" presetID="22" presetClass="entr" presetSubtype="1" fill="hold" nodeType="afterEffect">
                                  <p:stCondLst>
                                    <p:cond delay="0"/>
                                  </p:stCondLst>
                                  <p:childTnLst>
                                    <p:set>
                                      <p:cBhvr>
                                        <p:cTn id="32" dur="1" fill="hold">
                                          <p:stCondLst>
                                            <p:cond delay="0"/>
                                          </p:stCondLst>
                                        </p:cTn>
                                        <p:tgtEl>
                                          <p:spTgt spid="39"/>
                                        </p:tgtEl>
                                        <p:attrNameLst>
                                          <p:attrName>style.visibility</p:attrName>
                                        </p:attrNameLst>
                                      </p:cBhvr>
                                      <p:to>
                                        <p:strVal val="visible"/>
                                      </p:to>
                                    </p:set>
                                    <p:animEffect transition="in" filter="wipe(up)">
                                      <p:cBhvr>
                                        <p:cTn id="33" dur="500"/>
                                        <p:tgtEl>
                                          <p:spTgt spid="39"/>
                                        </p:tgtEl>
                                      </p:cBhvr>
                                    </p:animEffect>
                                  </p:childTnLst>
                                </p:cTn>
                              </p:par>
                            </p:childTnLst>
                          </p:cTn>
                        </p:par>
                        <p:par>
                          <p:cTn id="34" fill="hold">
                            <p:stCondLst>
                              <p:cond delay="2500"/>
                            </p:stCondLst>
                            <p:childTnLst>
                              <p:par>
                                <p:cTn id="35" presetID="22" presetClass="entr" presetSubtype="1" fill="hold" grpId="0" nodeType="afterEffect">
                                  <p:stCondLst>
                                    <p:cond delay="0"/>
                                  </p:stCondLst>
                                  <p:childTnLst>
                                    <p:set>
                                      <p:cBhvr>
                                        <p:cTn id="36" dur="1" fill="hold">
                                          <p:stCondLst>
                                            <p:cond delay="0"/>
                                          </p:stCondLst>
                                        </p:cTn>
                                        <p:tgtEl>
                                          <p:spTgt spid="38"/>
                                        </p:tgtEl>
                                        <p:attrNameLst>
                                          <p:attrName>style.visibility</p:attrName>
                                        </p:attrNameLst>
                                      </p:cBhvr>
                                      <p:to>
                                        <p:strVal val="visible"/>
                                      </p:to>
                                    </p:set>
                                    <p:animEffect transition="in" filter="wipe(up)">
                                      <p:cBhvr>
                                        <p:cTn id="37" dur="500"/>
                                        <p:tgtEl>
                                          <p:spTgt spid="38"/>
                                        </p:tgtEl>
                                      </p:cBhvr>
                                    </p:animEffect>
                                  </p:childTnLst>
                                </p:cTn>
                              </p:par>
                            </p:childTnLst>
                          </p:cTn>
                        </p:par>
                        <p:par>
                          <p:cTn id="38" fill="hold">
                            <p:stCondLst>
                              <p:cond delay="3000"/>
                            </p:stCondLst>
                            <p:childTnLst>
                              <p:par>
                                <p:cTn id="39" presetID="2" presetClass="entr" presetSubtype="8" fill="hold" grpId="0" nodeType="afterEffect">
                                  <p:stCondLst>
                                    <p:cond delay="0"/>
                                  </p:stCondLst>
                                  <p:childTnLst>
                                    <p:set>
                                      <p:cBhvr>
                                        <p:cTn id="40" dur="1" fill="hold">
                                          <p:stCondLst>
                                            <p:cond delay="0"/>
                                          </p:stCondLst>
                                        </p:cTn>
                                        <p:tgtEl>
                                          <p:spTgt spid="32"/>
                                        </p:tgtEl>
                                        <p:attrNameLst>
                                          <p:attrName>style.visibility</p:attrName>
                                        </p:attrNameLst>
                                      </p:cBhvr>
                                      <p:to>
                                        <p:strVal val="visible"/>
                                      </p:to>
                                    </p:set>
                                    <p:anim calcmode="lin" valueType="num">
                                      <p:cBhvr additive="base">
                                        <p:cTn id="41" dur="200" fill="hold"/>
                                        <p:tgtEl>
                                          <p:spTgt spid="32"/>
                                        </p:tgtEl>
                                        <p:attrNameLst>
                                          <p:attrName>ppt_x</p:attrName>
                                        </p:attrNameLst>
                                      </p:cBhvr>
                                      <p:tavLst>
                                        <p:tav tm="0">
                                          <p:val>
                                            <p:strVal val="0-#ppt_w/2"/>
                                          </p:val>
                                        </p:tav>
                                        <p:tav tm="100000">
                                          <p:val>
                                            <p:strVal val="#ppt_x"/>
                                          </p:val>
                                        </p:tav>
                                      </p:tavLst>
                                    </p:anim>
                                    <p:anim calcmode="lin" valueType="num">
                                      <p:cBhvr additive="base">
                                        <p:cTn id="42" dur="200" fill="hold"/>
                                        <p:tgtEl>
                                          <p:spTgt spid="32"/>
                                        </p:tgtEl>
                                        <p:attrNameLst>
                                          <p:attrName>ppt_y</p:attrName>
                                        </p:attrNameLst>
                                      </p:cBhvr>
                                      <p:tavLst>
                                        <p:tav tm="0">
                                          <p:val>
                                            <p:strVal val="#ppt_y"/>
                                          </p:val>
                                        </p:tav>
                                        <p:tav tm="100000">
                                          <p:val>
                                            <p:strVal val="#ppt_y"/>
                                          </p:val>
                                        </p:tav>
                                      </p:tavLst>
                                    </p:anim>
                                  </p:childTnLst>
                                </p:cTn>
                              </p:par>
                              <p:par>
                                <p:cTn id="43" presetID="2" presetClass="entr" presetSubtype="8" fill="hold" grpId="0" nodeType="withEffect">
                                  <p:stCondLst>
                                    <p:cond delay="0"/>
                                  </p:stCondLst>
                                  <p:childTnLst>
                                    <p:set>
                                      <p:cBhvr>
                                        <p:cTn id="44" dur="1" fill="hold">
                                          <p:stCondLst>
                                            <p:cond delay="0"/>
                                          </p:stCondLst>
                                        </p:cTn>
                                        <p:tgtEl>
                                          <p:spTgt spid="41"/>
                                        </p:tgtEl>
                                        <p:attrNameLst>
                                          <p:attrName>style.visibility</p:attrName>
                                        </p:attrNameLst>
                                      </p:cBhvr>
                                      <p:to>
                                        <p:strVal val="visible"/>
                                      </p:to>
                                    </p:set>
                                    <p:anim calcmode="lin" valueType="num">
                                      <p:cBhvr additive="base">
                                        <p:cTn id="45" dur="200" fill="hold"/>
                                        <p:tgtEl>
                                          <p:spTgt spid="41"/>
                                        </p:tgtEl>
                                        <p:attrNameLst>
                                          <p:attrName>ppt_x</p:attrName>
                                        </p:attrNameLst>
                                      </p:cBhvr>
                                      <p:tavLst>
                                        <p:tav tm="0">
                                          <p:val>
                                            <p:strVal val="0-#ppt_w/2"/>
                                          </p:val>
                                        </p:tav>
                                        <p:tav tm="100000">
                                          <p:val>
                                            <p:strVal val="#ppt_x"/>
                                          </p:val>
                                        </p:tav>
                                      </p:tavLst>
                                    </p:anim>
                                    <p:anim calcmode="lin" valueType="num">
                                      <p:cBhvr additive="base">
                                        <p:cTn id="46" dur="200" fill="hold"/>
                                        <p:tgtEl>
                                          <p:spTgt spid="41"/>
                                        </p:tgtEl>
                                        <p:attrNameLst>
                                          <p:attrName>ppt_y</p:attrName>
                                        </p:attrNameLst>
                                      </p:cBhvr>
                                      <p:tavLst>
                                        <p:tav tm="0">
                                          <p:val>
                                            <p:strVal val="#ppt_y"/>
                                          </p:val>
                                        </p:tav>
                                        <p:tav tm="100000">
                                          <p:val>
                                            <p:strVal val="#ppt_y"/>
                                          </p:val>
                                        </p:tav>
                                      </p:tavLst>
                                    </p:anim>
                                  </p:childTnLst>
                                </p:cTn>
                              </p:par>
                            </p:childTnLst>
                          </p:cTn>
                        </p:par>
                        <p:par>
                          <p:cTn id="47" fill="hold">
                            <p:stCondLst>
                              <p:cond delay="3500"/>
                            </p:stCondLst>
                            <p:childTnLst>
                              <p:par>
                                <p:cTn id="48" presetID="22" presetClass="entr" presetSubtype="4" fill="hold" nodeType="afterEffect">
                                  <p:stCondLst>
                                    <p:cond delay="0"/>
                                  </p:stCondLst>
                                  <p:childTnLst>
                                    <p:set>
                                      <p:cBhvr>
                                        <p:cTn id="49" dur="1" fill="hold">
                                          <p:stCondLst>
                                            <p:cond delay="0"/>
                                          </p:stCondLst>
                                        </p:cTn>
                                        <p:tgtEl>
                                          <p:spTgt spid="45"/>
                                        </p:tgtEl>
                                        <p:attrNameLst>
                                          <p:attrName>style.visibility</p:attrName>
                                        </p:attrNameLst>
                                      </p:cBhvr>
                                      <p:to>
                                        <p:strVal val="visible"/>
                                      </p:to>
                                    </p:set>
                                    <p:animEffect transition="in" filter="wipe(down)">
                                      <p:cBhvr>
                                        <p:cTn id="50" dur="500"/>
                                        <p:tgtEl>
                                          <p:spTgt spid="45"/>
                                        </p:tgtEl>
                                      </p:cBhvr>
                                    </p:animEffect>
                                  </p:childTnLst>
                                </p:cTn>
                              </p:par>
                            </p:childTnLst>
                          </p:cTn>
                        </p:par>
                        <p:par>
                          <p:cTn id="51" fill="hold">
                            <p:stCondLst>
                              <p:cond delay="4000"/>
                            </p:stCondLst>
                            <p:childTnLst>
                              <p:par>
                                <p:cTn id="52" presetID="22" presetClass="entr" presetSubtype="4" fill="hold" grpId="0" nodeType="afterEffect">
                                  <p:stCondLst>
                                    <p:cond delay="0"/>
                                  </p:stCondLst>
                                  <p:childTnLst>
                                    <p:set>
                                      <p:cBhvr>
                                        <p:cTn id="53" dur="1" fill="hold">
                                          <p:stCondLst>
                                            <p:cond delay="0"/>
                                          </p:stCondLst>
                                        </p:cTn>
                                        <p:tgtEl>
                                          <p:spTgt spid="46"/>
                                        </p:tgtEl>
                                        <p:attrNameLst>
                                          <p:attrName>style.visibility</p:attrName>
                                        </p:attrNameLst>
                                      </p:cBhvr>
                                      <p:to>
                                        <p:strVal val="visible"/>
                                      </p:to>
                                    </p:set>
                                    <p:animEffect transition="in" filter="wipe(down)">
                                      <p:cBhvr>
                                        <p:cTn id="54" dur="500"/>
                                        <p:tgtEl>
                                          <p:spTgt spid="46"/>
                                        </p:tgtEl>
                                      </p:cBhvr>
                                    </p:animEffect>
                                  </p:childTnLst>
                                </p:cTn>
                              </p:par>
                            </p:childTnLst>
                          </p:cTn>
                        </p:par>
                        <p:par>
                          <p:cTn id="55" fill="hold">
                            <p:stCondLst>
                              <p:cond delay="4500"/>
                            </p:stCondLst>
                            <p:childTnLst>
                              <p:par>
                                <p:cTn id="56" presetID="2" presetClass="entr" presetSubtype="8" fill="hold" grpId="0" nodeType="afterEffect">
                                  <p:stCondLst>
                                    <p:cond delay="0"/>
                                  </p:stCondLst>
                                  <p:childTnLst>
                                    <p:set>
                                      <p:cBhvr>
                                        <p:cTn id="57" dur="1" fill="hold">
                                          <p:stCondLst>
                                            <p:cond delay="0"/>
                                          </p:stCondLst>
                                        </p:cTn>
                                        <p:tgtEl>
                                          <p:spTgt spid="31"/>
                                        </p:tgtEl>
                                        <p:attrNameLst>
                                          <p:attrName>style.visibility</p:attrName>
                                        </p:attrNameLst>
                                      </p:cBhvr>
                                      <p:to>
                                        <p:strVal val="visible"/>
                                      </p:to>
                                    </p:set>
                                    <p:anim calcmode="lin" valueType="num">
                                      <p:cBhvr additive="base">
                                        <p:cTn id="58" dur="200" fill="hold"/>
                                        <p:tgtEl>
                                          <p:spTgt spid="31"/>
                                        </p:tgtEl>
                                        <p:attrNameLst>
                                          <p:attrName>ppt_x</p:attrName>
                                        </p:attrNameLst>
                                      </p:cBhvr>
                                      <p:tavLst>
                                        <p:tav tm="0">
                                          <p:val>
                                            <p:strVal val="0-#ppt_w/2"/>
                                          </p:val>
                                        </p:tav>
                                        <p:tav tm="100000">
                                          <p:val>
                                            <p:strVal val="#ppt_x"/>
                                          </p:val>
                                        </p:tav>
                                      </p:tavLst>
                                    </p:anim>
                                    <p:anim calcmode="lin" valueType="num">
                                      <p:cBhvr additive="base">
                                        <p:cTn id="59" dur="200" fill="hold"/>
                                        <p:tgtEl>
                                          <p:spTgt spid="31"/>
                                        </p:tgtEl>
                                        <p:attrNameLst>
                                          <p:attrName>ppt_y</p:attrName>
                                        </p:attrNameLst>
                                      </p:cBhvr>
                                      <p:tavLst>
                                        <p:tav tm="0">
                                          <p:val>
                                            <p:strVal val="#ppt_y"/>
                                          </p:val>
                                        </p:tav>
                                        <p:tav tm="100000">
                                          <p:val>
                                            <p:strVal val="#ppt_y"/>
                                          </p:val>
                                        </p:tav>
                                      </p:tavLst>
                                    </p:anim>
                                  </p:childTnLst>
                                </p:cTn>
                              </p:par>
                              <p:par>
                                <p:cTn id="60" presetID="2" presetClass="entr" presetSubtype="8" fill="hold" grpId="0" nodeType="withEffect">
                                  <p:stCondLst>
                                    <p:cond delay="0"/>
                                  </p:stCondLst>
                                  <p:childTnLst>
                                    <p:set>
                                      <p:cBhvr>
                                        <p:cTn id="61" dur="1" fill="hold">
                                          <p:stCondLst>
                                            <p:cond delay="0"/>
                                          </p:stCondLst>
                                        </p:cTn>
                                        <p:tgtEl>
                                          <p:spTgt spid="42"/>
                                        </p:tgtEl>
                                        <p:attrNameLst>
                                          <p:attrName>style.visibility</p:attrName>
                                        </p:attrNameLst>
                                      </p:cBhvr>
                                      <p:to>
                                        <p:strVal val="visible"/>
                                      </p:to>
                                    </p:set>
                                    <p:anim calcmode="lin" valueType="num">
                                      <p:cBhvr additive="base">
                                        <p:cTn id="62" dur="200" fill="hold"/>
                                        <p:tgtEl>
                                          <p:spTgt spid="42"/>
                                        </p:tgtEl>
                                        <p:attrNameLst>
                                          <p:attrName>ppt_x</p:attrName>
                                        </p:attrNameLst>
                                      </p:cBhvr>
                                      <p:tavLst>
                                        <p:tav tm="0">
                                          <p:val>
                                            <p:strVal val="0-#ppt_w/2"/>
                                          </p:val>
                                        </p:tav>
                                        <p:tav tm="100000">
                                          <p:val>
                                            <p:strVal val="#ppt_x"/>
                                          </p:val>
                                        </p:tav>
                                      </p:tavLst>
                                    </p:anim>
                                    <p:anim calcmode="lin" valueType="num">
                                      <p:cBhvr additive="base">
                                        <p:cTn id="63" dur="200" fill="hold"/>
                                        <p:tgtEl>
                                          <p:spTgt spid="42"/>
                                        </p:tgtEl>
                                        <p:attrNameLst>
                                          <p:attrName>ppt_y</p:attrName>
                                        </p:attrNameLst>
                                      </p:cBhvr>
                                      <p:tavLst>
                                        <p:tav tm="0">
                                          <p:val>
                                            <p:strVal val="#ppt_y"/>
                                          </p:val>
                                        </p:tav>
                                        <p:tav tm="100000">
                                          <p:val>
                                            <p:strVal val="#ppt_y"/>
                                          </p:val>
                                        </p:tav>
                                      </p:tavLst>
                                    </p:anim>
                                  </p:childTnLst>
                                </p:cTn>
                              </p:par>
                            </p:childTnLst>
                          </p:cTn>
                        </p:par>
                        <p:par>
                          <p:cTn id="64" fill="hold">
                            <p:stCondLst>
                              <p:cond delay="5000"/>
                            </p:stCondLst>
                            <p:childTnLst>
                              <p:par>
                                <p:cTn id="65" presetID="22" presetClass="entr" presetSubtype="1" fill="hold" nodeType="afterEffect">
                                  <p:stCondLst>
                                    <p:cond delay="0"/>
                                  </p:stCondLst>
                                  <p:childTnLst>
                                    <p:set>
                                      <p:cBhvr>
                                        <p:cTn id="66" dur="1" fill="hold">
                                          <p:stCondLst>
                                            <p:cond delay="0"/>
                                          </p:stCondLst>
                                        </p:cTn>
                                        <p:tgtEl>
                                          <p:spTgt spid="48"/>
                                        </p:tgtEl>
                                        <p:attrNameLst>
                                          <p:attrName>style.visibility</p:attrName>
                                        </p:attrNameLst>
                                      </p:cBhvr>
                                      <p:to>
                                        <p:strVal val="visible"/>
                                      </p:to>
                                    </p:set>
                                    <p:animEffect transition="in" filter="wipe(up)">
                                      <p:cBhvr>
                                        <p:cTn id="67" dur="500"/>
                                        <p:tgtEl>
                                          <p:spTgt spid="48"/>
                                        </p:tgtEl>
                                      </p:cBhvr>
                                    </p:animEffect>
                                  </p:childTnLst>
                                </p:cTn>
                              </p:par>
                            </p:childTnLst>
                          </p:cTn>
                        </p:par>
                        <p:par>
                          <p:cTn id="68" fill="hold">
                            <p:stCondLst>
                              <p:cond delay="5500"/>
                            </p:stCondLst>
                            <p:childTnLst>
                              <p:par>
                                <p:cTn id="69" presetID="22" presetClass="entr" presetSubtype="1" fill="hold" grpId="0" nodeType="afterEffect">
                                  <p:stCondLst>
                                    <p:cond delay="0"/>
                                  </p:stCondLst>
                                  <p:childTnLst>
                                    <p:set>
                                      <p:cBhvr>
                                        <p:cTn id="70" dur="1" fill="hold">
                                          <p:stCondLst>
                                            <p:cond delay="0"/>
                                          </p:stCondLst>
                                        </p:cTn>
                                        <p:tgtEl>
                                          <p:spTgt spid="47"/>
                                        </p:tgtEl>
                                        <p:attrNameLst>
                                          <p:attrName>style.visibility</p:attrName>
                                        </p:attrNameLst>
                                      </p:cBhvr>
                                      <p:to>
                                        <p:strVal val="visible"/>
                                      </p:to>
                                    </p:set>
                                    <p:animEffect transition="in" filter="wipe(up)">
                                      <p:cBhvr>
                                        <p:cTn id="71" dur="500"/>
                                        <p:tgtEl>
                                          <p:spTgt spid="47"/>
                                        </p:tgtEl>
                                      </p:cBhvr>
                                    </p:animEffect>
                                  </p:childTnLst>
                                </p:cTn>
                              </p:par>
                            </p:childTnLst>
                          </p:cTn>
                        </p:par>
                        <p:par>
                          <p:cTn id="72" fill="hold">
                            <p:stCondLst>
                              <p:cond delay="6000"/>
                            </p:stCondLst>
                            <p:childTnLst>
                              <p:par>
                                <p:cTn id="73" presetID="2" presetClass="entr" presetSubtype="8" fill="hold" grpId="0" nodeType="afterEffect">
                                  <p:stCondLst>
                                    <p:cond delay="0"/>
                                  </p:stCondLst>
                                  <p:childTnLst>
                                    <p:set>
                                      <p:cBhvr>
                                        <p:cTn id="74" dur="1" fill="hold">
                                          <p:stCondLst>
                                            <p:cond delay="0"/>
                                          </p:stCondLst>
                                        </p:cTn>
                                        <p:tgtEl>
                                          <p:spTgt spid="30"/>
                                        </p:tgtEl>
                                        <p:attrNameLst>
                                          <p:attrName>style.visibility</p:attrName>
                                        </p:attrNameLst>
                                      </p:cBhvr>
                                      <p:to>
                                        <p:strVal val="visible"/>
                                      </p:to>
                                    </p:set>
                                    <p:anim calcmode="lin" valueType="num">
                                      <p:cBhvr additive="base">
                                        <p:cTn id="75" dur="200" fill="hold"/>
                                        <p:tgtEl>
                                          <p:spTgt spid="30"/>
                                        </p:tgtEl>
                                        <p:attrNameLst>
                                          <p:attrName>ppt_x</p:attrName>
                                        </p:attrNameLst>
                                      </p:cBhvr>
                                      <p:tavLst>
                                        <p:tav tm="0">
                                          <p:val>
                                            <p:strVal val="0-#ppt_w/2"/>
                                          </p:val>
                                        </p:tav>
                                        <p:tav tm="100000">
                                          <p:val>
                                            <p:strVal val="#ppt_x"/>
                                          </p:val>
                                        </p:tav>
                                      </p:tavLst>
                                    </p:anim>
                                    <p:anim calcmode="lin" valueType="num">
                                      <p:cBhvr additive="base">
                                        <p:cTn id="76" dur="200" fill="hold"/>
                                        <p:tgtEl>
                                          <p:spTgt spid="30"/>
                                        </p:tgtEl>
                                        <p:attrNameLst>
                                          <p:attrName>ppt_y</p:attrName>
                                        </p:attrNameLst>
                                      </p:cBhvr>
                                      <p:tavLst>
                                        <p:tav tm="0">
                                          <p:val>
                                            <p:strVal val="#ppt_y"/>
                                          </p:val>
                                        </p:tav>
                                        <p:tav tm="100000">
                                          <p:val>
                                            <p:strVal val="#ppt_y"/>
                                          </p:val>
                                        </p:tav>
                                      </p:tavLst>
                                    </p:anim>
                                  </p:childTnLst>
                                </p:cTn>
                              </p:par>
                              <p:par>
                                <p:cTn id="77" presetID="2" presetClass="entr" presetSubtype="8" fill="hold" grpId="0" nodeType="withEffect">
                                  <p:stCondLst>
                                    <p:cond delay="0"/>
                                  </p:stCondLst>
                                  <p:childTnLst>
                                    <p:set>
                                      <p:cBhvr>
                                        <p:cTn id="78" dur="1" fill="hold">
                                          <p:stCondLst>
                                            <p:cond delay="0"/>
                                          </p:stCondLst>
                                        </p:cTn>
                                        <p:tgtEl>
                                          <p:spTgt spid="43"/>
                                        </p:tgtEl>
                                        <p:attrNameLst>
                                          <p:attrName>style.visibility</p:attrName>
                                        </p:attrNameLst>
                                      </p:cBhvr>
                                      <p:to>
                                        <p:strVal val="visible"/>
                                      </p:to>
                                    </p:set>
                                    <p:anim calcmode="lin" valueType="num">
                                      <p:cBhvr additive="base">
                                        <p:cTn id="79" dur="200" fill="hold"/>
                                        <p:tgtEl>
                                          <p:spTgt spid="43"/>
                                        </p:tgtEl>
                                        <p:attrNameLst>
                                          <p:attrName>ppt_x</p:attrName>
                                        </p:attrNameLst>
                                      </p:cBhvr>
                                      <p:tavLst>
                                        <p:tav tm="0">
                                          <p:val>
                                            <p:strVal val="0-#ppt_w/2"/>
                                          </p:val>
                                        </p:tav>
                                        <p:tav tm="100000">
                                          <p:val>
                                            <p:strVal val="#ppt_x"/>
                                          </p:val>
                                        </p:tav>
                                      </p:tavLst>
                                    </p:anim>
                                    <p:anim calcmode="lin" valueType="num">
                                      <p:cBhvr additive="base">
                                        <p:cTn id="80" dur="200" fill="hold"/>
                                        <p:tgtEl>
                                          <p:spTgt spid="43"/>
                                        </p:tgtEl>
                                        <p:attrNameLst>
                                          <p:attrName>ppt_y</p:attrName>
                                        </p:attrNameLst>
                                      </p:cBhvr>
                                      <p:tavLst>
                                        <p:tav tm="0">
                                          <p:val>
                                            <p:strVal val="#ppt_y"/>
                                          </p:val>
                                        </p:tav>
                                        <p:tav tm="100000">
                                          <p:val>
                                            <p:strVal val="#ppt_y"/>
                                          </p:val>
                                        </p:tav>
                                      </p:tavLst>
                                    </p:anim>
                                  </p:childTnLst>
                                </p:cTn>
                              </p:par>
                            </p:childTnLst>
                          </p:cTn>
                        </p:par>
                        <p:par>
                          <p:cTn id="81" fill="hold">
                            <p:stCondLst>
                              <p:cond delay="6500"/>
                            </p:stCondLst>
                            <p:childTnLst>
                              <p:par>
                                <p:cTn id="82" presetID="22" presetClass="entr" presetSubtype="4" fill="hold" nodeType="afterEffect">
                                  <p:stCondLst>
                                    <p:cond delay="0"/>
                                  </p:stCondLst>
                                  <p:childTnLst>
                                    <p:set>
                                      <p:cBhvr>
                                        <p:cTn id="83" dur="1" fill="hold">
                                          <p:stCondLst>
                                            <p:cond delay="0"/>
                                          </p:stCondLst>
                                        </p:cTn>
                                        <p:tgtEl>
                                          <p:spTgt spid="49"/>
                                        </p:tgtEl>
                                        <p:attrNameLst>
                                          <p:attrName>style.visibility</p:attrName>
                                        </p:attrNameLst>
                                      </p:cBhvr>
                                      <p:to>
                                        <p:strVal val="visible"/>
                                      </p:to>
                                    </p:set>
                                    <p:animEffect transition="in" filter="wipe(down)">
                                      <p:cBhvr>
                                        <p:cTn id="84" dur="500"/>
                                        <p:tgtEl>
                                          <p:spTgt spid="49"/>
                                        </p:tgtEl>
                                      </p:cBhvr>
                                    </p:animEffect>
                                  </p:childTnLst>
                                </p:cTn>
                              </p:par>
                            </p:childTnLst>
                          </p:cTn>
                        </p:par>
                        <p:par>
                          <p:cTn id="85" fill="hold">
                            <p:stCondLst>
                              <p:cond delay="7000"/>
                            </p:stCondLst>
                            <p:childTnLst>
                              <p:par>
                                <p:cTn id="86" presetID="22" presetClass="entr" presetSubtype="4" fill="hold" grpId="0" nodeType="afterEffect">
                                  <p:stCondLst>
                                    <p:cond delay="0"/>
                                  </p:stCondLst>
                                  <p:childTnLst>
                                    <p:set>
                                      <p:cBhvr>
                                        <p:cTn id="87" dur="1" fill="hold">
                                          <p:stCondLst>
                                            <p:cond delay="0"/>
                                          </p:stCondLst>
                                        </p:cTn>
                                        <p:tgtEl>
                                          <p:spTgt spid="50"/>
                                        </p:tgtEl>
                                        <p:attrNameLst>
                                          <p:attrName>style.visibility</p:attrName>
                                        </p:attrNameLst>
                                      </p:cBhvr>
                                      <p:to>
                                        <p:strVal val="visible"/>
                                      </p:to>
                                    </p:set>
                                    <p:animEffect transition="in" filter="wipe(down)">
                                      <p:cBhvr>
                                        <p:cTn id="88" dur="500"/>
                                        <p:tgtEl>
                                          <p:spTgt spid="50"/>
                                        </p:tgtEl>
                                      </p:cBhvr>
                                    </p:animEffect>
                                  </p:childTnLst>
                                </p:cTn>
                              </p:par>
                            </p:childTnLst>
                          </p:cTn>
                        </p:par>
                        <p:par>
                          <p:cTn id="89" fill="hold">
                            <p:stCondLst>
                              <p:cond delay="7500"/>
                            </p:stCondLst>
                            <p:childTnLst>
                              <p:par>
                                <p:cTn id="90" presetID="2" presetClass="entr" presetSubtype="8" fill="hold" grpId="0" nodeType="afterEffect">
                                  <p:stCondLst>
                                    <p:cond delay="0"/>
                                  </p:stCondLst>
                                  <p:childTnLst>
                                    <p:set>
                                      <p:cBhvr>
                                        <p:cTn id="91" dur="1" fill="hold">
                                          <p:stCondLst>
                                            <p:cond delay="0"/>
                                          </p:stCondLst>
                                        </p:cTn>
                                        <p:tgtEl>
                                          <p:spTgt spid="29"/>
                                        </p:tgtEl>
                                        <p:attrNameLst>
                                          <p:attrName>style.visibility</p:attrName>
                                        </p:attrNameLst>
                                      </p:cBhvr>
                                      <p:to>
                                        <p:strVal val="visible"/>
                                      </p:to>
                                    </p:set>
                                    <p:anim calcmode="lin" valueType="num">
                                      <p:cBhvr additive="base">
                                        <p:cTn id="92" dur="200" fill="hold"/>
                                        <p:tgtEl>
                                          <p:spTgt spid="29"/>
                                        </p:tgtEl>
                                        <p:attrNameLst>
                                          <p:attrName>ppt_x</p:attrName>
                                        </p:attrNameLst>
                                      </p:cBhvr>
                                      <p:tavLst>
                                        <p:tav tm="0">
                                          <p:val>
                                            <p:strVal val="0-#ppt_w/2"/>
                                          </p:val>
                                        </p:tav>
                                        <p:tav tm="100000">
                                          <p:val>
                                            <p:strVal val="#ppt_x"/>
                                          </p:val>
                                        </p:tav>
                                      </p:tavLst>
                                    </p:anim>
                                    <p:anim calcmode="lin" valueType="num">
                                      <p:cBhvr additive="base">
                                        <p:cTn id="93" dur="200" fill="hold"/>
                                        <p:tgtEl>
                                          <p:spTgt spid="29"/>
                                        </p:tgtEl>
                                        <p:attrNameLst>
                                          <p:attrName>ppt_y</p:attrName>
                                        </p:attrNameLst>
                                      </p:cBhvr>
                                      <p:tavLst>
                                        <p:tav tm="0">
                                          <p:val>
                                            <p:strVal val="#ppt_y"/>
                                          </p:val>
                                        </p:tav>
                                        <p:tav tm="100000">
                                          <p:val>
                                            <p:strVal val="#ppt_y"/>
                                          </p:val>
                                        </p:tav>
                                      </p:tavLst>
                                    </p:anim>
                                  </p:childTnLst>
                                </p:cTn>
                              </p:par>
                              <p:par>
                                <p:cTn id="94" presetID="2" presetClass="entr" presetSubtype="8" fill="hold" grpId="0" nodeType="withEffect">
                                  <p:stCondLst>
                                    <p:cond delay="0"/>
                                  </p:stCondLst>
                                  <p:childTnLst>
                                    <p:set>
                                      <p:cBhvr>
                                        <p:cTn id="95" dur="1" fill="hold">
                                          <p:stCondLst>
                                            <p:cond delay="0"/>
                                          </p:stCondLst>
                                        </p:cTn>
                                        <p:tgtEl>
                                          <p:spTgt spid="44"/>
                                        </p:tgtEl>
                                        <p:attrNameLst>
                                          <p:attrName>style.visibility</p:attrName>
                                        </p:attrNameLst>
                                      </p:cBhvr>
                                      <p:to>
                                        <p:strVal val="visible"/>
                                      </p:to>
                                    </p:set>
                                    <p:anim calcmode="lin" valueType="num">
                                      <p:cBhvr additive="base">
                                        <p:cTn id="96" dur="200" fill="hold"/>
                                        <p:tgtEl>
                                          <p:spTgt spid="44"/>
                                        </p:tgtEl>
                                        <p:attrNameLst>
                                          <p:attrName>ppt_x</p:attrName>
                                        </p:attrNameLst>
                                      </p:cBhvr>
                                      <p:tavLst>
                                        <p:tav tm="0">
                                          <p:val>
                                            <p:strVal val="0-#ppt_w/2"/>
                                          </p:val>
                                        </p:tav>
                                        <p:tav tm="100000">
                                          <p:val>
                                            <p:strVal val="#ppt_x"/>
                                          </p:val>
                                        </p:tav>
                                      </p:tavLst>
                                    </p:anim>
                                    <p:anim calcmode="lin" valueType="num">
                                      <p:cBhvr additive="base">
                                        <p:cTn id="97" dur="200" fill="hold"/>
                                        <p:tgtEl>
                                          <p:spTgt spid="44"/>
                                        </p:tgtEl>
                                        <p:attrNameLst>
                                          <p:attrName>ppt_y</p:attrName>
                                        </p:attrNameLst>
                                      </p:cBhvr>
                                      <p:tavLst>
                                        <p:tav tm="0">
                                          <p:val>
                                            <p:strVal val="#ppt_y"/>
                                          </p:val>
                                        </p:tav>
                                        <p:tav tm="100000">
                                          <p:val>
                                            <p:strVal val="#ppt_y"/>
                                          </p:val>
                                        </p:tav>
                                      </p:tavLst>
                                    </p:anim>
                                  </p:childTnLst>
                                </p:cTn>
                              </p:par>
                            </p:childTnLst>
                          </p:cTn>
                        </p:par>
                        <p:par>
                          <p:cTn id="98" fill="hold">
                            <p:stCondLst>
                              <p:cond delay="8000"/>
                            </p:stCondLst>
                            <p:childTnLst>
                              <p:par>
                                <p:cTn id="99" presetID="22" presetClass="entr" presetSubtype="1" fill="hold" nodeType="afterEffect">
                                  <p:stCondLst>
                                    <p:cond delay="0"/>
                                  </p:stCondLst>
                                  <p:childTnLst>
                                    <p:set>
                                      <p:cBhvr>
                                        <p:cTn id="100" dur="1" fill="hold">
                                          <p:stCondLst>
                                            <p:cond delay="0"/>
                                          </p:stCondLst>
                                        </p:cTn>
                                        <p:tgtEl>
                                          <p:spTgt spid="52"/>
                                        </p:tgtEl>
                                        <p:attrNameLst>
                                          <p:attrName>style.visibility</p:attrName>
                                        </p:attrNameLst>
                                      </p:cBhvr>
                                      <p:to>
                                        <p:strVal val="visible"/>
                                      </p:to>
                                    </p:set>
                                    <p:animEffect transition="in" filter="wipe(up)">
                                      <p:cBhvr>
                                        <p:cTn id="101" dur="500"/>
                                        <p:tgtEl>
                                          <p:spTgt spid="52"/>
                                        </p:tgtEl>
                                      </p:cBhvr>
                                    </p:animEffect>
                                  </p:childTnLst>
                                </p:cTn>
                              </p:par>
                            </p:childTnLst>
                          </p:cTn>
                        </p:par>
                        <p:par>
                          <p:cTn id="102" fill="hold">
                            <p:stCondLst>
                              <p:cond delay="8500"/>
                            </p:stCondLst>
                            <p:childTnLst>
                              <p:par>
                                <p:cTn id="103" presetID="22" presetClass="entr" presetSubtype="1" fill="hold" grpId="0" nodeType="afterEffect">
                                  <p:stCondLst>
                                    <p:cond delay="0"/>
                                  </p:stCondLst>
                                  <p:childTnLst>
                                    <p:set>
                                      <p:cBhvr>
                                        <p:cTn id="104" dur="1" fill="hold">
                                          <p:stCondLst>
                                            <p:cond delay="0"/>
                                          </p:stCondLst>
                                        </p:cTn>
                                        <p:tgtEl>
                                          <p:spTgt spid="51"/>
                                        </p:tgtEl>
                                        <p:attrNameLst>
                                          <p:attrName>style.visibility</p:attrName>
                                        </p:attrNameLst>
                                      </p:cBhvr>
                                      <p:to>
                                        <p:strVal val="visible"/>
                                      </p:to>
                                    </p:set>
                                    <p:animEffect transition="in" filter="wipe(up)">
                                      <p:cBhvr>
                                        <p:cTn id="105" dur="500"/>
                                        <p:tgtEl>
                                          <p:spTgt spid="51"/>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29" grpId="0" animBg="1"/>
      <p:bldP spid="30" grpId="0" animBg="1"/>
      <p:bldP spid="31" grpId="0" animBg="1"/>
      <p:bldP spid="32" grpId="0" animBg="1"/>
      <p:bldP spid="33" grpId="0" animBg="1"/>
      <p:bldP spid="34" grpId="0" animBg="1"/>
      <p:bldP spid="35" grpId="0"/>
      <p:bldP spid="37" grpId="0"/>
      <p:bldP spid="38" grpId="0"/>
      <p:bldP spid="40" grpId="0"/>
      <p:bldP spid="41" grpId="0"/>
      <p:bldP spid="42" grpId="0"/>
      <p:bldP spid="43" grpId="0"/>
      <p:bldP spid="44" grpId="0"/>
      <p:bldP spid="46" grpId="0"/>
      <p:bldP spid="47" grpId="0"/>
      <p:bldP spid="50" grpId="0"/>
      <p:bldP spid="51" grpId="0"/>
    </p:bldLst>
  </p:timing>
</p:sld>
</file>

<file path=ppt/slides/slide1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 name="组合 1"/>
          <p:cNvGrpSpPr/>
          <p:nvPr/>
        </p:nvGrpSpPr>
        <p:grpSpPr>
          <a:xfrm>
            <a:off x="1478110" y="1555618"/>
            <a:ext cx="4317669" cy="144016"/>
            <a:chOff x="1507396" y="1628800"/>
            <a:chExt cx="4320480" cy="144016"/>
          </a:xfrm>
        </p:grpSpPr>
        <p:cxnSp>
          <p:nvCxnSpPr>
            <p:cNvPr id="3" name="直接连接符 2"/>
            <p:cNvCxnSpPr/>
            <p:nvPr/>
          </p:nvCxnSpPr>
          <p:spPr>
            <a:xfrm>
              <a:off x="1507396" y="1700808"/>
              <a:ext cx="4320480" cy="0"/>
            </a:xfrm>
            <a:prstGeom prst="line">
              <a:avLst/>
            </a:prstGeom>
            <a:ln>
              <a:solidFill>
                <a:schemeClr val="tx1">
                  <a:lumMod val="85000"/>
                  <a:lumOff val="15000"/>
                </a:schemeClr>
              </a:solidFill>
            </a:ln>
          </p:spPr>
          <p:style>
            <a:lnRef idx="1">
              <a:schemeClr val="accent1"/>
            </a:lnRef>
            <a:fillRef idx="0">
              <a:schemeClr val="accent1"/>
            </a:fillRef>
            <a:effectRef idx="0">
              <a:schemeClr val="accent1"/>
            </a:effectRef>
            <a:fontRef idx="minor">
              <a:schemeClr val="tx1"/>
            </a:fontRef>
          </p:style>
        </p:cxnSp>
        <p:cxnSp>
          <p:nvCxnSpPr>
            <p:cNvPr id="4" name="直接连接符 3"/>
            <p:cNvCxnSpPr/>
            <p:nvPr/>
          </p:nvCxnSpPr>
          <p:spPr>
            <a:xfrm flipV="1">
              <a:off x="1507396" y="1628800"/>
              <a:ext cx="0" cy="144016"/>
            </a:xfrm>
            <a:prstGeom prst="line">
              <a:avLst/>
            </a:prstGeom>
            <a:ln>
              <a:solidFill>
                <a:schemeClr val="tx1">
                  <a:lumMod val="85000"/>
                  <a:lumOff val="15000"/>
                </a:schemeClr>
              </a:solidFill>
            </a:ln>
          </p:spPr>
          <p:style>
            <a:lnRef idx="1">
              <a:schemeClr val="accent1"/>
            </a:lnRef>
            <a:fillRef idx="0">
              <a:schemeClr val="accent1"/>
            </a:fillRef>
            <a:effectRef idx="0">
              <a:schemeClr val="accent1"/>
            </a:effectRef>
            <a:fontRef idx="minor">
              <a:schemeClr val="tx1"/>
            </a:fontRef>
          </p:style>
        </p:cxnSp>
        <p:cxnSp>
          <p:nvCxnSpPr>
            <p:cNvPr id="5" name="直接连接符 4"/>
            <p:cNvCxnSpPr/>
            <p:nvPr/>
          </p:nvCxnSpPr>
          <p:spPr>
            <a:xfrm flipV="1">
              <a:off x="1987449" y="1628800"/>
              <a:ext cx="0" cy="144016"/>
            </a:xfrm>
            <a:prstGeom prst="line">
              <a:avLst/>
            </a:prstGeom>
            <a:ln>
              <a:solidFill>
                <a:schemeClr val="tx1">
                  <a:lumMod val="85000"/>
                  <a:lumOff val="15000"/>
                </a:schemeClr>
              </a:solidFill>
            </a:ln>
          </p:spPr>
          <p:style>
            <a:lnRef idx="1">
              <a:schemeClr val="accent1"/>
            </a:lnRef>
            <a:fillRef idx="0">
              <a:schemeClr val="accent1"/>
            </a:fillRef>
            <a:effectRef idx="0">
              <a:schemeClr val="accent1"/>
            </a:effectRef>
            <a:fontRef idx="minor">
              <a:schemeClr val="tx1"/>
            </a:fontRef>
          </p:style>
        </p:cxnSp>
        <p:cxnSp>
          <p:nvCxnSpPr>
            <p:cNvPr id="6" name="直接连接符 5"/>
            <p:cNvCxnSpPr/>
            <p:nvPr/>
          </p:nvCxnSpPr>
          <p:spPr>
            <a:xfrm flipV="1">
              <a:off x="2467502" y="1628800"/>
              <a:ext cx="0" cy="144016"/>
            </a:xfrm>
            <a:prstGeom prst="line">
              <a:avLst/>
            </a:prstGeom>
            <a:ln>
              <a:solidFill>
                <a:schemeClr val="tx1">
                  <a:lumMod val="85000"/>
                  <a:lumOff val="15000"/>
                </a:schemeClr>
              </a:solidFill>
            </a:ln>
          </p:spPr>
          <p:style>
            <a:lnRef idx="1">
              <a:schemeClr val="accent1"/>
            </a:lnRef>
            <a:fillRef idx="0">
              <a:schemeClr val="accent1"/>
            </a:fillRef>
            <a:effectRef idx="0">
              <a:schemeClr val="accent1"/>
            </a:effectRef>
            <a:fontRef idx="minor">
              <a:schemeClr val="tx1"/>
            </a:fontRef>
          </p:style>
        </p:cxnSp>
        <p:cxnSp>
          <p:nvCxnSpPr>
            <p:cNvPr id="7" name="直接连接符 6"/>
            <p:cNvCxnSpPr/>
            <p:nvPr/>
          </p:nvCxnSpPr>
          <p:spPr>
            <a:xfrm flipV="1">
              <a:off x="2947555" y="1628800"/>
              <a:ext cx="0" cy="144016"/>
            </a:xfrm>
            <a:prstGeom prst="line">
              <a:avLst/>
            </a:prstGeom>
            <a:ln>
              <a:solidFill>
                <a:schemeClr val="tx1">
                  <a:lumMod val="85000"/>
                  <a:lumOff val="15000"/>
                </a:schemeClr>
              </a:solidFill>
            </a:ln>
          </p:spPr>
          <p:style>
            <a:lnRef idx="1">
              <a:schemeClr val="accent1"/>
            </a:lnRef>
            <a:fillRef idx="0">
              <a:schemeClr val="accent1"/>
            </a:fillRef>
            <a:effectRef idx="0">
              <a:schemeClr val="accent1"/>
            </a:effectRef>
            <a:fontRef idx="minor">
              <a:schemeClr val="tx1"/>
            </a:fontRef>
          </p:style>
        </p:cxnSp>
        <p:cxnSp>
          <p:nvCxnSpPr>
            <p:cNvPr id="8" name="直接连接符 7"/>
            <p:cNvCxnSpPr/>
            <p:nvPr/>
          </p:nvCxnSpPr>
          <p:spPr>
            <a:xfrm flipV="1">
              <a:off x="3427608" y="1628800"/>
              <a:ext cx="0" cy="144016"/>
            </a:xfrm>
            <a:prstGeom prst="line">
              <a:avLst/>
            </a:prstGeom>
            <a:ln>
              <a:solidFill>
                <a:schemeClr val="tx1">
                  <a:lumMod val="85000"/>
                  <a:lumOff val="15000"/>
                </a:schemeClr>
              </a:solidFill>
            </a:ln>
          </p:spPr>
          <p:style>
            <a:lnRef idx="1">
              <a:schemeClr val="accent1"/>
            </a:lnRef>
            <a:fillRef idx="0">
              <a:schemeClr val="accent1"/>
            </a:fillRef>
            <a:effectRef idx="0">
              <a:schemeClr val="accent1"/>
            </a:effectRef>
            <a:fontRef idx="minor">
              <a:schemeClr val="tx1"/>
            </a:fontRef>
          </p:style>
        </p:cxnSp>
        <p:cxnSp>
          <p:nvCxnSpPr>
            <p:cNvPr id="9" name="直接连接符 8"/>
            <p:cNvCxnSpPr/>
            <p:nvPr/>
          </p:nvCxnSpPr>
          <p:spPr>
            <a:xfrm flipV="1">
              <a:off x="3907661" y="1628800"/>
              <a:ext cx="0" cy="144016"/>
            </a:xfrm>
            <a:prstGeom prst="line">
              <a:avLst/>
            </a:prstGeom>
            <a:ln>
              <a:solidFill>
                <a:schemeClr val="tx1">
                  <a:lumMod val="85000"/>
                  <a:lumOff val="15000"/>
                </a:schemeClr>
              </a:solidFill>
            </a:ln>
          </p:spPr>
          <p:style>
            <a:lnRef idx="1">
              <a:schemeClr val="accent1"/>
            </a:lnRef>
            <a:fillRef idx="0">
              <a:schemeClr val="accent1"/>
            </a:fillRef>
            <a:effectRef idx="0">
              <a:schemeClr val="accent1"/>
            </a:effectRef>
            <a:fontRef idx="minor">
              <a:schemeClr val="tx1"/>
            </a:fontRef>
          </p:style>
        </p:cxnSp>
        <p:cxnSp>
          <p:nvCxnSpPr>
            <p:cNvPr id="10" name="直接连接符 9"/>
            <p:cNvCxnSpPr/>
            <p:nvPr/>
          </p:nvCxnSpPr>
          <p:spPr>
            <a:xfrm flipV="1">
              <a:off x="4387714" y="1628800"/>
              <a:ext cx="0" cy="144016"/>
            </a:xfrm>
            <a:prstGeom prst="line">
              <a:avLst/>
            </a:prstGeom>
            <a:ln>
              <a:solidFill>
                <a:schemeClr val="tx1">
                  <a:lumMod val="85000"/>
                  <a:lumOff val="15000"/>
                </a:schemeClr>
              </a:solidFill>
            </a:ln>
          </p:spPr>
          <p:style>
            <a:lnRef idx="1">
              <a:schemeClr val="accent1"/>
            </a:lnRef>
            <a:fillRef idx="0">
              <a:schemeClr val="accent1"/>
            </a:fillRef>
            <a:effectRef idx="0">
              <a:schemeClr val="accent1"/>
            </a:effectRef>
            <a:fontRef idx="minor">
              <a:schemeClr val="tx1"/>
            </a:fontRef>
          </p:style>
        </p:cxnSp>
        <p:cxnSp>
          <p:nvCxnSpPr>
            <p:cNvPr id="11" name="直接连接符 10"/>
            <p:cNvCxnSpPr/>
            <p:nvPr/>
          </p:nvCxnSpPr>
          <p:spPr>
            <a:xfrm flipV="1">
              <a:off x="4867767" y="1628800"/>
              <a:ext cx="0" cy="144016"/>
            </a:xfrm>
            <a:prstGeom prst="line">
              <a:avLst/>
            </a:prstGeom>
            <a:ln>
              <a:solidFill>
                <a:schemeClr val="tx1">
                  <a:lumMod val="85000"/>
                  <a:lumOff val="15000"/>
                </a:schemeClr>
              </a:solidFill>
            </a:ln>
          </p:spPr>
          <p:style>
            <a:lnRef idx="1">
              <a:schemeClr val="accent1"/>
            </a:lnRef>
            <a:fillRef idx="0">
              <a:schemeClr val="accent1"/>
            </a:fillRef>
            <a:effectRef idx="0">
              <a:schemeClr val="accent1"/>
            </a:effectRef>
            <a:fontRef idx="minor">
              <a:schemeClr val="tx1"/>
            </a:fontRef>
          </p:style>
        </p:cxnSp>
        <p:cxnSp>
          <p:nvCxnSpPr>
            <p:cNvPr id="12" name="直接连接符 11"/>
            <p:cNvCxnSpPr/>
            <p:nvPr/>
          </p:nvCxnSpPr>
          <p:spPr>
            <a:xfrm flipV="1">
              <a:off x="5347820" y="1628800"/>
              <a:ext cx="0" cy="144016"/>
            </a:xfrm>
            <a:prstGeom prst="line">
              <a:avLst/>
            </a:prstGeom>
            <a:ln>
              <a:solidFill>
                <a:schemeClr val="tx1">
                  <a:lumMod val="85000"/>
                  <a:lumOff val="15000"/>
                </a:schemeClr>
              </a:solidFill>
            </a:ln>
          </p:spPr>
          <p:style>
            <a:lnRef idx="1">
              <a:schemeClr val="accent1"/>
            </a:lnRef>
            <a:fillRef idx="0">
              <a:schemeClr val="accent1"/>
            </a:fillRef>
            <a:effectRef idx="0">
              <a:schemeClr val="accent1"/>
            </a:effectRef>
            <a:fontRef idx="minor">
              <a:schemeClr val="tx1"/>
            </a:fontRef>
          </p:style>
        </p:cxnSp>
        <p:cxnSp>
          <p:nvCxnSpPr>
            <p:cNvPr id="13" name="直接连接符 12"/>
            <p:cNvCxnSpPr/>
            <p:nvPr/>
          </p:nvCxnSpPr>
          <p:spPr>
            <a:xfrm flipV="1">
              <a:off x="5827876" y="1628800"/>
              <a:ext cx="0" cy="144016"/>
            </a:xfrm>
            <a:prstGeom prst="line">
              <a:avLst/>
            </a:prstGeom>
            <a:ln>
              <a:solidFill>
                <a:schemeClr val="tx1">
                  <a:lumMod val="85000"/>
                  <a:lumOff val="15000"/>
                </a:schemeClr>
              </a:solidFill>
            </a:ln>
          </p:spPr>
          <p:style>
            <a:lnRef idx="1">
              <a:schemeClr val="accent1"/>
            </a:lnRef>
            <a:fillRef idx="0">
              <a:schemeClr val="accent1"/>
            </a:fillRef>
            <a:effectRef idx="0">
              <a:schemeClr val="accent1"/>
            </a:effectRef>
            <a:fontRef idx="minor">
              <a:schemeClr val="tx1"/>
            </a:fontRef>
          </p:style>
        </p:cxnSp>
      </p:grpSp>
      <p:grpSp>
        <p:nvGrpSpPr>
          <p:cNvPr id="14" name="组合 13"/>
          <p:cNvGrpSpPr/>
          <p:nvPr/>
        </p:nvGrpSpPr>
        <p:grpSpPr>
          <a:xfrm>
            <a:off x="6350780" y="1555618"/>
            <a:ext cx="4317669" cy="144016"/>
            <a:chOff x="1507396" y="1628800"/>
            <a:chExt cx="4320480" cy="144016"/>
          </a:xfrm>
        </p:grpSpPr>
        <p:cxnSp>
          <p:nvCxnSpPr>
            <p:cNvPr id="15" name="直接连接符 14"/>
            <p:cNvCxnSpPr/>
            <p:nvPr/>
          </p:nvCxnSpPr>
          <p:spPr>
            <a:xfrm>
              <a:off x="1507396" y="1700808"/>
              <a:ext cx="4320480" cy="0"/>
            </a:xfrm>
            <a:prstGeom prst="line">
              <a:avLst/>
            </a:prstGeom>
            <a:ln>
              <a:solidFill>
                <a:schemeClr val="tx1">
                  <a:lumMod val="85000"/>
                  <a:lumOff val="15000"/>
                </a:schemeClr>
              </a:solidFill>
            </a:ln>
          </p:spPr>
          <p:style>
            <a:lnRef idx="1">
              <a:schemeClr val="accent1"/>
            </a:lnRef>
            <a:fillRef idx="0">
              <a:schemeClr val="accent1"/>
            </a:fillRef>
            <a:effectRef idx="0">
              <a:schemeClr val="accent1"/>
            </a:effectRef>
            <a:fontRef idx="minor">
              <a:schemeClr val="tx1"/>
            </a:fontRef>
          </p:style>
        </p:cxnSp>
        <p:cxnSp>
          <p:nvCxnSpPr>
            <p:cNvPr id="16" name="直接连接符 15"/>
            <p:cNvCxnSpPr/>
            <p:nvPr/>
          </p:nvCxnSpPr>
          <p:spPr>
            <a:xfrm flipV="1">
              <a:off x="1507396" y="1628800"/>
              <a:ext cx="0" cy="144016"/>
            </a:xfrm>
            <a:prstGeom prst="line">
              <a:avLst/>
            </a:prstGeom>
            <a:ln>
              <a:solidFill>
                <a:schemeClr val="tx1">
                  <a:lumMod val="85000"/>
                  <a:lumOff val="15000"/>
                </a:schemeClr>
              </a:solidFill>
            </a:ln>
          </p:spPr>
          <p:style>
            <a:lnRef idx="1">
              <a:schemeClr val="accent1"/>
            </a:lnRef>
            <a:fillRef idx="0">
              <a:schemeClr val="accent1"/>
            </a:fillRef>
            <a:effectRef idx="0">
              <a:schemeClr val="accent1"/>
            </a:effectRef>
            <a:fontRef idx="minor">
              <a:schemeClr val="tx1"/>
            </a:fontRef>
          </p:style>
        </p:cxnSp>
        <p:cxnSp>
          <p:nvCxnSpPr>
            <p:cNvPr id="17" name="直接连接符 16"/>
            <p:cNvCxnSpPr/>
            <p:nvPr/>
          </p:nvCxnSpPr>
          <p:spPr>
            <a:xfrm flipV="1">
              <a:off x="1987449" y="1628800"/>
              <a:ext cx="0" cy="144016"/>
            </a:xfrm>
            <a:prstGeom prst="line">
              <a:avLst/>
            </a:prstGeom>
            <a:ln>
              <a:solidFill>
                <a:schemeClr val="tx1">
                  <a:lumMod val="85000"/>
                  <a:lumOff val="15000"/>
                </a:schemeClr>
              </a:solidFill>
            </a:ln>
          </p:spPr>
          <p:style>
            <a:lnRef idx="1">
              <a:schemeClr val="accent1"/>
            </a:lnRef>
            <a:fillRef idx="0">
              <a:schemeClr val="accent1"/>
            </a:fillRef>
            <a:effectRef idx="0">
              <a:schemeClr val="accent1"/>
            </a:effectRef>
            <a:fontRef idx="minor">
              <a:schemeClr val="tx1"/>
            </a:fontRef>
          </p:style>
        </p:cxnSp>
        <p:cxnSp>
          <p:nvCxnSpPr>
            <p:cNvPr id="18" name="直接连接符 17"/>
            <p:cNvCxnSpPr/>
            <p:nvPr/>
          </p:nvCxnSpPr>
          <p:spPr>
            <a:xfrm flipV="1">
              <a:off x="2467502" y="1628800"/>
              <a:ext cx="0" cy="144016"/>
            </a:xfrm>
            <a:prstGeom prst="line">
              <a:avLst/>
            </a:prstGeom>
            <a:ln>
              <a:solidFill>
                <a:schemeClr val="tx1">
                  <a:lumMod val="85000"/>
                  <a:lumOff val="15000"/>
                </a:schemeClr>
              </a:solidFill>
            </a:ln>
          </p:spPr>
          <p:style>
            <a:lnRef idx="1">
              <a:schemeClr val="accent1"/>
            </a:lnRef>
            <a:fillRef idx="0">
              <a:schemeClr val="accent1"/>
            </a:fillRef>
            <a:effectRef idx="0">
              <a:schemeClr val="accent1"/>
            </a:effectRef>
            <a:fontRef idx="minor">
              <a:schemeClr val="tx1"/>
            </a:fontRef>
          </p:style>
        </p:cxnSp>
        <p:cxnSp>
          <p:nvCxnSpPr>
            <p:cNvPr id="19" name="直接连接符 18"/>
            <p:cNvCxnSpPr/>
            <p:nvPr/>
          </p:nvCxnSpPr>
          <p:spPr>
            <a:xfrm flipV="1">
              <a:off x="2947555" y="1628800"/>
              <a:ext cx="0" cy="144016"/>
            </a:xfrm>
            <a:prstGeom prst="line">
              <a:avLst/>
            </a:prstGeom>
            <a:ln>
              <a:solidFill>
                <a:schemeClr val="tx1">
                  <a:lumMod val="85000"/>
                  <a:lumOff val="15000"/>
                </a:schemeClr>
              </a:solidFill>
            </a:ln>
          </p:spPr>
          <p:style>
            <a:lnRef idx="1">
              <a:schemeClr val="accent1"/>
            </a:lnRef>
            <a:fillRef idx="0">
              <a:schemeClr val="accent1"/>
            </a:fillRef>
            <a:effectRef idx="0">
              <a:schemeClr val="accent1"/>
            </a:effectRef>
            <a:fontRef idx="minor">
              <a:schemeClr val="tx1"/>
            </a:fontRef>
          </p:style>
        </p:cxnSp>
        <p:cxnSp>
          <p:nvCxnSpPr>
            <p:cNvPr id="20" name="直接连接符 19"/>
            <p:cNvCxnSpPr/>
            <p:nvPr/>
          </p:nvCxnSpPr>
          <p:spPr>
            <a:xfrm flipV="1">
              <a:off x="3427608" y="1628800"/>
              <a:ext cx="0" cy="144016"/>
            </a:xfrm>
            <a:prstGeom prst="line">
              <a:avLst/>
            </a:prstGeom>
            <a:ln>
              <a:solidFill>
                <a:schemeClr val="tx1">
                  <a:lumMod val="85000"/>
                  <a:lumOff val="15000"/>
                </a:schemeClr>
              </a:solidFill>
            </a:ln>
          </p:spPr>
          <p:style>
            <a:lnRef idx="1">
              <a:schemeClr val="accent1"/>
            </a:lnRef>
            <a:fillRef idx="0">
              <a:schemeClr val="accent1"/>
            </a:fillRef>
            <a:effectRef idx="0">
              <a:schemeClr val="accent1"/>
            </a:effectRef>
            <a:fontRef idx="minor">
              <a:schemeClr val="tx1"/>
            </a:fontRef>
          </p:style>
        </p:cxnSp>
        <p:cxnSp>
          <p:nvCxnSpPr>
            <p:cNvPr id="21" name="直接连接符 20"/>
            <p:cNvCxnSpPr/>
            <p:nvPr/>
          </p:nvCxnSpPr>
          <p:spPr>
            <a:xfrm flipV="1">
              <a:off x="3907661" y="1628800"/>
              <a:ext cx="0" cy="144016"/>
            </a:xfrm>
            <a:prstGeom prst="line">
              <a:avLst/>
            </a:prstGeom>
            <a:ln>
              <a:solidFill>
                <a:schemeClr val="tx1">
                  <a:lumMod val="85000"/>
                  <a:lumOff val="15000"/>
                </a:schemeClr>
              </a:solidFill>
            </a:ln>
          </p:spPr>
          <p:style>
            <a:lnRef idx="1">
              <a:schemeClr val="accent1"/>
            </a:lnRef>
            <a:fillRef idx="0">
              <a:schemeClr val="accent1"/>
            </a:fillRef>
            <a:effectRef idx="0">
              <a:schemeClr val="accent1"/>
            </a:effectRef>
            <a:fontRef idx="minor">
              <a:schemeClr val="tx1"/>
            </a:fontRef>
          </p:style>
        </p:cxnSp>
        <p:cxnSp>
          <p:nvCxnSpPr>
            <p:cNvPr id="22" name="直接连接符 21"/>
            <p:cNvCxnSpPr/>
            <p:nvPr/>
          </p:nvCxnSpPr>
          <p:spPr>
            <a:xfrm flipV="1">
              <a:off x="4387714" y="1628800"/>
              <a:ext cx="0" cy="144016"/>
            </a:xfrm>
            <a:prstGeom prst="line">
              <a:avLst/>
            </a:prstGeom>
            <a:ln>
              <a:solidFill>
                <a:schemeClr val="tx1">
                  <a:lumMod val="85000"/>
                  <a:lumOff val="15000"/>
                </a:schemeClr>
              </a:solidFill>
            </a:ln>
          </p:spPr>
          <p:style>
            <a:lnRef idx="1">
              <a:schemeClr val="accent1"/>
            </a:lnRef>
            <a:fillRef idx="0">
              <a:schemeClr val="accent1"/>
            </a:fillRef>
            <a:effectRef idx="0">
              <a:schemeClr val="accent1"/>
            </a:effectRef>
            <a:fontRef idx="minor">
              <a:schemeClr val="tx1"/>
            </a:fontRef>
          </p:style>
        </p:cxnSp>
        <p:cxnSp>
          <p:nvCxnSpPr>
            <p:cNvPr id="23" name="直接连接符 22"/>
            <p:cNvCxnSpPr/>
            <p:nvPr/>
          </p:nvCxnSpPr>
          <p:spPr>
            <a:xfrm flipV="1">
              <a:off x="4867767" y="1628800"/>
              <a:ext cx="0" cy="144016"/>
            </a:xfrm>
            <a:prstGeom prst="line">
              <a:avLst/>
            </a:prstGeom>
            <a:ln>
              <a:solidFill>
                <a:schemeClr val="tx1">
                  <a:lumMod val="85000"/>
                  <a:lumOff val="15000"/>
                </a:schemeClr>
              </a:solidFill>
            </a:ln>
          </p:spPr>
          <p:style>
            <a:lnRef idx="1">
              <a:schemeClr val="accent1"/>
            </a:lnRef>
            <a:fillRef idx="0">
              <a:schemeClr val="accent1"/>
            </a:fillRef>
            <a:effectRef idx="0">
              <a:schemeClr val="accent1"/>
            </a:effectRef>
            <a:fontRef idx="minor">
              <a:schemeClr val="tx1"/>
            </a:fontRef>
          </p:style>
        </p:cxnSp>
        <p:cxnSp>
          <p:nvCxnSpPr>
            <p:cNvPr id="24" name="直接连接符 23"/>
            <p:cNvCxnSpPr/>
            <p:nvPr/>
          </p:nvCxnSpPr>
          <p:spPr>
            <a:xfrm flipV="1">
              <a:off x="5347820" y="1628800"/>
              <a:ext cx="0" cy="144016"/>
            </a:xfrm>
            <a:prstGeom prst="line">
              <a:avLst/>
            </a:prstGeom>
            <a:ln>
              <a:solidFill>
                <a:schemeClr val="tx1">
                  <a:lumMod val="85000"/>
                  <a:lumOff val="15000"/>
                </a:schemeClr>
              </a:solidFill>
            </a:ln>
          </p:spPr>
          <p:style>
            <a:lnRef idx="1">
              <a:schemeClr val="accent1"/>
            </a:lnRef>
            <a:fillRef idx="0">
              <a:schemeClr val="accent1"/>
            </a:fillRef>
            <a:effectRef idx="0">
              <a:schemeClr val="accent1"/>
            </a:effectRef>
            <a:fontRef idx="minor">
              <a:schemeClr val="tx1"/>
            </a:fontRef>
          </p:style>
        </p:cxnSp>
        <p:cxnSp>
          <p:nvCxnSpPr>
            <p:cNvPr id="25" name="直接连接符 24"/>
            <p:cNvCxnSpPr/>
            <p:nvPr/>
          </p:nvCxnSpPr>
          <p:spPr>
            <a:xfrm flipV="1">
              <a:off x="5827876" y="1628800"/>
              <a:ext cx="0" cy="144016"/>
            </a:xfrm>
            <a:prstGeom prst="line">
              <a:avLst/>
            </a:prstGeom>
            <a:ln>
              <a:solidFill>
                <a:schemeClr val="tx1">
                  <a:lumMod val="85000"/>
                  <a:lumOff val="15000"/>
                </a:schemeClr>
              </a:solidFill>
            </a:ln>
          </p:spPr>
          <p:style>
            <a:lnRef idx="1">
              <a:schemeClr val="accent1"/>
            </a:lnRef>
            <a:fillRef idx="0">
              <a:schemeClr val="accent1"/>
            </a:fillRef>
            <a:effectRef idx="0">
              <a:schemeClr val="accent1"/>
            </a:effectRef>
            <a:fontRef idx="minor">
              <a:schemeClr val="tx1"/>
            </a:fontRef>
          </p:style>
        </p:cxnSp>
      </p:grpSp>
      <p:sp>
        <p:nvSpPr>
          <p:cNvPr id="26" name="TextBox 25"/>
          <p:cNvSpPr txBox="1"/>
          <p:nvPr/>
        </p:nvSpPr>
        <p:spPr>
          <a:xfrm>
            <a:off x="5606182" y="1257134"/>
            <a:ext cx="424839" cy="338554"/>
          </a:xfrm>
          <a:prstGeom prst="rect">
            <a:avLst/>
          </a:prstGeom>
          <a:noFill/>
        </p:spPr>
        <p:txBody>
          <a:bodyPr wrap="none" rtlCol="0">
            <a:spAutoFit/>
          </a:bodyPr>
          <a:lstStyle/>
          <a:p>
            <a:r>
              <a:rPr lang="en-US" altLang="zh-CN" sz="1600" smtClean="0">
                <a:solidFill>
                  <a:schemeClr val="tx1">
                    <a:lumMod val="75000"/>
                    <a:lumOff val="25000"/>
                  </a:schemeClr>
                </a:solidFill>
                <a:latin typeface="微软雅黑" panose="020B0503020204020204" pitchFamily="34" charset="-122"/>
                <a:ea typeface="微软雅黑" panose="020B0503020204020204" pitchFamily="34" charset="-122"/>
              </a:rPr>
              <a:t>10</a:t>
            </a:r>
            <a:endParaRPr lang="zh-CN" altLang="en-US" sz="160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27" name="TextBox 26"/>
          <p:cNvSpPr txBox="1"/>
          <p:nvPr/>
        </p:nvSpPr>
        <p:spPr>
          <a:xfrm>
            <a:off x="5134053" y="1257134"/>
            <a:ext cx="424839" cy="338554"/>
          </a:xfrm>
          <a:prstGeom prst="rect">
            <a:avLst/>
          </a:prstGeom>
          <a:noFill/>
        </p:spPr>
        <p:txBody>
          <a:bodyPr wrap="none" rtlCol="0">
            <a:spAutoFit/>
          </a:bodyPr>
          <a:lstStyle/>
          <a:p>
            <a:r>
              <a:rPr lang="en-US" altLang="zh-CN" sz="1600" smtClean="0">
                <a:solidFill>
                  <a:schemeClr val="tx1">
                    <a:lumMod val="75000"/>
                    <a:lumOff val="25000"/>
                  </a:schemeClr>
                </a:solidFill>
                <a:latin typeface="微软雅黑" panose="020B0503020204020204" pitchFamily="34" charset="-122"/>
                <a:ea typeface="微软雅黑" panose="020B0503020204020204" pitchFamily="34" charset="-122"/>
              </a:rPr>
              <a:t>20</a:t>
            </a:r>
            <a:endParaRPr lang="zh-CN" altLang="en-US" sz="160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28" name="TextBox 27"/>
          <p:cNvSpPr txBox="1"/>
          <p:nvPr/>
        </p:nvSpPr>
        <p:spPr>
          <a:xfrm>
            <a:off x="4654313" y="1257134"/>
            <a:ext cx="424839" cy="338554"/>
          </a:xfrm>
          <a:prstGeom prst="rect">
            <a:avLst/>
          </a:prstGeom>
          <a:noFill/>
        </p:spPr>
        <p:txBody>
          <a:bodyPr wrap="none" rtlCol="0">
            <a:spAutoFit/>
          </a:bodyPr>
          <a:lstStyle/>
          <a:p>
            <a:r>
              <a:rPr lang="en-US" altLang="zh-CN" sz="1600" smtClean="0">
                <a:solidFill>
                  <a:schemeClr val="tx1">
                    <a:lumMod val="75000"/>
                    <a:lumOff val="25000"/>
                  </a:schemeClr>
                </a:solidFill>
                <a:latin typeface="微软雅黑" panose="020B0503020204020204" pitchFamily="34" charset="-122"/>
                <a:ea typeface="微软雅黑" panose="020B0503020204020204" pitchFamily="34" charset="-122"/>
              </a:rPr>
              <a:t>30</a:t>
            </a:r>
            <a:endParaRPr lang="zh-CN" altLang="en-US" sz="160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29" name="TextBox 28"/>
          <p:cNvSpPr txBox="1"/>
          <p:nvPr/>
        </p:nvSpPr>
        <p:spPr>
          <a:xfrm>
            <a:off x="4174572" y="1257134"/>
            <a:ext cx="424839" cy="338554"/>
          </a:xfrm>
          <a:prstGeom prst="rect">
            <a:avLst/>
          </a:prstGeom>
          <a:noFill/>
        </p:spPr>
        <p:txBody>
          <a:bodyPr wrap="none" rtlCol="0">
            <a:spAutoFit/>
          </a:bodyPr>
          <a:lstStyle/>
          <a:p>
            <a:r>
              <a:rPr lang="en-US" altLang="zh-CN" sz="1600" smtClean="0">
                <a:solidFill>
                  <a:schemeClr val="tx1">
                    <a:lumMod val="75000"/>
                    <a:lumOff val="25000"/>
                  </a:schemeClr>
                </a:solidFill>
                <a:latin typeface="微软雅黑" panose="020B0503020204020204" pitchFamily="34" charset="-122"/>
                <a:ea typeface="微软雅黑" panose="020B0503020204020204" pitchFamily="34" charset="-122"/>
              </a:rPr>
              <a:t>40</a:t>
            </a:r>
            <a:endParaRPr lang="zh-CN" altLang="en-US" sz="160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30" name="TextBox 29"/>
          <p:cNvSpPr txBox="1"/>
          <p:nvPr/>
        </p:nvSpPr>
        <p:spPr>
          <a:xfrm>
            <a:off x="3694831" y="1257134"/>
            <a:ext cx="424839" cy="338554"/>
          </a:xfrm>
          <a:prstGeom prst="rect">
            <a:avLst/>
          </a:prstGeom>
          <a:noFill/>
        </p:spPr>
        <p:txBody>
          <a:bodyPr wrap="none" rtlCol="0">
            <a:spAutoFit/>
          </a:bodyPr>
          <a:lstStyle/>
          <a:p>
            <a:r>
              <a:rPr lang="en-US" altLang="zh-CN" sz="1600" smtClean="0">
                <a:solidFill>
                  <a:schemeClr val="tx1">
                    <a:lumMod val="75000"/>
                    <a:lumOff val="25000"/>
                  </a:schemeClr>
                </a:solidFill>
                <a:latin typeface="微软雅黑" panose="020B0503020204020204" pitchFamily="34" charset="-122"/>
                <a:ea typeface="微软雅黑" panose="020B0503020204020204" pitchFamily="34" charset="-122"/>
              </a:rPr>
              <a:t>50</a:t>
            </a:r>
            <a:endParaRPr lang="zh-CN" altLang="en-US" sz="160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31" name="TextBox 30"/>
          <p:cNvSpPr txBox="1"/>
          <p:nvPr/>
        </p:nvSpPr>
        <p:spPr>
          <a:xfrm>
            <a:off x="3215091" y="1257134"/>
            <a:ext cx="424839" cy="338554"/>
          </a:xfrm>
          <a:prstGeom prst="rect">
            <a:avLst/>
          </a:prstGeom>
          <a:noFill/>
        </p:spPr>
        <p:txBody>
          <a:bodyPr wrap="none" rtlCol="0">
            <a:spAutoFit/>
          </a:bodyPr>
          <a:lstStyle/>
          <a:p>
            <a:r>
              <a:rPr lang="en-US" altLang="zh-CN" sz="1600" smtClean="0">
                <a:solidFill>
                  <a:schemeClr val="tx1">
                    <a:lumMod val="75000"/>
                    <a:lumOff val="25000"/>
                  </a:schemeClr>
                </a:solidFill>
                <a:latin typeface="微软雅黑" panose="020B0503020204020204" pitchFamily="34" charset="-122"/>
                <a:ea typeface="微软雅黑" panose="020B0503020204020204" pitchFamily="34" charset="-122"/>
              </a:rPr>
              <a:t>60</a:t>
            </a:r>
            <a:endParaRPr lang="zh-CN" altLang="en-US" sz="160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32" name="TextBox 31"/>
          <p:cNvSpPr txBox="1"/>
          <p:nvPr/>
        </p:nvSpPr>
        <p:spPr>
          <a:xfrm>
            <a:off x="2735350" y="1257134"/>
            <a:ext cx="424839" cy="338554"/>
          </a:xfrm>
          <a:prstGeom prst="rect">
            <a:avLst/>
          </a:prstGeom>
          <a:noFill/>
        </p:spPr>
        <p:txBody>
          <a:bodyPr wrap="none" rtlCol="0">
            <a:spAutoFit/>
          </a:bodyPr>
          <a:lstStyle/>
          <a:p>
            <a:r>
              <a:rPr lang="en-US" altLang="zh-CN" sz="1600" smtClean="0">
                <a:solidFill>
                  <a:schemeClr val="tx1">
                    <a:lumMod val="75000"/>
                    <a:lumOff val="25000"/>
                  </a:schemeClr>
                </a:solidFill>
                <a:latin typeface="微软雅黑" panose="020B0503020204020204" pitchFamily="34" charset="-122"/>
                <a:ea typeface="微软雅黑" panose="020B0503020204020204" pitchFamily="34" charset="-122"/>
              </a:rPr>
              <a:t>70</a:t>
            </a:r>
            <a:endParaRPr lang="zh-CN" altLang="en-US" sz="160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33" name="TextBox 32"/>
          <p:cNvSpPr txBox="1"/>
          <p:nvPr/>
        </p:nvSpPr>
        <p:spPr>
          <a:xfrm>
            <a:off x="2255610" y="1257134"/>
            <a:ext cx="424839" cy="338554"/>
          </a:xfrm>
          <a:prstGeom prst="rect">
            <a:avLst/>
          </a:prstGeom>
          <a:noFill/>
        </p:spPr>
        <p:txBody>
          <a:bodyPr wrap="none" rtlCol="0">
            <a:spAutoFit/>
          </a:bodyPr>
          <a:lstStyle/>
          <a:p>
            <a:r>
              <a:rPr lang="en-US" altLang="zh-CN" sz="1600" smtClean="0">
                <a:solidFill>
                  <a:schemeClr val="tx1">
                    <a:lumMod val="75000"/>
                    <a:lumOff val="25000"/>
                  </a:schemeClr>
                </a:solidFill>
                <a:latin typeface="微软雅黑" panose="020B0503020204020204" pitchFamily="34" charset="-122"/>
                <a:ea typeface="微软雅黑" panose="020B0503020204020204" pitchFamily="34" charset="-122"/>
              </a:rPr>
              <a:t>80</a:t>
            </a:r>
            <a:endParaRPr lang="zh-CN" altLang="en-US" sz="160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34" name="TextBox 33"/>
          <p:cNvSpPr txBox="1"/>
          <p:nvPr/>
        </p:nvSpPr>
        <p:spPr>
          <a:xfrm>
            <a:off x="1775869" y="1257134"/>
            <a:ext cx="424839" cy="338554"/>
          </a:xfrm>
          <a:prstGeom prst="rect">
            <a:avLst/>
          </a:prstGeom>
          <a:noFill/>
        </p:spPr>
        <p:txBody>
          <a:bodyPr wrap="none" rtlCol="0">
            <a:spAutoFit/>
          </a:bodyPr>
          <a:lstStyle/>
          <a:p>
            <a:r>
              <a:rPr lang="en-US" altLang="zh-CN" sz="1600" smtClean="0">
                <a:solidFill>
                  <a:schemeClr val="tx1">
                    <a:lumMod val="75000"/>
                    <a:lumOff val="25000"/>
                  </a:schemeClr>
                </a:solidFill>
                <a:latin typeface="微软雅黑" panose="020B0503020204020204" pitchFamily="34" charset="-122"/>
                <a:ea typeface="微软雅黑" panose="020B0503020204020204" pitchFamily="34" charset="-122"/>
              </a:rPr>
              <a:t>90</a:t>
            </a:r>
            <a:endParaRPr lang="zh-CN" altLang="en-US" sz="160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35" name="TextBox 34"/>
          <p:cNvSpPr txBox="1"/>
          <p:nvPr/>
        </p:nvSpPr>
        <p:spPr>
          <a:xfrm>
            <a:off x="1251273" y="1257134"/>
            <a:ext cx="544987" cy="338554"/>
          </a:xfrm>
          <a:prstGeom prst="rect">
            <a:avLst/>
          </a:prstGeom>
          <a:noFill/>
        </p:spPr>
        <p:txBody>
          <a:bodyPr wrap="none" rtlCol="0">
            <a:spAutoFit/>
          </a:bodyPr>
          <a:lstStyle/>
          <a:p>
            <a:r>
              <a:rPr lang="en-US" altLang="zh-CN" sz="1600" dirty="0" smtClean="0">
                <a:solidFill>
                  <a:schemeClr val="tx1">
                    <a:lumMod val="75000"/>
                    <a:lumOff val="25000"/>
                  </a:schemeClr>
                </a:solidFill>
                <a:latin typeface="微软雅黑" panose="020B0503020204020204" pitchFamily="34" charset="-122"/>
                <a:ea typeface="微软雅黑" panose="020B0503020204020204" pitchFamily="34" charset="-122"/>
              </a:rPr>
              <a:t>100</a:t>
            </a:r>
            <a:endParaRPr lang="zh-CN" altLang="en-US" sz="16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36" name="TextBox 35"/>
          <p:cNvSpPr txBox="1"/>
          <p:nvPr/>
        </p:nvSpPr>
        <p:spPr>
          <a:xfrm>
            <a:off x="6170924" y="1257134"/>
            <a:ext cx="424839" cy="338554"/>
          </a:xfrm>
          <a:prstGeom prst="rect">
            <a:avLst/>
          </a:prstGeom>
          <a:noFill/>
        </p:spPr>
        <p:txBody>
          <a:bodyPr wrap="none" rtlCol="0">
            <a:spAutoFit/>
          </a:bodyPr>
          <a:lstStyle/>
          <a:p>
            <a:r>
              <a:rPr lang="en-US" altLang="zh-CN" sz="1600" smtClean="0">
                <a:solidFill>
                  <a:schemeClr val="tx1">
                    <a:lumMod val="75000"/>
                    <a:lumOff val="25000"/>
                  </a:schemeClr>
                </a:solidFill>
                <a:latin typeface="微软雅黑" panose="020B0503020204020204" pitchFamily="34" charset="-122"/>
                <a:ea typeface="微软雅黑" panose="020B0503020204020204" pitchFamily="34" charset="-122"/>
              </a:rPr>
              <a:t>10</a:t>
            </a:r>
            <a:endParaRPr lang="zh-CN" altLang="en-US" sz="160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37" name="TextBox 36"/>
          <p:cNvSpPr txBox="1"/>
          <p:nvPr/>
        </p:nvSpPr>
        <p:spPr>
          <a:xfrm>
            <a:off x="6648538" y="1257134"/>
            <a:ext cx="424839" cy="338554"/>
          </a:xfrm>
          <a:prstGeom prst="rect">
            <a:avLst/>
          </a:prstGeom>
          <a:noFill/>
        </p:spPr>
        <p:txBody>
          <a:bodyPr wrap="none" rtlCol="0">
            <a:spAutoFit/>
          </a:bodyPr>
          <a:lstStyle/>
          <a:p>
            <a:r>
              <a:rPr lang="en-US" altLang="zh-CN" sz="1600" smtClean="0">
                <a:solidFill>
                  <a:schemeClr val="tx1">
                    <a:lumMod val="75000"/>
                    <a:lumOff val="25000"/>
                  </a:schemeClr>
                </a:solidFill>
                <a:latin typeface="微软雅黑" panose="020B0503020204020204" pitchFamily="34" charset="-122"/>
                <a:ea typeface="微软雅黑" panose="020B0503020204020204" pitchFamily="34" charset="-122"/>
              </a:rPr>
              <a:t>20</a:t>
            </a:r>
            <a:endParaRPr lang="zh-CN" altLang="en-US" sz="160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38" name="TextBox 37"/>
          <p:cNvSpPr txBox="1"/>
          <p:nvPr/>
        </p:nvSpPr>
        <p:spPr>
          <a:xfrm>
            <a:off x="7128279" y="1257134"/>
            <a:ext cx="424839" cy="338554"/>
          </a:xfrm>
          <a:prstGeom prst="rect">
            <a:avLst/>
          </a:prstGeom>
          <a:noFill/>
        </p:spPr>
        <p:txBody>
          <a:bodyPr wrap="none" rtlCol="0">
            <a:spAutoFit/>
          </a:bodyPr>
          <a:lstStyle/>
          <a:p>
            <a:r>
              <a:rPr lang="en-US" altLang="zh-CN" sz="1600" smtClean="0">
                <a:solidFill>
                  <a:schemeClr val="tx1">
                    <a:lumMod val="75000"/>
                    <a:lumOff val="25000"/>
                  </a:schemeClr>
                </a:solidFill>
                <a:latin typeface="微软雅黑" panose="020B0503020204020204" pitchFamily="34" charset="-122"/>
                <a:ea typeface="微软雅黑" panose="020B0503020204020204" pitchFamily="34" charset="-122"/>
              </a:rPr>
              <a:t>30</a:t>
            </a:r>
            <a:endParaRPr lang="zh-CN" altLang="en-US" sz="160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39" name="TextBox 38"/>
          <p:cNvSpPr txBox="1"/>
          <p:nvPr/>
        </p:nvSpPr>
        <p:spPr>
          <a:xfrm>
            <a:off x="7608020" y="1257134"/>
            <a:ext cx="424839" cy="338554"/>
          </a:xfrm>
          <a:prstGeom prst="rect">
            <a:avLst/>
          </a:prstGeom>
          <a:noFill/>
        </p:spPr>
        <p:txBody>
          <a:bodyPr wrap="none" rtlCol="0">
            <a:spAutoFit/>
          </a:bodyPr>
          <a:lstStyle/>
          <a:p>
            <a:r>
              <a:rPr lang="en-US" altLang="zh-CN" sz="1600" smtClean="0">
                <a:solidFill>
                  <a:schemeClr val="tx1">
                    <a:lumMod val="75000"/>
                    <a:lumOff val="25000"/>
                  </a:schemeClr>
                </a:solidFill>
                <a:latin typeface="微软雅黑" panose="020B0503020204020204" pitchFamily="34" charset="-122"/>
                <a:ea typeface="微软雅黑" panose="020B0503020204020204" pitchFamily="34" charset="-122"/>
              </a:rPr>
              <a:t>40</a:t>
            </a:r>
            <a:endParaRPr lang="zh-CN" altLang="en-US" sz="160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40" name="TextBox 39"/>
          <p:cNvSpPr txBox="1"/>
          <p:nvPr/>
        </p:nvSpPr>
        <p:spPr>
          <a:xfrm>
            <a:off x="8087760" y="1257134"/>
            <a:ext cx="424839" cy="338554"/>
          </a:xfrm>
          <a:prstGeom prst="rect">
            <a:avLst/>
          </a:prstGeom>
          <a:noFill/>
        </p:spPr>
        <p:txBody>
          <a:bodyPr wrap="none" rtlCol="0">
            <a:spAutoFit/>
          </a:bodyPr>
          <a:lstStyle/>
          <a:p>
            <a:r>
              <a:rPr lang="en-US" altLang="zh-CN" sz="1600" smtClean="0">
                <a:solidFill>
                  <a:schemeClr val="tx1">
                    <a:lumMod val="75000"/>
                    <a:lumOff val="25000"/>
                  </a:schemeClr>
                </a:solidFill>
                <a:latin typeface="微软雅黑" panose="020B0503020204020204" pitchFamily="34" charset="-122"/>
                <a:ea typeface="微软雅黑" panose="020B0503020204020204" pitchFamily="34" charset="-122"/>
              </a:rPr>
              <a:t>50</a:t>
            </a:r>
            <a:endParaRPr lang="zh-CN" altLang="en-US" sz="160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41" name="TextBox 40"/>
          <p:cNvSpPr txBox="1"/>
          <p:nvPr/>
        </p:nvSpPr>
        <p:spPr>
          <a:xfrm>
            <a:off x="8567501" y="1257134"/>
            <a:ext cx="424839" cy="338554"/>
          </a:xfrm>
          <a:prstGeom prst="rect">
            <a:avLst/>
          </a:prstGeom>
          <a:noFill/>
        </p:spPr>
        <p:txBody>
          <a:bodyPr wrap="none" rtlCol="0">
            <a:spAutoFit/>
          </a:bodyPr>
          <a:lstStyle/>
          <a:p>
            <a:r>
              <a:rPr lang="en-US" altLang="zh-CN" sz="1600" smtClean="0">
                <a:solidFill>
                  <a:schemeClr val="tx1">
                    <a:lumMod val="75000"/>
                    <a:lumOff val="25000"/>
                  </a:schemeClr>
                </a:solidFill>
                <a:latin typeface="微软雅黑" panose="020B0503020204020204" pitchFamily="34" charset="-122"/>
                <a:ea typeface="微软雅黑" panose="020B0503020204020204" pitchFamily="34" charset="-122"/>
              </a:rPr>
              <a:t>60</a:t>
            </a:r>
            <a:endParaRPr lang="zh-CN" altLang="en-US" sz="160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42" name="TextBox 41"/>
          <p:cNvSpPr txBox="1"/>
          <p:nvPr/>
        </p:nvSpPr>
        <p:spPr>
          <a:xfrm>
            <a:off x="9047242" y="1257134"/>
            <a:ext cx="424839" cy="338554"/>
          </a:xfrm>
          <a:prstGeom prst="rect">
            <a:avLst/>
          </a:prstGeom>
          <a:noFill/>
        </p:spPr>
        <p:txBody>
          <a:bodyPr wrap="none" rtlCol="0">
            <a:spAutoFit/>
          </a:bodyPr>
          <a:lstStyle/>
          <a:p>
            <a:r>
              <a:rPr lang="en-US" altLang="zh-CN" sz="1600" smtClean="0">
                <a:solidFill>
                  <a:schemeClr val="tx1">
                    <a:lumMod val="75000"/>
                    <a:lumOff val="25000"/>
                  </a:schemeClr>
                </a:solidFill>
                <a:latin typeface="微软雅黑" panose="020B0503020204020204" pitchFamily="34" charset="-122"/>
                <a:ea typeface="微软雅黑" panose="020B0503020204020204" pitchFamily="34" charset="-122"/>
              </a:rPr>
              <a:t>70</a:t>
            </a:r>
            <a:endParaRPr lang="zh-CN" altLang="en-US" sz="160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43" name="TextBox 42"/>
          <p:cNvSpPr txBox="1"/>
          <p:nvPr/>
        </p:nvSpPr>
        <p:spPr>
          <a:xfrm>
            <a:off x="9526982" y="1257134"/>
            <a:ext cx="424839" cy="338554"/>
          </a:xfrm>
          <a:prstGeom prst="rect">
            <a:avLst/>
          </a:prstGeom>
          <a:noFill/>
        </p:spPr>
        <p:txBody>
          <a:bodyPr wrap="none" rtlCol="0">
            <a:spAutoFit/>
          </a:bodyPr>
          <a:lstStyle/>
          <a:p>
            <a:r>
              <a:rPr lang="en-US" altLang="zh-CN" sz="1600" smtClean="0">
                <a:solidFill>
                  <a:schemeClr val="tx1">
                    <a:lumMod val="75000"/>
                    <a:lumOff val="25000"/>
                  </a:schemeClr>
                </a:solidFill>
                <a:latin typeface="微软雅黑" panose="020B0503020204020204" pitchFamily="34" charset="-122"/>
                <a:ea typeface="微软雅黑" panose="020B0503020204020204" pitchFamily="34" charset="-122"/>
              </a:rPr>
              <a:t>80</a:t>
            </a:r>
            <a:endParaRPr lang="zh-CN" altLang="en-US" sz="160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44" name="TextBox 43"/>
          <p:cNvSpPr txBox="1"/>
          <p:nvPr/>
        </p:nvSpPr>
        <p:spPr>
          <a:xfrm>
            <a:off x="10006723" y="1257134"/>
            <a:ext cx="424839" cy="338554"/>
          </a:xfrm>
          <a:prstGeom prst="rect">
            <a:avLst/>
          </a:prstGeom>
          <a:noFill/>
        </p:spPr>
        <p:txBody>
          <a:bodyPr wrap="none" rtlCol="0">
            <a:spAutoFit/>
          </a:bodyPr>
          <a:lstStyle/>
          <a:p>
            <a:r>
              <a:rPr lang="en-US" altLang="zh-CN" sz="1600" smtClean="0">
                <a:solidFill>
                  <a:schemeClr val="tx1">
                    <a:lumMod val="75000"/>
                    <a:lumOff val="25000"/>
                  </a:schemeClr>
                </a:solidFill>
                <a:latin typeface="微软雅黑" panose="020B0503020204020204" pitchFamily="34" charset="-122"/>
                <a:ea typeface="微软雅黑" panose="020B0503020204020204" pitchFamily="34" charset="-122"/>
              </a:rPr>
              <a:t>90</a:t>
            </a:r>
            <a:endParaRPr lang="zh-CN" altLang="en-US" sz="160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45" name="TextBox 44"/>
          <p:cNvSpPr txBox="1"/>
          <p:nvPr/>
        </p:nvSpPr>
        <p:spPr>
          <a:xfrm>
            <a:off x="10441612" y="1257134"/>
            <a:ext cx="544987" cy="338554"/>
          </a:xfrm>
          <a:prstGeom prst="rect">
            <a:avLst/>
          </a:prstGeom>
          <a:noFill/>
        </p:spPr>
        <p:txBody>
          <a:bodyPr wrap="none" rtlCol="0">
            <a:spAutoFit/>
          </a:bodyPr>
          <a:lstStyle/>
          <a:p>
            <a:r>
              <a:rPr lang="en-US" altLang="zh-CN" sz="1600" smtClean="0">
                <a:solidFill>
                  <a:schemeClr val="tx1">
                    <a:lumMod val="75000"/>
                    <a:lumOff val="25000"/>
                  </a:schemeClr>
                </a:solidFill>
                <a:latin typeface="微软雅黑" panose="020B0503020204020204" pitchFamily="34" charset="-122"/>
                <a:ea typeface="微软雅黑" panose="020B0503020204020204" pitchFamily="34" charset="-122"/>
              </a:rPr>
              <a:t>100</a:t>
            </a:r>
            <a:endParaRPr lang="zh-CN" altLang="en-US" sz="160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46" name="五边形 45"/>
          <p:cNvSpPr/>
          <p:nvPr/>
        </p:nvSpPr>
        <p:spPr>
          <a:xfrm flipH="1">
            <a:off x="2619572" y="2015269"/>
            <a:ext cx="3176205" cy="324000"/>
          </a:xfrm>
          <a:prstGeom prst="homePlate">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latin typeface="微软雅黑" panose="020B0503020204020204" pitchFamily="34" charset="-122"/>
              <a:ea typeface="微软雅黑" panose="020B0503020204020204" pitchFamily="34" charset="-122"/>
            </a:endParaRPr>
          </a:p>
        </p:txBody>
      </p:sp>
      <p:sp>
        <p:nvSpPr>
          <p:cNvPr id="47" name="五边形 46"/>
          <p:cNvSpPr/>
          <p:nvPr/>
        </p:nvSpPr>
        <p:spPr>
          <a:xfrm flipH="1">
            <a:off x="3842416" y="2519325"/>
            <a:ext cx="1953361" cy="324000"/>
          </a:xfrm>
          <a:prstGeom prst="homePlate">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latin typeface="微软雅黑" panose="020B0503020204020204" pitchFamily="34" charset="-122"/>
              <a:ea typeface="微软雅黑" panose="020B0503020204020204" pitchFamily="34" charset="-122"/>
            </a:endParaRPr>
          </a:p>
        </p:txBody>
      </p:sp>
      <p:sp>
        <p:nvSpPr>
          <p:cNvPr id="48" name="五边形 47"/>
          <p:cNvSpPr/>
          <p:nvPr/>
        </p:nvSpPr>
        <p:spPr>
          <a:xfrm flipH="1">
            <a:off x="3099315" y="3023381"/>
            <a:ext cx="2696464" cy="324000"/>
          </a:xfrm>
          <a:prstGeom prst="homePlate">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latin typeface="微软雅黑" panose="020B0503020204020204" pitchFamily="34" charset="-122"/>
              <a:ea typeface="微软雅黑" panose="020B0503020204020204" pitchFamily="34" charset="-122"/>
            </a:endParaRPr>
          </a:p>
        </p:txBody>
      </p:sp>
      <p:sp>
        <p:nvSpPr>
          <p:cNvPr id="49" name="五边形 48"/>
          <p:cNvSpPr/>
          <p:nvPr/>
        </p:nvSpPr>
        <p:spPr>
          <a:xfrm flipH="1">
            <a:off x="1509144" y="3527437"/>
            <a:ext cx="4286636" cy="324000"/>
          </a:xfrm>
          <a:prstGeom prst="homePlate">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latin typeface="微软雅黑" panose="020B0503020204020204" pitchFamily="34" charset="-122"/>
              <a:ea typeface="微软雅黑" panose="020B0503020204020204" pitchFamily="34" charset="-122"/>
            </a:endParaRPr>
          </a:p>
        </p:txBody>
      </p:sp>
      <p:sp>
        <p:nvSpPr>
          <p:cNvPr id="50" name="五边形 49"/>
          <p:cNvSpPr/>
          <p:nvPr/>
        </p:nvSpPr>
        <p:spPr>
          <a:xfrm flipH="1">
            <a:off x="2255610" y="4031493"/>
            <a:ext cx="3540170" cy="324000"/>
          </a:xfrm>
          <a:prstGeom prst="homePlate">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latin typeface="微软雅黑" panose="020B0503020204020204" pitchFamily="34" charset="-122"/>
              <a:ea typeface="微软雅黑" panose="020B0503020204020204" pitchFamily="34" charset="-122"/>
            </a:endParaRPr>
          </a:p>
        </p:txBody>
      </p:sp>
      <p:sp>
        <p:nvSpPr>
          <p:cNvPr id="51" name="五边形 50"/>
          <p:cNvSpPr/>
          <p:nvPr/>
        </p:nvSpPr>
        <p:spPr>
          <a:xfrm flipH="1">
            <a:off x="3397073" y="4535549"/>
            <a:ext cx="2398706" cy="324000"/>
          </a:xfrm>
          <a:prstGeom prst="homePlate">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latin typeface="微软雅黑" panose="020B0503020204020204" pitchFamily="34" charset="-122"/>
              <a:ea typeface="微软雅黑" panose="020B0503020204020204" pitchFamily="34" charset="-122"/>
            </a:endParaRPr>
          </a:p>
        </p:txBody>
      </p:sp>
      <p:sp>
        <p:nvSpPr>
          <p:cNvPr id="52" name="五边形 51"/>
          <p:cNvSpPr/>
          <p:nvPr/>
        </p:nvSpPr>
        <p:spPr>
          <a:xfrm flipH="1">
            <a:off x="4356552" y="5040076"/>
            <a:ext cx="1439225" cy="324000"/>
          </a:xfrm>
          <a:prstGeom prst="homePlate">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latin typeface="微软雅黑" panose="020B0503020204020204" pitchFamily="34" charset="-122"/>
              <a:ea typeface="微软雅黑" panose="020B0503020204020204" pitchFamily="34" charset="-122"/>
            </a:endParaRPr>
          </a:p>
        </p:txBody>
      </p:sp>
      <p:sp>
        <p:nvSpPr>
          <p:cNvPr id="53" name="TextBox 52"/>
          <p:cNvSpPr txBox="1"/>
          <p:nvPr/>
        </p:nvSpPr>
        <p:spPr>
          <a:xfrm>
            <a:off x="1634185" y="2012091"/>
            <a:ext cx="1004749" cy="338554"/>
          </a:xfrm>
          <a:prstGeom prst="rect">
            <a:avLst/>
          </a:prstGeom>
          <a:noFill/>
        </p:spPr>
        <p:txBody>
          <a:bodyPr wrap="none" rtlCol="0">
            <a:spAutoFit/>
          </a:bodyPr>
          <a:lstStyle/>
          <a:p>
            <a:r>
              <a:rPr lang="zh-CN" altLang="en-US" sz="1600" dirty="0">
                <a:solidFill>
                  <a:schemeClr val="tx1">
                    <a:lumMod val="75000"/>
                    <a:lumOff val="25000"/>
                  </a:schemeClr>
                </a:solidFill>
                <a:latin typeface="微软雅黑" panose="020B0503020204020204" pitchFamily="34" charset="-122"/>
                <a:ea typeface="微软雅黑" panose="020B0503020204020204" pitchFamily="34" charset="-122"/>
              </a:rPr>
              <a:t>输入</a:t>
            </a:r>
            <a:r>
              <a:rPr lang="zh-CN" altLang="en-US" sz="1600" dirty="0" smtClean="0">
                <a:solidFill>
                  <a:schemeClr val="tx1">
                    <a:lumMod val="75000"/>
                    <a:lumOff val="25000"/>
                  </a:schemeClr>
                </a:solidFill>
                <a:latin typeface="微软雅黑" panose="020B0503020204020204" pitchFamily="34" charset="-122"/>
                <a:ea typeface="微软雅黑" panose="020B0503020204020204" pitchFamily="34" charset="-122"/>
              </a:rPr>
              <a:t>文字</a:t>
            </a:r>
            <a:endParaRPr lang="zh-CN" altLang="en-US" sz="16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54" name="TextBox 53"/>
          <p:cNvSpPr txBox="1"/>
          <p:nvPr/>
        </p:nvSpPr>
        <p:spPr>
          <a:xfrm>
            <a:off x="2833146" y="2516772"/>
            <a:ext cx="1004749" cy="338554"/>
          </a:xfrm>
          <a:prstGeom prst="rect">
            <a:avLst/>
          </a:prstGeom>
          <a:noFill/>
        </p:spPr>
        <p:txBody>
          <a:bodyPr wrap="none" rtlCol="0">
            <a:spAutoFit/>
          </a:bodyPr>
          <a:lstStyle/>
          <a:p>
            <a:r>
              <a:rPr lang="zh-CN" altLang="en-US" sz="1600" dirty="0">
                <a:solidFill>
                  <a:schemeClr val="tx1">
                    <a:lumMod val="75000"/>
                    <a:lumOff val="25000"/>
                  </a:schemeClr>
                </a:solidFill>
                <a:latin typeface="微软雅黑" panose="020B0503020204020204" pitchFamily="34" charset="-122"/>
                <a:ea typeface="微软雅黑" panose="020B0503020204020204" pitchFamily="34" charset="-122"/>
              </a:rPr>
              <a:t>输入文字</a:t>
            </a:r>
            <a:endParaRPr lang="zh-CN" altLang="en-US" sz="16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55" name="TextBox 54"/>
          <p:cNvSpPr txBox="1"/>
          <p:nvPr/>
        </p:nvSpPr>
        <p:spPr>
          <a:xfrm>
            <a:off x="2117959" y="3020439"/>
            <a:ext cx="1004749" cy="338554"/>
          </a:xfrm>
          <a:prstGeom prst="rect">
            <a:avLst/>
          </a:prstGeom>
          <a:noFill/>
        </p:spPr>
        <p:txBody>
          <a:bodyPr wrap="none" rtlCol="0">
            <a:spAutoFit/>
          </a:bodyPr>
          <a:lstStyle/>
          <a:p>
            <a:r>
              <a:rPr lang="zh-CN" altLang="en-US" sz="1600" dirty="0">
                <a:solidFill>
                  <a:schemeClr val="tx1">
                    <a:lumMod val="75000"/>
                    <a:lumOff val="25000"/>
                  </a:schemeClr>
                </a:solidFill>
                <a:latin typeface="微软雅黑" panose="020B0503020204020204" pitchFamily="34" charset="-122"/>
                <a:ea typeface="微软雅黑" panose="020B0503020204020204" pitchFamily="34" charset="-122"/>
              </a:rPr>
              <a:t>输入文字</a:t>
            </a:r>
            <a:endParaRPr lang="zh-CN" altLang="en-US" sz="16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56" name="TextBox 55"/>
          <p:cNvSpPr txBox="1"/>
          <p:nvPr/>
        </p:nvSpPr>
        <p:spPr>
          <a:xfrm>
            <a:off x="584994" y="3516148"/>
            <a:ext cx="1004749" cy="338554"/>
          </a:xfrm>
          <a:prstGeom prst="rect">
            <a:avLst/>
          </a:prstGeom>
          <a:noFill/>
        </p:spPr>
        <p:txBody>
          <a:bodyPr wrap="none" rtlCol="0">
            <a:spAutoFit/>
          </a:bodyPr>
          <a:lstStyle/>
          <a:p>
            <a:r>
              <a:rPr lang="zh-CN" altLang="en-US" sz="1600" dirty="0">
                <a:solidFill>
                  <a:schemeClr val="tx1">
                    <a:lumMod val="75000"/>
                    <a:lumOff val="25000"/>
                  </a:schemeClr>
                </a:solidFill>
                <a:latin typeface="微软雅黑" panose="020B0503020204020204" pitchFamily="34" charset="-122"/>
                <a:ea typeface="微软雅黑" panose="020B0503020204020204" pitchFamily="34" charset="-122"/>
              </a:rPr>
              <a:t>输入文字</a:t>
            </a:r>
            <a:endParaRPr lang="zh-CN" altLang="en-US" sz="16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57" name="TextBox 56"/>
          <p:cNvSpPr txBox="1"/>
          <p:nvPr/>
        </p:nvSpPr>
        <p:spPr>
          <a:xfrm>
            <a:off x="1336199" y="4028315"/>
            <a:ext cx="1004749" cy="338554"/>
          </a:xfrm>
          <a:prstGeom prst="rect">
            <a:avLst/>
          </a:prstGeom>
          <a:noFill/>
        </p:spPr>
        <p:txBody>
          <a:bodyPr wrap="none" rtlCol="0">
            <a:spAutoFit/>
          </a:bodyPr>
          <a:lstStyle/>
          <a:p>
            <a:r>
              <a:rPr lang="zh-CN" altLang="en-US" sz="1600" dirty="0">
                <a:solidFill>
                  <a:schemeClr val="tx1">
                    <a:lumMod val="75000"/>
                    <a:lumOff val="25000"/>
                  </a:schemeClr>
                </a:solidFill>
                <a:latin typeface="微软雅黑" panose="020B0503020204020204" pitchFamily="34" charset="-122"/>
                <a:ea typeface="微软雅黑" panose="020B0503020204020204" pitchFamily="34" charset="-122"/>
              </a:rPr>
              <a:t>输入文字</a:t>
            </a:r>
            <a:endParaRPr lang="zh-CN" altLang="en-US" sz="16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58" name="TextBox 57"/>
          <p:cNvSpPr txBox="1"/>
          <p:nvPr/>
        </p:nvSpPr>
        <p:spPr>
          <a:xfrm>
            <a:off x="2385619" y="4532996"/>
            <a:ext cx="1004749" cy="338554"/>
          </a:xfrm>
          <a:prstGeom prst="rect">
            <a:avLst/>
          </a:prstGeom>
          <a:noFill/>
        </p:spPr>
        <p:txBody>
          <a:bodyPr wrap="none" rtlCol="0">
            <a:spAutoFit/>
          </a:bodyPr>
          <a:lstStyle/>
          <a:p>
            <a:r>
              <a:rPr lang="zh-CN" altLang="en-US" sz="1600" dirty="0">
                <a:solidFill>
                  <a:schemeClr val="tx1">
                    <a:lumMod val="75000"/>
                    <a:lumOff val="25000"/>
                  </a:schemeClr>
                </a:solidFill>
                <a:latin typeface="微软雅黑" panose="020B0503020204020204" pitchFamily="34" charset="-122"/>
                <a:ea typeface="微软雅黑" panose="020B0503020204020204" pitchFamily="34" charset="-122"/>
              </a:rPr>
              <a:t>输入文字</a:t>
            </a:r>
            <a:endParaRPr lang="zh-CN" altLang="en-US" sz="16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59" name="TextBox 58"/>
          <p:cNvSpPr txBox="1"/>
          <p:nvPr/>
        </p:nvSpPr>
        <p:spPr>
          <a:xfrm>
            <a:off x="3337043" y="5036661"/>
            <a:ext cx="1004749" cy="338554"/>
          </a:xfrm>
          <a:prstGeom prst="rect">
            <a:avLst/>
          </a:prstGeom>
          <a:noFill/>
        </p:spPr>
        <p:txBody>
          <a:bodyPr wrap="none" rtlCol="0">
            <a:spAutoFit/>
          </a:bodyPr>
          <a:lstStyle/>
          <a:p>
            <a:r>
              <a:rPr lang="zh-CN" altLang="en-US" sz="1600" dirty="0">
                <a:solidFill>
                  <a:schemeClr val="tx1">
                    <a:lumMod val="75000"/>
                    <a:lumOff val="25000"/>
                  </a:schemeClr>
                </a:solidFill>
                <a:latin typeface="微软雅黑" panose="020B0503020204020204" pitchFamily="34" charset="-122"/>
                <a:ea typeface="微软雅黑" panose="020B0503020204020204" pitchFamily="34" charset="-122"/>
              </a:rPr>
              <a:t>输入文字</a:t>
            </a:r>
            <a:endParaRPr lang="zh-CN" altLang="en-US" sz="16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60" name="五边形 59"/>
          <p:cNvSpPr/>
          <p:nvPr/>
        </p:nvSpPr>
        <p:spPr>
          <a:xfrm>
            <a:off x="6350780" y="2015269"/>
            <a:ext cx="1621204" cy="324000"/>
          </a:xfrm>
          <a:prstGeom prst="homePlate">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latin typeface="微软雅黑" panose="020B0503020204020204" pitchFamily="34" charset="-122"/>
              <a:ea typeface="微软雅黑" panose="020B0503020204020204" pitchFamily="34" charset="-122"/>
            </a:endParaRPr>
          </a:p>
        </p:txBody>
      </p:sp>
      <p:sp>
        <p:nvSpPr>
          <p:cNvPr id="61" name="五边形 60"/>
          <p:cNvSpPr/>
          <p:nvPr/>
        </p:nvSpPr>
        <p:spPr>
          <a:xfrm>
            <a:off x="6350781" y="2519325"/>
            <a:ext cx="3060426" cy="324000"/>
          </a:xfrm>
          <a:prstGeom prst="homePlate">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latin typeface="微软雅黑" panose="020B0503020204020204" pitchFamily="34" charset="-122"/>
              <a:ea typeface="微软雅黑" panose="020B0503020204020204" pitchFamily="34" charset="-122"/>
            </a:endParaRPr>
          </a:p>
        </p:txBody>
      </p:sp>
      <p:sp>
        <p:nvSpPr>
          <p:cNvPr id="62" name="五边形 61"/>
          <p:cNvSpPr/>
          <p:nvPr/>
        </p:nvSpPr>
        <p:spPr>
          <a:xfrm>
            <a:off x="6350780" y="3023381"/>
            <a:ext cx="1918963" cy="324000"/>
          </a:xfrm>
          <a:prstGeom prst="homePlate">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latin typeface="微软雅黑" panose="020B0503020204020204" pitchFamily="34" charset="-122"/>
              <a:ea typeface="微软雅黑" panose="020B0503020204020204" pitchFamily="34" charset="-122"/>
            </a:endParaRPr>
          </a:p>
        </p:txBody>
      </p:sp>
      <p:sp>
        <p:nvSpPr>
          <p:cNvPr id="63" name="五边形 62"/>
          <p:cNvSpPr/>
          <p:nvPr/>
        </p:nvSpPr>
        <p:spPr>
          <a:xfrm>
            <a:off x="6350779" y="3527437"/>
            <a:ext cx="4090832" cy="324000"/>
          </a:xfrm>
          <a:prstGeom prst="homePlate">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latin typeface="微软雅黑" panose="020B0503020204020204" pitchFamily="34" charset="-122"/>
              <a:ea typeface="微软雅黑" panose="020B0503020204020204" pitchFamily="34" charset="-122"/>
            </a:endParaRPr>
          </a:p>
        </p:txBody>
      </p:sp>
      <p:sp>
        <p:nvSpPr>
          <p:cNvPr id="64" name="五边形 63"/>
          <p:cNvSpPr/>
          <p:nvPr/>
        </p:nvSpPr>
        <p:spPr>
          <a:xfrm>
            <a:off x="6350780" y="4031493"/>
            <a:ext cx="3358185" cy="324000"/>
          </a:xfrm>
          <a:prstGeom prst="homePlate">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latin typeface="微软雅黑" panose="020B0503020204020204" pitchFamily="34" charset="-122"/>
              <a:ea typeface="微软雅黑" panose="020B0503020204020204" pitchFamily="34" charset="-122"/>
            </a:endParaRPr>
          </a:p>
        </p:txBody>
      </p:sp>
      <p:sp>
        <p:nvSpPr>
          <p:cNvPr id="65" name="五边形 64"/>
          <p:cNvSpPr/>
          <p:nvPr/>
        </p:nvSpPr>
        <p:spPr>
          <a:xfrm>
            <a:off x="6350780" y="4535549"/>
            <a:ext cx="3655943" cy="324000"/>
          </a:xfrm>
          <a:prstGeom prst="homePlate">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latin typeface="微软雅黑" panose="020B0503020204020204" pitchFamily="34" charset="-122"/>
              <a:ea typeface="微软雅黑" panose="020B0503020204020204" pitchFamily="34" charset="-122"/>
            </a:endParaRPr>
          </a:p>
        </p:txBody>
      </p:sp>
      <p:sp>
        <p:nvSpPr>
          <p:cNvPr id="66" name="五边形 65"/>
          <p:cNvSpPr/>
          <p:nvPr/>
        </p:nvSpPr>
        <p:spPr>
          <a:xfrm>
            <a:off x="6350780" y="5040076"/>
            <a:ext cx="2878444" cy="324000"/>
          </a:xfrm>
          <a:prstGeom prst="homePlate">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latin typeface="微软雅黑" panose="020B0503020204020204" pitchFamily="34" charset="-122"/>
              <a:ea typeface="微软雅黑" panose="020B0503020204020204" pitchFamily="34" charset="-122"/>
            </a:endParaRPr>
          </a:p>
        </p:txBody>
      </p:sp>
      <p:sp>
        <p:nvSpPr>
          <p:cNvPr id="67" name="TextBox 66"/>
          <p:cNvSpPr txBox="1"/>
          <p:nvPr/>
        </p:nvSpPr>
        <p:spPr>
          <a:xfrm>
            <a:off x="8033766" y="2012091"/>
            <a:ext cx="1004749" cy="338554"/>
          </a:xfrm>
          <a:prstGeom prst="rect">
            <a:avLst/>
          </a:prstGeom>
          <a:noFill/>
        </p:spPr>
        <p:txBody>
          <a:bodyPr wrap="none" rtlCol="0">
            <a:spAutoFit/>
          </a:bodyPr>
          <a:lstStyle/>
          <a:p>
            <a:r>
              <a:rPr lang="zh-CN" altLang="en-US" sz="1600" dirty="0">
                <a:solidFill>
                  <a:schemeClr val="tx1">
                    <a:lumMod val="75000"/>
                    <a:lumOff val="25000"/>
                  </a:schemeClr>
                </a:solidFill>
                <a:latin typeface="微软雅黑" panose="020B0503020204020204" pitchFamily="34" charset="-122"/>
                <a:ea typeface="微软雅黑" panose="020B0503020204020204" pitchFamily="34" charset="-122"/>
              </a:rPr>
              <a:t>输入文字</a:t>
            </a:r>
            <a:endParaRPr lang="zh-CN" altLang="en-US" sz="16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68" name="TextBox 67"/>
          <p:cNvSpPr txBox="1"/>
          <p:nvPr/>
        </p:nvSpPr>
        <p:spPr>
          <a:xfrm>
            <a:off x="9487758" y="2528062"/>
            <a:ext cx="1005403" cy="338554"/>
          </a:xfrm>
          <a:prstGeom prst="rect">
            <a:avLst/>
          </a:prstGeom>
          <a:noFill/>
        </p:spPr>
        <p:txBody>
          <a:bodyPr wrap="none" rtlCol="0">
            <a:spAutoFit/>
          </a:bodyPr>
          <a:lstStyle/>
          <a:p>
            <a:r>
              <a:rPr lang="zh-CN" altLang="en-US" sz="1600" dirty="0">
                <a:solidFill>
                  <a:schemeClr val="tx1">
                    <a:lumMod val="75000"/>
                    <a:lumOff val="25000"/>
                  </a:schemeClr>
                </a:solidFill>
                <a:latin typeface="微软雅黑" panose="020B0503020204020204" pitchFamily="34" charset="-122"/>
                <a:ea typeface="微软雅黑" panose="020B0503020204020204" pitchFamily="34" charset="-122"/>
              </a:rPr>
              <a:t>输入</a:t>
            </a:r>
            <a:r>
              <a:rPr lang="zh-CN" altLang="en-US" sz="1600" dirty="0" smtClean="0">
                <a:solidFill>
                  <a:schemeClr val="tx1">
                    <a:lumMod val="75000"/>
                    <a:lumOff val="25000"/>
                  </a:schemeClr>
                </a:solidFill>
                <a:latin typeface="微软雅黑" panose="020B0503020204020204" pitchFamily="34" charset="-122"/>
                <a:ea typeface="微软雅黑" panose="020B0503020204020204" pitchFamily="34" charset="-122"/>
              </a:rPr>
              <a:t>文字</a:t>
            </a:r>
            <a:endParaRPr lang="zh-CN" altLang="en-US" sz="16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69" name="TextBox 68"/>
          <p:cNvSpPr txBox="1"/>
          <p:nvPr/>
        </p:nvSpPr>
        <p:spPr>
          <a:xfrm>
            <a:off x="8313816" y="3020439"/>
            <a:ext cx="1004749" cy="338554"/>
          </a:xfrm>
          <a:prstGeom prst="rect">
            <a:avLst/>
          </a:prstGeom>
          <a:noFill/>
        </p:spPr>
        <p:txBody>
          <a:bodyPr wrap="none" rtlCol="0">
            <a:spAutoFit/>
          </a:bodyPr>
          <a:lstStyle/>
          <a:p>
            <a:r>
              <a:rPr lang="zh-CN" altLang="en-US" sz="1600" dirty="0">
                <a:solidFill>
                  <a:schemeClr val="tx1">
                    <a:lumMod val="75000"/>
                    <a:lumOff val="25000"/>
                  </a:schemeClr>
                </a:solidFill>
                <a:latin typeface="微软雅黑" panose="020B0503020204020204" pitchFamily="34" charset="-122"/>
                <a:ea typeface="微软雅黑" panose="020B0503020204020204" pitchFamily="34" charset="-122"/>
              </a:rPr>
              <a:t>输入文字</a:t>
            </a:r>
            <a:endParaRPr lang="zh-CN" altLang="en-US" sz="16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70" name="TextBox 69"/>
          <p:cNvSpPr txBox="1"/>
          <p:nvPr/>
        </p:nvSpPr>
        <p:spPr>
          <a:xfrm>
            <a:off x="10419049" y="3516148"/>
            <a:ext cx="1004749" cy="338554"/>
          </a:xfrm>
          <a:prstGeom prst="rect">
            <a:avLst/>
          </a:prstGeom>
          <a:noFill/>
        </p:spPr>
        <p:txBody>
          <a:bodyPr wrap="none" rtlCol="0">
            <a:spAutoFit/>
          </a:bodyPr>
          <a:lstStyle/>
          <a:p>
            <a:r>
              <a:rPr lang="zh-CN" altLang="en-US" sz="1600" dirty="0">
                <a:solidFill>
                  <a:schemeClr val="tx1">
                    <a:lumMod val="75000"/>
                    <a:lumOff val="25000"/>
                  </a:schemeClr>
                </a:solidFill>
                <a:latin typeface="微软雅黑" panose="020B0503020204020204" pitchFamily="34" charset="-122"/>
                <a:ea typeface="微软雅黑" panose="020B0503020204020204" pitchFamily="34" charset="-122"/>
              </a:rPr>
              <a:t>输入文字</a:t>
            </a:r>
            <a:endParaRPr lang="zh-CN" altLang="en-US" sz="16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71" name="TextBox 70"/>
          <p:cNvSpPr txBox="1"/>
          <p:nvPr/>
        </p:nvSpPr>
        <p:spPr>
          <a:xfrm>
            <a:off x="9759856" y="4028315"/>
            <a:ext cx="1004749" cy="338554"/>
          </a:xfrm>
          <a:prstGeom prst="rect">
            <a:avLst/>
          </a:prstGeom>
          <a:noFill/>
        </p:spPr>
        <p:txBody>
          <a:bodyPr wrap="none" rtlCol="0">
            <a:spAutoFit/>
          </a:bodyPr>
          <a:lstStyle/>
          <a:p>
            <a:r>
              <a:rPr lang="zh-CN" altLang="en-US" sz="1600" dirty="0">
                <a:solidFill>
                  <a:schemeClr val="tx1">
                    <a:lumMod val="75000"/>
                    <a:lumOff val="25000"/>
                  </a:schemeClr>
                </a:solidFill>
                <a:latin typeface="微软雅黑" panose="020B0503020204020204" pitchFamily="34" charset="-122"/>
                <a:ea typeface="微软雅黑" panose="020B0503020204020204" pitchFamily="34" charset="-122"/>
              </a:rPr>
              <a:t>输入文字</a:t>
            </a:r>
            <a:endParaRPr lang="zh-CN" altLang="en-US" sz="16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72" name="TextBox 71"/>
          <p:cNvSpPr txBox="1"/>
          <p:nvPr/>
        </p:nvSpPr>
        <p:spPr>
          <a:xfrm>
            <a:off x="10024854" y="4532996"/>
            <a:ext cx="1004749" cy="338554"/>
          </a:xfrm>
          <a:prstGeom prst="rect">
            <a:avLst/>
          </a:prstGeom>
          <a:noFill/>
        </p:spPr>
        <p:txBody>
          <a:bodyPr wrap="none" rtlCol="0">
            <a:spAutoFit/>
          </a:bodyPr>
          <a:lstStyle/>
          <a:p>
            <a:r>
              <a:rPr lang="zh-CN" altLang="en-US" sz="1600" dirty="0">
                <a:solidFill>
                  <a:schemeClr val="tx1">
                    <a:lumMod val="75000"/>
                    <a:lumOff val="25000"/>
                  </a:schemeClr>
                </a:solidFill>
                <a:latin typeface="微软雅黑" panose="020B0503020204020204" pitchFamily="34" charset="-122"/>
                <a:ea typeface="微软雅黑" panose="020B0503020204020204" pitchFamily="34" charset="-122"/>
              </a:rPr>
              <a:t>输入文字</a:t>
            </a:r>
            <a:endParaRPr lang="zh-CN" altLang="en-US" sz="16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73" name="TextBox 72"/>
          <p:cNvSpPr txBox="1"/>
          <p:nvPr/>
        </p:nvSpPr>
        <p:spPr>
          <a:xfrm>
            <a:off x="9324999" y="5036661"/>
            <a:ext cx="1004749" cy="338554"/>
          </a:xfrm>
          <a:prstGeom prst="rect">
            <a:avLst/>
          </a:prstGeom>
          <a:noFill/>
        </p:spPr>
        <p:txBody>
          <a:bodyPr wrap="none" rtlCol="0">
            <a:spAutoFit/>
          </a:bodyPr>
          <a:lstStyle/>
          <a:p>
            <a:r>
              <a:rPr lang="zh-CN" altLang="en-US" sz="1600" dirty="0">
                <a:solidFill>
                  <a:schemeClr val="tx1">
                    <a:lumMod val="75000"/>
                    <a:lumOff val="25000"/>
                  </a:schemeClr>
                </a:solidFill>
                <a:latin typeface="微软雅黑" panose="020B0503020204020204" pitchFamily="34" charset="-122"/>
                <a:ea typeface="微软雅黑" panose="020B0503020204020204" pitchFamily="34" charset="-122"/>
              </a:rPr>
              <a:t>输入文字</a:t>
            </a:r>
            <a:endParaRPr lang="zh-CN" altLang="en-US" sz="16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74" name="TextBox 73"/>
          <p:cNvSpPr txBox="1"/>
          <p:nvPr/>
        </p:nvSpPr>
        <p:spPr>
          <a:xfrm>
            <a:off x="5890496" y="1977214"/>
            <a:ext cx="365568" cy="400110"/>
          </a:xfrm>
          <a:prstGeom prst="rect">
            <a:avLst/>
          </a:prstGeom>
          <a:noFill/>
        </p:spPr>
        <p:txBody>
          <a:bodyPr wrap="none" rtlCol="0">
            <a:spAutoFit/>
          </a:bodyPr>
          <a:lstStyle/>
          <a:p>
            <a:r>
              <a:rPr lang="en-US" altLang="zh-CN" sz="2000" smtClean="0">
                <a:solidFill>
                  <a:schemeClr val="tx1">
                    <a:lumMod val="85000"/>
                    <a:lumOff val="15000"/>
                  </a:schemeClr>
                </a:solidFill>
                <a:latin typeface="微软雅黑" panose="020B0503020204020204" pitchFamily="34" charset="-122"/>
                <a:ea typeface="微软雅黑" panose="020B0503020204020204" pitchFamily="34" charset="-122"/>
              </a:rPr>
              <a:t>A</a:t>
            </a:r>
            <a:endParaRPr lang="zh-CN" altLang="en-US" sz="2000">
              <a:solidFill>
                <a:schemeClr val="tx1">
                  <a:lumMod val="85000"/>
                  <a:lumOff val="15000"/>
                </a:schemeClr>
              </a:solidFill>
              <a:latin typeface="微软雅黑" panose="020B0503020204020204" pitchFamily="34" charset="-122"/>
              <a:ea typeface="微软雅黑" panose="020B0503020204020204" pitchFamily="34" charset="-122"/>
            </a:endParaRPr>
          </a:p>
        </p:txBody>
      </p:sp>
      <p:sp>
        <p:nvSpPr>
          <p:cNvPr id="75" name="TextBox 74"/>
          <p:cNvSpPr txBox="1"/>
          <p:nvPr/>
        </p:nvSpPr>
        <p:spPr>
          <a:xfrm>
            <a:off x="5890495" y="2481270"/>
            <a:ext cx="344742" cy="400110"/>
          </a:xfrm>
          <a:prstGeom prst="rect">
            <a:avLst/>
          </a:prstGeom>
          <a:noFill/>
        </p:spPr>
        <p:txBody>
          <a:bodyPr wrap="none" rtlCol="0">
            <a:spAutoFit/>
          </a:bodyPr>
          <a:lstStyle/>
          <a:p>
            <a:r>
              <a:rPr lang="en-US" altLang="zh-CN" sz="2000" smtClean="0">
                <a:solidFill>
                  <a:schemeClr val="tx1">
                    <a:lumMod val="85000"/>
                    <a:lumOff val="15000"/>
                  </a:schemeClr>
                </a:solidFill>
                <a:latin typeface="微软雅黑" panose="020B0503020204020204" pitchFamily="34" charset="-122"/>
                <a:ea typeface="微软雅黑" panose="020B0503020204020204" pitchFamily="34" charset="-122"/>
              </a:rPr>
              <a:t>B</a:t>
            </a:r>
            <a:endParaRPr lang="zh-CN" altLang="en-US" sz="2000">
              <a:solidFill>
                <a:schemeClr val="tx1">
                  <a:lumMod val="85000"/>
                  <a:lumOff val="15000"/>
                </a:schemeClr>
              </a:solidFill>
              <a:latin typeface="微软雅黑" panose="020B0503020204020204" pitchFamily="34" charset="-122"/>
              <a:ea typeface="微软雅黑" panose="020B0503020204020204" pitchFamily="34" charset="-122"/>
            </a:endParaRPr>
          </a:p>
        </p:txBody>
      </p:sp>
      <p:sp>
        <p:nvSpPr>
          <p:cNvPr id="76" name="TextBox 75"/>
          <p:cNvSpPr txBox="1"/>
          <p:nvPr/>
        </p:nvSpPr>
        <p:spPr>
          <a:xfrm>
            <a:off x="5890496" y="2985326"/>
            <a:ext cx="355956" cy="400110"/>
          </a:xfrm>
          <a:prstGeom prst="rect">
            <a:avLst/>
          </a:prstGeom>
          <a:noFill/>
        </p:spPr>
        <p:txBody>
          <a:bodyPr wrap="none" rtlCol="0">
            <a:spAutoFit/>
          </a:bodyPr>
          <a:lstStyle/>
          <a:p>
            <a:r>
              <a:rPr lang="en-US" altLang="zh-CN" sz="2000" smtClean="0">
                <a:solidFill>
                  <a:schemeClr val="tx1">
                    <a:lumMod val="85000"/>
                    <a:lumOff val="15000"/>
                  </a:schemeClr>
                </a:solidFill>
                <a:latin typeface="微软雅黑" panose="020B0503020204020204" pitchFamily="34" charset="-122"/>
                <a:ea typeface="微软雅黑" panose="020B0503020204020204" pitchFamily="34" charset="-122"/>
              </a:rPr>
              <a:t>C</a:t>
            </a:r>
            <a:endParaRPr lang="zh-CN" altLang="en-US" sz="2000">
              <a:solidFill>
                <a:schemeClr val="tx1">
                  <a:lumMod val="85000"/>
                  <a:lumOff val="15000"/>
                </a:schemeClr>
              </a:solidFill>
              <a:latin typeface="微软雅黑" panose="020B0503020204020204" pitchFamily="34" charset="-122"/>
              <a:ea typeface="微软雅黑" panose="020B0503020204020204" pitchFamily="34" charset="-122"/>
            </a:endParaRPr>
          </a:p>
        </p:txBody>
      </p:sp>
      <p:sp>
        <p:nvSpPr>
          <p:cNvPr id="77" name="TextBox 76"/>
          <p:cNvSpPr txBox="1"/>
          <p:nvPr/>
        </p:nvSpPr>
        <p:spPr>
          <a:xfrm>
            <a:off x="5890495" y="3489382"/>
            <a:ext cx="379985" cy="400110"/>
          </a:xfrm>
          <a:prstGeom prst="rect">
            <a:avLst/>
          </a:prstGeom>
          <a:noFill/>
        </p:spPr>
        <p:txBody>
          <a:bodyPr wrap="none" rtlCol="0">
            <a:spAutoFit/>
          </a:bodyPr>
          <a:lstStyle/>
          <a:p>
            <a:r>
              <a:rPr lang="en-US" altLang="zh-CN" sz="2000" smtClean="0">
                <a:solidFill>
                  <a:schemeClr val="tx1">
                    <a:lumMod val="85000"/>
                    <a:lumOff val="15000"/>
                  </a:schemeClr>
                </a:solidFill>
                <a:latin typeface="微软雅黑" panose="020B0503020204020204" pitchFamily="34" charset="-122"/>
                <a:ea typeface="微软雅黑" panose="020B0503020204020204" pitchFamily="34" charset="-122"/>
              </a:rPr>
              <a:t>D</a:t>
            </a:r>
            <a:endParaRPr lang="zh-CN" altLang="en-US" sz="2000">
              <a:solidFill>
                <a:schemeClr val="tx1">
                  <a:lumMod val="85000"/>
                  <a:lumOff val="15000"/>
                </a:schemeClr>
              </a:solidFill>
              <a:latin typeface="微软雅黑" panose="020B0503020204020204" pitchFamily="34" charset="-122"/>
              <a:ea typeface="微软雅黑" panose="020B0503020204020204" pitchFamily="34" charset="-122"/>
            </a:endParaRPr>
          </a:p>
        </p:txBody>
      </p:sp>
      <p:sp>
        <p:nvSpPr>
          <p:cNvPr id="78" name="TextBox 77"/>
          <p:cNvSpPr txBox="1"/>
          <p:nvPr/>
        </p:nvSpPr>
        <p:spPr>
          <a:xfrm>
            <a:off x="5890496" y="3993438"/>
            <a:ext cx="325518" cy="400110"/>
          </a:xfrm>
          <a:prstGeom prst="rect">
            <a:avLst/>
          </a:prstGeom>
          <a:noFill/>
        </p:spPr>
        <p:txBody>
          <a:bodyPr wrap="none" rtlCol="0">
            <a:spAutoFit/>
          </a:bodyPr>
          <a:lstStyle/>
          <a:p>
            <a:r>
              <a:rPr lang="en-US" altLang="zh-CN" sz="2000" smtClean="0">
                <a:solidFill>
                  <a:schemeClr val="tx1">
                    <a:lumMod val="85000"/>
                    <a:lumOff val="15000"/>
                  </a:schemeClr>
                </a:solidFill>
                <a:latin typeface="微软雅黑" panose="020B0503020204020204" pitchFamily="34" charset="-122"/>
                <a:ea typeface="微软雅黑" panose="020B0503020204020204" pitchFamily="34" charset="-122"/>
              </a:rPr>
              <a:t>E</a:t>
            </a:r>
            <a:endParaRPr lang="zh-CN" altLang="en-US" sz="2000">
              <a:solidFill>
                <a:schemeClr val="tx1">
                  <a:lumMod val="85000"/>
                  <a:lumOff val="15000"/>
                </a:schemeClr>
              </a:solidFill>
              <a:latin typeface="微软雅黑" panose="020B0503020204020204" pitchFamily="34" charset="-122"/>
              <a:ea typeface="微软雅黑" panose="020B0503020204020204" pitchFamily="34" charset="-122"/>
            </a:endParaRPr>
          </a:p>
        </p:txBody>
      </p:sp>
      <p:sp>
        <p:nvSpPr>
          <p:cNvPr id="79" name="TextBox 78"/>
          <p:cNvSpPr txBox="1"/>
          <p:nvPr/>
        </p:nvSpPr>
        <p:spPr>
          <a:xfrm>
            <a:off x="5890496" y="4497494"/>
            <a:ext cx="320713" cy="400110"/>
          </a:xfrm>
          <a:prstGeom prst="rect">
            <a:avLst/>
          </a:prstGeom>
          <a:noFill/>
        </p:spPr>
        <p:txBody>
          <a:bodyPr wrap="none" rtlCol="0">
            <a:spAutoFit/>
          </a:bodyPr>
          <a:lstStyle/>
          <a:p>
            <a:r>
              <a:rPr lang="en-US" altLang="zh-CN" sz="2000" smtClean="0">
                <a:solidFill>
                  <a:schemeClr val="tx1">
                    <a:lumMod val="85000"/>
                    <a:lumOff val="15000"/>
                  </a:schemeClr>
                </a:solidFill>
                <a:latin typeface="微软雅黑" panose="020B0503020204020204" pitchFamily="34" charset="-122"/>
                <a:ea typeface="微软雅黑" panose="020B0503020204020204" pitchFamily="34" charset="-122"/>
              </a:rPr>
              <a:t>F</a:t>
            </a:r>
            <a:endParaRPr lang="zh-CN" altLang="en-US" sz="2000">
              <a:solidFill>
                <a:schemeClr val="tx1">
                  <a:lumMod val="85000"/>
                  <a:lumOff val="15000"/>
                </a:schemeClr>
              </a:solidFill>
              <a:latin typeface="微软雅黑" panose="020B0503020204020204" pitchFamily="34" charset="-122"/>
              <a:ea typeface="微软雅黑" panose="020B0503020204020204" pitchFamily="34" charset="-122"/>
            </a:endParaRPr>
          </a:p>
        </p:txBody>
      </p:sp>
      <p:sp>
        <p:nvSpPr>
          <p:cNvPr id="80" name="TextBox 79"/>
          <p:cNvSpPr txBox="1"/>
          <p:nvPr/>
        </p:nvSpPr>
        <p:spPr>
          <a:xfrm>
            <a:off x="5890496" y="5001550"/>
            <a:ext cx="375180" cy="400110"/>
          </a:xfrm>
          <a:prstGeom prst="rect">
            <a:avLst/>
          </a:prstGeom>
          <a:noFill/>
        </p:spPr>
        <p:txBody>
          <a:bodyPr wrap="none" rtlCol="0">
            <a:spAutoFit/>
          </a:bodyPr>
          <a:lstStyle/>
          <a:p>
            <a:r>
              <a:rPr lang="en-US" altLang="zh-CN" sz="2000" smtClean="0">
                <a:solidFill>
                  <a:schemeClr val="tx1">
                    <a:lumMod val="85000"/>
                    <a:lumOff val="15000"/>
                  </a:schemeClr>
                </a:solidFill>
                <a:latin typeface="微软雅黑" panose="020B0503020204020204" pitchFamily="34" charset="-122"/>
                <a:ea typeface="微软雅黑" panose="020B0503020204020204" pitchFamily="34" charset="-122"/>
              </a:rPr>
              <a:t>G</a:t>
            </a:r>
            <a:endParaRPr lang="zh-CN" altLang="en-US" sz="2000">
              <a:solidFill>
                <a:schemeClr val="tx1">
                  <a:lumMod val="85000"/>
                  <a:lumOff val="15000"/>
                </a:schemeClr>
              </a:solidFill>
              <a:latin typeface="微软雅黑" panose="020B0503020204020204" pitchFamily="34" charset="-122"/>
              <a:ea typeface="微软雅黑" panose="020B0503020204020204" pitchFamily="34" charset="-122"/>
            </a:endParaRPr>
          </a:p>
        </p:txBody>
      </p:sp>
      <p:sp>
        <p:nvSpPr>
          <p:cNvPr id="81" name="矩形 47"/>
          <p:cNvSpPr>
            <a:spLocks noChangeArrowheads="1"/>
          </p:cNvSpPr>
          <p:nvPr/>
        </p:nvSpPr>
        <p:spPr bwMode="auto">
          <a:xfrm>
            <a:off x="838622" y="5505606"/>
            <a:ext cx="10513168" cy="701338"/>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bevel/>
              </a14:hiddenLine>
            </a:ext>
          </a:extLst>
        </p:spPr>
        <p:txBody>
          <a:bodyPr wrap="square" lIns="91431" tIns="45716" rIns="91431" bIns="45716">
            <a:spAutoFit/>
          </a:bodyPr>
          <a:lstStyle>
            <a:lvl1pPr eaLnBrk="0" hangingPunct="0">
              <a:lnSpc>
                <a:spcPct val="90000"/>
              </a:lnSpc>
              <a:spcBef>
                <a:spcPts val="1000"/>
              </a:spcBef>
              <a:buChar char="•"/>
              <a:defRPr sz="2800">
                <a:solidFill>
                  <a:schemeClr val="tx1"/>
                </a:solidFill>
                <a:latin typeface="方正兰亭黑_GBK" pitchFamily="2" charset="-122"/>
                <a:ea typeface="方正兰亭黑_GBK" pitchFamily="2" charset="-122"/>
                <a:sym typeface="Calibri" panose="020F0502020204030204" pitchFamily="34" charset="0"/>
              </a:defRPr>
            </a:lvl1pPr>
            <a:lvl2pPr marL="742950" indent="-285750" eaLnBrk="0" hangingPunct="0">
              <a:lnSpc>
                <a:spcPct val="90000"/>
              </a:lnSpc>
              <a:spcBef>
                <a:spcPts val="500"/>
              </a:spcBef>
              <a:buChar char="•"/>
              <a:defRPr sz="2400">
                <a:solidFill>
                  <a:schemeClr val="tx1"/>
                </a:solidFill>
                <a:latin typeface="方正兰亭黑_GBK" pitchFamily="2" charset="-122"/>
                <a:ea typeface="方正兰亭黑_GBK" pitchFamily="2" charset="-122"/>
                <a:sym typeface="Calibri" panose="020F0502020204030204" pitchFamily="34" charset="0"/>
              </a:defRPr>
            </a:lvl2pPr>
            <a:lvl3pPr marL="1143000" indent="-228600" eaLnBrk="0" hangingPunct="0">
              <a:lnSpc>
                <a:spcPct val="90000"/>
              </a:lnSpc>
              <a:spcBef>
                <a:spcPts val="500"/>
              </a:spcBef>
              <a:buChar char="•"/>
              <a:defRPr sz="2000">
                <a:solidFill>
                  <a:schemeClr val="tx1"/>
                </a:solidFill>
                <a:latin typeface="方正兰亭黑_GBK" pitchFamily="2" charset="-122"/>
                <a:ea typeface="方正兰亭黑_GBK" pitchFamily="2" charset="-122"/>
                <a:sym typeface="Calibri" panose="020F0502020204030204" pitchFamily="34" charset="0"/>
              </a:defRPr>
            </a:lvl3pPr>
            <a:lvl4pPr marL="1600200" indent="-228600" eaLnBrk="0" hangingPunct="0">
              <a:lnSpc>
                <a:spcPct val="90000"/>
              </a:lnSpc>
              <a:spcBef>
                <a:spcPts val="500"/>
              </a:spcBef>
              <a:buChar char="•"/>
              <a:defRPr>
                <a:solidFill>
                  <a:schemeClr val="tx1"/>
                </a:solidFill>
                <a:latin typeface="方正兰亭黑_GBK" pitchFamily="2" charset="-122"/>
                <a:ea typeface="方正兰亭黑_GBK" pitchFamily="2" charset="-122"/>
                <a:sym typeface="Calibri" panose="020F0502020204030204" pitchFamily="34" charset="0"/>
              </a:defRPr>
            </a:lvl4pPr>
            <a:lvl5pPr marL="2057400" indent="-228600" eaLnBrk="0" hangingPunct="0">
              <a:lnSpc>
                <a:spcPct val="90000"/>
              </a:lnSpc>
              <a:spcBef>
                <a:spcPts val="500"/>
              </a:spcBef>
              <a:buChar char="•"/>
              <a:defRPr>
                <a:solidFill>
                  <a:schemeClr val="tx1"/>
                </a:solidFill>
                <a:latin typeface="方正兰亭黑_GBK" pitchFamily="2" charset="-122"/>
                <a:ea typeface="方正兰亭黑_GBK" pitchFamily="2" charset="-122"/>
                <a:sym typeface="Calibri" panose="020F0502020204030204" pitchFamily="34" charset="0"/>
              </a:defRPr>
            </a:lvl5pPr>
            <a:lvl6pPr marL="25146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6pPr>
            <a:lvl7pPr marL="29718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7pPr>
            <a:lvl8pPr marL="34290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8pPr>
            <a:lvl9pPr marL="3886200" indent="-228600" eaLnBrk="0" fontAlgn="base" hangingPunct="0">
              <a:lnSpc>
                <a:spcPct val="90000"/>
              </a:lnSpc>
              <a:spcBef>
                <a:spcPts val="500"/>
              </a:spcBef>
              <a:spcAft>
                <a:spcPct val="0"/>
              </a:spcAft>
              <a:buFont typeface="Arial" panose="020B0604020202020204" pitchFamily="34" charset="0"/>
              <a:buChar char="•"/>
              <a:defRPr>
                <a:solidFill>
                  <a:schemeClr val="tx1"/>
                </a:solidFill>
                <a:latin typeface="方正兰亭黑_GBK" pitchFamily="2" charset="-122"/>
                <a:ea typeface="方正兰亭黑_GBK" pitchFamily="2" charset="-122"/>
                <a:sym typeface="Calibri" panose="020F0502020204030204" pitchFamily="34" charset="0"/>
              </a:defRPr>
            </a:lvl9pPr>
          </a:lstStyle>
          <a:p>
            <a:pPr eaLnBrk="1" hangingPunct="1">
              <a:lnSpc>
                <a:spcPct val="130000"/>
              </a:lnSpc>
              <a:spcBef>
                <a:spcPct val="0"/>
              </a:spcBef>
              <a:buFont typeface="Arial" panose="020B0604020202020204" pitchFamily="34" charset="0"/>
              <a:buNone/>
            </a:pPr>
            <a:r>
              <a:rPr lang="zh-CN" altLang="en-US" sz="1600" dirty="0" smtClean="0">
                <a:solidFill>
                  <a:schemeClr val="tx1">
                    <a:lumMod val="75000"/>
                    <a:lumOff val="25000"/>
                  </a:schemeClr>
                </a:solidFill>
                <a:latin typeface="微软雅黑" panose="020B0503020204020204" pitchFamily="34" charset="-122"/>
                <a:ea typeface="微软雅黑" panose="020B0503020204020204" pitchFamily="34" charset="-122"/>
                <a:sym typeface="方正兰亭黑_GBK" pitchFamily="2" charset="-122"/>
              </a:rPr>
              <a:t>        在此</a:t>
            </a:r>
            <a:r>
              <a:rPr lang="zh-CN" altLang="en-US" sz="1600" dirty="0">
                <a:solidFill>
                  <a:schemeClr val="tx1">
                    <a:lumMod val="75000"/>
                    <a:lumOff val="25000"/>
                  </a:schemeClr>
                </a:solidFill>
                <a:latin typeface="微软雅黑" panose="020B0503020204020204" pitchFamily="34" charset="-122"/>
                <a:ea typeface="微软雅黑" panose="020B0503020204020204" pitchFamily="34" charset="-122"/>
                <a:sym typeface="方正兰亭黑_GBK" pitchFamily="2" charset="-122"/>
              </a:rPr>
              <a:t>录入图表的综合描述说明。在此录入上述图表的综合描述说明，在此录入上述图表的综合描述说明，在此录入上述图表的综合描述说明，在此录入上述图表的综合描述说明，在此录入上述图表的综合描述说明。</a:t>
            </a:r>
            <a:endParaRPr lang="zh-CN" altLang="en-US" sz="20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Tree>
  </p:cSld>
  <p:clrMapOvr>
    <a:masterClrMapping/>
  </p:clrMapOvr>
  <p:transition spd="slow" advClick="0" advTm="0">
    <p:wipe/>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42" presetClass="entr" presetSubtype="0" fill="hold" nodeType="afterEffect">
                                  <p:stCondLst>
                                    <p:cond delay="0"/>
                                  </p:stCondLst>
                                  <p:childTnLst>
                                    <p:set>
                                      <p:cBhvr>
                                        <p:cTn id="6" dur="1" fill="hold">
                                          <p:stCondLst>
                                            <p:cond delay="0"/>
                                          </p:stCondLst>
                                        </p:cTn>
                                        <p:tgtEl>
                                          <p:spTgt spid="2"/>
                                        </p:tgtEl>
                                        <p:attrNameLst>
                                          <p:attrName>style.visibility</p:attrName>
                                        </p:attrNameLst>
                                      </p:cBhvr>
                                      <p:to>
                                        <p:strVal val="visible"/>
                                      </p:to>
                                    </p:set>
                                    <p:animEffect transition="in" filter="fade">
                                      <p:cBhvr>
                                        <p:cTn id="7" dur="1000"/>
                                        <p:tgtEl>
                                          <p:spTgt spid="2"/>
                                        </p:tgtEl>
                                      </p:cBhvr>
                                    </p:animEffect>
                                    <p:anim calcmode="lin" valueType="num">
                                      <p:cBhvr>
                                        <p:cTn id="8" dur="1000" fill="hold"/>
                                        <p:tgtEl>
                                          <p:spTgt spid="2"/>
                                        </p:tgtEl>
                                        <p:attrNameLst>
                                          <p:attrName>ppt_x</p:attrName>
                                        </p:attrNameLst>
                                      </p:cBhvr>
                                      <p:tavLst>
                                        <p:tav tm="0">
                                          <p:val>
                                            <p:strVal val="#ppt_x"/>
                                          </p:val>
                                        </p:tav>
                                        <p:tav tm="100000">
                                          <p:val>
                                            <p:strVal val="#ppt_x"/>
                                          </p:val>
                                        </p:tav>
                                      </p:tavLst>
                                    </p:anim>
                                    <p:anim calcmode="lin" valueType="num">
                                      <p:cBhvr>
                                        <p:cTn id="9" dur="1000" fill="hold"/>
                                        <p:tgtEl>
                                          <p:spTgt spid="2"/>
                                        </p:tgtEl>
                                        <p:attrNameLst>
                                          <p:attrName>ppt_y</p:attrName>
                                        </p:attrNameLst>
                                      </p:cBhvr>
                                      <p:tavLst>
                                        <p:tav tm="0">
                                          <p:val>
                                            <p:strVal val="#ppt_y+.1"/>
                                          </p:val>
                                        </p:tav>
                                        <p:tav tm="100000">
                                          <p:val>
                                            <p:strVal val="#ppt_y"/>
                                          </p:val>
                                        </p:tav>
                                      </p:tavLst>
                                    </p:anim>
                                  </p:childTnLst>
                                </p:cTn>
                              </p:par>
                              <p:par>
                                <p:cTn id="10" presetID="42" presetClass="entr" presetSubtype="0" fill="hold" nodeType="withEffect">
                                  <p:stCondLst>
                                    <p:cond delay="0"/>
                                  </p:stCondLst>
                                  <p:childTnLst>
                                    <p:set>
                                      <p:cBhvr>
                                        <p:cTn id="11" dur="1" fill="hold">
                                          <p:stCondLst>
                                            <p:cond delay="0"/>
                                          </p:stCondLst>
                                        </p:cTn>
                                        <p:tgtEl>
                                          <p:spTgt spid="14"/>
                                        </p:tgtEl>
                                        <p:attrNameLst>
                                          <p:attrName>style.visibility</p:attrName>
                                        </p:attrNameLst>
                                      </p:cBhvr>
                                      <p:to>
                                        <p:strVal val="visible"/>
                                      </p:to>
                                    </p:set>
                                    <p:animEffect transition="in" filter="fade">
                                      <p:cBhvr>
                                        <p:cTn id="12" dur="1000"/>
                                        <p:tgtEl>
                                          <p:spTgt spid="14"/>
                                        </p:tgtEl>
                                      </p:cBhvr>
                                    </p:animEffect>
                                    <p:anim calcmode="lin" valueType="num">
                                      <p:cBhvr>
                                        <p:cTn id="13" dur="1000" fill="hold"/>
                                        <p:tgtEl>
                                          <p:spTgt spid="14"/>
                                        </p:tgtEl>
                                        <p:attrNameLst>
                                          <p:attrName>ppt_x</p:attrName>
                                        </p:attrNameLst>
                                      </p:cBhvr>
                                      <p:tavLst>
                                        <p:tav tm="0">
                                          <p:val>
                                            <p:strVal val="#ppt_x"/>
                                          </p:val>
                                        </p:tav>
                                        <p:tav tm="100000">
                                          <p:val>
                                            <p:strVal val="#ppt_x"/>
                                          </p:val>
                                        </p:tav>
                                      </p:tavLst>
                                    </p:anim>
                                    <p:anim calcmode="lin" valueType="num">
                                      <p:cBhvr>
                                        <p:cTn id="14" dur="1000" fill="hold"/>
                                        <p:tgtEl>
                                          <p:spTgt spid="14"/>
                                        </p:tgtEl>
                                        <p:attrNameLst>
                                          <p:attrName>ppt_y</p:attrName>
                                        </p:attrNameLst>
                                      </p:cBhvr>
                                      <p:tavLst>
                                        <p:tav tm="0">
                                          <p:val>
                                            <p:strVal val="#ppt_y+.1"/>
                                          </p:val>
                                        </p:tav>
                                        <p:tav tm="100000">
                                          <p:val>
                                            <p:strVal val="#ppt_y"/>
                                          </p:val>
                                        </p:tav>
                                      </p:tavLst>
                                    </p:anim>
                                  </p:childTnLst>
                                </p:cTn>
                              </p:par>
                            </p:childTnLst>
                          </p:cTn>
                        </p:par>
                        <p:par>
                          <p:cTn id="15" fill="hold">
                            <p:stCondLst>
                              <p:cond delay="1000"/>
                            </p:stCondLst>
                            <p:childTnLst>
                              <p:par>
                                <p:cTn id="16" presetID="47" presetClass="entr" presetSubtype="0" fill="hold" grpId="0" nodeType="afterEffect">
                                  <p:stCondLst>
                                    <p:cond delay="0"/>
                                  </p:stCondLst>
                                  <p:childTnLst>
                                    <p:set>
                                      <p:cBhvr>
                                        <p:cTn id="17" dur="1" fill="hold">
                                          <p:stCondLst>
                                            <p:cond delay="0"/>
                                          </p:stCondLst>
                                        </p:cTn>
                                        <p:tgtEl>
                                          <p:spTgt spid="26"/>
                                        </p:tgtEl>
                                        <p:attrNameLst>
                                          <p:attrName>style.visibility</p:attrName>
                                        </p:attrNameLst>
                                      </p:cBhvr>
                                      <p:to>
                                        <p:strVal val="visible"/>
                                      </p:to>
                                    </p:set>
                                    <p:animEffect transition="in" filter="fade">
                                      <p:cBhvr>
                                        <p:cTn id="18" dur="1000"/>
                                        <p:tgtEl>
                                          <p:spTgt spid="26"/>
                                        </p:tgtEl>
                                      </p:cBhvr>
                                    </p:animEffect>
                                    <p:anim calcmode="lin" valueType="num">
                                      <p:cBhvr>
                                        <p:cTn id="19" dur="1000" fill="hold"/>
                                        <p:tgtEl>
                                          <p:spTgt spid="26"/>
                                        </p:tgtEl>
                                        <p:attrNameLst>
                                          <p:attrName>ppt_x</p:attrName>
                                        </p:attrNameLst>
                                      </p:cBhvr>
                                      <p:tavLst>
                                        <p:tav tm="0">
                                          <p:val>
                                            <p:strVal val="#ppt_x"/>
                                          </p:val>
                                        </p:tav>
                                        <p:tav tm="100000">
                                          <p:val>
                                            <p:strVal val="#ppt_x"/>
                                          </p:val>
                                        </p:tav>
                                      </p:tavLst>
                                    </p:anim>
                                    <p:anim calcmode="lin" valueType="num">
                                      <p:cBhvr>
                                        <p:cTn id="20" dur="1000" fill="hold"/>
                                        <p:tgtEl>
                                          <p:spTgt spid="26"/>
                                        </p:tgtEl>
                                        <p:attrNameLst>
                                          <p:attrName>ppt_y</p:attrName>
                                        </p:attrNameLst>
                                      </p:cBhvr>
                                      <p:tavLst>
                                        <p:tav tm="0">
                                          <p:val>
                                            <p:strVal val="#ppt_y-.1"/>
                                          </p:val>
                                        </p:tav>
                                        <p:tav tm="100000">
                                          <p:val>
                                            <p:strVal val="#ppt_y"/>
                                          </p:val>
                                        </p:tav>
                                      </p:tavLst>
                                    </p:anim>
                                  </p:childTnLst>
                                </p:cTn>
                              </p:par>
                              <p:par>
                                <p:cTn id="21" presetID="47" presetClass="entr" presetSubtype="0" fill="hold" grpId="0" nodeType="withEffect">
                                  <p:stCondLst>
                                    <p:cond delay="100"/>
                                  </p:stCondLst>
                                  <p:childTnLst>
                                    <p:set>
                                      <p:cBhvr>
                                        <p:cTn id="22" dur="1" fill="hold">
                                          <p:stCondLst>
                                            <p:cond delay="0"/>
                                          </p:stCondLst>
                                        </p:cTn>
                                        <p:tgtEl>
                                          <p:spTgt spid="27"/>
                                        </p:tgtEl>
                                        <p:attrNameLst>
                                          <p:attrName>style.visibility</p:attrName>
                                        </p:attrNameLst>
                                      </p:cBhvr>
                                      <p:to>
                                        <p:strVal val="visible"/>
                                      </p:to>
                                    </p:set>
                                    <p:animEffect transition="in" filter="fade">
                                      <p:cBhvr>
                                        <p:cTn id="23" dur="1000"/>
                                        <p:tgtEl>
                                          <p:spTgt spid="27"/>
                                        </p:tgtEl>
                                      </p:cBhvr>
                                    </p:animEffect>
                                    <p:anim calcmode="lin" valueType="num">
                                      <p:cBhvr>
                                        <p:cTn id="24" dur="1000" fill="hold"/>
                                        <p:tgtEl>
                                          <p:spTgt spid="27"/>
                                        </p:tgtEl>
                                        <p:attrNameLst>
                                          <p:attrName>ppt_x</p:attrName>
                                        </p:attrNameLst>
                                      </p:cBhvr>
                                      <p:tavLst>
                                        <p:tav tm="0">
                                          <p:val>
                                            <p:strVal val="#ppt_x"/>
                                          </p:val>
                                        </p:tav>
                                        <p:tav tm="100000">
                                          <p:val>
                                            <p:strVal val="#ppt_x"/>
                                          </p:val>
                                        </p:tav>
                                      </p:tavLst>
                                    </p:anim>
                                    <p:anim calcmode="lin" valueType="num">
                                      <p:cBhvr>
                                        <p:cTn id="25" dur="1000" fill="hold"/>
                                        <p:tgtEl>
                                          <p:spTgt spid="27"/>
                                        </p:tgtEl>
                                        <p:attrNameLst>
                                          <p:attrName>ppt_y</p:attrName>
                                        </p:attrNameLst>
                                      </p:cBhvr>
                                      <p:tavLst>
                                        <p:tav tm="0">
                                          <p:val>
                                            <p:strVal val="#ppt_y-.1"/>
                                          </p:val>
                                        </p:tav>
                                        <p:tav tm="100000">
                                          <p:val>
                                            <p:strVal val="#ppt_y"/>
                                          </p:val>
                                        </p:tav>
                                      </p:tavLst>
                                    </p:anim>
                                  </p:childTnLst>
                                </p:cTn>
                              </p:par>
                              <p:par>
                                <p:cTn id="26" presetID="47" presetClass="entr" presetSubtype="0" fill="hold" grpId="0" nodeType="withEffect">
                                  <p:stCondLst>
                                    <p:cond delay="200"/>
                                  </p:stCondLst>
                                  <p:childTnLst>
                                    <p:set>
                                      <p:cBhvr>
                                        <p:cTn id="27" dur="1" fill="hold">
                                          <p:stCondLst>
                                            <p:cond delay="0"/>
                                          </p:stCondLst>
                                        </p:cTn>
                                        <p:tgtEl>
                                          <p:spTgt spid="28"/>
                                        </p:tgtEl>
                                        <p:attrNameLst>
                                          <p:attrName>style.visibility</p:attrName>
                                        </p:attrNameLst>
                                      </p:cBhvr>
                                      <p:to>
                                        <p:strVal val="visible"/>
                                      </p:to>
                                    </p:set>
                                    <p:animEffect transition="in" filter="fade">
                                      <p:cBhvr>
                                        <p:cTn id="28" dur="1000"/>
                                        <p:tgtEl>
                                          <p:spTgt spid="28"/>
                                        </p:tgtEl>
                                      </p:cBhvr>
                                    </p:animEffect>
                                    <p:anim calcmode="lin" valueType="num">
                                      <p:cBhvr>
                                        <p:cTn id="29" dur="1000" fill="hold"/>
                                        <p:tgtEl>
                                          <p:spTgt spid="28"/>
                                        </p:tgtEl>
                                        <p:attrNameLst>
                                          <p:attrName>ppt_x</p:attrName>
                                        </p:attrNameLst>
                                      </p:cBhvr>
                                      <p:tavLst>
                                        <p:tav tm="0">
                                          <p:val>
                                            <p:strVal val="#ppt_x"/>
                                          </p:val>
                                        </p:tav>
                                        <p:tav tm="100000">
                                          <p:val>
                                            <p:strVal val="#ppt_x"/>
                                          </p:val>
                                        </p:tav>
                                      </p:tavLst>
                                    </p:anim>
                                    <p:anim calcmode="lin" valueType="num">
                                      <p:cBhvr>
                                        <p:cTn id="30" dur="1000" fill="hold"/>
                                        <p:tgtEl>
                                          <p:spTgt spid="28"/>
                                        </p:tgtEl>
                                        <p:attrNameLst>
                                          <p:attrName>ppt_y</p:attrName>
                                        </p:attrNameLst>
                                      </p:cBhvr>
                                      <p:tavLst>
                                        <p:tav tm="0">
                                          <p:val>
                                            <p:strVal val="#ppt_y-.1"/>
                                          </p:val>
                                        </p:tav>
                                        <p:tav tm="100000">
                                          <p:val>
                                            <p:strVal val="#ppt_y"/>
                                          </p:val>
                                        </p:tav>
                                      </p:tavLst>
                                    </p:anim>
                                  </p:childTnLst>
                                </p:cTn>
                              </p:par>
                              <p:par>
                                <p:cTn id="31" presetID="47" presetClass="entr" presetSubtype="0" fill="hold" grpId="0" nodeType="withEffect">
                                  <p:stCondLst>
                                    <p:cond delay="300"/>
                                  </p:stCondLst>
                                  <p:childTnLst>
                                    <p:set>
                                      <p:cBhvr>
                                        <p:cTn id="32" dur="1" fill="hold">
                                          <p:stCondLst>
                                            <p:cond delay="0"/>
                                          </p:stCondLst>
                                        </p:cTn>
                                        <p:tgtEl>
                                          <p:spTgt spid="29"/>
                                        </p:tgtEl>
                                        <p:attrNameLst>
                                          <p:attrName>style.visibility</p:attrName>
                                        </p:attrNameLst>
                                      </p:cBhvr>
                                      <p:to>
                                        <p:strVal val="visible"/>
                                      </p:to>
                                    </p:set>
                                    <p:animEffect transition="in" filter="fade">
                                      <p:cBhvr>
                                        <p:cTn id="33" dur="1000"/>
                                        <p:tgtEl>
                                          <p:spTgt spid="29"/>
                                        </p:tgtEl>
                                      </p:cBhvr>
                                    </p:animEffect>
                                    <p:anim calcmode="lin" valueType="num">
                                      <p:cBhvr>
                                        <p:cTn id="34" dur="1000" fill="hold"/>
                                        <p:tgtEl>
                                          <p:spTgt spid="29"/>
                                        </p:tgtEl>
                                        <p:attrNameLst>
                                          <p:attrName>ppt_x</p:attrName>
                                        </p:attrNameLst>
                                      </p:cBhvr>
                                      <p:tavLst>
                                        <p:tav tm="0">
                                          <p:val>
                                            <p:strVal val="#ppt_x"/>
                                          </p:val>
                                        </p:tav>
                                        <p:tav tm="100000">
                                          <p:val>
                                            <p:strVal val="#ppt_x"/>
                                          </p:val>
                                        </p:tav>
                                      </p:tavLst>
                                    </p:anim>
                                    <p:anim calcmode="lin" valueType="num">
                                      <p:cBhvr>
                                        <p:cTn id="35" dur="1000" fill="hold"/>
                                        <p:tgtEl>
                                          <p:spTgt spid="29"/>
                                        </p:tgtEl>
                                        <p:attrNameLst>
                                          <p:attrName>ppt_y</p:attrName>
                                        </p:attrNameLst>
                                      </p:cBhvr>
                                      <p:tavLst>
                                        <p:tav tm="0">
                                          <p:val>
                                            <p:strVal val="#ppt_y-.1"/>
                                          </p:val>
                                        </p:tav>
                                        <p:tav tm="100000">
                                          <p:val>
                                            <p:strVal val="#ppt_y"/>
                                          </p:val>
                                        </p:tav>
                                      </p:tavLst>
                                    </p:anim>
                                  </p:childTnLst>
                                </p:cTn>
                              </p:par>
                              <p:par>
                                <p:cTn id="36" presetID="47" presetClass="entr" presetSubtype="0" fill="hold" grpId="0" nodeType="withEffect">
                                  <p:stCondLst>
                                    <p:cond delay="400"/>
                                  </p:stCondLst>
                                  <p:childTnLst>
                                    <p:set>
                                      <p:cBhvr>
                                        <p:cTn id="37" dur="1" fill="hold">
                                          <p:stCondLst>
                                            <p:cond delay="0"/>
                                          </p:stCondLst>
                                        </p:cTn>
                                        <p:tgtEl>
                                          <p:spTgt spid="30"/>
                                        </p:tgtEl>
                                        <p:attrNameLst>
                                          <p:attrName>style.visibility</p:attrName>
                                        </p:attrNameLst>
                                      </p:cBhvr>
                                      <p:to>
                                        <p:strVal val="visible"/>
                                      </p:to>
                                    </p:set>
                                    <p:animEffect transition="in" filter="fade">
                                      <p:cBhvr>
                                        <p:cTn id="38" dur="1000"/>
                                        <p:tgtEl>
                                          <p:spTgt spid="30"/>
                                        </p:tgtEl>
                                      </p:cBhvr>
                                    </p:animEffect>
                                    <p:anim calcmode="lin" valueType="num">
                                      <p:cBhvr>
                                        <p:cTn id="39" dur="1000" fill="hold"/>
                                        <p:tgtEl>
                                          <p:spTgt spid="30"/>
                                        </p:tgtEl>
                                        <p:attrNameLst>
                                          <p:attrName>ppt_x</p:attrName>
                                        </p:attrNameLst>
                                      </p:cBhvr>
                                      <p:tavLst>
                                        <p:tav tm="0">
                                          <p:val>
                                            <p:strVal val="#ppt_x"/>
                                          </p:val>
                                        </p:tav>
                                        <p:tav tm="100000">
                                          <p:val>
                                            <p:strVal val="#ppt_x"/>
                                          </p:val>
                                        </p:tav>
                                      </p:tavLst>
                                    </p:anim>
                                    <p:anim calcmode="lin" valueType="num">
                                      <p:cBhvr>
                                        <p:cTn id="40" dur="1000" fill="hold"/>
                                        <p:tgtEl>
                                          <p:spTgt spid="30"/>
                                        </p:tgtEl>
                                        <p:attrNameLst>
                                          <p:attrName>ppt_y</p:attrName>
                                        </p:attrNameLst>
                                      </p:cBhvr>
                                      <p:tavLst>
                                        <p:tav tm="0">
                                          <p:val>
                                            <p:strVal val="#ppt_y-.1"/>
                                          </p:val>
                                        </p:tav>
                                        <p:tav tm="100000">
                                          <p:val>
                                            <p:strVal val="#ppt_y"/>
                                          </p:val>
                                        </p:tav>
                                      </p:tavLst>
                                    </p:anim>
                                  </p:childTnLst>
                                </p:cTn>
                              </p:par>
                              <p:par>
                                <p:cTn id="41" presetID="47" presetClass="entr" presetSubtype="0" fill="hold" grpId="0" nodeType="withEffect">
                                  <p:stCondLst>
                                    <p:cond delay="500"/>
                                  </p:stCondLst>
                                  <p:childTnLst>
                                    <p:set>
                                      <p:cBhvr>
                                        <p:cTn id="42" dur="1" fill="hold">
                                          <p:stCondLst>
                                            <p:cond delay="0"/>
                                          </p:stCondLst>
                                        </p:cTn>
                                        <p:tgtEl>
                                          <p:spTgt spid="31"/>
                                        </p:tgtEl>
                                        <p:attrNameLst>
                                          <p:attrName>style.visibility</p:attrName>
                                        </p:attrNameLst>
                                      </p:cBhvr>
                                      <p:to>
                                        <p:strVal val="visible"/>
                                      </p:to>
                                    </p:set>
                                    <p:animEffect transition="in" filter="fade">
                                      <p:cBhvr>
                                        <p:cTn id="43" dur="1000"/>
                                        <p:tgtEl>
                                          <p:spTgt spid="31"/>
                                        </p:tgtEl>
                                      </p:cBhvr>
                                    </p:animEffect>
                                    <p:anim calcmode="lin" valueType="num">
                                      <p:cBhvr>
                                        <p:cTn id="44" dur="1000" fill="hold"/>
                                        <p:tgtEl>
                                          <p:spTgt spid="31"/>
                                        </p:tgtEl>
                                        <p:attrNameLst>
                                          <p:attrName>ppt_x</p:attrName>
                                        </p:attrNameLst>
                                      </p:cBhvr>
                                      <p:tavLst>
                                        <p:tav tm="0">
                                          <p:val>
                                            <p:strVal val="#ppt_x"/>
                                          </p:val>
                                        </p:tav>
                                        <p:tav tm="100000">
                                          <p:val>
                                            <p:strVal val="#ppt_x"/>
                                          </p:val>
                                        </p:tav>
                                      </p:tavLst>
                                    </p:anim>
                                    <p:anim calcmode="lin" valueType="num">
                                      <p:cBhvr>
                                        <p:cTn id="45" dur="1000" fill="hold"/>
                                        <p:tgtEl>
                                          <p:spTgt spid="31"/>
                                        </p:tgtEl>
                                        <p:attrNameLst>
                                          <p:attrName>ppt_y</p:attrName>
                                        </p:attrNameLst>
                                      </p:cBhvr>
                                      <p:tavLst>
                                        <p:tav tm="0">
                                          <p:val>
                                            <p:strVal val="#ppt_y-.1"/>
                                          </p:val>
                                        </p:tav>
                                        <p:tav tm="100000">
                                          <p:val>
                                            <p:strVal val="#ppt_y"/>
                                          </p:val>
                                        </p:tav>
                                      </p:tavLst>
                                    </p:anim>
                                  </p:childTnLst>
                                </p:cTn>
                              </p:par>
                              <p:par>
                                <p:cTn id="46" presetID="47" presetClass="entr" presetSubtype="0" fill="hold" grpId="0" nodeType="withEffect">
                                  <p:stCondLst>
                                    <p:cond delay="600"/>
                                  </p:stCondLst>
                                  <p:childTnLst>
                                    <p:set>
                                      <p:cBhvr>
                                        <p:cTn id="47" dur="1" fill="hold">
                                          <p:stCondLst>
                                            <p:cond delay="0"/>
                                          </p:stCondLst>
                                        </p:cTn>
                                        <p:tgtEl>
                                          <p:spTgt spid="32"/>
                                        </p:tgtEl>
                                        <p:attrNameLst>
                                          <p:attrName>style.visibility</p:attrName>
                                        </p:attrNameLst>
                                      </p:cBhvr>
                                      <p:to>
                                        <p:strVal val="visible"/>
                                      </p:to>
                                    </p:set>
                                    <p:animEffect transition="in" filter="fade">
                                      <p:cBhvr>
                                        <p:cTn id="48" dur="1000"/>
                                        <p:tgtEl>
                                          <p:spTgt spid="32"/>
                                        </p:tgtEl>
                                      </p:cBhvr>
                                    </p:animEffect>
                                    <p:anim calcmode="lin" valueType="num">
                                      <p:cBhvr>
                                        <p:cTn id="49" dur="1000" fill="hold"/>
                                        <p:tgtEl>
                                          <p:spTgt spid="32"/>
                                        </p:tgtEl>
                                        <p:attrNameLst>
                                          <p:attrName>ppt_x</p:attrName>
                                        </p:attrNameLst>
                                      </p:cBhvr>
                                      <p:tavLst>
                                        <p:tav tm="0">
                                          <p:val>
                                            <p:strVal val="#ppt_x"/>
                                          </p:val>
                                        </p:tav>
                                        <p:tav tm="100000">
                                          <p:val>
                                            <p:strVal val="#ppt_x"/>
                                          </p:val>
                                        </p:tav>
                                      </p:tavLst>
                                    </p:anim>
                                    <p:anim calcmode="lin" valueType="num">
                                      <p:cBhvr>
                                        <p:cTn id="50" dur="1000" fill="hold"/>
                                        <p:tgtEl>
                                          <p:spTgt spid="32"/>
                                        </p:tgtEl>
                                        <p:attrNameLst>
                                          <p:attrName>ppt_y</p:attrName>
                                        </p:attrNameLst>
                                      </p:cBhvr>
                                      <p:tavLst>
                                        <p:tav tm="0">
                                          <p:val>
                                            <p:strVal val="#ppt_y-.1"/>
                                          </p:val>
                                        </p:tav>
                                        <p:tav tm="100000">
                                          <p:val>
                                            <p:strVal val="#ppt_y"/>
                                          </p:val>
                                        </p:tav>
                                      </p:tavLst>
                                    </p:anim>
                                  </p:childTnLst>
                                </p:cTn>
                              </p:par>
                              <p:par>
                                <p:cTn id="51" presetID="47" presetClass="entr" presetSubtype="0" fill="hold" grpId="0" nodeType="withEffect">
                                  <p:stCondLst>
                                    <p:cond delay="700"/>
                                  </p:stCondLst>
                                  <p:childTnLst>
                                    <p:set>
                                      <p:cBhvr>
                                        <p:cTn id="52" dur="1" fill="hold">
                                          <p:stCondLst>
                                            <p:cond delay="0"/>
                                          </p:stCondLst>
                                        </p:cTn>
                                        <p:tgtEl>
                                          <p:spTgt spid="33"/>
                                        </p:tgtEl>
                                        <p:attrNameLst>
                                          <p:attrName>style.visibility</p:attrName>
                                        </p:attrNameLst>
                                      </p:cBhvr>
                                      <p:to>
                                        <p:strVal val="visible"/>
                                      </p:to>
                                    </p:set>
                                    <p:animEffect transition="in" filter="fade">
                                      <p:cBhvr>
                                        <p:cTn id="53" dur="1000"/>
                                        <p:tgtEl>
                                          <p:spTgt spid="33"/>
                                        </p:tgtEl>
                                      </p:cBhvr>
                                    </p:animEffect>
                                    <p:anim calcmode="lin" valueType="num">
                                      <p:cBhvr>
                                        <p:cTn id="54" dur="1000" fill="hold"/>
                                        <p:tgtEl>
                                          <p:spTgt spid="33"/>
                                        </p:tgtEl>
                                        <p:attrNameLst>
                                          <p:attrName>ppt_x</p:attrName>
                                        </p:attrNameLst>
                                      </p:cBhvr>
                                      <p:tavLst>
                                        <p:tav tm="0">
                                          <p:val>
                                            <p:strVal val="#ppt_x"/>
                                          </p:val>
                                        </p:tav>
                                        <p:tav tm="100000">
                                          <p:val>
                                            <p:strVal val="#ppt_x"/>
                                          </p:val>
                                        </p:tav>
                                      </p:tavLst>
                                    </p:anim>
                                    <p:anim calcmode="lin" valueType="num">
                                      <p:cBhvr>
                                        <p:cTn id="55" dur="1000" fill="hold"/>
                                        <p:tgtEl>
                                          <p:spTgt spid="33"/>
                                        </p:tgtEl>
                                        <p:attrNameLst>
                                          <p:attrName>ppt_y</p:attrName>
                                        </p:attrNameLst>
                                      </p:cBhvr>
                                      <p:tavLst>
                                        <p:tav tm="0">
                                          <p:val>
                                            <p:strVal val="#ppt_y-.1"/>
                                          </p:val>
                                        </p:tav>
                                        <p:tav tm="100000">
                                          <p:val>
                                            <p:strVal val="#ppt_y"/>
                                          </p:val>
                                        </p:tav>
                                      </p:tavLst>
                                    </p:anim>
                                  </p:childTnLst>
                                </p:cTn>
                              </p:par>
                              <p:par>
                                <p:cTn id="56" presetID="47" presetClass="entr" presetSubtype="0" fill="hold" grpId="0" nodeType="withEffect">
                                  <p:stCondLst>
                                    <p:cond delay="800"/>
                                  </p:stCondLst>
                                  <p:childTnLst>
                                    <p:set>
                                      <p:cBhvr>
                                        <p:cTn id="57" dur="1" fill="hold">
                                          <p:stCondLst>
                                            <p:cond delay="0"/>
                                          </p:stCondLst>
                                        </p:cTn>
                                        <p:tgtEl>
                                          <p:spTgt spid="34"/>
                                        </p:tgtEl>
                                        <p:attrNameLst>
                                          <p:attrName>style.visibility</p:attrName>
                                        </p:attrNameLst>
                                      </p:cBhvr>
                                      <p:to>
                                        <p:strVal val="visible"/>
                                      </p:to>
                                    </p:set>
                                    <p:animEffect transition="in" filter="fade">
                                      <p:cBhvr>
                                        <p:cTn id="58" dur="1000"/>
                                        <p:tgtEl>
                                          <p:spTgt spid="34"/>
                                        </p:tgtEl>
                                      </p:cBhvr>
                                    </p:animEffect>
                                    <p:anim calcmode="lin" valueType="num">
                                      <p:cBhvr>
                                        <p:cTn id="59" dur="1000" fill="hold"/>
                                        <p:tgtEl>
                                          <p:spTgt spid="34"/>
                                        </p:tgtEl>
                                        <p:attrNameLst>
                                          <p:attrName>ppt_x</p:attrName>
                                        </p:attrNameLst>
                                      </p:cBhvr>
                                      <p:tavLst>
                                        <p:tav tm="0">
                                          <p:val>
                                            <p:strVal val="#ppt_x"/>
                                          </p:val>
                                        </p:tav>
                                        <p:tav tm="100000">
                                          <p:val>
                                            <p:strVal val="#ppt_x"/>
                                          </p:val>
                                        </p:tav>
                                      </p:tavLst>
                                    </p:anim>
                                    <p:anim calcmode="lin" valueType="num">
                                      <p:cBhvr>
                                        <p:cTn id="60" dur="1000" fill="hold"/>
                                        <p:tgtEl>
                                          <p:spTgt spid="34"/>
                                        </p:tgtEl>
                                        <p:attrNameLst>
                                          <p:attrName>ppt_y</p:attrName>
                                        </p:attrNameLst>
                                      </p:cBhvr>
                                      <p:tavLst>
                                        <p:tav tm="0">
                                          <p:val>
                                            <p:strVal val="#ppt_y-.1"/>
                                          </p:val>
                                        </p:tav>
                                        <p:tav tm="100000">
                                          <p:val>
                                            <p:strVal val="#ppt_y"/>
                                          </p:val>
                                        </p:tav>
                                      </p:tavLst>
                                    </p:anim>
                                  </p:childTnLst>
                                </p:cTn>
                              </p:par>
                              <p:par>
                                <p:cTn id="61" presetID="47" presetClass="entr" presetSubtype="0" fill="hold" grpId="0" nodeType="withEffect">
                                  <p:stCondLst>
                                    <p:cond delay="900"/>
                                  </p:stCondLst>
                                  <p:childTnLst>
                                    <p:set>
                                      <p:cBhvr>
                                        <p:cTn id="62" dur="1" fill="hold">
                                          <p:stCondLst>
                                            <p:cond delay="0"/>
                                          </p:stCondLst>
                                        </p:cTn>
                                        <p:tgtEl>
                                          <p:spTgt spid="35"/>
                                        </p:tgtEl>
                                        <p:attrNameLst>
                                          <p:attrName>style.visibility</p:attrName>
                                        </p:attrNameLst>
                                      </p:cBhvr>
                                      <p:to>
                                        <p:strVal val="visible"/>
                                      </p:to>
                                    </p:set>
                                    <p:animEffect transition="in" filter="fade">
                                      <p:cBhvr>
                                        <p:cTn id="63" dur="1000"/>
                                        <p:tgtEl>
                                          <p:spTgt spid="35"/>
                                        </p:tgtEl>
                                      </p:cBhvr>
                                    </p:animEffect>
                                    <p:anim calcmode="lin" valueType="num">
                                      <p:cBhvr>
                                        <p:cTn id="64" dur="1000" fill="hold"/>
                                        <p:tgtEl>
                                          <p:spTgt spid="35"/>
                                        </p:tgtEl>
                                        <p:attrNameLst>
                                          <p:attrName>ppt_x</p:attrName>
                                        </p:attrNameLst>
                                      </p:cBhvr>
                                      <p:tavLst>
                                        <p:tav tm="0">
                                          <p:val>
                                            <p:strVal val="#ppt_x"/>
                                          </p:val>
                                        </p:tav>
                                        <p:tav tm="100000">
                                          <p:val>
                                            <p:strVal val="#ppt_x"/>
                                          </p:val>
                                        </p:tav>
                                      </p:tavLst>
                                    </p:anim>
                                    <p:anim calcmode="lin" valueType="num">
                                      <p:cBhvr>
                                        <p:cTn id="65" dur="1000" fill="hold"/>
                                        <p:tgtEl>
                                          <p:spTgt spid="35"/>
                                        </p:tgtEl>
                                        <p:attrNameLst>
                                          <p:attrName>ppt_y</p:attrName>
                                        </p:attrNameLst>
                                      </p:cBhvr>
                                      <p:tavLst>
                                        <p:tav tm="0">
                                          <p:val>
                                            <p:strVal val="#ppt_y-.1"/>
                                          </p:val>
                                        </p:tav>
                                        <p:tav tm="100000">
                                          <p:val>
                                            <p:strVal val="#ppt_y"/>
                                          </p:val>
                                        </p:tav>
                                      </p:tavLst>
                                    </p:anim>
                                  </p:childTnLst>
                                </p:cTn>
                              </p:par>
                              <p:par>
                                <p:cTn id="66" presetID="47" presetClass="entr" presetSubtype="0" fill="hold" grpId="0" nodeType="withEffect">
                                  <p:stCondLst>
                                    <p:cond delay="0"/>
                                  </p:stCondLst>
                                  <p:childTnLst>
                                    <p:set>
                                      <p:cBhvr>
                                        <p:cTn id="67" dur="1" fill="hold">
                                          <p:stCondLst>
                                            <p:cond delay="0"/>
                                          </p:stCondLst>
                                        </p:cTn>
                                        <p:tgtEl>
                                          <p:spTgt spid="36"/>
                                        </p:tgtEl>
                                        <p:attrNameLst>
                                          <p:attrName>style.visibility</p:attrName>
                                        </p:attrNameLst>
                                      </p:cBhvr>
                                      <p:to>
                                        <p:strVal val="visible"/>
                                      </p:to>
                                    </p:set>
                                    <p:animEffect transition="in" filter="fade">
                                      <p:cBhvr>
                                        <p:cTn id="68" dur="1000"/>
                                        <p:tgtEl>
                                          <p:spTgt spid="36"/>
                                        </p:tgtEl>
                                      </p:cBhvr>
                                    </p:animEffect>
                                    <p:anim calcmode="lin" valueType="num">
                                      <p:cBhvr>
                                        <p:cTn id="69" dur="1000" fill="hold"/>
                                        <p:tgtEl>
                                          <p:spTgt spid="36"/>
                                        </p:tgtEl>
                                        <p:attrNameLst>
                                          <p:attrName>ppt_x</p:attrName>
                                        </p:attrNameLst>
                                      </p:cBhvr>
                                      <p:tavLst>
                                        <p:tav tm="0">
                                          <p:val>
                                            <p:strVal val="#ppt_x"/>
                                          </p:val>
                                        </p:tav>
                                        <p:tav tm="100000">
                                          <p:val>
                                            <p:strVal val="#ppt_x"/>
                                          </p:val>
                                        </p:tav>
                                      </p:tavLst>
                                    </p:anim>
                                    <p:anim calcmode="lin" valueType="num">
                                      <p:cBhvr>
                                        <p:cTn id="70" dur="1000" fill="hold"/>
                                        <p:tgtEl>
                                          <p:spTgt spid="36"/>
                                        </p:tgtEl>
                                        <p:attrNameLst>
                                          <p:attrName>ppt_y</p:attrName>
                                        </p:attrNameLst>
                                      </p:cBhvr>
                                      <p:tavLst>
                                        <p:tav tm="0">
                                          <p:val>
                                            <p:strVal val="#ppt_y-.1"/>
                                          </p:val>
                                        </p:tav>
                                        <p:tav tm="100000">
                                          <p:val>
                                            <p:strVal val="#ppt_y"/>
                                          </p:val>
                                        </p:tav>
                                      </p:tavLst>
                                    </p:anim>
                                  </p:childTnLst>
                                </p:cTn>
                              </p:par>
                              <p:par>
                                <p:cTn id="71" presetID="47" presetClass="entr" presetSubtype="0" fill="hold" grpId="0" nodeType="withEffect">
                                  <p:stCondLst>
                                    <p:cond delay="100"/>
                                  </p:stCondLst>
                                  <p:childTnLst>
                                    <p:set>
                                      <p:cBhvr>
                                        <p:cTn id="72" dur="1" fill="hold">
                                          <p:stCondLst>
                                            <p:cond delay="0"/>
                                          </p:stCondLst>
                                        </p:cTn>
                                        <p:tgtEl>
                                          <p:spTgt spid="37"/>
                                        </p:tgtEl>
                                        <p:attrNameLst>
                                          <p:attrName>style.visibility</p:attrName>
                                        </p:attrNameLst>
                                      </p:cBhvr>
                                      <p:to>
                                        <p:strVal val="visible"/>
                                      </p:to>
                                    </p:set>
                                    <p:animEffect transition="in" filter="fade">
                                      <p:cBhvr>
                                        <p:cTn id="73" dur="1000"/>
                                        <p:tgtEl>
                                          <p:spTgt spid="37"/>
                                        </p:tgtEl>
                                      </p:cBhvr>
                                    </p:animEffect>
                                    <p:anim calcmode="lin" valueType="num">
                                      <p:cBhvr>
                                        <p:cTn id="74" dur="1000" fill="hold"/>
                                        <p:tgtEl>
                                          <p:spTgt spid="37"/>
                                        </p:tgtEl>
                                        <p:attrNameLst>
                                          <p:attrName>ppt_x</p:attrName>
                                        </p:attrNameLst>
                                      </p:cBhvr>
                                      <p:tavLst>
                                        <p:tav tm="0">
                                          <p:val>
                                            <p:strVal val="#ppt_x"/>
                                          </p:val>
                                        </p:tav>
                                        <p:tav tm="100000">
                                          <p:val>
                                            <p:strVal val="#ppt_x"/>
                                          </p:val>
                                        </p:tav>
                                      </p:tavLst>
                                    </p:anim>
                                    <p:anim calcmode="lin" valueType="num">
                                      <p:cBhvr>
                                        <p:cTn id="75" dur="1000" fill="hold"/>
                                        <p:tgtEl>
                                          <p:spTgt spid="37"/>
                                        </p:tgtEl>
                                        <p:attrNameLst>
                                          <p:attrName>ppt_y</p:attrName>
                                        </p:attrNameLst>
                                      </p:cBhvr>
                                      <p:tavLst>
                                        <p:tav tm="0">
                                          <p:val>
                                            <p:strVal val="#ppt_y-.1"/>
                                          </p:val>
                                        </p:tav>
                                        <p:tav tm="100000">
                                          <p:val>
                                            <p:strVal val="#ppt_y"/>
                                          </p:val>
                                        </p:tav>
                                      </p:tavLst>
                                    </p:anim>
                                  </p:childTnLst>
                                </p:cTn>
                              </p:par>
                              <p:par>
                                <p:cTn id="76" presetID="47" presetClass="entr" presetSubtype="0" fill="hold" grpId="0" nodeType="withEffect">
                                  <p:stCondLst>
                                    <p:cond delay="200"/>
                                  </p:stCondLst>
                                  <p:childTnLst>
                                    <p:set>
                                      <p:cBhvr>
                                        <p:cTn id="77" dur="1" fill="hold">
                                          <p:stCondLst>
                                            <p:cond delay="0"/>
                                          </p:stCondLst>
                                        </p:cTn>
                                        <p:tgtEl>
                                          <p:spTgt spid="38"/>
                                        </p:tgtEl>
                                        <p:attrNameLst>
                                          <p:attrName>style.visibility</p:attrName>
                                        </p:attrNameLst>
                                      </p:cBhvr>
                                      <p:to>
                                        <p:strVal val="visible"/>
                                      </p:to>
                                    </p:set>
                                    <p:animEffect transition="in" filter="fade">
                                      <p:cBhvr>
                                        <p:cTn id="78" dur="1000"/>
                                        <p:tgtEl>
                                          <p:spTgt spid="38"/>
                                        </p:tgtEl>
                                      </p:cBhvr>
                                    </p:animEffect>
                                    <p:anim calcmode="lin" valueType="num">
                                      <p:cBhvr>
                                        <p:cTn id="79" dur="1000" fill="hold"/>
                                        <p:tgtEl>
                                          <p:spTgt spid="38"/>
                                        </p:tgtEl>
                                        <p:attrNameLst>
                                          <p:attrName>ppt_x</p:attrName>
                                        </p:attrNameLst>
                                      </p:cBhvr>
                                      <p:tavLst>
                                        <p:tav tm="0">
                                          <p:val>
                                            <p:strVal val="#ppt_x"/>
                                          </p:val>
                                        </p:tav>
                                        <p:tav tm="100000">
                                          <p:val>
                                            <p:strVal val="#ppt_x"/>
                                          </p:val>
                                        </p:tav>
                                      </p:tavLst>
                                    </p:anim>
                                    <p:anim calcmode="lin" valueType="num">
                                      <p:cBhvr>
                                        <p:cTn id="80" dur="1000" fill="hold"/>
                                        <p:tgtEl>
                                          <p:spTgt spid="38"/>
                                        </p:tgtEl>
                                        <p:attrNameLst>
                                          <p:attrName>ppt_y</p:attrName>
                                        </p:attrNameLst>
                                      </p:cBhvr>
                                      <p:tavLst>
                                        <p:tav tm="0">
                                          <p:val>
                                            <p:strVal val="#ppt_y-.1"/>
                                          </p:val>
                                        </p:tav>
                                        <p:tav tm="100000">
                                          <p:val>
                                            <p:strVal val="#ppt_y"/>
                                          </p:val>
                                        </p:tav>
                                      </p:tavLst>
                                    </p:anim>
                                  </p:childTnLst>
                                </p:cTn>
                              </p:par>
                              <p:par>
                                <p:cTn id="81" presetID="47" presetClass="entr" presetSubtype="0" fill="hold" grpId="0" nodeType="withEffect">
                                  <p:stCondLst>
                                    <p:cond delay="300"/>
                                  </p:stCondLst>
                                  <p:childTnLst>
                                    <p:set>
                                      <p:cBhvr>
                                        <p:cTn id="82" dur="1" fill="hold">
                                          <p:stCondLst>
                                            <p:cond delay="0"/>
                                          </p:stCondLst>
                                        </p:cTn>
                                        <p:tgtEl>
                                          <p:spTgt spid="39"/>
                                        </p:tgtEl>
                                        <p:attrNameLst>
                                          <p:attrName>style.visibility</p:attrName>
                                        </p:attrNameLst>
                                      </p:cBhvr>
                                      <p:to>
                                        <p:strVal val="visible"/>
                                      </p:to>
                                    </p:set>
                                    <p:animEffect transition="in" filter="fade">
                                      <p:cBhvr>
                                        <p:cTn id="83" dur="1000"/>
                                        <p:tgtEl>
                                          <p:spTgt spid="39"/>
                                        </p:tgtEl>
                                      </p:cBhvr>
                                    </p:animEffect>
                                    <p:anim calcmode="lin" valueType="num">
                                      <p:cBhvr>
                                        <p:cTn id="84" dur="1000" fill="hold"/>
                                        <p:tgtEl>
                                          <p:spTgt spid="39"/>
                                        </p:tgtEl>
                                        <p:attrNameLst>
                                          <p:attrName>ppt_x</p:attrName>
                                        </p:attrNameLst>
                                      </p:cBhvr>
                                      <p:tavLst>
                                        <p:tav tm="0">
                                          <p:val>
                                            <p:strVal val="#ppt_x"/>
                                          </p:val>
                                        </p:tav>
                                        <p:tav tm="100000">
                                          <p:val>
                                            <p:strVal val="#ppt_x"/>
                                          </p:val>
                                        </p:tav>
                                      </p:tavLst>
                                    </p:anim>
                                    <p:anim calcmode="lin" valueType="num">
                                      <p:cBhvr>
                                        <p:cTn id="85" dur="1000" fill="hold"/>
                                        <p:tgtEl>
                                          <p:spTgt spid="39"/>
                                        </p:tgtEl>
                                        <p:attrNameLst>
                                          <p:attrName>ppt_y</p:attrName>
                                        </p:attrNameLst>
                                      </p:cBhvr>
                                      <p:tavLst>
                                        <p:tav tm="0">
                                          <p:val>
                                            <p:strVal val="#ppt_y-.1"/>
                                          </p:val>
                                        </p:tav>
                                        <p:tav tm="100000">
                                          <p:val>
                                            <p:strVal val="#ppt_y"/>
                                          </p:val>
                                        </p:tav>
                                      </p:tavLst>
                                    </p:anim>
                                  </p:childTnLst>
                                </p:cTn>
                              </p:par>
                              <p:par>
                                <p:cTn id="86" presetID="47" presetClass="entr" presetSubtype="0" fill="hold" grpId="0" nodeType="withEffect">
                                  <p:stCondLst>
                                    <p:cond delay="400"/>
                                  </p:stCondLst>
                                  <p:childTnLst>
                                    <p:set>
                                      <p:cBhvr>
                                        <p:cTn id="87" dur="1" fill="hold">
                                          <p:stCondLst>
                                            <p:cond delay="0"/>
                                          </p:stCondLst>
                                        </p:cTn>
                                        <p:tgtEl>
                                          <p:spTgt spid="40"/>
                                        </p:tgtEl>
                                        <p:attrNameLst>
                                          <p:attrName>style.visibility</p:attrName>
                                        </p:attrNameLst>
                                      </p:cBhvr>
                                      <p:to>
                                        <p:strVal val="visible"/>
                                      </p:to>
                                    </p:set>
                                    <p:animEffect transition="in" filter="fade">
                                      <p:cBhvr>
                                        <p:cTn id="88" dur="1000"/>
                                        <p:tgtEl>
                                          <p:spTgt spid="40"/>
                                        </p:tgtEl>
                                      </p:cBhvr>
                                    </p:animEffect>
                                    <p:anim calcmode="lin" valueType="num">
                                      <p:cBhvr>
                                        <p:cTn id="89" dur="1000" fill="hold"/>
                                        <p:tgtEl>
                                          <p:spTgt spid="40"/>
                                        </p:tgtEl>
                                        <p:attrNameLst>
                                          <p:attrName>ppt_x</p:attrName>
                                        </p:attrNameLst>
                                      </p:cBhvr>
                                      <p:tavLst>
                                        <p:tav tm="0">
                                          <p:val>
                                            <p:strVal val="#ppt_x"/>
                                          </p:val>
                                        </p:tav>
                                        <p:tav tm="100000">
                                          <p:val>
                                            <p:strVal val="#ppt_x"/>
                                          </p:val>
                                        </p:tav>
                                      </p:tavLst>
                                    </p:anim>
                                    <p:anim calcmode="lin" valueType="num">
                                      <p:cBhvr>
                                        <p:cTn id="90" dur="1000" fill="hold"/>
                                        <p:tgtEl>
                                          <p:spTgt spid="40"/>
                                        </p:tgtEl>
                                        <p:attrNameLst>
                                          <p:attrName>ppt_y</p:attrName>
                                        </p:attrNameLst>
                                      </p:cBhvr>
                                      <p:tavLst>
                                        <p:tav tm="0">
                                          <p:val>
                                            <p:strVal val="#ppt_y-.1"/>
                                          </p:val>
                                        </p:tav>
                                        <p:tav tm="100000">
                                          <p:val>
                                            <p:strVal val="#ppt_y"/>
                                          </p:val>
                                        </p:tav>
                                      </p:tavLst>
                                    </p:anim>
                                  </p:childTnLst>
                                </p:cTn>
                              </p:par>
                              <p:par>
                                <p:cTn id="91" presetID="47" presetClass="entr" presetSubtype="0" fill="hold" grpId="0" nodeType="withEffect">
                                  <p:stCondLst>
                                    <p:cond delay="500"/>
                                  </p:stCondLst>
                                  <p:childTnLst>
                                    <p:set>
                                      <p:cBhvr>
                                        <p:cTn id="92" dur="1" fill="hold">
                                          <p:stCondLst>
                                            <p:cond delay="0"/>
                                          </p:stCondLst>
                                        </p:cTn>
                                        <p:tgtEl>
                                          <p:spTgt spid="41"/>
                                        </p:tgtEl>
                                        <p:attrNameLst>
                                          <p:attrName>style.visibility</p:attrName>
                                        </p:attrNameLst>
                                      </p:cBhvr>
                                      <p:to>
                                        <p:strVal val="visible"/>
                                      </p:to>
                                    </p:set>
                                    <p:animEffect transition="in" filter="fade">
                                      <p:cBhvr>
                                        <p:cTn id="93" dur="1000"/>
                                        <p:tgtEl>
                                          <p:spTgt spid="41"/>
                                        </p:tgtEl>
                                      </p:cBhvr>
                                    </p:animEffect>
                                    <p:anim calcmode="lin" valueType="num">
                                      <p:cBhvr>
                                        <p:cTn id="94" dur="1000" fill="hold"/>
                                        <p:tgtEl>
                                          <p:spTgt spid="41"/>
                                        </p:tgtEl>
                                        <p:attrNameLst>
                                          <p:attrName>ppt_x</p:attrName>
                                        </p:attrNameLst>
                                      </p:cBhvr>
                                      <p:tavLst>
                                        <p:tav tm="0">
                                          <p:val>
                                            <p:strVal val="#ppt_x"/>
                                          </p:val>
                                        </p:tav>
                                        <p:tav tm="100000">
                                          <p:val>
                                            <p:strVal val="#ppt_x"/>
                                          </p:val>
                                        </p:tav>
                                      </p:tavLst>
                                    </p:anim>
                                    <p:anim calcmode="lin" valueType="num">
                                      <p:cBhvr>
                                        <p:cTn id="95" dur="1000" fill="hold"/>
                                        <p:tgtEl>
                                          <p:spTgt spid="41"/>
                                        </p:tgtEl>
                                        <p:attrNameLst>
                                          <p:attrName>ppt_y</p:attrName>
                                        </p:attrNameLst>
                                      </p:cBhvr>
                                      <p:tavLst>
                                        <p:tav tm="0">
                                          <p:val>
                                            <p:strVal val="#ppt_y-.1"/>
                                          </p:val>
                                        </p:tav>
                                        <p:tav tm="100000">
                                          <p:val>
                                            <p:strVal val="#ppt_y"/>
                                          </p:val>
                                        </p:tav>
                                      </p:tavLst>
                                    </p:anim>
                                  </p:childTnLst>
                                </p:cTn>
                              </p:par>
                              <p:par>
                                <p:cTn id="96" presetID="47" presetClass="entr" presetSubtype="0" fill="hold" grpId="0" nodeType="withEffect">
                                  <p:stCondLst>
                                    <p:cond delay="600"/>
                                  </p:stCondLst>
                                  <p:childTnLst>
                                    <p:set>
                                      <p:cBhvr>
                                        <p:cTn id="97" dur="1" fill="hold">
                                          <p:stCondLst>
                                            <p:cond delay="0"/>
                                          </p:stCondLst>
                                        </p:cTn>
                                        <p:tgtEl>
                                          <p:spTgt spid="42"/>
                                        </p:tgtEl>
                                        <p:attrNameLst>
                                          <p:attrName>style.visibility</p:attrName>
                                        </p:attrNameLst>
                                      </p:cBhvr>
                                      <p:to>
                                        <p:strVal val="visible"/>
                                      </p:to>
                                    </p:set>
                                    <p:animEffect transition="in" filter="fade">
                                      <p:cBhvr>
                                        <p:cTn id="98" dur="1000"/>
                                        <p:tgtEl>
                                          <p:spTgt spid="42"/>
                                        </p:tgtEl>
                                      </p:cBhvr>
                                    </p:animEffect>
                                    <p:anim calcmode="lin" valueType="num">
                                      <p:cBhvr>
                                        <p:cTn id="99" dur="1000" fill="hold"/>
                                        <p:tgtEl>
                                          <p:spTgt spid="42"/>
                                        </p:tgtEl>
                                        <p:attrNameLst>
                                          <p:attrName>ppt_x</p:attrName>
                                        </p:attrNameLst>
                                      </p:cBhvr>
                                      <p:tavLst>
                                        <p:tav tm="0">
                                          <p:val>
                                            <p:strVal val="#ppt_x"/>
                                          </p:val>
                                        </p:tav>
                                        <p:tav tm="100000">
                                          <p:val>
                                            <p:strVal val="#ppt_x"/>
                                          </p:val>
                                        </p:tav>
                                      </p:tavLst>
                                    </p:anim>
                                    <p:anim calcmode="lin" valueType="num">
                                      <p:cBhvr>
                                        <p:cTn id="100" dur="1000" fill="hold"/>
                                        <p:tgtEl>
                                          <p:spTgt spid="42"/>
                                        </p:tgtEl>
                                        <p:attrNameLst>
                                          <p:attrName>ppt_y</p:attrName>
                                        </p:attrNameLst>
                                      </p:cBhvr>
                                      <p:tavLst>
                                        <p:tav tm="0">
                                          <p:val>
                                            <p:strVal val="#ppt_y-.1"/>
                                          </p:val>
                                        </p:tav>
                                        <p:tav tm="100000">
                                          <p:val>
                                            <p:strVal val="#ppt_y"/>
                                          </p:val>
                                        </p:tav>
                                      </p:tavLst>
                                    </p:anim>
                                  </p:childTnLst>
                                </p:cTn>
                              </p:par>
                              <p:par>
                                <p:cTn id="101" presetID="47" presetClass="entr" presetSubtype="0" fill="hold" grpId="0" nodeType="withEffect">
                                  <p:stCondLst>
                                    <p:cond delay="700"/>
                                  </p:stCondLst>
                                  <p:childTnLst>
                                    <p:set>
                                      <p:cBhvr>
                                        <p:cTn id="102" dur="1" fill="hold">
                                          <p:stCondLst>
                                            <p:cond delay="0"/>
                                          </p:stCondLst>
                                        </p:cTn>
                                        <p:tgtEl>
                                          <p:spTgt spid="43"/>
                                        </p:tgtEl>
                                        <p:attrNameLst>
                                          <p:attrName>style.visibility</p:attrName>
                                        </p:attrNameLst>
                                      </p:cBhvr>
                                      <p:to>
                                        <p:strVal val="visible"/>
                                      </p:to>
                                    </p:set>
                                    <p:animEffect transition="in" filter="fade">
                                      <p:cBhvr>
                                        <p:cTn id="103" dur="1000"/>
                                        <p:tgtEl>
                                          <p:spTgt spid="43"/>
                                        </p:tgtEl>
                                      </p:cBhvr>
                                    </p:animEffect>
                                    <p:anim calcmode="lin" valueType="num">
                                      <p:cBhvr>
                                        <p:cTn id="104" dur="1000" fill="hold"/>
                                        <p:tgtEl>
                                          <p:spTgt spid="43"/>
                                        </p:tgtEl>
                                        <p:attrNameLst>
                                          <p:attrName>ppt_x</p:attrName>
                                        </p:attrNameLst>
                                      </p:cBhvr>
                                      <p:tavLst>
                                        <p:tav tm="0">
                                          <p:val>
                                            <p:strVal val="#ppt_x"/>
                                          </p:val>
                                        </p:tav>
                                        <p:tav tm="100000">
                                          <p:val>
                                            <p:strVal val="#ppt_x"/>
                                          </p:val>
                                        </p:tav>
                                      </p:tavLst>
                                    </p:anim>
                                    <p:anim calcmode="lin" valueType="num">
                                      <p:cBhvr>
                                        <p:cTn id="105" dur="1000" fill="hold"/>
                                        <p:tgtEl>
                                          <p:spTgt spid="43"/>
                                        </p:tgtEl>
                                        <p:attrNameLst>
                                          <p:attrName>ppt_y</p:attrName>
                                        </p:attrNameLst>
                                      </p:cBhvr>
                                      <p:tavLst>
                                        <p:tav tm="0">
                                          <p:val>
                                            <p:strVal val="#ppt_y-.1"/>
                                          </p:val>
                                        </p:tav>
                                        <p:tav tm="100000">
                                          <p:val>
                                            <p:strVal val="#ppt_y"/>
                                          </p:val>
                                        </p:tav>
                                      </p:tavLst>
                                    </p:anim>
                                  </p:childTnLst>
                                </p:cTn>
                              </p:par>
                              <p:par>
                                <p:cTn id="106" presetID="47" presetClass="entr" presetSubtype="0" fill="hold" grpId="0" nodeType="withEffect">
                                  <p:stCondLst>
                                    <p:cond delay="800"/>
                                  </p:stCondLst>
                                  <p:childTnLst>
                                    <p:set>
                                      <p:cBhvr>
                                        <p:cTn id="107" dur="1" fill="hold">
                                          <p:stCondLst>
                                            <p:cond delay="0"/>
                                          </p:stCondLst>
                                        </p:cTn>
                                        <p:tgtEl>
                                          <p:spTgt spid="44"/>
                                        </p:tgtEl>
                                        <p:attrNameLst>
                                          <p:attrName>style.visibility</p:attrName>
                                        </p:attrNameLst>
                                      </p:cBhvr>
                                      <p:to>
                                        <p:strVal val="visible"/>
                                      </p:to>
                                    </p:set>
                                    <p:animEffect transition="in" filter="fade">
                                      <p:cBhvr>
                                        <p:cTn id="108" dur="1000"/>
                                        <p:tgtEl>
                                          <p:spTgt spid="44"/>
                                        </p:tgtEl>
                                      </p:cBhvr>
                                    </p:animEffect>
                                    <p:anim calcmode="lin" valueType="num">
                                      <p:cBhvr>
                                        <p:cTn id="109" dur="1000" fill="hold"/>
                                        <p:tgtEl>
                                          <p:spTgt spid="44"/>
                                        </p:tgtEl>
                                        <p:attrNameLst>
                                          <p:attrName>ppt_x</p:attrName>
                                        </p:attrNameLst>
                                      </p:cBhvr>
                                      <p:tavLst>
                                        <p:tav tm="0">
                                          <p:val>
                                            <p:strVal val="#ppt_x"/>
                                          </p:val>
                                        </p:tav>
                                        <p:tav tm="100000">
                                          <p:val>
                                            <p:strVal val="#ppt_x"/>
                                          </p:val>
                                        </p:tav>
                                      </p:tavLst>
                                    </p:anim>
                                    <p:anim calcmode="lin" valueType="num">
                                      <p:cBhvr>
                                        <p:cTn id="110" dur="1000" fill="hold"/>
                                        <p:tgtEl>
                                          <p:spTgt spid="44"/>
                                        </p:tgtEl>
                                        <p:attrNameLst>
                                          <p:attrName>ppt_y</p:attrName>
                                        </p:attrNameLst>
                                      </p:cBhvr>
                                      <p:tavLst>
                                        <p:tav tm="0">
                                          <p:val>
                                            <p:strVal val="#ppt_y-.1"/>
                                          </p:val>
                                        </p:tav>
                                        <p:tav tm="100000">
                                          <p:val>
                                            <p:strVal val="#ppt_y"/>
                                          </p:val>
                                        </p:tav>
                                      </p:tavLst>
                                    </p:anim>
                                  </p:childTnLst>
                                </p:cTn>
                              </p:par>
                              <p:par>
                                <p:cTn id="111" presetID="47" presetClass="entr" presetSubtype="0" fill="hold" grpId="0" nodeType="withEffect">
                                  <p:stCondLst>
                                    <p:cond delay="900"/>
                                  </p:stCondLst>
                                  <p:childTnLst>
                                    <p:set>
                                      <p:cBhvr>
                                        <p:cTn id="112" dur="1" fill="hold">
                                          <p:stCondLst>
                                            <p:cond delay="0"/>
                                          </p:stCondLst>
                                        </p:cTn>
                                        <p:tgtEl>
                                          <p:spTgt spid="45"/>
                                        </p:tgtEl>
                                        <p:attrNameLst>
                                          <p:attrName>style.visibility</p:attrName>
                                        </p:attrNameLst>
                                      </p:cBhvr>
                                      <p:to>
                                        <p:strVal val="visible"/>
                                      </p:to>
                                    </p:set>
                                    <p:animEffect transition="in" filter="fade">
                                      <p:cBhvr>
                                        <p:cTn id="113" dur="1000"/>
                                        <p:tgtEl>
                                          <p:spTgt spid="45"/>
                                        </p:tgtEl>
                                      </p:cBhvr>
                                    </p:animEffect>
                                    <p:anim calcmode="lin" valueType="num">
                                      <p:cBhvr>
                                        <p:cTn id="114" dur="1000" fill="hold"/>
                                        <p:tgtEl>
                                          <p:spTgt spid="45"/>
                                        </p:tgtEl>
                                        <p:attrNameLst>
                                          <p:attrName>ppt_x</p:attrName>
                                        </p:attrNameLst>
                                      </p:cBhvr>
                                      <p:tavLst>
                                        <p:tav tm="0">
                                          <p:val>
                                            <p:strVal val="#ppt_x"/>
                                          </p:val>
                                        </p:tav>
                                        <p:tav tm="100000">
                                          <p:val>
                                            <p:strVal val="#ppt_x"/>
                                          </p:val>
                                        </p:tav>
                                      </p:tavLst>
                                    </p:anim>
                                    <p:anim calcmode="lin" valueType="num">
                                      <p:cBhvr>
                                        <p:cTn id="115" dur="1000" fill="hold"/>
                                        <p:tgtEl>
                                          <p:spTgt spid="45"/>
                                        </p:tgtEl>
                                        <p:attrNameLst>
                                          <p:attrName>ppt_y</p:attrName>
                                        </p:attrNameLst>
                                      </p:cBhvr>
                                      <p:tavLst>
                                        <p:tav tm="0">
                                          <p:val>
                                            <p:strVal val="#ppt_y-.1"/>
                                          </p:val>
                                        </p:tav>
                                        <p:tav tm="100000">
                                          <p:val>
                                            <p:strVal val="#ppt_y"/>
                                          </p:val>
                                        </p:tav>
                                      </p:tavLst>
                                    </p:anim>
                                  </p:childTnLst>
                                </p:cTn>
                              </p:par>
                            </p:childTnLst>
                          </p:cTn>
                        </p:par>
                        <p:par>
                          <p:cTn id="116" fill="hold">
                            <p:stCondLst>
                              <p:cond delay="2000"/>
                            </p:stCondLst>
                            <p:childTnLst>
                              <p:par>
                                <p:cTn id="117" presetID="2" presetClass="entr" presetSubtype="4" decel="100000" fill="hold" grpId="0" nodeType="afterEffect">
                                  <p:stCondLst>
                                    <p:cond delay="0"/>
                                  </p:stCondLst>
                                  <p:childTnLst>
                                    <p:set>
                                      <p:cBhvr>
                                        <p:cTn id="118" dur="1" fill="hold">
                                          <p:stCondLst>
                                            <p:cond delay="0"/>
                                          </p:stCondLst>
                                        </p:cTn>
                                        <p:tgtEl>
                                          <p:spTgt spid="74"/>
                                        </p:tgtEl>
                                        <p:attrNameLst>
                                          <p:attrName>style.visibility</p:attrName>
                                        </p:attrNameLst>
                                      </p:cBhvr>
                                      <p:to>
                                        <p:strVal val="visible"/>
                                      </p:to>
                                    </p:set>
                                    <p:anim calcmode="lin" valueType="num">
                                      <p:cBhvr additive="base">
                                        <p:cTn id="119" dur="500" fill="hold"/>
                                        <p:tgtEl>
                                          <p:spTgt spid="74"/>
                                        </p:tgtEl>
                                        <p:attrNameLst>
                                          <p:attrName>ppt_x</p:attrName>
                                        </p:attrNameLst>
                                      </p:cBhvr>
                                      <p:tavLst>
                                        <p:tav tm="0">
                                          <p:val>
                                            <p:strVal val="#ppt_x"/>
                                          </p:val>
                                        </p:tav>
                                        <p:tav tm="100000">
                                          <p:val>
                                            <p:strVal val="#ppt_x"/>
                                          </p:val>
                                        </p:tav>
                                      </p:tavLst>
                                    </p:anim>
                                    <p:anim calcmode="lin" valueType="num">
                                      <p:cBhvr additive="base">
                                        <p:cTn id="120" dur="500" fill="hold"/>
                                        <p:tgtEl>
                                          <p:spTgt spid="74"/>
                                        </p:tgtEl>
                                        <p:attrNameLst>
                                          <p:attrName>ppt_y</p:attrName>
                                        </p:attrNameLst>
                                      </p:cBhvr>
                                      <p:tavLst>
                                        <p:tav tm="0">
                                          <p:val>
                                            <p:strVal val="1+#ppt_h/2"/>
                                          </p:val>
                                        </p:tav>
                                        <p:tav tm="100000">
                                          <p:val>
                                            <p:strVal val="#ppt_y"/>
                                          </p:val>
                                        </p:tav>
                                      </p:tavLst>
                                    </p:anim>
                                  </p:childTnLst>
                                </p:cTn>
                              </p:par>
                              <p:par>
                                <p:cTn id="121" presetID="2" presetClass="entr" presetSubtype="4" decel="100000" fill="hold" grpId="0" nodeType="withEffect">
                                  <p:stCondLst>
                                    <p:cond delay="0"/>
                                  </p:stCondLst>
                                  <p:childTnLst>
                                    <p:set>
                                      <p:cBhvr>
                                        <p:cTn id="122" dur="1" fill="hold">
                                          <p:stCondLst>
                                            <p:cond delay="0"/>
                                          </p:stCondLst>
                                        </p:cTn>
                                        <p:tgtEl>
                                          <p:spTgt spid="75"/>
                                        </p:tgtEl>
                                        <p:attrNameLst>
                                          <p:attrName>style.visibility</p:attrName>
                                        </p:attrNameLst>
                                      </p:cBhvr>
                                      <p:to>
                                        <p:strVal val="visible"/>
                                      </p:to>
                                    </p:set>
                                    <p:anim calcmode="lin" valueType="num">
                                      <p:cBhvr additive="base">
                                        <p:cTn id="123" dur="500" fill="hold"/>
                                        <p:tgtEl>
                                          <p:spTgt spid="75"/>
                                        </p:tgtEl>
                                        <p:attrNameLst>
                                          <p:attrName>ppt_x</p:attrName>
                                        </p:attrNameLst>
                                      </p:cBhvr>
                                      <p:tavLst>
                                        <p:tav tm="0">
                                          <p:val>
                                            <p:strVal val="#ppt_x"/>
                                          </p:val>
                                        </p:tav>
                                        <p:tav tm="100000">
                                          <p:val>
                                            <p:strVal val="#ppt_x"/>
                                          </p:val>
                                        </p:tav>
                                      </p:tavLst>
                                    </p:anim>
                                    <p:anim calcmode="lin" valueType="num">
                                      <p:cBhvr additive="base">
                                        <p:cTn id="124" dur="500" fill="hold"/>
                                        <p:tgtEl>
                                          <p:spTgt spid="75"/>
                                        </p:tgtEl>
                                        <p:attrNameLst>
                                          <p:attrName>ppt_y</p:attrName>
                                        </p:attrNameLst>
                                      </p:cBhvr>
                                      <p:tavLst>
                                        <p:tav tm="0">
                                          <p:val>
                                            <p:strVal val="1+#ppt_h/2"/>
                                          </p:val>
                                        </p:tav>
                                        <p:tav tm="100000">
                                          <p:val>
                                            <p:strVal val="#ppt_y"/>
                                          </p:val>
                                        </p:tav>
                                      </p:tavLst>
                                    </p:anim>
                                  </p:childTnLst>
                                </p:cTn>
                              </p:par>
                              <p:par>
                                <p:cTn id="125" presetID="2" presetClass="entr" presetSubtype="4" decel="100000" fill="hold" grpId="0" nodeType="withEffect">
                                  <p:stCondLst>
                                    <p:cond delay="0"/>
                                  </p:stCondLst>
                                  <p:childTnLst>
                                    <p:set>
                                      <p:cBhvr>
                                        <p:cTn id="126" dur="1" fill="hold">
                                          <p:stCondLst>
                                            <p:cond delay="0"/>
                                          </p:stCondLst>
                                        </p:cTn>
                                        <p:tgtEl>
                                          <p:spTgt spid="76"/>
                                        </p:tgtEl>
                                        <p:attrNameLst>
                                          <p:attrName>style.visibility</p:attrName>
                                        </p:attrNameLst>
                                      </p:cBhvr>
                                      <p:to>
                                        <p:strVal val="visible"/>
                                      </p:to>
                                    </p:set>
                                    <p:anim calcmode="lin" valueType="num">
                                      <p:cBhvr additive="base">
                                        <p:cTn id="127" dur="500" fill="hold"/>
                                        <p:tgtEl>
                                          <p:spTgt spid="76"/>
                                        </p:tgtEl>
                                        <p:attrNameLst>
                                          <p:attrName>ppt_x</p:attrName>
                                        </p:attrNameLst>
                                      </p:cBhvr>
                                      <p:tavLst>
                                        <p:tav tm="0">
                                          <p:val>
                                            <p:strVal val="#ppt_x"/>
                                          </p:val>
                                        </p:tav>
                                        <p:tav tm="100000">
                                          <p:val>
                                            <p:strVal val="#ppt_x"/>
                                          </p:val>
                                        </p:tav>
                                      </p:tavLst>
                                    </p:anim>
                                    <p:anim calcmode="lin" valueType="num">
                                      <p:cBhvr additive="base">
                                        <p:cTn id="128" dur="500" fill="hold"/>
                                        <p:tgtEl>
                                          <p:spTgt spid="76"/>
                                        </p:tgtEl>
                                        <p:attrNameLst>
                                          <p:attrName>ppt_y</p:attrName>
                                        </p:attrNameLst>
                                      </p:cBhvr>
                                      <p:tavLst>
                                        <p:tav tm="0">
                                          <p:val>
                                            <p:strVal val="1+#ppt_h/2"/>
                                          </p:val>
                                        </p:tav>
                                        <p:tav tm="100000">
                                          <p:val>
                                            <p:strVal val="#ppt_y"/>
                                          </p:val>
                                        </p:tav>
                                      </p:tavLst>
                                    </p:anim>
                                  </p:childTnLst>
                                </p:cTn>
                              </p:par>
                              <p:par>
                                <p:cTn id="129" presetID="2" presetClass="entr" presetSubtype="4" decel="100000" fill="hold" grpId="0" nodeType="withEffect">
                                  <p:stCondLst>
                                    <p:cond delay="0"/>
                                  </p:stCondLst>
                                  <p:childTnLst>
                                    <p:set>
                                      <p:cBhvr>
                                        <p:cTn id="130" dur="1" fill="hold">
                                          <p:stCondLst>
                                            <p:cond delay="0"/>
                                          </p:stCondLst>
                                        </p:cTn>
                                        <p:tgtEl>
                                          <p:spTgt spid="77"/>
                                        </p:tgtEl>
                                        <p:attrNameLst>
                                          <p:attrName>style.visibility</p:attrName>
                                        </p:attrNameLst>
                                      </p:cBhvr>
                                      <p:to>
                                        <p:strVal val="visible"/>
                                      </p:to>
                                    </p:set>
                                    <p:anim calcmode="lin" valueType="num">
                                      <p:cBhvr additive="base">
                                        <p:cTn id="131" dur="500" fill="hold"/>
                                        <p:tgtEl>
                                          <p:spTgt spid="77"/>
                                        </p:tgtEl>
                                        <p:attrNameLst>
                                          <p:attrName>ppt_x</p:attrName>
                                        </p:attrNameLst>
                                      </p:cBhvr>
                                      <p:tavLst>
                                        <p:tav tm="0">
                                          <p:val>
                                            <p:strVal val="#ppt_x"/>
                                          </p:val>
                                        </p:tav>
                                        <p:tav tm="100000">
                                          <p:val>
                                            <p:strVal val="#ppt_x"/>
                                          </p:val>
                                        </p:tav>
                                      </p:tavLst>
                                    </p:anim>
                                    <p:anim calcmode="lin" valueType="num">
                                      <p:cBhvr additive="base">
                                        <p:cTn id="132" dur="500" fill="hold"/>
                                        <p:tgtEl>
                                          <p:spTgt spid="77"/>
                                        </p:tgtEl>
                                        <p:attrNameLst>
                                          <p:attrName>ppt_y</p:attrName>
                                        </p:attrNameLst>
                                      </p:cBhvr>
                                      <p:tavLst>
                                        <p:tav tm="0">
                                          <p:val>
                                            <p:strVal val="1+#ppt_h/2"/>
                                          </p:val>
                                        </p:tav>
                                        <p:tav tm="100000">
                                          <p:val>
                                            <p:strVal val="#ppt_y"/>
                                          </p:val>
                                        </p:tav>
                                      </p:tavLst>
                                    </p:anim>
                                  </p:childTnLst>
                                </p:cTn>
                              </p:par>
                              <p:par>
                                <p:cTn id="133" presetID="2" presetClass="entr" presetSubtype="4" decel="100000" fill="hold" grpId="0" nodeType="withEffect">
                                  <p:stCondLst>
                                    <p:cond delay="0"/>
                                  </p:stCondLst>
                                  <p:childTnLst>
                                    <p:set>
                                      <p:cBhvr>
                                        <p:cTn id="134" dur="1" fill="hold">
                                          <p:stCondLst>
                                            <p:cond delay="0"/>
                                          </p:stCondLst>
                                        </p:cTn>
                                        <p:tgtEl>
                                          <p:spTgt spid="78"/>
                                        </p:tgtEl>
                                        <p:attrNameLst>
                                          <p:attrName>style.visibility</p:attrName>
                                        </p:attrNameLst>
                                      </p:cBhvr>
                                      <p:to>
                                        <p:strVal val="visible"/>
                                      </p:to>
                                    </p:set>
                                    <p:anim calcmode="lin" valueType="num">
                                      <p:cBhvr additive="base">
                                        <p:cTn id="135" dur="500" fill="hold"/>
                                        <p:tgtEl>
                                          <p:spTgt spid="78"/>
                                        </p:tgtEl>
                                        <p:attrNameLst>
                                          <p:attrName>ppt_x</p:attrName>
                                        </p:attrNameLst>
                                      </p:cBhvr>
                                      <p:tavLst>
                                        <p:tav tm="0">
                                          <p:val>
                                            <p:strVal val="#ppt_x"/>
                                          </p:val>
                                        </p:tav>
                                        <p:tav tm="100000">
                                          <p:val>
                                            <p:strVal val="#ppt_x"/>
                                          </p:val>
                                        </p:tav>
                                      </p:tavLst>
                                    </p:anim>
                                    <p:anim calcmode="lin" valueType="num">
                                      <p:cBhvr additive="base">
                                        <p:cTn id="136" dur="500" fill="hold"/>
                                        <p:tgtEl>
                                          <p:spTgt spid="78"/>
                                        </p:tgtEl>
                                        <p:attrNameLst>
                                          <p:attrName>ppt_y</p:attrName>
                                        </p:attrNameLst>
                                      </p:cBhvr>
                                      <p:tavLst>
                                        <p:tav tm="0">
                                          <p:val>
                                            <p:strVal val="1+#ppt_h/2"/>
                                          </p:val>
                                        </p:tav>
                                        <p:tav tm="100000">
                                          <p:val>
                                            <p:strVal val="#ppt_y"/>
                                          </p:val>
                                        </p:tav>
                                      </p:tavLst>
                                    </p:anim>
                                  </p:childTnLst>
                                </p:cTn>
                              </p:par>
                              <p:par>
                                <p:cTn id="137" presetID="2" presetClass="entr" presetSubtype="4" decel="100000" fill="hold" grpId="0" nodeType="withEffect">
                                  <p:stCondLst>
                                    <p:cond delay="0"/>
                                  </p:stCondLst>
                                  <p:childTnLst>
                                    <p:set>
                                      <p:cBhvr>
                                        <p:cTn id="138" dur="1" fill="hold">
                                          <p:stCondLst>
                                            <p:cond delay="0"/>
                                          </p:stCondLst>
                                        </p:cTn>
                                        <p:tgtEl>
                                          <p:spTgt spid="79"/>
                                        </p:tgtEl>
                                        <p:attrNameLst>
                                          <p:attrName>style.visibility</p:attrName>
                                        </p:attrNameLst>
                                      </p:cBhvr>
                                      <p:to>
                                        <p:strVal val="visible"/>
                                      </p:to>
                                    </p:set>
                                    <p:anim calcmode="lin" valueType="num">
                                      <p:cBhvr additive="base">
                                        <p:cTn id="139" dur="500" fill="hold"/>
                                        <p:tgtEl>
                                          <p:spTgt spid="79"/>
                                        </p:tgtEl>
                                        <p:attrNameLst>
                                          <p:attrName>ppt_x</p:attrName>
                                        </p:attrNameLst>
                                      </p:cBhvr>
                                      <p:tavLst>
                                        <p:tav tm="0">
                                          <p:val>
                                            <p:strVal val="#ppt_x"/>
                                          </p:val>
                                        </p:tav>
                                        <p:tav tm="100000">
                                          <p:val>
                                            <p:strVal val="#ppt_x"/>
                                          </p:val>
                                        </p:tav>
                                      </p:tavLst>
                                    </p:anim>
                                    <p:anim calcmode="lin" valueType="num">
                                      <p:cBhvr additive="base">
                                        <p:cTn id="140" dur="500" fill="hold"/>
                                        <p:tgtEl>
                                          <p:spTgt spid="79"/>
                                        </p:tgtEl>
                                        <p:attrNameLst>
                                          <p:attrName>ppt_y</p:attrName>
                                        </p:attrNameLst>
                                      </p:cBhvr>
                                      <p:tavLst>
                                        <p:tav tm="0">
                                          <p:val>
                                            <p:strVal val="1+#ppt_h/2"/>
                                          </p:val>
                                        </p:tav>
                                        <p:tav tm="100000">
                                          <p:val>
                                            <p:strVal val="#ppt_y"/>
                                          </p:val>
                                        </p:tav>
                                      </p:tavLst>
                                    </p:anim>
                                  </p:childTnLst>
                                </p:cTn>
                              </p:par>
                              <p:par>
                                <p:cTn id="141" presetID="2" presetClass="entr" presetSubtype="4" decel="100000" fill="hold" grpId="0" nodeType="withEffect">
                                  <p:stCondLst>
                                    <p:cond delay="0"/>
                                  </p:stCondLst>
                                  <p:childTnLst>
                                    <p:set>
                                      <p:cBhvr>
                                        <p:cTn id="142" dur="1" fill="hold">
                                          <p:stCondLst>
                                            <p:cond delay="0"/>
                                          </p:stCondLst>
                                        </p:cTn>
                                        <p:tgtEl>
                                          <p:spTgt spid="80"/>
                                        </p:tgtEl>
                                        <p:attrNameLst>
                                          <p:attrName>style.visibility</p:attrName>
                                        </p:attrNameLst>
                                      </p:cBhvr>
                                      <p:to>
                                        <p:strVal val="visible"/>
                                      </p:to>
                                    </p:set>
                                    <p:anim calcmode="lin" valueType="num">
                                      <p:cBhvr additive="base">
                                        <p:cTn id="143" dur="500" fill="hold"/>
                                        <p:tgtEl>
                                          <p:spTgt spid="80"/>
                                        </p:tgtEl>
                                        <p:attrNameLst>
                                          <p:attrName>ppt_x</p:attrName>
                                        </p:attrNameLst>
                                      </p:cBhvr>
                                      <p:tavLst>
                                        <p:tav tm="0">
                                          <p:val>
                                            <p:strVal val="#ppt_x"/>
                                          </p:val>
                                        </p:tav>
                                        <p:tav tm="100000">
                                          <p:val>
                                            <p:strVal val="#ppt_x"/>
                                          </p:val>
                                        </p:tav>
                                      </p:tavLst>
                                    </p:anim>
                                    <p:anim calcmode="lin" valueType="num">
                                      <p:cBhvr additive="base">
                                        <p:cTn id="144" dur="500" fill="hold"/>
                                        <p:tgtEl>
                                          <p:spTgt spid="80"/>
                                        </p:tgtEl>
                                        <p:attrNameLst>
                                          <p:attrName>ppt_y</p:attrName>
                                        </p:attrNameLst>
                                      </p:cBhvr>
                                      <p:tavLst>
                                        <p:tav tm="0">
                                          <p:val>
                                            <p:strVal val="1+#ppt_h/2"/>
                                          </p:val>
                                        </p:tav>
                                        <p:tav tm="100000">
                                          <p:val>
                                            <p:strVal val="#ppt_y"/>
                                          </p:val>
                                        </p:tav>
                                      </p:tavLst>
                                    </p:anim>
                                  </p:childTnLst>
                                </p:cTn>
                              </p:par>
                            </p:childTnLst>
                          </p:cTn>
                        </p:par>
                        <p:par>
                          <p:cTn id="145" fill="hold">
                            <p:stCondLst>
                              <p:cond delay="2500"/>
                            </p:stCondLst>
                            <p:childTnLst>
                              <p:par>
                                <p:cTn id="146" presetID="22" presetClass="entr" presetSubtype="8" fill="hold" grpId="0" nodeType="afterEffect">
                                  <p:stCondLst>
                                    <p:cond delay="0"/>
                                  </p:stCondLst>
                                  <p:childTnLst>
                                    <p:set>
                                      <p:cBhvr>
                                        <p:cTn id="147" dur="1" fill="hold">
                                          <p:stCondLst>
                                            <p:cond delay="0"/>
                                          </p:stCondLst>
                                        </p:cTn>
                                        <p:tgtEl>
                                          <p:spTgt spid="60"/>
                                        </p:tgtEl>
                                        <p:attrNameLst>
                                          <p:attrName>style.visibility</p:attrName>
                                        </p:attrNameLst>
                                      </p:cBhvr>
                                      <p:to>
                                        <p:strVal val="visible"/>
                                      </p:to>
                                    </p:set>
                                    <p:animEffect transition="in" filter="wipe(left)">
                                      <p:cBhvr>
                                        <p:cTn id="148" dur="500"/>
                                        <p:tgtEl>
                                          <p:spTgt spid="60"/>
                                        </p:tgtEl>
                                      </p:cBhvr>
                                    </p:animEffect>
                                  </p:childTnLst>
                                </p:cTn>
                              </p:par>
                              <p:par>
                                <p:cTn id="149" presetID="22" presetClass="entr" presetSubtype="8" fill="hold" grpId="0" nodeType="withEffect">
                                  <p:stCondLst>
                                    <p:cond delay="100"/>
                                  </p:stCondLst>
                                  <p:childTnLst>
                                    <p:set>
                                      <p:cBhvr>
                                        <p:cTn id="150" dur="1" fill="hold">
                                          <p:stCondLst>
                                            <p:cond delay="0"/>
                                          </p:stCondLst>
                                        </p:cTn>
                                        <p:tgtEl>
                                          <p:spTgt spid="61"/>
                                        </p:tgtEl>
                                        <p:attrNameLst>
                                          <p:attrName>style.visibility</p:attrName>
                                        </p:attrNameLst>
                                      </p:cBhvr>
                                      <p:to>
                                        <p:strVal val="visible"/>
                                      </p:to>
                                    </p:set>
                                    <p:animEffect transition="in" filter="wipe(left)">
                                      <p:cBhvr>
                                        <p:cTn id="151" dur="500"/>
                                        <p:tgtEl>
                                          <p:spTgt spid="61"/>
                                        </p:tgtEl>
                                      </p:cBhvr>
                                    </p:animEffect>
                                  </p:childTnLst>
                                </p:cTn>
                              </p:par>
                              <p:par>
                                <p:cTn id="152" presetID="22" presetClass="entr" presetSubtype="8" fill="hold" grpId="0" nodeType="withEffect">
                                  <p:stCondLst>
                                    <p:cond delay="200"/>
                                  </p:stCondLst>
                                  <p:childTnLst>
                                    <p:set>
                                      <p:cBhvr>
                                        <p:cTn id="153" dur="1" fill="hold">
                                          <p:stCondLst>
                                            <p:cond delay="0"/>
                                          </p:stCondLst>
                                        </p:cTn>
                                        <p:tgtEl>
                                          <p:spTgt spid="62"/>
                                        </p:tgtEl>
                                        <p:attrNameLst>
                                          <p:attrName>style.visibility</p:attrName>
                                        </p:attrNameLst>
                                      </p:cBhvr>
                                      <p:to>
                                        <p:strVal val="visible"/>
                                      </p:to>
                                    </p:set>
                                    <p:animEffect transition="in" filter="wipe(left)">
                                      <p:cBhvr>
                                        <p:cTn id="154" dur="500"/>
                                        <p:tgtEl>
                                          <p:spTgt spid="62"/>
                                        </p:tgtEl>
                                      </p:cBhvr>
                                    </p:animEffect>
                                  </p:childTnLst>
                                </p:cTn>
                              </p:par>
                              <p:par>
                                <p:cTn id="155" presetID="22" presetClass="entr" presetSubtype="8" fill="hold" grpId="0" nodeType="withEffect">
                                  <p:stCondLst>
                                    <p:cond delay="300"/>
                                  </p:stCondLst>
                                  <p:childTnLst>
                                    <p:set>
                                      <p:cBhvr>
                                        <p:cTn id="156" dur="1" fill="hold">
                                          <p:stCondLst>
                                            <p:cond delay="0"/>
                                          </p:stCondLst>
                                        </p:cTn>
                                        <p:tgtEl>
                                          <p:spTgt spid="63"/>
                                        </p:tgtEl>
                                        <p:attrNameLst>
                                          <p:attrName>style.visibility</p:attrName>
                                        </p:attrNameLst>
                                      </p:cBhvr>
                                      <p:to>
                                        <p:strVal val="visible"/>
                                      </p:to>
                                    </p:set>
                                    <p:animEffect transition="in" filter="wipe(left)">
                                      <p:cBhvr>
                                        <p:cTn id="157" dur="500"/>
                                        <p:tgtEl>
                                          <p:spTgt spid="63"/>
                                        </p:tgtEl>
                                      </p:cBhvr>
                                    </p:animEffect>
                                  </p:childTnLst>
                                </p:cTn>
                              </p:par>
                              <p:par>
                                <p:cTn id="158" presetID="22" presetClass="entr" presetSubtype="8" fill="hold" grpId="0" nodeType="withEffect">
                                  <p:stCondLst>
                                    <p:cond delay="400"/>
                                  </p:stCondLst>
                                  <p:childTnLst>
                                    <p:set>
                                      <p:cBhvr>
                                        <p:cTn id="159" dur="1" fill="hold">
                                          <p:stCondLst>
                                            <p:cond delay="0"/>
                                          </p:stCondLst>
                                        </p:cTn>
                                        <p:tgtEl>
                                          <p:spTgt spid="64"/>
                                        </p:tgtEl>
                                        <p:attrNameLst>
                                          <p:attrName>style.visibility</p:attrName>
                                        </p:attrNameLst>
                                      </p:cBhvr>
                                      <p:to>
                                        <p:strVal val="visible"/>
                                      </p:to>
                                    </p:set>
                                    <p:animEffect transition="in" filter="wipe(left)">
                                      <p:cBhvr>
                                        <p:cTn id="160" dur="500"/>
                                        <p:tgtEl>
                                          <p:spTgt spid="64"/>
                                        </p:tgtEl>
                                      </p:cBhvr>
                                    </p:animEffect>
                                  </p:childTnLst>
                                </p:cTn>
                              </p:par>
                              <p:par>
                                <p:cTn id="161" presetID="22" presetClass="entr" presetSubtype="8" fill="hold" grpId="0" nodeType="withEffect">
                                  <p:stCondLst>
                                    <p:cond delay="500"/>
                                  </p:stCondLst>
                                  <p:childTnLst>
                                    <p:set>
                                      <p:cBhvr>
                                        <p:cTn id="162" dur="1" fill="hold">
                                          <p:stCondLst>
                                            <p:cond delay="0"/>
                                          </p:stCondLst>
                                        </p:cTn>
                                        <p:tgtEl>
                                          <p:spTgt spid="65"/>
                                        </p:tgtEl>
                                        <p:attrNameLst>
                                          <p:attrName>style.visibility</p:attrName>
                                        </p:attrNameLst>
                                      </p:cBhvr>
                                      <p:to>
                                        <p:strVal val="visible"/>
                                      </p:to>
                                    </p:set>
                                    <p:animEffect transition="in" filter="wipe(left)">
                                      <p:cBhvr>
                                        <p:cTn id="163" dur="500"/>
                                        <p:tgtEl>
                                          <p:spTgt spid="65"/>
                                        </p:tgtEl>
                                      </p:cBhvr>
                                    </p:animEffect>
                                  </p:childTnLst>
                                </p:cTn>
                              </p:par>
                              <p:par>
                                <p:cTn id="164" presetID="22" presetClass="entr" presetSubtype="8" fill="hold" grpId="0" nodeType="withEffect">
                                  <p:stCondLst>
                                    <p:cond delay="600"/>
                                  </p:stCondLst>
                                  <p:childTnLst>
                                    <p:set>
                                      <p:cBhvr>
                                        <p:cTn id="165" dur="1" fill="hold">
                                          <p:stCondLst>
                                            <p:cond delay="0"/>
                                          </p:stCondLst>
                                        </p:cTn>
                                        <p:tgtEl>
                                          <p:spTgt spid="66"/>
                                        </p:tgtEl>
                                        <p:attrNameLst>
                                          <p:attrName>style.visibility</p:attrName>
                                        </p:attrNameLst>
                                      </p:cBhvr>
                                      <p:to>
                                        <p:strVal val="visible"/>
                                      </p:to>
                                    </p:set>
                                    <p:animEffect transition="in" filter="wipe(left)">
                                      <p:cBhvr>
                                        <p:cTn id="166" dur="500"/>
                                        <p:tgtEl>
                                          <p:spTgt spid="66"/>
                                        </p:tgtEl>
                                      </p:cBhvr>
                                    </p:animEffect>
                                  </p:childTnLst>
                                </p:cTn>
                              </p:par>
                              <p:par>
                                <p:cTn id="167" presetID="22" presetClass="entr" presetSubtype="2" fill="hold" grpId="0" nodeType="withEffect">
                                  <p:stCondLst>
                                    <p:cond delay="0"/>
                                  </p:stCondLst>
                                  <p:childTnLst>
                                    <p:set>
                                      <p:cBhvr>
                                        <p:cTn id="168" dur="1" fill="hold">
                                          <p:stCondLst>
                                            <p:cond delay="0"/>
                                          </p:stCondLst>
                                        </p:cTn>
                                        <p:tgtEl>
                                          <p:spTgt spid="46"/>
                                        </p:tgtEl>
                                        <p:attrNameLst>
                                          <p:attrName>style.visibility</p:attrName>
                                        </p:attrNameLst>
                                      </p:cBhvr>
                                      <p:to>
                                        <p:strVal val="visible"/>
                                      </p:to>
                                    </p:set>
                                    <p:animEffect transition="in" filter="wipe(right)">
                                      <p:cBhvr>
                                        <p:cTn id="169" dur="500"/>
                                        <p:tgtEl>
                                          <p:spTgt spid="46"/>
                                        </p:tgtEl>
                                      </p:cBhvr>
                                    </p:animEffect>
                                  </p:childTnLst>
                                </p:cTn>
                              </p:par>
                              <p:par>
                                <p:cTn id="170" presetID="22" presetClass="entr" presetSubtype="2" fill="hold" grpId="0" nodeType="withEffect">
                                  <p:stCondLst>
                                    <p:cond delay="100"/>
                                  </p:stCondLst>
                                  <p:childTnLst>
                                    <p:set>
                                      <p:cBhvr>
                                        <p:cTn id="171" dur="1" fill="hold">
                                          <p:stCondLst>
                                            <p:cond delay="0"/>
                                          </p:stCondLst>
                                        </p:cTn>
                                        <p:tgtEl>
                                          <p:spTgt spid="47"/>
                                        </p:tgtEl>
                                        <p:attrNameLst>
                                          <p:attrName>style.visibility</p:attrName>
                                        </p:attrNameLst>
                                      </p:cBhvr>
                                      <p:to>
                                        <p:strVal val="visible"/>
                                      </p:to>
                                    </p:set>
                                    <p:animEffect transition="in" filter="wipe(right)">
                                      <p:cBhvr>
                                        <p:cTn id="172" dur="500"/>
                                        <p:tgtEl>
                                          <p:spTgt spid="47"/>
                                        </p:tgtEl>
                                      </p:cBhvr>
                                    </p:animEffect>
                                  </p:childTnLst>
                                </p:cTn>
                              </p:par>
                              <p:par>
                                <p:cTn id="173" presetID="22" presetClass="entr" presetSubtype="2" fill="hold" grpId="0" nodeType="withEffect">
                                  <p:stCondLst>
                                    <p:cond delay="200"/>
                                  </p:stCondLst>
                                  <p:childTnLst>
                                    <p:set>
                                      <p:cBhvr>
                                        <p:cTn id="174" dur="1" fill="hold">
                                          <p:stCondLst>
                                            <p:cond delay="0"/>
                                          </p:stCondLst>
                                        </p:cTn>
                                        <p:tgtEl>
                                          <p:spTgt spid="48"/>
                                        </p:tgtEl>
                                        <p:attrNameLst>
                                          <p:attrName>style.visibility</p:attrName>
                                        </p:attrNameLst>
                                      </p:cBhvr>
                                      <p:to>
                                        <p:strVal val="visible"/>
                                      </p:to>
                                    </p:set>
                                    <p:animEffect transition="in" filter="wipe(right)">
                                      <p:cBhvr>
                                        <p:cTn id="175" dur="500"/>
                                        <p:tgtEl>
                                          <p:spTgt spid="48"/>
                                        </p:tgtEl>
                                      </p:cBhvr>
                                    </p:animEffect>
                                  </p:childTnLst>
                                </p:cTn>
                              </p:par>
                              <p:par>
                                <p:cTn id="176" presetID="22" presetClass="entr" presetSubtype="2" fill="hold" grpId="0" nodeType="withEffect">
                                  <p:stCondLst>
                                    <p:cond delay="300"/>
                                  </p:stCondLst>
                                  <p:childTnLst>
                                    <p:set>
                                      <p:cBhvr>
                                        <p:cTn id="177" dur="1" fill="hold">
                                          <p:stCondLst>
                                            <p:cond delay="0"/>
                                          </p:stCondLst>
                                        </p:cTn>
                                        <p:tgtEl>
                                          <p:spTgt spid="49"/>
                                        </p:tgtEl>
                                        <p:attrNameLst>
                                          <p:attrName>style.visibility</p:attrName>
                                        </p:attrNameLst>
                                      </p:cBhvr>
                                      <p:to>
                                        <p:strVal val="visible"/>
                                      </p:to>
                                    </p:set>
                                    <p:animEffect transition="in" filter="wipe(right)">
                                      <p:cBhvr>
                                        <p:cTn id="178" dur="500"/>
                                        <p:tgtEl>
                                          <p:spTgt spid="49"/>
                                        </p:tgtEl>
                                      </p:cBhvr>
                                    </p:animEffect>
                                  </p:childTnLst>
                                </p:cTn>
                              </p:par>
                              <p:par>
                                <p:cTn id="179" presetID="22" presetClass="entr" presetSubtype="2" fill="hold" grpId="0" nodeType="withEffect">
                                  <p:stCondLst>
                                    <p:cond delay="400"/>
                                  </p:stCondLst>
                                  <p:childTnLst>
                                    <p:set>
                                      <p:cBhvr>
                                        <p:cTn id="180" dur="1" fill="hold">
                                          <p:stCondLst>
                                            <p:cond delay="0"/>
                                          </p:stCondLst>
                                        </p:cTn>
                                        <p:tgtEl>
                                          <p:spTgt spid="50"/>
                                        </p:tgtEl>
                                        <p:attrNameLst>
                                          <p:attrName>style.visibility</p:attrName>
                                        </p:attrNameLst>
                                      </p:cBhvr>
                                      <p:to>
                                        <p:strVal val="visible"/>
                                      </p:to>
                                    </p:set>
                                    <p:animEffect transition="in" filter="wipe(right)">
                                      <p:cBhvr>
                                        <p:cTn id="181" dur="500"/>
                                        <p:tgtEl>
                                          <p:spTgt spid="50"/>
                                        </p:tgtEl>
                                      </p:cBhvr>
                                    </p:animEffect>
                                  </p:childTnLst>
                                </p:cTn>
                              </p:par>
                              <p:par>
                                <p:cTn id="182" presetID="22" presetClass="entr" presetSubtype="2" fill="hold" grpId="0" nodeType="withEffect">
                                  <p:stCondLst>
                                    <p:cond delay="500"/>
                                  </p:stCondLst>
                                  <p:childTnLst>
                                    <p:set>
                                      <p:cBhvr>
                                        <p:cTn id="183" dur="1" fill="hold">
                                          <p:stCondLst>
                                            <p:cond delay="0"/>
                                          </p:stCondLst>
                                        </p:cTn>
                                        <p:tgtEl>
                                          <p:spTgt spid="51"/>
                                        </p:tgtEl>
                                        <p:attrNameLst>
                                          <p:attrName>style.visibility</p:attrName>
                                        </p:attrNameLst>
                                      </p:cBhvr>
                                      <p:to>
                                        <p:strVal val="visible"/>
                                      </p:to>
                                    </p:set>
                                    <p:animEffect transition="in" filter="wipe(right)">
                                      <p:cBhvr>
                                        <p:cTn id="184" dur="500"/>
                                        <p:tgtEl>
                                          <p:spTgt spid="51"/>
                                        </p:tgtEl>
                                      </p:cBhvr>
                                    </p:animEffect>
                                  </p:childTnLst>
                                </p:cTn>
                              </p:par>
                              <p:par>
                                <p:cTn id="185" presetID="22" presetClass="entr" presetSubtype="2" fill="hold" grpId="0" nodeType="withEffect">
                                  <p:stCondLst>
                                    <p:cond delay="600"/>
                                  </p:stCondLst>
                                  <p:childTnLst>
                                    <p:set>
                                      <p:cBhvr>
                                        <p:cTn id="186" dur="1" fill="hold">
                                          <p:stCondLst>
                                            <p:cond delay="0"/>
                                          </p:stCondLst>
                                        </p:cTn>
                                        <p:tgtEl>
                                          <p:spTgt spid="52"/>
                                        </p:tgtEl>
                                        <p:attrNameLst>
                                          <p:attrName>style.visibility</p:attrName>
                                        </p:attrNameLst>
                                      </p:cBhvr>
                                      <p:to>
                                        <p:strVal val="visible"/>
                                      </p:to>
                                    </p:set>
                                    <p:animEffect transition="in" filter="wipe(right)">
                                      <p:cBhvr>
                                        <p:cTn id="187" dur="500"/>
                                        <p:tgtEl>
                                          <p:spTgt spid="52"/>
                                        </p:tgtEl>
                                      </p:cBhvr>
                                    </p:animEffect>
                                  </p:childTnLst>
                                </p:cTn>
                              </p:par>
                            </p:childTnLst>
                          </p:cTn>
                        </p:par>
                        <p:par>
                          <p:cTn id="188" fill="hold">
                            <p:stCondLst>
                              <p:cond delay="3000"/>
                            </p:stCondLst>
                            <p:childTnLst>
                              <p:par>
                                <p:cTn id="189" presetID="22" presetClass="entr" presetSubtype="8" fill="hold" grpId="0" nodeType="afterEffect">
                                  <p:stCondLst>
                                    <p:cond delay="0"/>
                                  </p:stCondLst>
                                  <p:childTnLst>
                                    <p:set>
                                      <p:cBhvr>
                                        <p:cTn id="190" dur="1" fill="hold">
                                          <p:stCondLst>
                                            <p:cond delay="0"/>
                                          </p:stCondLst>
                                        </p:cTn>
                                        <p:tgtEl>
                                          <p:spTgt spid="67"/>
                                        </p:tgtEl>
                                        <p:attrNameLst>
                                          <p:attrName>style.visibility</p:attrName>
                                        </p:attrNameLst>
                                      </p:cBhvr>
                                      <p:to>
                                        <p:strVal val="visible"/>
                                      </p:to>
                                    </p:set>
                                    <p:animEffect transition="in" filter="wipe(left)">
                                      <p:cBhvr>
                                        <p:cTn id="191" dur="500"/>
                                        <p:tgtEl>
                                          <p:spTgt spid="67"/>
                                        </p:tgtEl>
                                      </p:cBhvr>
                                    </p:animEffect>
                                  </p:childTnLst>
                                </p:cTn>
                              </p:par>
                              <p:par>
                                <p:cTn id="192" presetID="22" presetClass="entr" presetSubtype="8" fill="hold" grpId="0" nodeType="withEffect">
                                  <p:stCondLst>
                                    <p:cond delay="0"/>
                                  </p:stCondLst>
                                  <p:childTnLst>
                                    <p:set>
                                      <p:cBhvr>
                                        <p:cTn id="193" dur="1" fill="hold">
                                          <p:stCondLst>
                                            <p:cond delay="0"/>
                                          </p:stCondLst>
                                        </p:cTn>
                                        <p:tgtEl>
                                          <p:spTgt spid="68"/>
                                        </p:tgtEl>
                                        <p:attrNameLst>
                                          <p:attrName>style.visibility</p:attrName>
                                        </p:attrNameLst>
                                      </p:cBhvr>
                                      <p:to>
                                        <p:strVal val="visible"/>
                                      </p:to>
                                    </p:set>
                                    <p:animEffect transition="in" filter="wipe(left)">
                                      <p:cBhvr>
                                        <p:cTn id="194" dur="500"/>
                                        <p:tgtEl>
                                          <p:spTgt spid="68"/>
                                        </p:tgtEl>
                                      </p:cBhvr>
                                    </p:animEffect>
                                  </p:childTnLst>
                                </p:cTn>
                              </p:par>
                              <p:par>
                                <p:cTn id="195" presetID="22" presetClass="entr" presetSubtype="8" fill="hold" grpId="0" nodeType="withEffect">
                                  <p:stCondLst>
                                    <p:cond delay="0"/>
                                  </p:stCondLst>
                                  <p:childTnLst>
                                    <p:set>
                                      <p:cBhvr>
                                        <p:cTn id="196" dur="1" fill="hold">
                                          <p:stCondLst>
                                            <p:cond delay="0"/>
                                          </p:stCondLst>
                                        </p:cTn>
                                        <p:tgtEl>
                                          <p:spTgt spid="69"/>
                                        </p:tgtEl>
                                        <p:attrNameLst>
                                          <p:attrName>style.visibility</p:attrName>
                                        </p:attrNameLst>
                                      </p:cBhvr>
                                      <p:to>
                                        <p:strVal val="visible"/>
                                      </p:to>
                                    </p:set>
                                    <p:animEffect transition="in" filter="wipe(left)">
                                      <p:cBhvr>
                                        <p:cTn id="197" dur="500"/>
                                        <p:tgtEl>
                                          <p:spTgt spid="69"/>
                                        </p:tgtEl>
                                      </p:cBhvr>
                                    </p:animEffect>
                                  </p:childTnLst>
                                </p:cTn>
                              </p:par>
                              <p:par>
                                <p:cTn id="198" presetID="22" presetClass="entr" presetSubtype="8" fill="hold" grpId="0" nodeType="withEffect">
                                  <p:stCondLst>
                                    <p:cond delay="0"/>
                                  </p:stCondLst>
                                  <p:childTnLst>
                                    <p:set>
                                      <p:cBhvr>
                                        <p:cTn id="199" dur="1" fill="hold">
                                          <p:stCondLst>
                                            <p:cond delay="0"/>
                                          </p:stCondLst>
                                        </p:cTn>
                                        <p:tgtEl>
                                          <p:spTgt spid="70"/>
                                        </p:tgtEl>
                                        <p:attrNameLst>
                                          <p:attrName>style.visibility</p:attrName>
                                        </p:attrNameLst>
                                      </p:cBhvr>
                                      <p:to>
                                        <p:strVal val="visible"/>
                                      </p:to>
                                    </p:set>
                                    <p:animEffect transition="in" filter="wipe(left)">
                                      <p:cBhvr>
                                        <p:cTn id="200" dur="500"/>
                                        <p:tgtEl>
                                          <p:spTgt spid="70"/>
                                        </p:tgtEl>
                                      </p:cBhvr>
                                    </p:animEffect>
                                  </p:childTnLst>
                                </p:cTn>
                              </p:par>
                              <p:par>
                                <p:cTn id="201" presetID="22" presetClass="entr" presetSubtype="8" fill="hold" grpId="0" nodeType="withEffect">
                                  <p:stCondLst>
                                    <p:cond delay="0"/>
                                  </p:stCondLst>
                                  <p:childTnLst>
                                    <p:set>
                                      <p:cBhvr>
                                        <p:cTn id="202" dur="1" fill="hold">
                                          <p:stCondLst>
                                            <p:cond delay="0"/>
                                          </p:stCondLst>
                                        </p:cTn>
                                        <p:tgtEl>
                                          <p:spTgt spid="71"/>
                                        </p:tgtEl>
                                        <p:attrNameLst>
                                          <p:attrName>style.visibility</p:attrName>
                                        </p:attrNameLst>
                                      </p:cBhvr>
                                      <p:to>
                                        <p:strVal val="visible"/>
                                      </p:to>
                                    </p:set>
                                    <p:animEffect transition="in" filter="wipe(left)">
                                      <p:cBhvr>
                                        <p:cTn id="203" dur="500"/>
                                        <p:tgtEl>
                                          <p:spTgt spid="71"/>
                                        </p:tgtEl>
                                      </p:cBhvr>
                                    </p:animEffect>
                                  </p:childTnLst>
                                </p:cTn>
                              </p:par>
                              <p:par>
                                <p:cTn id="204" presetID="22" presetClass="entr" presetSubtype="8" fill="hold" grpId="0" nodeType="withEffect">
                                  <p:stCondLst>
                                    <p:cond delay="0"/>
                                  </p:stCondLst>
                                  <p:childTnLst>
                                    <p:set>
                                      <p:cBhvr>
                                        <p:cTn id="205" dur="1" fill="hold">
                                          <p:stCondLst>
                                            <p:cond delay="0"/>
                                          </p:stCondLst>
                                        </p:cTn>
                                        <p:tgtEl>
                                          <p:spTgt spid="72"/>
                                        </p:tgtEl>
                                        <p:attrNameLst>
                                          <p:attrName>style.visibility</p:attrName>
                                        </p:attrNameLst>
                                      </p:cBhvr>
                                      <p:to>
                                        <p:strVal val="visible"/>
                                      </p:to>
                                    </p:set>
                                    <p:animEffect transition="in" filter="wipe(left)">
                                      <p:cBhvr>
                                        <p:cTn id="206" dur="500"/>
                                        <p:tgtEl>
                                          <p:spTgt spid="72"/>
                                        </p:tgtEl>
                                      </p:cBhvr>
                                    </p:animEffect>
                                  </p:childTnLst>
                                </p:cTn>
                              </p:par>
                              <p:par>
                                <p:cTn id="207" presetID="22" presetClass="entr" presetSubtype="8" fill="hold" grpId="0" nodeType="withEffect">
                                  <p:stCondLst>
                                    <p:cond delay="0"/>
                                  </p:stCondLst>
                                  <p:childTnLst>
                                    <p:set>
                                      <p:cBhvr>
                                        <p:cTn id="208" dur="1" fill="hold">
                                          <p:stCondLst>
                                            <p:cond delay="0"/>
                                          </p:stCondLst>
                                        </p:cTn>
                                        <p:tgtEl>
                                          <p:spTgt spid="73"/>
                                        </p:tgtEl>
                                        <p:attrNameLst>
                                          <p:attrName>style.visibility</p:attrName>
                                        </p:attrNameLst>
                                      </p:cBhvr>
                                      <p:to>
                                        <p:strVal val="visible"/>
                                      </p:to>
                                    </p:set>
                                    <p:animEffect transition="in" filter="wipe(left)">
                                      <p:cBhvr>
                                        <p:cTn id="209" dur="500"/>
                                        <p:tgtEl>
                                          <p:spTgt spid="73"/>
                                        </p:tgtEl>
                                      </p:cBhvr>
                                    </p:animEffect>
                                  </p:childTnLst>
                                </p:cTn>
                              </p:par>
                              <p:par>
                                <p:cTn id="210" presetID="22" presetClass="entr" presetSubtype="2" fill="hold" grpId="0" nodeType="withEffect">
                                  <p:stCondLst>
                                    <p:cond delay="0"/>
                                  </p:stCondLst>
                                  <p:childTnLst>
                                    <p:set>
                                      <p:cBhvr>
                                        <p:cTn id="211" dur="1" fill="hold">
                                          <p:stCondLst>
                                            <p:cond delay="0"/>
                                          </p:stCondLst>
                                        </p:cTn>
                                        <p:tgtEl>
                                          <p:spTgt spid="53"/>
                                        </p:tgtEl>
                                        <p:attrNameLst>
                                          <p:attrName>style.visibility</p:attrName>
                                        </p:attrNameLst>
                                      </p:cBhvr>
                                      <p:to>
                                        <p:strVal val="visible"/>
                                      </p:to>
                                    </p:set>
                                    <p:animEffect transition="in" filter="wipe(right)">
                                      <p:cBhvr>
                                        <p:cTn id="212" dur="500"/>
                                        <p:tgtEl>
                                          <p:spTgt spid="53"/>
                                        </p:tgtEl>
                                      </p:cBhvr>
                                    </p:animEffect>
                                  </p:childTnLst>
                                </p:cTn>
                              </p:par>
                              <p:par>
                                <p:cTn id="213" presetID="22" presetClass="entr" presetSubtype="2" fill="hold" grpId="0" nodeType="withEffect">
                                  <p:stCondLst>
                                    <p:cond delay="0"/>
                                  </p:stCondLst>
                                  <p:childTnLst>
                                    <p:set>
                                      <p:cBhvr>
                                        <p:cTn id="214" dur="1" fill="hold">
                                          <p:stCondLst>
                                            <p:cond delay="0"/>
                                          </p:stCondLst>
                                        </p:cTn>
                                        <p:tgtEl>
                                          <p:spTgt spid="54"/>
                                        </p:tgtEl>
                                        <p:attrNameLst>
                                          <p:attrName>style.visibility</p:attrName>
                                        </p:attrNameLst>
                                      </p:cBhvr>
                                      <p:to>
                                        <p:strVal val="visible"/>
                                      </p:to>
                                    </p:set>
                                    <p:animEffect transition="in" filter="wipe(right)">
                                      <p:cBhvr>
                                        <p:cTn id="215" dur="500"/>
                                        <p:tgtEl>
                                          <p:spTgt spid="54"/>
                                        </p:tgtEl>
                                      </p:cBhvr>
                                    </p:animEffect>
                                  </p:childTnLst>
                                </p:cTn>
                              </p:par>
                              <p:par>
                                <p:cTn id="216" presetID="22" presetClass="entr" presetSubtype="2" fill="hold" grpId="0" nodeType="withEffect">
                                  <p:stCondLst>
                                    <p:cond delay="0"/>
                                  </p:stCondLst>
                                  <p:childTnLst>
                                    <p:set>
                                      <p:cBhvr>
                                        <p:cTn id="217" dur="1" fill="hold">
                                          <p:stCondLst>
                                            <p:cond delay="0"/>
                                          </p:stCondLst>
                                        </p:cTn>
                                        <p:tgtEl>
                                          <p:spTgt spid="55"/>
                                        </p:tgtEl>
                                        <p:attrNameLst>
                                          <p:attrName>style.visibility</p:attrName>
                                        </p:attrNameLst>
                                      </p:cBhvr>
                                      <p:to>
                                        <p:strVal val="visible"/>
                                      </p:to>
                                    </p:set>
                                    <p:animEffect transition="in" filter="wipe(right)">
                                      <p:cBhvr>
                                        <p:cTn id="218" dur="500"/>
                                        <p:tgtEl>
                                          <p:spTgt spid="55"/>
                                        </p:tgtEl>
                                      </p:cBhvr>
                                    </p:animEffect>
                                  </p:childTnLst>
                                </p:cTn>
                              </p:par>
                              <p:par>
                                <p:cTn id="219" presetID="22" presetClass="entr" presetSubtype="2" fill="hold" grpId="0" nodeType="withEffect">
                                  <p:stCondLst>
                                    <p:cond delay="0"/>
                                  </p:stCondLst>
                                  <p:childTnLst>
                                    <p:set>
                                      <p:cBhvr>
                                        <p:cTn id="220" dur="1" fill="hold">
                                          <p:stCondLst>
                                            <p:cond delay="0"/>
                                          </p:stCondLst>
                                        </p:cTn>
                                        <p:tgtEl>
                                          <p:spTgt spid="56"/>
                                        </p:tgtEl>
                                        <p:attrNameLst>
                                          <p:attrName>style.visibility</p:attrName>
                                        </p:attrNameLst>
                                      </p:cBhvr>
                                      <p:to>
                                        <p:strVal val="visible"/>
                                      </p:to>
                                    </p:set>
                                    <p:animEffect transition="in" filter="wipe(right)">
                                      <p:cBhvr>
                                        <p:cTn id="221" dur="500"/>
                                        <p:tgtEl>
                                          <p:spTgt spid="56"/>
                                        </p:tgtEl>
                                      </p:cBhvr>
                                    </p:animEffect>
                                  </p:childTnLst>
                                </p:cTn>
                              </p:par>
                              <p:par>
                                <p:cTn id="222" presetID="22" presetClass="entr" presetSubtype="2" fill="hold" grpId="0" nodeType="withEffect">
                                  <p:stCondLst>
                                    <p:cond delay="0"/>
                                  </p:stCondLst>
                                  <p:childTnLst>
                                    <p:set>
                                      <p:cBhvr>
                                        <p:cTn id="223" dur="1" fill="hold">
                                          <p:stCondLst>
                                            <p:cond delay="0"/>
                                          </p:stCondLst>
                                        </p:cTn>
                                        <p:tgtEl>
                                          <p:spTgt spid="57"/>
                                        </p:tgtEl>
                                        <p:attrNameLst>
                                          <p:attrName>style.visibility</p:attrName>
                                        </p:attrNameLst>
                                      </p:cBhvr>
                                      <p:to>
                                        <p:strVal val="visible"/>
                                      </p:to>
                                    </p:set>
                                    <p:animEffect transition="in" filter="wipe(right)">
                                      <p:cBhvr>
                                        <p:cTn id="224" dur="500"/>
                                        <p:tgtEl>
                                          <p:spTgt spid="57"/>
                                        </p:tgtEl>
                                      </p:cBhvr>
                                    </p:animEffect>
                                  </p:childTnLst>
                                </p:cTn>
                              </p:par>
                              <p:par>
                                <p:cTn id="225" presetID="22" presetClass="entr" presetSubtype="2" fill="hold" grpId="0" nodeType="withEffect">
                                  <p:stCondLst>
                                    <p:cond delay="0"/>
                                  </p:stCondLst>
                                  <p:childTnLst>
                                    <p:set>
                                      <p:cBhvr>
                                        <p:cTn id="226" dur="1" fill="hold">
                                          <p:stCondLst>
                                            <p:cond delay="0"/>
                                          </p:stCondLst>
                                        </p:cTn>
                                        <p:tgtEl>
                                          <p:spTgt spid="58"/>
                                        </p:tgtEl>
                                        <p:attrNameLst>
                                          <p:attrName>style.visibility</p:attrName>
                                        </p:attrNameLst>
                                      </p:cBhvr>
                                      <p:to>
                                        <p:strVal val="visible"/>
                                      </p:to>
                                    </p:set>
                                    <p:animEffect transition="in" filter="wipe(right)">
                                      <p:cBhvr>
                                        <p:cTn id="227" dur="500"/>
                                        <p:tgtEl>
                                          <p:spTgt spid="58"/>
                                        </p:tgtEl>
                                      </p:cBhvr>
                                    </p:animEffect>
                                  </p:childTnLst>
                                </p:cTn>
                              </p:par>
                              <p:par>
                                <p:cTn id="228" presetID="22" presetClass="entr" presetSubtype="2" fill="hold" grpId="0" nodeType="withEffect">
                                  <p:stCondLst>
                                    <p:cond delay="0"/>
                                  </p:stCondLst>
                                  <p:childTnLst>
                                    <p:set>
                                      <p:cBhvr>
                                        <p:cTn id="229" dur="1" fill="hold">
                                          <p:stCondLst>
                                            <p:cond delay="0"/>
                                          </p:stCondLst>
                                        </p:cTn>
                                        <p:tgtEl>
                                          <p:spTgt spid="59"/>
                                        </p:tgtEl>
                                        <p:attrNameLst>
                                          <p:attrName>style.visibility</p:attrName>
                                        </p:attrNameLst>
                                      </p:cBhvr>
                                      <p:to>
                                        <p:strVal val="visible"/>
                                      </p:to>
                                    </p:set>
                                    <p:animEffect transition="in" filter="wipe(right)">
                                      <p:cBhvr>
                                        <p:cTn id="230" dur="500"/>
                                        <p:tgtEl>
                                          <p:spTgt spid="59"/>
                                        </p:tgtEl>
                                      </p:cBhvr>
                                    </p:animEffect>
                                  </p:childTnLst>
                                </p:cTn>
                              </p:par>
                            </p:childTnLst>
                          </p:cTn>
                        </p:par>
                        <p:par>
                          <p:cTn id="231" fill="hold">
                            <p:stCondLst>
                              <p:cond delay="3500"/>
                            </p:stCondLst>
                            <p:childTnLst>
                              <p:par>
                                <p:cTn id="232" presetID="16" presetClass="entr" presetSubtype="37" fill="hold" grpId="0" nodeType="afterEffect">
                                  <p:stCondLst>
                                    <p:cond delay="0"/>
                                  </p:stCondLst>
                                  <p:childTnLst>
                                    <p:set>
                                      <p:cBhvr>
                                        <p:cTn id="233" dur="1" fill="hold">
                                          <p:stCondLst>
                                            <p:cond delay="0"/>
                                          </p:stCondLst>
                                        </p:cTn>
                                        <p:tgtEl>
                                          <p:spTgt spid="81"/>
                                        </p:tgtEl>
                                        <p:attrNameLst>
                                          <p:attrName>style.visibility</p:attrName>
                                        </p:attrNameLst>
                                      </p:cBhvr>
                                      <p:to>
                                        <p:strVal val="visible"/>
                                      </p:to>
                                    </p:set>
                                    <p:animEffect transition="in" filter="barn(outVertical)">
                                      <p:cBhvr>
                                        <p:cTn id="234" dur="1000"/>
                                        <p:tgtEl>
                                          <p:spTgt spid="81"/>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26" grpId="0"/>
      <p:bldP spid="27" grpId="0"/>
      <p:bldP spid="28" grpId="0"/>
      <p:bldP spid="29" grpId="0"/>
      <p:bldP spid="30" grpId="0"/>
      <p:bldP spid="31" grpId="0"/>
      <p:bldP spid="32" grpId="0"/>
      <p:bldP spid="33" grpId="0"/>
      <p:bldP spid="34" grpId="0"/>
      <p:bldP spid="35" grpId="0"/>
      <p:bldP spid="36" grpId="0"/>
      <p:bldP spid="37" grpId="0"/>
      <p:bldP spid="38" grpId="0"/>
      <p:bldP spid="39" grpId="0"/>
      <p:bldP spid="40" grpId="0"/>
      <p:bldP spid="41" grpId="0"/>
      <p:bldP spid="42" grpId="0"/>
      <p:bldP spid="43" grpId="0"/>
      <p:bldP spid="44" grpId="0"/>
      <p:bldP spid="45" grpId="0"/>
      <p:bldP spid="46" grpId="0" animBg="1"/>
      <p:bldP spid="47" grpId="0" animBg="1"/>
      <p:bldP spid="48" grpId="0" animBg="1"/>
      <p:bldP spid="49" grpId="0" animBg="1"/>
      <p:bldP spid="50" grpId="0" animBg="1"/>
      <p:bldP spid="51" grpId="0" animBg="1"/>
      <p:bldP spid="52" grpId="0" animBg="1"/>
      <p:bldP spid="53" grpId="0"/>
      <p:bldP spid="54" grpId="0"/>
      <p:bldP spid="55" grpId="0"/>
      <p:bldP spid="56" grpId="0"/>
      <p:bldP spid="57" grpId="0"/>
      <p:bldP spid="58" grpId="0"/>
      <p:bldP spid="59" grpId="0"/>
      <p:bldP spid="60" grpId="0" animBg="1"/>
      <p:bldP spid="61" grpId="0" animBg="1"/>
      <p:bldP spid="62" grpId="0" animBg="1"/>
      <p:bldP spid="63" grpId="0" animBg="1"/>
      <p:bldP spid="64" grpId="0" animBg="1"/>
      <p:bldP spid="65" grpId="0" animBg="1"/>
      <p:bldP spid="66" grpId="0" animBg="1"/>
      <p:bldP spid="67" grpId="0"/>
      <p:bldP spid="68" grpId="0"/>
      <p:bldP spid="69" grpId="0"/>
      <p:bldP spid="70" grpId="0"/>
      <p:bldP spid="71" grpId="0"/>
      <p:bldP spid="72" grpId="0"/>
      <p:bldP spid="73" grpId="0"/>
      <p:bldP spid="74" grpId="0"/>
      <p:bldP spid="75" grpId="0"/>
      <p:bldP spid="76" grpId="0"/>
      <p:bldP spid="77" grpId="0"/>
      <p:bldP spid="78" grpId="0"/>
      <p:bldP spid="79" grpId="0"/>
      <p:bldP spid="80" grpId="0"/>
      <p:bldP spid="81" grpId="0" bldLvl="0" autoUpdateAnimBg="0"/>
    </p:bldLst>
  </p:timing>
</p:sld>
</file>

<file path=ppt/slides/slide1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 name="组合 1"/>
          <p:cNvGrpSpPr/>
          <p:nvPr/>
        </p:nvGrpSpPr>
        <p:grpSpPr>
          <a:xfrm>
            <a:off x="1126654" y="1759625"/>
            <a:ext cx="2012381" cy="2012383"/>
            <a:chOff x="1353987" y="1723663"/>
            <a:chExt cx="2559577" cy="2559579"/>
          </a:xfrm>
        </p:grpSpPr>
        <p:sp>
          <p:nvSpPr>
            <p:cNvPr id="3" name="空心弧 2"/>
            <p:cNvSpPr>
              <a:spLocks noChangeAspect="1"/>
            </p:cNvSpPr>
            <p:nvPr/>
          </p:nvSpPr>
          <p:spPr>
            <a:xfrm rot="2134792">
              <a:off x="1445190" y="1859200"/>
              <a:ext cx="2288503" cy="2288503"/>
            </a:xfrm>
            <a:prstGeom prst="blockArc">
              <a:avLst>
                <a:gd name="adj1" fmla="val 14033861"/>
                <a:gd name="adj2" fmla="val 1597257"/>
                <a:gd name="adj3" fmla="val 5428"/>
              </a:avLst>
            </a:prstGeom>
            <a:solidFill>
              <a:schemeClr val="tx1">
                <a:lumMod val="50000"/>
                <a:lumOff val="50000"/>
              </a:schemeClr>
            </a:solidFill>
            <a:ln>
              <a:noFill/>
            </a:ln>
          </p:spPr>
          <p:txBody>
            <a:bodyPr vert="horz" wrap="square" lIns="58066" tIns="29033" rIns="58066" bIns="29033" numCol="1" anchor="t" anchorCtr="0" compatLnSpc="1"/>
            <a:lstStyle/>
            <a:p>
              <a:pPr fontAlgn="auto">
                <a:spcBef>
                  <a:spcPts val="0"/>
                </a:spcBef>
                <a:spcAft>
                  <a:spcPts val="0"/>
                </a:spcAft>
              </a:pPr>
              <a:endParaRPr lang="zh-CN" altLang="en-US" sz="1145">
                <a:solidFill>
                  <a:prstClr val="black"/>
                </a:solidFill>
                <a:latin typeface="Calibri" panose="020F0502020204030204"/>
                <a:ea typeface="宋体" panose="02010600030101010101" pitchFamily="2" charset="-122"/>
              </a:endParaRPr>
            </a:p>
          </p:txBody>
        </p:sp>
        <p:sp>
          <p:nvSpPr>
            <p:cNvPr id="4" name="空心弧 3"/>
            <p:cNvSpPr>
              <a:spLocks noChangeAspect="1"/>
            </p:cNvSpPr>
            <p:nvPr/>
          </p:nvSpPr>
          <p:spPr>
            <a:xfrm rot="14609616">
              <a:off x="1353986" y="1723664"/>
              <a:ext cx="2559579" cy="2559577"/>
            </a:xfrm>
            <a:prstGeom prst="blockArc">
              <a:avLst>
                <a:gd name="adj1" fmla="val 10669547"/>
                <a:gd name="adj2" fmla="val 1623635"/>
                <a:gd name="adj3" fmla="val 14268"/>
              </a:avLst>
            </a:prstGeom>
            <a:solidFill>
              <a:schemeClr val="accent1"/>
            </a:solidFill>
            <a:ln>
              <a:noFill/>
            </a:ln>
          </p:spPr>
          <p:txBody>
            <a:bodyPr vert="horz" wrap="square" lIns="91440" tIns="45720" rIns="91440" bIns="45720" numCol="1" anchor="t" anchorCtr="0" compatLnSpc="1"/>
            <a:lstStyle/>
            <a:p>
              <a:pPr fontAlgn="auto">
                <a:spcBef>
                  <a:spcPts val="0"/>
                </a:spcBef>
                <a:spcAft>
                  <a:spcPts val="0"/>
                </a:spcAft>
              </a:pPr>
              <a:endParaRPr lang="zh-CN" altLang="en-US">
                <a:solidFill>
                  <a:prstClr val="black"/>
                </a:solidFill>
                <a:latin typeface="Calibri" panose="020F0502020204030204"/>
                <a:ea typeface="宋体" panose="02010600030101010101" pitchFamily="2" charset="-122"/>
              </a:endParaRPr>
            </a:p>
          </p:txBody>
        </p:sp>
        <p:sp>
          <p:nvSpPr>
            <p:cNvPr id="5" name="TextBox 52"/>
            <p:cNvSpPr txBox="1"/>
            <p:nvPr/>
          </p:nvSpPr>
          <p:spPr>
            <a:xfrm>
              <a:off x="1880205" y="2573144"/>
              <a:ext cx="1507143" cy="978663"/>
            </a:xfrm>
            <a:prstGeom prst="rect">
              <a:avLst/>
            </a:prstGeom>
            <a:noFill/>
          </p:spPr>
          <p:txBody>
            <a:bodyPr wrap="none" rtlCol="0">
              <a:spAutoFit/>
            </a:bodyPr>
            <a:lstStyle/>
            <a:p>
              <a:pPr algn="ctr" fontAlgn="auto">
                <a:spcBef>
                  <a:spcPts val="0"/>
                </a:spcBef>
                <a:spcAft>
                  <a:spcPts val="0"/>
                </a:spcAft>
                <a:defRPr/>
              </a:pPr>
              <a:r>
                <a:rPr lang="en-US" altLang="zh-CN" sz="4400" kern="0" dirty="0" smtClean="0">
                  <a:solidFill>
                    <a:schemeClr val="accent1"/>
                  </a:solidFill>
                  <a:latin typeface="Impact" panose="020B0806030902050204" pitchFamily="34" charset="0"/>
                  <a:ea typeface="Arial Unicode MS" panose="020B0604020202020204" pitchFamily="34" charset="-122"/>
                  <a:cs typeface="Arial Unicode MS" panose="020B0604020202020204" pitchFamily="34" charset="-122"/>
                </a:rPr>
                <a:t>60%</a:t>
              </a:r>
              <a:endParaRPr lang="zh-CN" altLang="en-US" sz="4400" kern="0" dirty="0" smtClean="0">
                <a:solidFill>
                  <a:schemeClr val="accent1"/>
                </a:solidFill>
                <a:latin typeface="Impact" panose="020B0806030902050204" pitchFamily="34" charset="0"/>
                <a:ea typeface="Arial Unicode MS" panose="020B0604020202020204" pitchFamily="34" charset="-122"/>
                <a:cs typeface="Arial Unicode MS" panose="020B0604020202020204" pitchFamily="34" charset="-122"/>
              </a:endParaRPr>
            </a:p>
          </p:txBody>
        </p:sp>
      </p:grpSp>
      <p:grpSp>
        <p:nvGrpSpPr>
          <p:cNvPr id="6" name="组合 5"/>
          <p:cNvGrpSpPr/>
          <p:nvPr/>
        </p:nvGrpSpPr>
        <p:grpSpPr>
          <a:xfrm>
            <a:off x="3716332" y="1759625"/>
            <a:ext cx="2012381" cy="2012383"/>
            <a:chOff x="4604053" y="1723663"/>
            <a:chExt cx="2559577" cy="2559579"/>
          </a:xfrm>
        </p:grpSpPr>
        <p:sp>
          <p:nvSpPr>
            <p:cNvPr id="7" name="空心弧 6"/>
            <p:cNvSpPr>
              <a:spLocks noChangeAspect="1"/>
            </p:cNvSpPr>
            <p:nvPr/>
          </p:nvSpPr>
          <p:spPr>
            <a:xfrm rot="9198756">
              <a:off x="4748299" y="1859198"/>
              <a:ext cx="2288503" cy="2288503"/>
            </a:xfrm>
            <a:prstGeom prst="blockArc">
              <a:avLst>
                <a:gd name="adj1" fmla="val 6741740"/>
                <a:gd name="adj2" fmla="val 1597257"/>
                <a:gd name="adj3" fmla="val 5428"/>
              </a:avLst>
            </a:prstGeom>
            <a:solidFill>
              <a:schemeClr val="accent5"/>
            </a:solidFill>
            <a:ln>
              <a:noFill/>
            </a:ln>
          </p:spPr>
          <p:txBody>
            <a:bodyPr vert="horz" wrap="square" lIns="58066" tIns="29033" rIns="58066" bIns="29033" numCol="1" anchor="t" anchorCtr="0" compatLnSpc="1"/>
            <a:lstStyle/>
            <a:p>
              <a:pPr fontAlgn="auto">
                <a:spcBef>
                  <a:spcPts val="0"/>
                </a:spcBef>
                <a:spcAft>
                  <a:spcPts val="0"/>
                </a:spcAft>
              </a:pPr>
              <a:endParaRPr lang="zh-CN" altLang="en-US" sz="1145">
                <a:solidFill>
                  <a:prstClr val="black"/>
                </a:solidFill>
                <a:latin typeface="Calibri" panose="020F0502020204030204"/>
                <a:ea typeface="宋体" panose="02010600030101010101" pitchFamily="2" charset="-122"/>
              </a:endParaRPr>
            </a:p>
          </p:txBody>
        </p:sp>
        <p:sp>
          <p:nvSpPr>
            <p:cNvPr id="8" name="空心弧 7"/>
            <p:cNvSpPr>
              <a:spLocks noChangeAspect="1"/>
            </p:cNvSpPr>
            <p:nvPr/>
          </p:nvSpPr>
          <p:spPr>
            <a:xfrm rot="14609616">
              <a:off x="4604052" y="1723664"/>
              <a:ext cx="2559579" cy="2559577"/>
            </a:xfrm>
            <a:prstGeom prst="blockArc">
              <a:avLst>
                <a:gd name="adj1" fmla="val 17674159"/>
                <a:gd name="adj2" fmla="val 1623635"/>
                <a:gd name="adj3" fmla="val 14268"/>
              </a:avLst>
            </a:prstGeom>
            <a:solidFill>
              <a:schemeClr val="accent5"/>
            </a:solidFill>
            <a:ln>
              <a:noFill/>
            </a:ln>
          </p:spPr>
          <p:txBody>
            <a:bodyPr vert="horz" wrap="square" lIns="91440" tIns="45720" rIns="91440" bIns="45720" numCol="1" anchor="t" anchorCtr="0" compatLnSpc="1"/>
            <a:lstStyle/>
            <a:p>
              <a:pPr fontAlgn="auto">
                <a:spcBef>
                  <a:spcPts val="0"/>
                </a:spcBef>
                <a:spcAft>
                  <a:spcPts val="0"/>
                </a:spcAft>
              </a:pPr>
              <a:endParaRPr lang="zh-CN" altLang="en-US">
                <a:solidFill>
                  <a:prstClr val="black"/>
                </a:solidFill>
                <a:latin typeface="Calibri" panose="020F0502020204030204"/>
                <a:ea typeface="宋体" panose="02010600030101010101" pitchFamily="2" charset="-122"/>
              </a:endParaRPr>
            </a:p>
          </p:txBody>
        </p:sp>
        <p:sp>
          <p:nvSpPr>
            <p:cNvPr id="9" name="TextBox 240"/>
            <p:cNvSpPr txBox="1"/>
            <p:nvPr/>
          </p:nvSpPr>
          <p:spPr>
            <a:xfrm>
              <a:off x="5144540" y="2573144"/>
              <a:ext cx="1478600" cy="978663"/>
            </a:xfrm>
            <a:prstGeom prst="rect">
              <a:avLst/>
            </a:prstGeom>
            <a:noFill/>
          </p:spPr>
          <p:txBody>
            <a:bodyPr wrap="none" rtlCol="0">
              <a:spAutoFit/>
            </a:bodyPr>
            <a:lstStyle/>
            <a:p>
              <a:pPr algn="ctr" fontAlgn="auto">
                <a:spcBef>
                  <a:spcPts val="0"/>
                </a:spcBef>
                <a:spcAft>
                  <a:spcPts val="0"/>
                </a:spcAft>
                <a:defRPr/>
              </a:pPr>
              <a:r>
                <a:rPr lang="en-US" altLang="zh-CN" sz="4400" kern="0" dirty="0" smtClean="0">
                  <a:solidFill>
                    <a:schemeClr val="accent5"/>
                  </a:solidFill>
                  <a:latin typeface="Impact" panose="020B0806030902050204" pitchFamily="34" charset="0"/>
                  <a:ea typeface="Arial Unicode MS" panose="020B0604020202020204" pitchFamily="34" charset="-122"/>
                  <a:cs typeface="Arial Unicode MS" panose="020B0604020202020204" pitchFamily="34" charset="-122"/>
                </a:rPr>
                <a:t>25%</a:t>
              </a:r>
              <a:endParaRPr lang="zh-CN" altLang="en-US" sz="4400" kern="0" dirty="0" smtClean="0">
                <a:solidFill>
                  <a:schemeClr val="accent5"/>
                </a:solidFill>
                <a:latin typeface="Impact" panose="020B0806030902050204" pitchFamily="34" charset="0"/>
                <a:ea typeface="Arial Unicode MS" panose="020B0604020202020204" pitchFamily="34" charset="-122"/>
                <a:cs typeface="Arial Unicode MS" panose="020B0604020202020204" pitchFamily="34" charset="-122"/>
              </a:endParaRPr>
            </a:p>
          </p:txBody>
        </p:sp>
      </p:grpSp>
      <p:grpSp>
        <p:nvGrpSpPr>
          <p:cNvPr id="10" name="组合 9"/>
          <p:cNvGrpSpPr/>
          <p:nvPr/>
        </p:nvGrpSpPr>
        <p:grpSpPr>
          <a:xfrm>
            <a:off x="6484900" y="1759625"/>
            <a:ext cx="2012381" cy="2012383"/>
            <a:chOff x="7946402" y="1730470"/>
            <a:chExt cx="2559577" cy="2559579"/>
          </a:xfrm>
        </p:grpSpPr>
        <p:sp>
          <p:nvSpPr>
            <p:cNvPr id="11" name="空心弧 10"/>
            <p:cNvSpPr>
              <a:spLocks noChangeAspect="1"/>
            </p:cNvSpPr>
            <p:nvPr/>
          </p:nvSpPr>
          <p:spPr>
            <a:xfrm rot="9198756">
              <a:off x="8090648" y="1866005"/>
              <a:ext cx="2288503" cy="2288503"/>
            </a:xfrm>
            <a:prstGeom prst="blockArc">
              <a:avLst>
                <a:gd name="adj1" fmla="val 6741740"/>
                <a:gd name="adj2" fmla="val 1597257"/>
                <a:gd name="adj3" fmla="val 5428"/>
              </a:avLst>
            </a:prstGeom>
            <a:solidFill>
              <a:schemeClr val="tx1">
                <a:lumMod val="50000"/>
                <a:lumOff val="50000"/>
              </a:schemeClr>
            </a:solidFill>
            <a:ln>
              <a:noFill/>
            </a:ln>
          </p:spPr>
          <p:txBody>
            <a:bodyPr vert="horz" wrap="square" lIns="58066" tIns="29033" rIns="58066" bIns="29033" numCol="1" anchor="t" anchorCtr="0" compatLnSpc="1"/>
            <a:lstStyle/>
            <a:p>
              <a:pPr fontAlgn="auto">
                <a:spcBef>
                  <a:spcPts val="0"/>
                </a:spcBef>
                <a:spcAft>
                  <a:spcPts val="0"/>
                </a:spcAft>
              </a:pPr>
              <a:endParaRPr lang="zh-CN" altLang="en-US" sz="1145">
                <a:solidFill>
                  <a:prstClr val="black"/>
                </a:solidFill>
                <a:latin typeface="Calibri" panose="020F0502020204030204"/>
                <a:ea typeface="宋体" panose="02010600030101010101" pitchFamily="2" charset="-122"/>
              </a:endParaRPr>
            </a:p>
          </p:txBody>
        </p:sp>
        <p:sp>
          <p:nvSpPr>
            <p:cNvPr id="12" name="空心弧 11"/>
            <p:cNvSpPr>
              <a:spLocks noChangeAspect="1"/>
            </p:cNvSpPr>
            <p:nvPr/>
          </p:nvSpPr>
          <p:spPr>
            <a:xfrm rot="14609616">
              <a:off x="7946401" y="1730471"/>
              <a:ext cx="2559579" cy="2559577"/>
            </a:xfrm>
            <a:prstGeom prst="blockArc">
              <a:avLst>
                <a:gd name="adj1" fmla="val 6812137"/>
                <a:gd name="adj2" fmla="val 1623635"/>
                <a:gd name="adj3" fmla="val 14268"/>
              </a:avLst>
            </a:prstGeom>
            <a:solidFill>
              <a:schemeClr val="accent3"/>
            </a:solidFill>
            <a:ln>
              <a:noFill/>
            </a:ln>
          </p:spPr>
          <p:txBody>
            <a:bodyPr vert="horz" wrap="square" lIns="91440" tIns="45720" rIns="91440" bIns="45720" numCol="1" anchor="t" anchorCtr="0" compatLnSpc="1"/>
            <a:lstStyle/>
            <a:p>
              <a:pPr fontAlgn="auto">
                <a:spcBef>
                  <a:spcPts val="0"/>
                </a:spcBef>
                <a:spcAft>
                  <a:spcPts val="0"/>
                </a:spcAft>
              </a:pPr>
              <a:endParaRPr lang="zh-CN" altLang="en-US">
                <a:solidFill>
                  <a:prstClr val="black"/>
                </a:solidFill>
                <a:latin typeface="Calibri" panose="020F0502020204030204"/>
                <a:ea typeface="宋体" panose="02010600030101010101" pitchFamily="2" charset="-122"/>
              </a:endParaRPr>
            </a:p>
          </p:txBody>
        </p:sp>
        <p:sp>
          <p:nvSpPr>
            <p:cNvPr id="13" name="TextBox 240"/>
            <p:cNvSpPr txBox="1"/>
            <p:nvPr/>
          </p:nvSpPr>
          <p:spPr>
            <a:xfrm>
              <a:off x="8526648" y="2579951"/>
              <a:ext cx="1399082" cy="978663"/>
            </a:xfrm>
            <a:prstGeom prst="rect">
              <a:avLst/>
            </a:prstGeom>
            <a:noFill/>
          </p:spPr>
          <p:txBody>
            <a:bodyPr wrap="none" rtlCol="0">
              <a:spAutoFit/>
            </a:bodyPr>
            <a:lstStyle/>
            <a:p>
              <a:pPr algn="ctr" fontAlgn="auto">
                <a:spcBef>
                  <a:spcPts val="0"/>
                </a:spcBef>
                <a:spcAft>
                  <a:spcPts val="0"/>
                </a:spcAft>
                <a:defRPr/>
              </a:pPr>
              <a:r>
                <a:rPr lang="en-US" altLang="zh-CN" sz="4400" kern="0" dirty="0" smtClean="0">
                  <a:solidFill>
                    <a:schemeClr val="accent3"/>
                  </a:solidFill>
                  <a:latin typeface="Impact" panose="020B0806030902050204" pitchFamily="34" charset="0"/>
                  <a:ea typeface="Arial Unicode MS" panose="020B0604020202020204" pitchFamily="34" charset="-122"/>
                  <a:cs typeface="Arial Unicode MS" panose="020B0604020202020204" pitchFamily="34" charset="-122"/>
                </a:rPr>
                <a:t>75%</a:t>
              </a:r>
              <a:endParaRPr lang="zh-CN" altLang="en-US" sz="4400" kern="0" dirty="0" smtClean="0">
                <a:solidFill>
                  <a:schemeClr val="accent3"/>
                </a:solidFill>
                <a:latin typeface="Impact" panose="020B0806030902050204" pitchFamily="34" charset="0"/>
                <a:ea typeface="Arial Unicode MS" panose="020B0604020202020204" pitchFamily="34" charset="-122"/>
                <a:cs typeface="Arial Unicode MS" panose="020B0604020202020204" pitchFamily="34" charset="-122"/>
              </a:endParaRPr>
            </a:p>
          </p:txBody>
        </p:sp>
      </p:grpSp>
      <p:sp>
        <p:nvSpPr>
          <p:cNvPr id="14" name="TextBox 174"/>
          <p:cNvSpPr txBox="1"/>
          <p:nvPr/>
        </p:nvSpPr>
        <p:spPr>
          <a:xfrm>
            <a:off x="843109" y="4482619"/>
            <a:ext cx="2160933" cy="1323439"/>
          </a:xfrm>
          <a:prstGeom prst="rect">
            <a:avLst/>
          </a:prstGeom>
          <a:noFill/>
        </p:spPr>
        <p:txBody>
          <a:bodyPr wrap="square" rtlCol="0">
            <a:spAutoFit/>
          </a:bodyPr>
          <a:lstStyle/>
          <a:p>
            <a:pPr algn="just"/>
            <a:r>
              <a:rPr lang="zh-CN" altLang="en-US" sz="1600" dirty="0">
                <a:solidFill>
                  <a:schemeClr val="tx1">
                    <a:lumMod val="75000"/>
                    <a:lumOff val="25000"/>
                  </a:schemeClr>
                </a:solidFill>
                <a:latin typeface="微软雅黑" panose="020B0503020204020204" pitchFamily="34" charset="-122"/>
                <a:ea typeface="微软雅黑" panose="020B0503020204020204" pitchFamily="34" charset="-122"/>
              </a:rPr>
              <a:t>点击输入简要文字内容，文字内容</a:t>
            </a:r>
            <a:r>
              <a:rPr lang="zh-CN" altLang="en-US" sz="1600" dirty="0" smtClean="0">
                <a:solidFill>
                  <a:schemeClr val="tx1">
                    <a:lumMod val="75000"/>
                    <a:lumOff val="25000"/>
                  </a:schemeClr>
                </a:solidFill>
                <a:latin typeface="微软雅黑" panose="020B0503020204020204" pitchFamily="34" charset="-122"/>
                <a:ea typeface="微软雅黑" panose="020B0503020204020204" pitchFamily="34" charset="-122"/>
              </a:rPr>
              <a:t>需要概括</a:t>
            </a:r>
            <a:r>
              <a:rPr lang="zh-CN" altLang="en-US" sz="1600" dirty="0">
                <a:solidFill>
                  <a:schemeClr val="tx1">
                    <a:lumMod val="75000"/>
                    <a:lumOff val="25000"/>
                  </a:schemeClr>
                </a:solidFill>
                <a:latin typeface="微软雅黑" panose="020B0503020204020204" pitchFamily="34" charset="-122"/>
                <a:ea typeface="微软雅黑" panose="020B0503020204020204" pitchFamily="34" charset="-122"/>
              </a:rPr>
              <a:t>精炼，不用多余的文字修饰，言简意赅的说明分项内容</a:t>
            </a:r>
            <a:r>
              <a:rPr lang="zh-CN" altLang="en-US" sz="1600" dirty="0" smtClean="0">
                <a:solidFill>
                  <a:schemeClr val="tx1">
                    <a:lumMod val="75000"/>
                    <a:lumOff val="25000"/>
                  </a:schemeClr>
                </a:solidFill>
                <a:latin typeface="微软雅黑" panose="020B0503020204020204" pitchFamily="34" charset="-122"/>
                <a:ea typeface="微软雅黑" panose="020B0503020204020204" pitchFamily="34" charset="-122"/>
              </a:rPr>
              <a:t>。</a:t>
            </a:r>
            <a:endParaRPr lang="en-US" altLang="zh-CN" sz="16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15" name="TextBox 175"/>
          <p:cNvSpPr txBox="1"/>
          <p:nvPr/>
        </p:nvSpPr>
        <p:spPr>
          <a:xfrm>
            <a:off x="838622" y="4156340"/>
            <a:ext cx="2320220" cy="369332"/>
          </a:xfrm>
          <a:prstGeom prst="rect">
            <a:avLst/>
          </a:prstGeom>
          <a:noFill/>
        </p:spPr>
        <p:txBody>
          <a:bodyPr wrap="square" rtlCol="0">
            <a:spAutoFit/>
          </a:bodyPr>
          <a:lstStyle/>
          <a:p>
            <a:pPr fontAlgn="base">
              <a:spcBef>
                <a:spcPct val="0"/>
              </a:spcBef>
              <a:spcAft>
                <a:spcPct val="0"/>
              </a:spcAft>
            </a:pPr>
            <a:r>
              <a:rPr lang="zh-CN" altLang="en-US" sz="1800" b="1" dirty="0">
                <a:solidFill>
                  <a:schemeClr val="accent1"/>
                </a:solidFill>
                <a:latin typeface="微软雅黑" panose="020B0503020204020204" pitchFamily="34" charset="-122"/>
                <a:ea typeface="微软雅黑" panose="020B0503020204020204" pitchFamily="34" charset="-122"/>
              </a:rPr>
              <a:t>单击此处添加标题</a:t>
            </a:r>
            <a:endParaRPr lang="zh-CN" altLang="en-US" sz="1800" b="1" dirty="0">
              <a:solidFill>
                <a:schemeClr val="accent1"/>
              </a:solidFill>
              <a:latin typeface="微软雅黑" panose="020B0503020204020204" pitchFamily="34" charset="-122"/>
              <a:ea typeface="微软雅黑" panose="020B0503020204020204" pitchFamily="34" charset="-122"/>
            </a:endParaRPr>
          </a:p>
        </p:txBody>
      </p:sp>
      <p:sp>
        <p:nvSpPr>
          <p:cNvPr id="16" name="TextBox 174"/>
          <p:cNvSpPr txBox="1"/>
          <p:nvPr/>
        </p:nvSpPr>
        <p:spPr>
          <a:xfrm>
            <a:off x="3730178" y="4482619"/>
            <a:ext cx="2077002" cy="1323439"/>
          </a:xfrm>
          <a:prstGeom prst="rect">
            <a:avLst/>
          </a:prstGeom>
          <a:noFill/>
        </p:spPr>
        <p:txBody>
          <a:bodyPr wrap="square" rtlCol="0">
            <a:spAutoFit/>
          </a:bodyPr>
          <a:lstStyle/>
          <a:p>
            <a:pPr algn="just"/>
            <a:r>
              <a:rPr lang="zh-CN" altLang="en-US" sz="1600" dirty="0">
                <a:solidFill>
                  <a:schemeClr val="tx1">
                    <a:lumMod val="75000"/>
                    <a:lumOff val="25000"/>
                  </a:schemeClr>
                </a:solidFill>
                <a:latin typeface="微软雅黑" panose="020B0503020204020204" pitchFamily="34" charset="-122"/>
                <a:ea typeface="微软雅黑" panose="020B0503020204020204" pitchFamily="34" charset="-122"/>
              </a:rPr>
              <a:t>点击输入简要文字内容，文字内容</a:t>
            </a:r>
            <a:r>
              <a:rPr lang="zh-CN" altLang="en-US" sz="1600" dirty="0" smtClean="0">
                <a:solidFill>
                  <a:schemeClr val="tx1">
                    <a:lumMod val="75000"/>
                    <a:lumOff val="25000"/>
                  </a:schemeClr>
                </a:solidFill>
                <a:latin typeface="微软雅黑" panose="020B0503020204020204" pitchFamily="34" charset="-122"/>
                <a:ea typeface="微软雅黑" panose="020B0503020204020204" pitchFamily="34" charset="-122"/>
              </a:rPr>
              <a:t>需要概括</a:t>
            </a:r>
            <a:r>
              <a:rPr lang="zh-CN" altLang="en-US" sz="1600" dirty="0">
                <a:solidFill>
                  <a:schemeClr val="tx1">
                    <a:lumMod val="75000"/>
                    <a:lumOff val="25000"/>
                  </a:schemeClr>
                </a:solidFill>
                <a:latin typeface="微软雅黑" panose="020B0503020204020204" pitchFamily="34" charset="-122"/>
                <a:ea typeface="微软雅黑" panose="020B0503020204020204" pitchFamily="34" charset="-122"/>
              </a:rPr>
              <a:t>精炼，不用多余的文字修饰，言简意赅的说明分项内容</a:t>
            </a:r>
            <a:r>
              <a:rPr lang="zh-CN" altLang="en-US" sz="1600" dirty="0" smtClean="0">
                <a:solidFill>
                  <a:schemeClr val="tx1">
                    <a:lumMod val="75000"/>
                    <a:lumOff val="25000"/>
                  </a:schemeClr>
                </a:solidFill>
                <a:latin typeface="微软雅黑" panose="020B0503020204020204" pitchFamily="34" charset="-122"/>
                <a:ea typeface="微软雅黑" panose="020B0503020204020204" pitchFamily="34" charset="-122"/>
              </a:rPr>
              <a:t>。</a:t>
            </a:r>
            <a:endParaRPr lang="en-US" altLang="zh-CN" sz="16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17" name="TextBox 175"/>
          <p:cNvSpPr txBox="1"/>
          <p:nvPr/>
        </p:nvSpPr>
        <p:spPr>
          <a:xfrm>
            <a:off x="3725691" y="4156340"/>
            <a:ext cx="2275360" cy="369332"/>
          </a:xfrm>
          <a:prstGeom prst="rect">
            <a:avLst/>
          </a:prstGeom>
          <a:noFill/>
        </p:spPr>
        <p:txBody>
          <a:bodyPr wrap="square" rtlCol="0">
            <a:spAutoFit/>
          </a:bodyPr>
          <a:lstStyle/>
          <a:p>
            <a:pPr fontAlgn="base">
              <a:spcBef>
                <a:spcPct val="0"/>
              </a:spcBef>
              <a:spcAft>
                <a:spcPct val="0"/>
              </a:spcAft>
            </a:pPr>
            <a:r>
              <a:rPr lang="zh-CN" altLang="en-US" sz="1800" b="1" dirty="0">
                <a:solidFill>
                  <a:schemeClr val="tx1">
                    <a:lumMod val="75000"/>
                    <a:lumOff val="25000"/>
                  </a:schemeClr>
                </a:solidFill>
                <a:latin typeface="微软雅黑" panose="020B0503020204020204" pitchFamily="34" charset="-122"/>
                <a:ea typeface="微软雅黑" panose="020B0503020204020204" pitchFamily="34" charset="-122"/>
              </a:rPr>
              <a:t>单击此处添加标题</a:t>
            </a:r>
            <a:endParaRPr lang="zh-CN" altLang="en-US" sz="1800" b="1"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18" name="TextBox 174"/>
          <p:cNvSpPr txBox="1"/>
          <p:nvPr/>
        </p:nvSpPr>
        <p:spPr>
          <a:xfrm>
            <a:off x="6597189" y="4482619"/>
            <a:ext cx="2109907" cy="1323439"/>
          </a:xfrm>
          <a:prstGeom prst="rect">
            <a:avLst/>
          </a:prstGeom>
          <a:noFill/>
        </p:spPr>
        <p:txBody>
          <a:bodyPr wrap="square" rtlCol="0">
            <a:spAutoFit/>
          </a:bodyPr>
          <a:lstStyle/>
          <a:p>
            <a:pPr algn="just"/>
            <a:r>
              <a:rPr lang="zh-CN" altLang="en-US" sz="1600" dirty="0">
                <a:solidFill>
                  <a:schemeClr val="tx1">
                    <a:lumMod val="75000"/>
                    <a:lumOff val="25000"/>
                  </a:schemeClr>
                </a:solidFill>
                <a:latin typeface="微软雅黑" panose="020B0503020204020204" pitchFamily="34" charset="-122"/>
                <a:ea typeface="微软雅黑" panose="020B0503020204020204" pitchFamily="34" charset="-122"/>
              </a:rPr>
              <a:t>点击输入简要文字内容，文字内容</a:t>
            </a:r>
            <a:r>
              <a:rPr lang="zh-CN" altLang="en-US" sz="1600" dirty="0" smtClean="0">
                <a:solidFill>
                  <a:schemeClr val="tx1">
                    <a:lumMod val="75000"/>
                    <a:lumOff val="25000"/>
                  </a:schemeClr>
                </a:solidFill>
                <a:latin typeface="微软雅黑" panose="020B0503020204020204" pitchFamily="34" charset="-122"/>
                <a:ea typeface="微软雅黑" panose="020B0503020204020204" pitchFamily="34" charset="-122"/>
              </a:rPr>
              <a:t>需</a:t>
            </a:r>
            <a:r>
              <a:rPr lang="zh-CN" altLang="en-US" sz="1600" dirty="0">
                <a:solidFill>
                  <a:schemeClr val="tx1">
                    <a:lumMod val="75000"/>
                    <a:lumOff val="25000"/>
                  </a:schemeClr>
                </a:solidFill>
                <a:latin typeface="微软雅黑" panose="020B0503020204020204" pitchFamily="34" charset="-122"/>
                <a:ea typeface="微软雅黑" panose="020B0503020204020204" pitchFamily="34" charset="-122"/>
              </a:rPr>
              <a:t>要</a:t>
            </a:r>
            <a:r>
              <a:rPr lang="zh-CN" altLang="en-US" sz="1600" dirty="0" smtClean="0">
                <a:solidFill>
                  <a:schemeClr val="tx1">
                    <a:lumMod val="75000"/>
                    <a:lumOff val="25000"/>
                  </a:schemeClr>
                </a:solidFill>
                <a:latin typeface="微软雅黑" panose="020B0503020204020204" pitchFamily="34" charset="-122"/>
                <a:ea typeface="微软雅黑" panose="020B0503020204020204" pitchFamily="34" charset="-122"/>
              </a:rPr>
              <a:t>概括</a:t>
            </a:r>
            <a:r>
              <a:rPr lang="zh-CN" altLang="en-US" sz="1600" dirty="0">
                <a:solidFill>
                  <a:schemeClr val="tx1">
                    <a:lumMod val="75000"/>
                    <a:lumOff val="25000"/>
                  </a:schemeClr>
                </a:solidFill>
                <a:latin typeface="微软雅黑" panose="020B0503020204020204" pitchFamily="34" charset="-122"/>
                <a:ea typeface="微软雅黑" panose="020B0503020204020204" pitchFamily="34" charset="-122"/>
              </a:rPr>
              <a:t>精炼，不用多余的文字修饰，言简意赅的说明分项内容</a:t>
            </a:r>
            <a:r>
              <a:rPr lang="zh-CN" altLang="en-US" sz="1600" dirty="0" smtClean="0">
                <a:solidFill>
                  <a:schemeClr val="tx1">
                    <a:lumMod val="75000"/>
                    <a:lumOff val="25000"/>
                  </a:schemeClr>
                </a:solidFill>
                <a:latin typeface="微软雅黑" panose="020B0503020204020204" pitchFamily="34" charset="-122"/>
                <a:ea typeface="微软雅黑" panose="020B0503020204020204" pitchFamily="34" charset="-122"/>
              </a:rPr>
              <a:t>。</a:t>
            </a:r>
            <a:endParaRPr lang="en-US" altLang="zh-CN" sz="16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19" name="TextBox 175"/>
          <p:cNvSpPr txBox="1"/>
          <p:nvPr/>
        </p:nvSpPr>
        <p:spPr>
          <a:xfrm>
            <a:off x="6592703" y="4156340"/>
            <a:ext cx="2275360" cy="369332"/>
          </a:xfrm>
          <a:prstGeom prst="rect">
            <a:avLst/>
          </a:prstGeom>
          <a:noFill/>
        </p:spPr>
        <p:txBody>
          <a:bodyPr wrap="square" rtlCol="0">
            <a:spAutoFit/>
          </a:bodyPr>
          <a:lstStyle/>
          <a:p>
            <a:pPr fontAlgn="base">
              <a:spcBef>
                <a:spcPct val="0"/>
              </a:spcBef>
              <a:spcAft>
                <a:spcPct val="0"/>
              </a:spcAft>
            </a:pPr>
            <a:r>
              <a:rPr lang="zh-CN" altLang="en-US" sz="1800" b="1" dirty="0">
                <a:solidFill>
                  <a:schemeClr val="accent3"/>
                </a:solidFill>
                <a:latin typeface="微软雅黑" panose="020B0503020204020204" pitchFamily="34" charset="-122"/>
                <a:ea typeface="微软雅黑" panose="020B0503020204020204" pitchFamily="34" charset="-122"/>
              </a:rPr>
              <a:t>单击此处添加标题</a:t>
            </a:r>
            <a:endParaRPr lang="zh-CN" altLang="en-US" sz="1800" b="1" dirty="0">
              <a:solidFill>
                <a:schemeClr val="accent3"/>
              </a:solidFill>
              <a:latin typeface="微软雅黑" panose="020B0503020204020204" pitchFamily="34" charset="-122"/>
              <a:ea typeface="微软雅黑" panose="020B0503020204020204" pitchFamily="34" charset="-122"/>
            </a:endParaRPr>
          </a:p>
        </p:txBody>
      </p:sp>
      <p:grpSp>
        <p:nvGrpSpPr>
          <p:cNvPr id="21" name="组合 20"/>
          <p:cNvGrpSpPr/>
          <p:nvPr/>
        </p:nvGrpSpPr>
        <p:grpSpPr>
          <a:xfrm>
            <a:off x="9195393" y="1759625"/>
            <a:ext cx="2012381" cy="2012383"/>
            <a:chOff x="7946402" y="1730470"/>
            <a:chExt cx="2559577" cy="2559579"/>
          </a:xfrm>
        </p:grpSpPr>
        <p:sp>
          <p:nvSpPr>
            <p:cNvPr id="22" name="空心弧 21"/>
            <p:cNvSpPr>
              <a:spLocks noChangeAspect="1"/>
            </p:cNvSpPr>
            <p:nvPr/>
          </p:nvSpPr>
          <p:spPr>
            <a:xfrm rot="9198756">
              <a:off x="8090648" y="1866005"/>
              <a:ext cx="2288503" cy="2288503"/>
            </a:xfrm>
            <a:prstGeom prst="blockArc">
              <a:avLst>
                <a:gd name="adj1" fmla="val 6741740"/>
                <a:gd name="adj2" fmla="val 1597257"/>
                <a:gd name="adj3" fmla="val 5428"/>
              </a:avLst>
            </a:prstGeom>
            <a:solidFill>
              <a:schemeClr val="tx1">
                <a:lumMod val="50000"/>
                <a:lumOff val="50000"/>
              </a:schemeClr>
            </a:solidFill>
            <a:ln>
              <a:noFill/>
            </a:ln>
          </p:spPr>
          <p:txBody>
            <a:bodyPr vert="horz" wrap="square" lIns="58066" tIns="29033" rIns="58066" bIns="29033" numCol="1" anchor="t" anchorCtr="0" compatLnSpc="1"/>
            <a:lstStyle/>
            <a:p>
              <a:pPr fontAlgn="auto">
                <a:spcBef>
                  <a:spcPts val="0"/>
                </a:spcBef>
                <a:spcAft>
                  <a:spcPts val="0"/>
                </a:spcAft>
              </a:pPr>
              <a:endParaRPr lang="zh-CN" altLang="en-US" sz="1145">
                <a:solidFill>
                  <a:prstClr val="black"/>
                </a:solidFill>
                <a:latin typeface="Calibri" panose="020F0502020204030204"/>
                <a:ea typeface="宋体" panose="02010600030101010101" pitchFamily="2" charset="-122"/>
              </a:endParaRPr>
            </a:p>
          </p:txBody>
        </p:sp>
        <p:sp>
          <p:nvSpPr>
            <p:cNvPr id="23" name="空心弧 22"/>
            <p:cNvSpPr>
              <a:spLocks noChangeAspect="1"/>
            </p:cNvSpPr>
            <p:nvPr/>
          </p:nvSpPr>
          <p:spPr>
            <a:xfrm rot="14609616">
              <a:off x="7946401" y="1730471"/>
              <a:ext cx="2559579" cy="2559577"/>
            </a:xfrm>
            <a:prstGeom prst="blockArc">
              <a:avLst>
                <a:gd name="adj1" fmla="val 3534681"/>
                <a:gd name="adj2" fmla="val 1623635"/>
                <a:gd name="adj3" fmla="val 14268"/>
              </a:avLst>
            </a:prstGeom>
            <a:solidFill>
              <a:schemeClr val="accent4"/>
            </a:solidFill>
            <a:ln>
              <a:noFill/>
            </a:ln>
          </p:spPr>
          <p:txBody>
            <a:bodyPr vert="horz" wrap="square" lIns="91440" tIns="45720" rIns="91440" bIns="45720" numCol="1" anchor="t" anchorCtr="0" compatLnSpc="1"/>
            <a:lstStyle/>
            <a:p>
              <a:pPr fontAlgn="auto">
                <a:spcBef>
                  <a:spcPts val="0"/>
                </a:spcBef>
                <a:spcAft>
                  <a:spcPts val="0"/>
                </a:spcAft>
              </a:pPr>
              <a:endParaRPr lang="zh-CN" altLang="en-US">
                <a:solidFill>
                  <a:prstClr val="black"/>
                </a:solidFill>
                <a:latin typeface="Calibri" panose="020F0502020204030204"/>
                <a:ea typeface="宋体" panose="02010600030101010101" pitchFamily="2" charset="-122"/>
              </a:endParaRPr>
            </a:p>
          </p:txBody>
        </p:sp>
        <p:sp>
          <p:nvSpPr>
            <p:cNvPr id="24" name="TextBox 240"/>
            <p:cNvSpPr txBox="1"/>
            <p:nvPr/>
          </p:nvSpPr>
          <p:spPr>
            <a:xfrm>
              <a:off x="8472619" y="2579951"/>
              <a:ext cx="1507143" cy="978663"/>
            </a:xfrm>
            <a:prstGeom prst="rect">
              <a:avLst/>
            </a:prstGeom>
            <a:noFill/>
          </p:spPr>
          <p:txBody>
            <a:bodyPr wrap="none" rtlCol="0">
              <a:spAutoFit/>
            </a:bodyPr>
            <a:lstStyle/>
            <a:p>
              <a:pPr algn="ctr" fontAlgn="auto">
                <a:spcBef>
                  <a:spcPts val="0"/>
                </a:spcBef>
                <a:spcAft>
                  <a:spcPts val="0"/>
                </a:spcAft>
                <a:defRPr/>
              </a:pPr>
              <a:r>
                <a:rPr lang="en-US" altLang="zh-CN" sz="4400" kern="0" dirty="0" smtClean="0">
                  <a:solidFill>
                    <a:schemeClr val="accent4"/>
                  </a:solidFill>
                  <a:latin typeface="Impact" panose="020B0806030902050204" pitchFamily="34" charset="0"/>
                  <a:ea typeface="Arial Unicode MS" panose="020B0604020202020204" pitchFamily="34" charset="-122"/>
                  <a:cs typeface="Arial Unicode MS" panose="020B0604020202020204" pitchFamily="34" charset="-122"/>
                </a:rPr>
                <a:t>90%</a:t>
              </a:r>
              <a:endParaRPr lang="zh-CN" altLang="en-US" sz="4400" kern="0" dirty="0" smtClean="0">
                <a:solidFill>
                  <a:schemeClr val="accent4"/>
                </a:solidFill>
                <a:latin typeface="Impact" panose="020B0806030902050204" pitchFamily="34" charset="0"/>
                <a:ea typeface="Arial Unicode MS" panose="020B0604020202020204" pitchFamily="34" charset="-122"/>
                <a:cs typeface="Arial Unicode MS" panose="020B0604020202020204" pitchFamily="34" charset="-122"/>
              </a:endParaRPr>
            </a:p>
          </p:txBody>
        </p:sp>
      </p:grpSp>
      <p:sp>
        <p:nvSpPr>
          <p:cNvPr id="25" name="TextBox 174"/>
          <p:cNvSpPr txBox="1"/>
          <p:nvPr/>
        </p:nvSpPr>
        <p:spPr>
          <a:xfrm>
            <a:off x="9185839" y="4482619"/>
            <a:ext cx="2109907" cy="1323439"/>
          </a:xfrm>
          <a:prstGeom prst="rect">
            <a:avLst/>
          </a:prstGeom>
          <a:noFill/>
        </p:spPr>
        <p:txBody>
          <a:bodyPr wrap="square" rtlCol="0">
            <a:spAutoFit/>
          </a:bodyPr>
          <a:lstStyle/>
          <a:p>
            <a:pPr algn="just"/>
            <a:r>
              <a:rPr lang="zh-CN" altLang="en-US" sz="1600" dirty="0">
                <a:solidFill>
                  <a:schemeClr val="tx1">
                    <a:lumMod val="75000"/>
                    <a:lumOff val="25000"/>
                  </a:schemeClr>
                </a:solidFill>
                <a:latin typeface="微软雅黑" panose="020B0503020204020204" pitchFamily="34" charset="-122"/>
                <a:ea typeface="微软雅黑" panose="020B0503020204020204" pitchFamily="34" charset="-122"/>
              </a:rPr>
              <a:t>点击输入简要文字内容，文字内容</a:t>
            </a:r>
            <a:r>
              <a:rPr lang="zh-CN" altLang="en-US" sz="1600" dirty="0" smtClean="0">
                <a:solidFill>
                  <a:schemeClr val="tx1">
                    <a:lumMod val="75000"/>
                    <a:lumOff val="25000"/>
                  </a:schemeClr>
                </a:solidFill>
                <a:latin typeface="微软雅黑" panose="020B0503020204020204" pitchFamily="34" charset="-122"/>
                <a:ea typeface="微软雅黑" panose="020B0503020204020204" pitchFamily="34" charset="-122"/>
              </a:rPr>
              <a:t>需</a:t>
            </a:r>
            <a:r>
              <a:rPr lang="zh-CN" altLang="en-US" sz="1600" dirty="0">
                <a:solidFill>
                  <a:schemeClr val="tx1">
                    <a:lumMod val="75000"/>
                    <a:lumOff val="25000"/>
                  </a:schemeClr>
                </a:solidFill>
                <a:latin typeface="微软雅黑" panose="020B0503020204020204" pitchFamily="34" charset="-122"/>
                <a:ea typeface="微软雅黑" panose="020B0503020204020204" pitchFamily="34" charset="-122"/>
              </a:rPr>
              <a:t>要</a:t>
            </a:r>
            <a:r>
              <a:rPr lang="zh-CN" altLang="en-US" sz="1600" dirty="0" smtClean="0">
                <a:solidFill>
                  <a:schemeClr val="tx1">
                    <a:lumMod val="75000"/>
                    <a:lumOff val="25000"/>
                  </a:schemeClr>
                </a:solidFill>
                <a:latin typeface="微软雅黑" panose="020B0503020204020204" pitchFamily="34" charset="-122"/>
                <a:ea typeface="微软雅黑" panose="020B0503020204020204" pitchFamily="34" charset="-122"/>
              </a:rPr>
              <a:t>概括</a:t>
            </a:r>
            <a:r>
              <a:rPr lang="zh-CN" altLang="en-US" sz="1600" dirty="0">
                <a:solidFill>
                  <a:schemeClr val="tx1">
                    <a:lumMod val="75000"/>
                    <a:lumOff val="25000"/>
                  </a:schemeClr>
                </a:solidFill>
                <a:latin typeface="微软雅黑" panose="020B0503020204020204" pitchFamily="34" charset="-122"/>
                <a:ea typeface="微软雅黑" panose="020B0503020204020204" pitchFamily="34" charset="-122"/>
              </a:rPr>
              <a:t>精炼，不用多余的文字修饰，言简意赅的说明分项内容</a:t>
            </a:r>
            <a:r>
              <a:rPr lang="zh-CN" altLang="en-US" sz="1600" dirty="0" smtClean="0">
                <a:solidFill>
                  <a:schemeClr val="tx1">
                    <a:lumMod val="75000"/>
                    <a:lumOff val="25000"/>
                  </a:schemeClr>
                </a:solidFill>
                <a:latin typeface="微软雅黑" panose="020B0503020204020204" pitchFamily="34" charset="-122"/>
                <a:ea typeface="微软雅黑" panose="020B0503020204020204" pitchFamily="34" charset="-122"/>
              </a:rPr>
              <a:t>。</a:t>
            </a:r>
            <a:endParaRPr lang="en-US" altLang="zh-CN" sz="16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26" name="TextBox 175"/>
          <p:cNvSpPr txBox="1"/>
          <p:nvPr/>
        </p:nvSpPr>
        <p:spPr>
          <a:xfrm>
            <a:off x="9181353" y="4156340"/>
            <a:ext cx="2275360" cy="369332"/>
          </a:xfrm>
          <a:prstGeom prst="rect">
            <a:avLst/>
          </a:prstGeom>
          <a:noFill/>
        </p:spPr>
        <p:txBody>
          <a:bodyPr wrap="square" rtlCol="0">
            <a:spAutoFit/>
          </a:bodyPr>
          <a:lstStyle/>
          <a:p>
            <a:pPr fontAlgn="base">
              <a:spcBef>
                <a:spcPct val="0"/>
              </a:spcBef>
              <a:spcAft>
                <a:spcPct val="0"/>
              </a:spcAft>
            </a:pPr>
            <a:r>
              <a:rPr lang="zh-CN" altLang="en-US" sz="1800" b="1" dirty="0">
                <a:solidFill>
                  <a:schemeClr val="tx1">
                    <a:lumMod val="75000"/>
                    <a:lumOff val="25000"/>
                  </a:schemeClr>
                </a:solidFill>
                <a:latin typeface="微软雅黑" panose="020B0503020204020204" pitchFamily="34" charset="-122"/>
                <a:ea typeface="微软雅黑" panose="020B0503020204020204" pitchFamily="34" charset="-122"/>
              </a:rPr>
              <a:t>单击此处添加标题</a:t>
            </a:r>
            <a:endParaRPr lang="zh-CN" altLang="en-US" sz="1800" b="1"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Tree>
  </p:cSld>
  <p:clrMapOvr>
    <a:masterClrMapping/>
  </p:clrMapOvr>
  <p:transition spd="slow" advClick="0" advTm="0">
    <p:wipe/>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53" presetClass="entr" presetSubtype="16" fill="hold" nodeType="afterEffect">
                                  <p:stCondLst>
                                    <p:cond delay="0"/>
                                  </p:stCondLst>
                                  <p:childTnLst>
                                    <p:set>
                                      <p:cBhvr>
                                        <p:cTn id="6" dur="1" fill="hold">
                                          <p:stCondLst>
                                            <p:cond delay="0"/>
                                          </p:stCondLst>
                                        </p:cTn>
                                        <p:tgtEl>
                                          <p:spTgt spid="2"/>
                                        </p:tgtEl>
                                        <p:attrNameLst>
                                          <p:attrName>style.visibility</p:attrName>
                                        </p:attrNameLst>
                                      </p:cBhvr>
                                      <p:to>
                                        <p:strVal val="visible"/>
                                      </p:to>
                                    </p:set>
                                    <p:anim calcmode="lin" valueType="num">
                                      <p:cBhvr>
                                        <p:cTn id="7" dur="500" fill="hold"/>
                                        <p:tgtEl>
                                          <p:spTgt spid="2"/>
                                        </p:tgtEl>
                                        <p:attrNameLst>
                                          <p:attrName>ppt_w</p:attrName>
                                        </p:attrNameLst>
                                      </p:cBhvr>
                                      <p:tavLst>
                                        <p:tav tm="0">
                                          <p:val>
                                            <p:fltVal val="0"/>
                                          </p:val>
                                        </p:tav>
                                        <p:tav tm="100000">
                                          <p:val>
                                            <p:strVal val="#ppt_w"/>
                                          </p:val>
                                        </p:tav>
                                      </p:tavLst>
                                    </p:anim>
                                    <p:anim calcmode="lin" valueType="num">
                                      <p:cBhvr>
                                        <p:cTn id="8" dur="500" fill="hold"/>
                                        <p:tgtEl>
                                          <p:spTgt spid="2"/>
                                        </p:tgtEl>
                                        <p:attrNameLst>
                                          <p:attrName>ppt_h</p:attrName>
                                        </p:attrNameLst>
                                      </p:cBhvr>
                                      <p:tavLst>
                                        <p:tav tm="0">
                                          <p:val>
                                            <p:fltVal val="0"/>
                                          </p:val>
                                        </p:tav>
                                        <p:tav tm="100000">
                                          <p:val>
                                            <p:strVal val="#ppt_h"/>
                                          </p:val>
                                        </p:tav>
                                      </p:tavLst>
                                    </p:anim>
                                    <p:animEffect transition="in" filter="fade">
                                      <p:cBhvr>
                                        <p:cTn id="9" dur="500"/>
                                        <p:tgtEl>
                                          <p:spTgt spid="2"/>
                                        </p:tgtEl>
                                      </p:cBhvr>
                                    </p:animEffect>
                                  </p:childTnLst>
                                </p:cTn>
                              </p:par>
                            </p:childTnLst>
                          </p:cTn>
                        </p:par>
                        <p:par>
                          <p:cTn id="10" fill="hold">
                            <p:stCondLst>
                              <p:cond delay="500"/>
                            </p:stCondLst>
                            <p:childTnLst>
                              <p:par>
                                <p:cTn id="11" presetID="14" presetClass="entr" presetSubtype="10" fill="hold" grpId="0" nodeType="afterEffect">
                                  <p:stCondLst>
                                    <p:cond delay="0"/>
                                  </p:stCondLst>
                                  <p:childTnLst>
                                    <p:set>
                                      <p:cBhvr>
                                        <p:cTn id="12" dur="1" fill="hold">
                                          <p:stCondLst>
                                            <p:cond delay="0"/>
                                          </p:stCondLst>
                                        </p:cTn>
                                        <p:tgtEl>
                                          <p:spTgt spid="15"/>
                                        </p:tgtEl>
                                        <p:attrNameLst>
                                          <p:attrName>style.visibility</p:attrName>
                                        </p:attrNameLst>
                                      </p:cBhvr>
                                      <p:to>
                                        <p:strVal val="visible"/>
                                      </p:to>
                                    </p:set>
                                    <p:animEffect transition="in" filter="randombar(horizontal)">
                                      <p:cBhvr>
                                        <p:cTn id="13" dur="500"/>
                                        <p:tgtEl>
                                          <p:spTgt spid="15"/>
                                        </p:tgtEl>
                                      </p:cBhvr>
                                    </p:animEffect>
                                  </p:childTnLst>
                                </p:cTn>
                              </p:par>
                            </p:childTnLst>
                          </p:cTn>
                        </p:par>
                        <p:par>
                          <p:cTn id="14" fill="hold">
                            <p:stCondLst>
                              <p:cond delay="1000"/>
                            </p:stCondLst>
                            <p:childTnLst>
                              <p:par>
                                <p:cTn id="15" presetID="22" presetClass="entr" presetSubtype="1" fill="hold" grpId="0" nodeType="afterEffect">
                                  <p:stCondLst>
                                    <p:cond delay="0"/>
                                  </p:stCondLst>
                                  <p:childTnLst>
                                    <p:set>
                                      <p:cBhvr>
                                        <p:cTn id="16" dur="1" fill="hold">
                                          <p:stCondLst>
                                            <p:cond delay="0"/>
                                          </p:stCondLst>
                                        </p:cTn>
                                        <p:tgtEl>
                                          <p:spTgt spid="14"/>
                                        </p:tgtEl>
                                        <p:attrNameLst>
                                          <p:attrName>style.visibility</p:attrName>
                                        </p:attrNameLst>
                                      </p:cBhvr>
                                      <p:to>
                                        <p:strVal val="visible"/>
                                      </p:to>
                                    </p:set>
                                    <p:animEffect transition="in" filter="wipe(up)">
                                      <p:cBhvr>
                                        <p:cTn id="17" dur="500"/>
                                        <p:tgtEl>
                                          <p:spTgt spid="14"/>
                                        </p:tgtEl>
                                      </p:cBhvr>
                                    </p:animEffect>
                                  </p:childTnLst>
                                </p:cTn>
                              </p:par>
                            </p:childTnLst>
                          </p:cTn>
                        </p:par>
                        <p:par>
                          <p:cTn id="18" fill="hold">
                            <p:stCondLst>
                              <p:cond delay="1500"/>
                            </p:stCondLst>
                            <p:childTnLst>
                              <p:par>
                                <p:cTn id="19" presetID="14" presetClass="entr" presetSubtype="10" fill="hold" nodeType="afterEffect">
                                  <p:stCondLst>
                                    <p:cond delay="0"/>
                                  </p:stCondLst>
                                  <p:childTnLst>
                                    <p:set>
                                      <p:cBhvr>
                                        <p:cTn id="20" dur="1" fill="hold">
                                          <p:stCondLst>
                                            <p:cond delay="0"/>
                                          </p:stCondLst>
                                        </p:cTn>
                                        <p:tgtEl>
                                          <p:spTgt spid="6"/>
                                        </p:tgtEl>
                                        <p:attrNameLst>
                                          <p:attrName>style.visibility</p:attrName>
                                        </p:attrNameLst>
                                      </p:cBhvr>
                                      <p:to>
                                        <p:strVal val="visible"/>
                                      </p:to>
                                    </p:set>
                                    <p:animEffect transition="in" filter="randombar(horizontal)">
                                      <p:cBhvr>
                                        <p:cTn id="21" dur="500"/>
                                        <p:tgtEl>
                                          <p:spTgt spid="6"/>
                                        </p:tgtEl>
                                      </p:cBhvr>
                                    </p:animEffect>
                                  </p:childTnLst>
                                </p:cTn>
                              </p:par>
                            </p:childTnLst>
                          </p:cTn>
                        </p:par>
                        <p:par>
                          <p:cTn id="22" fill="hold">
                            <p:stCondLst>
                              <p:cond delay="2000"/>
                            </p:stCondLst>
                            <p:childTnLst>
                              <p:par>
                                <p:cTn id="23" presetID="14" presetClass="entr" presetSubtype="10" fill="hold" grpId="0" nodeType="afterEffect">
                                  <p:stCondLst>
                                    <p:cond delay="0"/>
                                  </p:stCondLst>
                                  <p:childTnLst>
                                    <p:set>
                                      <p:cBhvr>
                                        <p:cTn id="24" dur="1" fill="hold">
                                          <p:stCondLst>
                                            <p:cond delay="0"/>
                                          </p:stCondLst>
                                        </p:cTn>
                                        <p:tgtEl>
                                          <p:spTgt spid="17"/>
                                        </p:tgtEl>
                                        <p:attrNameLst>
                                          <p:attrName>style.visibility</p:attrName>
                                        </p:attrNameLst>
                                      </p:cBhvr>
                                      <p:to>
                                        <p:strVal val="visible"/>
                                      </p:to>
                                    </p:set>
                                    <p:animEffect transition="in" filter="randombar(horizontal)">
                                      <p:cBhvr>
                                        <p:cTn id="25" dur="500"/>
                                        <p:tgtEl>
                                          <p:spTgt spid="17"/>
                                        </p:tgtEl>
                                      </p:cBhvr>
                                    </p:animEffect>
                                  </p:childTnLst>
                                </p:cTn>
                              </p:par>
                            </p:childTnLst>
                          </p:cTn>
                        </p:par>
                        <p:par>
                          <p:cTn id="26" fill="hold">
                            <p:stCondLst>
                              <p:cond delay="2500"/>
                            </p:stCondLst>
                            <p:childTnLst>
                              <p:par>
                                <p:cTn id="27" presetID="22" presetClass="entr" presetSubtype="1" fill="hold" grpId="0" nodeType="afterEffect">
                                  <p:stCondLst>
                                    <p:cond delay="0"/>
                                  </p:stCondLst>
                                  <p:childTnLst>
                                    <p:set>
                                      <p:cBhvr>
                                        <p:cTn id="28" dur="1" fill="hold">
                                          <p:stCondLst>
                                            <p:cond delay="0"/>
                                          </p:stCondLst>
                                        </p:cTn>
                                        <p:tgtEl>
                                          <p:spTgt spid="16"/>
                                        </p:tgtEl>
                                        <p:attrNameLst>
                                          <p:attrName>style.visibility</p:attrName>
                                        </p:attrNameLst>
                                      </p:cBhvr>
                                      <p:to>
                                        <p:strVal val="visible"/>
                                      </p:to>
                                    </p:set>
                                    <p:animEffect transition="in" filter="wipe(up)">
                                      <p:cBhvr>
                                        <p:cTn id="29" dur="500"/>
                                        <p:tgtEl>
                                          <p:spTgt spid="16"/>
                                        </p:tgtEl>
                                      </p:cBhvr>
                                    </p:animEffect>
                                  </p:childTnLst>
                                </p:cTn>
                              </p:par>
                            </p:childTnLst>
                          </p:cTn>
                        </p:par>
                        <p:par>
                          <p:cTn id="30" fill="hold">
                            <p:stCondLst>
                              <p:cond delay="3000"/>
                            </p:stCondLst>
                            <p:childTnLst>
                              <p:par>
                                <p:cTn id="31" presetID="53" presetClass="entr" presetSubtype="16" fill="hold" nodeType="afterEffect">
                                  <p:stCondLst>
                                    <p:cond delay="0"/>
                                  </p:stCondLst>
                                  <p:childTnLst>
                                    <p:set>
                                      <p:cBhvr>
                                        <p:cTn id="32" dur="1" fill="hold">
                                          <p:stCondLst>
                                            <p:cond delay="0"/>
                                          </p:stCondLst>
                                        </p:cTn>
                                        <p:tgtEl>
                                          <p:spTgt spid="10"/>
                                        </p:tgtEl>
                                        <p:attrNameLst>
                                          <p:attrName>style.visibility</p:attrName>
                                        </p:attrNameLst>
                                      </p:cBhvr>
                                      <p:to>
                                        <p:strVal val="visible"/>
                                      </p:to>
                                    </p:set>
                                    <p:anim calcmode="lin" valueType="num">
                                      <p:cBhvr>
                                        <p:cTn id="33" dur="500" fill="hold"/>
                                        <p:tgtEl>
                                          <p:spTgt spid="10"/>
                                        </p:tgtEl>
                                        <p:attrNameLst>
                                          <p:attrName>ppt_w</p:attrName>
                                        </p:attrNameLst>
                                      </p:cBhvr>
                                      <p:tavLst>
                                        <p:tav tm="0">
                                          <p:val>
                                            <p:fltVal val="0"/>
                                          </p:val>
                                        </p:tav>
                                        <p:tav tm="100000">
                                          <p:val>
                                            <p:strVal val="#ppt_w"/>
                                          </p:val>
                                        </p:tav>
                                      </p:tavLst>
                                    </p:anim>
                                    <p:anim calcmode="lin" valueType="num">
                                      <p:cBhvr>
                                        <p:cTn id="34" dur="500" fill="hold"/>
                                        <p:tgtEl>
                                          <p:spTgt spid="10"/>
                                        </p:tgtEl>
                                        <p:attrNameLst>
                                          <p:attrName>ppt_h</p:attrName>
                                        </p:attrNameLst>
                                      </p:cBhvr>
                                      <p:tavLst>
                                        <p:tav tm="0">
                                          <p:val>
                                            <p:fltVal val="0"/>
                                          </p:val>
                                        </p:tav>
                                        <p:tav tm="100000">
                                          <p:val>
                                            <p:strVal val="#ppt_h"/>
                                          </p:val>
                                        </p:tav>
                                      </p:tavLst>
                                    </p:anim>
                                    <p:animEffect transition="in" filter="fade">
                                      <p:cBhvr>
                                        <p:cTn id="35" dur="500"/>
                                        <p:tgtEl>
                                          <p:spTgt spid="10"/>
                                        </p:tgtEl>
                                      </p:cBhvr>
                                    </p:animEffect>
                                  </p:childTnLst>
                                </p:cTn>
                              </p:par>
                            </p:childTnLst>
                          </p:cTn>
                        </p:par>
                        <p:par>
                          <p:cTn id="36" fill="hold">
                            <p:stCondLst>
                              <p:cond delay="3500"/>
                            </p:stCondLst>
                            <p:childTnLst>
                              <p:par>
                                <p:cTn id="37" presetID="14" presetClass="entr" presetSubtype="10" fill="hold" grpId="0" nodeType="afterEffect">
                                  <p:stCondLst>
                                    <p:cond delay="0"/>
                                  </p:stCondLst>
                                  <p:childTnLst>
                                    <p:set>
                                      <p:cBhvr>
                                        <p:cTn id="38" dur="1" fill="hold">
                                          <p:stCondLst>
                                            <p:cond delay="0"/>
                                          </p:stCondLst>
                                        </p:cTn>
                                        <p:tgtEl>
                                          <p:spTgt spid="19"/>
                                        </p:tgtEl>
                                        <p:attrNameLst>
                                          <p:attrName>style.visibility</p:attrName>
                                        </p:attrNameLst>
                                      </p:cBhvr>
                                      <p:to>
                                        <p:strVal val="visible"/>
                                      </p:to>
                                    </p:set>
                                    <p:animEffect transition="in" filter="randombar(horizontal)">
                                      <p:cBhvr>
                                        <p:cTn id="39" dur="500"/>
                                        <p:tgtEl>
                                          <p:spTgt spid="19"/>
                                        </p:tgtEl>
                                      </p:cBhvr>
                                    </p:animEffect>
                                  </p:childTnLst>
                                </p:cTn>
                              </p:par>
                            </p:childTnLst>
                          </p:cTn>
                        </p:par>
                        <p:par>
                          <p:cTn id="40" fill="hold">
                            <p:stCondLst>
                              <p:cond delay="4000"/>
                            </p:stCondLst>
                            <p:childTnLst>
                              <p:par>
                                <p:cTn id="41" presetID="22" presetClass="entr" presetSubtype="1" fill="hold" grpId="0" nodeType="afterEffect">
                                  <p:stCondLst>
                                    <p:cond delay="0"/>
                                  </p:stCondLst>
                                  <p:childTnLst>
                                    <p:set>
                                      <p:cBhvr>
                                        <p:cTn id="42" dur="1" fill="hold">
                                          <p:stCondLst>
                                            <p:cond delay="0"/>
                                          </p:stCondLst>
                                        </p:cTn>
                                        <p:tgtEl>
                                          <p:spTgt spid="18"/>
                                        </p:tgtEl>
                                        <p:attrNameLst>
                                          <p:attrName>style.visibility</p:attrName>
                                        </p:attrNameLst>
                                      </p:cBhvr>
                                      <p:to>
                                        <p:strVal val="visible"/>
                                      </p:to>
                                    </p:set>
                                    <p:animEffect transition="in" filter="wipe(up)">
                                      <p:cBhvr>
                                        <p:cTn id="43" dur="500"/>
                                        <p:tgtEl>
                                          <p:spTgt spid="18"/>
                                        </p:tgtEl>
                                      </p:cBhvr>
                                    </p:animEffect>
                                  </p:childTnLst>
                                </p:cTn>
                              </p:par>
                            </p:childTnLst>
                          </p:cTn>
                        </p:par>
                        <p:par>
                          <p:cTn id="44" fill="hold">
                            <p:stCondLst>
                              <p:cond delay="4500"/>
                            </p:stCondLst>
                            <p:childTnLst>
                              <p:par>
                                <p:cTn id="45" presetID="53" presetClass="entr" presetSubtype="16" fill="hold" nodeType="afterEffect">
                                  <p:stCondLst>
                                    <p:cond delay="0"/>
                                  </p:stCondLst>
                                  <p:childTnLst>
                                    <p:set>
                                      <p:cBhvr>
                                        <p:cTn id="46" dur="1" fill="hold">
                                          <p:stCondLst>
                                            <p:cond delay="0"/>
                                          </p:stCondLst>
                                        </p:cTn>
                                        <p:tgtEl>
                                          <p:spTgt spid="21"/>
                                        </p:tgtEl>
                                        <p:attrNameLst>
                                          <p:attrName>style.visibility</p:attrName>
                                        </p:attrNameLst>
                                      </p:cBhvr>
                                      <p:to>
                                        <p:strVal val="visible"/>
                                      </p:to>
                                    </p:set>
                                    <p:anim calcmode="lin" valueType="num">
                                      <p:cBhvr>
                                        <p:cTn id="47" dur="500" fill="hold"/>
                                        <p:tgtEl>
                                          <p:spTgt spid="21"/>
                                        </p:tgtEl>
                                        <p:attrNameLst>
                                          <p:attrName>ppt_w</p:attrName>
                                        </p:attrNameLst>
                                      </p:cBhvr>
                                      <p:tavLst>
                                        <p:tav tm="0">
                                          <p:val>
                                            <p:fltVal val="0"/>
                                          </p:val>
                                        </p:tav>
                                        <p:tav tm="100000">
                                          <p:val>
                                            <p:strVal val="#ppt_w"/>
                                          </p:val>
                                        </p:tav>
                                      </p:tavLst>
                                    </p:anim>
                                    <p:anim calcmode="lin" valueType="num">
                                      <p:cBhvr>
                                        <p:cTn id="48" dur="500" fill="hold"/>
                                        <p:tgtEl>
                                          <p:spTgt spid="21"/>
                                        </p:tgtEl>
                                        <p:attrNameLst>
                                          <p:attrName>ppt_h</p:attrName>
                                        </p:attrNameLst>
                                      </p:cBhvr>
                                      <p:tavLst>
                                        <p:tav tm="0">
                                          <p:val>
                                            <p:fltVal val="0"/>
                                          </p:val>
                                        </p:tav>
                                        <p:tav tm="100000">
                                          <p:val>
                                            <p:strVal val="#ppt_h"/>
                                          </p:val>
                                        </p:tav>
                                      </p:tavLst>
                                    </p:anim>
                                    <p:animEffect transition="in" filter="fade">
                                      <p:cBhvr>
                                        <p:cTn id="49" dur="500"/>
                                        <p:tgtEl>
                                          <p:spTgt spid="21"/>
                                        </p:tgtEl>
                                      </p:cBhvr>
                                    </p:animEffect>
                                  </p:childTnLst>
                                </p:cTn>
                              </p:par>
                            </p:childTnLst>
                          </p:cTn>
                        </p:par>
                        <p:par>
                          <p:cTn id="50" fill="hold">
                            <p:stCondLst>
                              <p:cond delay="5000"/>
                            </p:stCondLst>
                            <p:childTnLst>
                              <p:par>
                                <p:cTn id="51" presetID="14" presetClass="entr" presetSubtype="10" fill="hold" grpId="0" nodeType="afterEffect">
                                  <p:stCondLst>
                                    <p:cond delay="0"/>
                                  </p:stCondLst>
                                  <p:childTnLst>
                                    <p:set>
                                      <p:cBhvr>
                                        <p:cTn id="52" dur="1" fill="hold">
                                          <p:stCondLst>
                                            <p:cond delay="0"/>
                                          </p:stCondLst>
                                        </p:cTn>
                                        <p:tgtEl>
                                          <p:spTgt spid="26"/>
                                        </p:tgtEl>
                                        <p:attrNameLst>
                                          <p:attrName>style.visibility</p:attrName>
                                        </p:attrNameLst>
                                      </p:cBhvr>
                                      <p:to>
                                        <p:strVal val="visible"/>
                                      </p:to>
                                    </p:set>
                                    <p:animEffect transition="in" filter="randombar(horizontal)">
                                      <p:cBhvr>
                                        <p:cTn id="53" dur="500"/>
                                        <p:tgtEl>
                                          <p:spTgt spid="26"/>
                                        </p:tgtEl>
                                      </p:cBhvr>
                                    </p:animEffect>
                                  </p:childTnLst>
                                </p:cTn>
                              </p:par>
                            </p:childTnLst>
                          </p:cTn>
                        </p:par>
                        <p:par>
                          <p:cTn id="54" fill="hold">
                            <p:stCondLst>
                              <p:cond delay="5500"/>
                            </p:stCondLst>
                            <p:childTnLst>
                              <p:par>
                                <p:cTn id="55" presetID="22" presetClass="entr" presetSubtype="1" fill="hold" grpId="0" nodeType="afterEffect">
                                  <p:stCondLst>
                                    <p:cond delay="0"/>
                                  </p:stCondLst>
                                  <p:childTnLst>
                                    <p:set>
                                      <p:cBhvr>
                                        <p:cTn id="56" dur="1" fill="hold">
                                          <p:stCondLst>
                                            <p:cond delay="0"/>
                                          </p:stCondLst>
                                        </p:cTn>
                                        <p:tgtEl>
                                          <p:spTgt spid="25"/>
                                        </p:tgtEl>
                                        <p:attrNameLst>
                                          <p:attrName>style.visibility</p:attrName>
                                        </p:attrNameLst>
                                      </p:cBhvr>
                                      <p:to>
                                        <p:strVal val="visible"/>
                                      </p:to>
                                    </p:set>
                                    <p:animEffect transition="in" filter="wipe(up)">
                                      <p:cBhvr>
                                        <p:cTn id="57" dur="500"/>
                                        <p:tgtEl>
                                          <p:spTgt spid="25"/>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4" grpId="0"/>
      <p:bldP spid="15" grpId="0"/>
      <p:bldP spid="16" grpId="0"/>
      <p:bldP spid="17" grpId="0"/>
      <p:bldP spid="18" grpId="0"/>
      <p:bldP spid="19" grpId="0"/>
      <p:bldP spid="25" grpId="0"/>
      <p:bldP spid="26" grpId="0"/>
    </p:bldLst>
  </p:timing>
</p:sld>
</file>

<file path=ppt/slides/slide2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六边形 3"/>
          <p:cNvSpPr/>
          <p:nvPr/>
        </p:nvSpPr>
        <p:spPr>
          <a:xfrm rot="5400000">
            <a:off x="3864629" y="1550848"/>
            <a:ext cx="4489280" cy="4070708"/>
          </a:xfrm>
          <a:prstGeom prst="hexagon">
            <a:avLst/>
          </a:prstGeom>
          <a:solidFill>
            <a:schemeClr val="bg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nvGrpSpPr>
          <p:cNvPr id="58" name="组合 49"/>
          <p:cNvGrpSpPr/>
          <p:nvPr/>
        </p:nvGrpSpPr>
        <p:grpSpPr bwMode="auto">
          <a:xfrm>
            <a:off x="5438066" y="3127733"/>
            <a:ext cx="1267269" cy="849632"/>
            <a:chOff x="0" y="0"/>
            <a:chExt cx="935038" cy="568325"/>
          </a:xfrm>
        </p:grpSpPr>
        <p:sp>
          <p:nvSpPr>
            <p:cNvPr id="59" name="Freeform 8"/>
            <p:cNvSpPr>
              <a:spLocks noChangeArrowheads="1"/>
            </p:cNvSpPr>
            <p:nvPr/>
          </p:nvSpPr>
          <p:spPr bwMode="auto">
            <a:xfrm>
              <a:off x="87313" y="485775"/>
              <a:ext cx="112713" cy="82550"/>
            </a:xfrm>
            <a:custGeom>
              <a:avLst/>
              <a:gdLst>
                <a:gd name="T0" fmla="*/ 112713 w 30"/>
                <a:gd name="T1" fmla="*/ 71293 h 22"/>
                <a:gd name="T2" fmla="*/ 112713 w 30"/>
                <a:gd name="T3" fmla="*/ 0 h 22"/>
                <a:gd name="T4" fmla="*/ 3757 w 30"/>
                <a:gd name="T5" fmla="*/ 82550 h 22"/>
                <a:gd name="T6" fmla="*/ 101442 w 30"/>
                <a:gd name="T7" fmla="*/ 82550 h 22"/>
                <a:gd name="T8" fmla="*/ 112713 w 30"/>
                <a:gd name="T9" fmla="*/ 71293 h 22"/>
                <a:gd name="T10" fmla="*/ 0 60000 65536"/>
                <a:gd name="T11" fmla="*/ 0 60000 65536"/>
                <a:gd name="T12" fmla="*/ 0 60000 65536"/>
                <a:gd name="T13" fmla="*/ 0 60000 65536"/>
                <a:gd name="T14" fmla="*/ 0 60000 65536"/>
                <a:gd name="T15" fmla="*/ 0 w 30"/>
                <a:gd name="T16" fmla="*/ 0 h 22"/>
                <a:gd name="T17" fmla="*/ 30 w 30"/>
                <a:gd name="T18" fmla="*/ 22 h 22"/>
              </a:gdLst>
              <a:ahLst/>
              <a:cxnLst>
                <a:cxn ang="T10">
                  <a:pos x="T0" y="T1"/>
                </a:cxn>
                <a:cxn ang="T11">
                  <a:pos x="T2" y="T3"/>
                </a:cxn>
                <a:cxn ang="T12">
                  <a:pos x="T4" y="T5"/>
                </a:cxn>
                <a:cxn ang="T13">
                  <a:pos x="T6" y="T7"/>
                </a:cxn>
                <a:cxn ang="T14">
                  <a:pos x="T8" y="T9"/>
                </a:cxn>
              </a:cxnLst>
              <a:rect l="T15" t="T16" r="T17" b="T18"/>
              <a:pathLst>
                <a:path w="30" h="22">
                  <a:moveTo>
                    <a:pt x="30" y="19"/>
                  </a:moveTo>
                  <a:cubicBezTo>
                    <a:pt x="30" y="0"/>
                    <a:pt x="30" y="0"/>
                    <a:pt x="30" y="0"/>
                  </a:cubicBezTo>
                  <a:cubicBezTo>
                    <a:pt x="30" y="0"/>
                    <a:pt x="0" y="22"/>
                    <a:pt x="1" y="22"/>
                  </a:cubicBezTo>
                  <a:cubicBezTo>
                    <a:pt x="27" y="22"/>
                    <a:pt x="27" y="22"/>
                    <a:pt x="27" y="22"/>
                  </a:cubicBezTo>
                  <a:cubicBezTo>
                    <a:pt x="29" y="22"/>
                    <a:pt x="30" y="21"/>
                    <a:pt x="30" y="19"/>
                  </a:cubicBezTo>
                  <a:close/>
                </a:path>
              </a:pathLst>
            </a:custGeom>
            <a:solidFill>
              <a:schemeClr val="bg1"/>
            </a:solidFill>
            <a:ln>
              <a:noFill/>
            </a:ln>
            <a:extLst>
              <a:ext uri="{91240B29-F687-4F45-9708-019B960494DF}">
                <a14:hiddenLine xmlns:a14="http://schemas.microsoft.com/office/drawing/2010/main" w="9525">
                  <a:solidFill>
                    <a:srgbClr val="000000"/>
                  </a:solidFill>
                  <a:bevel/>
                </a14:hiddenLine>
              </a:ext>
            </a:extLst>
          </p:spPr>
          <p:txBody>
            <a:bodyPr lIns="121920" tIns="60960" rIns="121920" bIns="60960"/>
            <a:lstStyle/>
            <a:p>
              <a:endParaRPr lang="zh-CN" altLang="en-US">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60" name="Freeform 9"/>
            <p:cNvSpPr>
              <a:spLocks noChangeArrowheads="1"/>
            </p:cNvSpPr>
            <p:nvPr/>
          </p:nvSpPr>
          <p:spPr bwMode="auto">
            <a:xfrm>
              <a:off x="235744" y="368300"/>
              <a:ext cx="120650" cy="200025"/>
            </a:xfrm>
            <a:custGeom>
              <a:avLst/>
              <a:gdLst>
                <a:gd name="T0" fmla="*/ 109339 w 32"/>
                <a:gd name="T1" fmla="*/ 200025 h 53"/>
                <a:gd name="T2" fmla="*/ 120650 w 32"/>
                <a:gd name="T3" fmla="*/ 188703 h 53"/>
                <a:gd name="T4" fmla="*/ 120650 w 32"/>
                <a:gd name="T5" fmla="*/ 0 h 53"/>
                <a:gd name="T6" fmla="*/ 0 w 32"/>
                <a:gd name="T7" fmla="*/ 86803 h 53"/>
                <a:gd name="T8" fmla="*/ 0 w 32"/>
                <a:gd name="T9" fmla="*/ 90577 h 53"/>
                <a:gd name="T10" fmla="*/ 0 w 32"/>
                <a:gd name="T11" fmla="*/ 188703 h 53"/>
                <a:gd name="T12" fmla="*/ 7541 w 32"/>
                <a:gd name="T13" fmla="*/ 200025 h 53"/>
                <a:gd name="T14" fmla="*/ 109339 w 32"/>
                <a:gd name="T15" fmla="*/ 200025 h 53"/>
                <a:gd name="T16" fmla="*/ 0 60000 65536"/>
                <a:gd name="T17" fmla="*/ 0 60000 65536"/>
                <a:gd name="T18" fmla="*/ 0 60000 65536"/>
                <a:gd name="T19" fmla="*/ 0 60000 65536"/>
                <a:gd name="T20" fmla="*/ 0 60000 65536"/>
                <a:gd name="T21" fmla="*/ 0 60000 65536"/>
                <a:gd name="T22" fmla="*/ 0 60000 65536"/>
                <a:gd name="T23" fmla="*/ 0 60000 65536"/>
                <a:gd name="T24" fmla="*/ 0 w 32"/>
                <a:gd name="T25" fmla="*/ 0 h 53"/>
                <a:gd name="T26" fmla="*/ 32 w 32"/>
                <a:gd name="T27" fmla="*/ 53 h 53"/>
              </a:gdLst>
              <a:ahLst/>
              <a:cxnLst>
                <a:cxn ang="T16">
                  <a:pos x="T0" y="T1"/>
                </a:cxn>
                <a:cxn ang="T17">
                  <a:pos x="T2" y="T3"/>
                </a:cxn>
                <a:cxn ang="T18">
                  <a:pos x="T4" y="T5"/>
                </a:cxn>
                <a:cxn ang="T19">
                  <a:pos x="T6" y="T7"/>
                </a:cxn>
                <a:cxn ang="T20">
                  <a:pos x="T8" y="T9"/>
                </a:cxn>
                <a:cxn ang="T21">
                  <a:pos x="T10" y="T11"/>
                </a:cxn>
                <a:cxn ang="T22">
                  <a:pos x="T12" y="T13"/>
                </a:cxn>
                <a:cxn ang="T23">
                  <a:pos x="T14" y="T15"/>
                </a:cxn>
              </a:cxnLst>
              <a:rect l="T24" t="T25" r="T26" b="T27"/>
              <a:pathLst>
                <a:path w="32" h="53">
                  <a:moveTo>
                    <a:pt x="29" y="53"/>
                  </a:moveTo>
                  <a:cubicBezTo>
                    <a:pt x="30" y="53"/>
                    <a:pt x="32" y="52"/>
                    <a:pt x="32" y="50"/>
                  </a:cubicBezTo>
                  <a:cubicBezTo>
                    <a:pt x="32" y="0"/>
                    <a:pt x="32" y="0"/>
                    <a:pt x="32" y="0"/>
                  </a:cubicBezTo>
                  <a:cubicBezTo>
                    <a:pt x="0" y="23"/>
                    <a:pt x="0" y="23"/>
                    <a:pt x="0" y="23"/>
                  </a:cubicBezTo>
                  <a:cubicBezTo>
                    <a:pt x="0" y="24"/>
                    <a:pt x="0" y="24"/>
                    <a:pt x="0" y="24"/>
                  </a:cubicBezTo>
                  <a:cubicBezTo>
                    <a:pt x="0" y="50"/>
                    <a:pt x="0" y="50"/>
                    <a:pt x="0" y="50"/>
                  </a:cubicBezTo>
                  <a:cubicBezTo>
                    <a:pt x="0" y="52"/>
                    <a:pt x="1" y="53"/>
                    <a:pt x="2" y="53"/>
                  </a:cubicBezTo>
                  <a:lnTo>
                    <a:pt x="29" y="53"/>
                  </a:lnTo>
                  <a:close/>
                </a:path>
              </a:pathLst>
            </a:custGeom>
            <a:solidFill>
              <a:schemeClr val="bg1"/>
            </a:solidFill>
            <a:ln>
              <a:noFill/>
            </a:ln>
            <a:extLst>
              <a:ext uri="{91240B29-F687-4F45-9708-019B960494DF}">
                <a14:hiddenLine xmlns:a14="http://schemas.microsoft.com/office/drawing/2010/main" w="9525">
                  <a:solidFill>
                    <a:srgbClr val="000000"/>
                  </a:solidFill>
                  <a:bevel/>
                </a14:hiddenLine>
              </a:ext>
            </a:extLst>
          </p:spPr>
          <p:txBody>
            <a:bodyPr lIns="121920" tIns="60960" rIns="121920" bIns="60960"/>
            <a:lstStyle/>
            <a:p>
              <a:endParaRPr lang="zh-CN" altLang="en-US">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61" name="Freeform 10"/>
            <p:cNvSpPr>
              <a:spLocks noChangeArrowheads="1"/>
            </p:cNvSpPr>
            <p:nvPr/>
          </p:nvSpPr>
          <p:spPr bwMode="auto">
            <a:xfrm>
              <a:off x="392112" y="274637"/>
              <a:ext cx="120650" cy="293688"/>
            </a:xfrm>
            <a:custGeom>
              <a:avLst/>
              <a:gdLst>
                <a:gd name="T0" fmla="*/ 109339 w 32"/>
                <a:gd name="T1" fmla="*/ 293688 h 78"/>
                <a:gd name="T2" fmla="*/ 120650 w 32"/>
                <a:gd name="T3" fmla="*/ 282392 h 78"/>
                <a:gd name="T4" fmla="*/ 120650 w 32"/>
                <a:gd name="T5" fmla="*/ 33887 h 78"/>
                <a:gd name="T6" fmla="*/ 86717 w 32"/>
                <a:gd name="T7" fmla="*/ 0 h 78"/>
                <a:gd name="T8" fmla="*/ 37703 w 32"/>
                <a:gd name="T9" fmla="*/ 37652 h 78"/>
                <a:gd name="T10" fmla="*/ 0 w 32"/>
                <a:gd name="T11" fmla="*/ 64009 h 78"/>
                <a:gd name="T12" fmla="*/ 0 w 32"/>
                <a:gd name="T13" fmla="*/ 282392 h 78"/>
                <a:gd name="T14" fmla="*/ 11311 w 32"/>
                <a:gd name="T15" fmla="*/ 293688 h 78"/>
                <a:gd name="T16" fmla="*/ 109339 w 32"/>
                <a:gd name="T17" fmla="*/ 293688 h 78"/>
                <a:gd name="T18" fmla="*/ 0 60000 65536"/>
                <a:gd name="T19" fmla="*/ 0 60000 65536"/>
                <a:gd name="T20" fmla="*/ 0 60000 65536"/>
                <a:gd name="T21" fmla="*/ 0 60000 65536"/>
                <a:gd name="T22" fmla="*/ 0 60000 65536"/>
                <a:gd name="T23" fmla="*/ 0 60000 65536"/>
                <a:gd name="T24" fmla="*/ 0 60000 65536"/>
                <a:gd name="T25" fmla="*/ 0 60000 65536"/>
                <a:gd name="T26" fmla="*/ 0 60000 65536"/>
                <a:gd name="T27" fmla="*/ 0 w 32"/>
                <a:gd name="T28" fmla="*/ 0 h 78"/>
                <a:gd name="T29" fmla="*/ 32 w 32"/>
                <a:gd name="T30" fmla="*/ 78 h 78"/>
              </a:gdLst>
              <a:ahLst/>
              <a:cxnLst>
                <a:cxn ang="T18">
                  <a:pos x="T0" y="T1"/>
                </a:cxn>
                <a:cxn ang="T19">
                  <a:pos x="T2" y="T3"/>
                </a:cxn>
                <a:cxn ang="T20">
                  <a:pos x="T4" y="T5"/>
                </a:cxn>
                <a:cxn ang="T21">
                  <a:pos x="T6" y="T7"/>
                </a:cxn>
                <a:cxn ang="T22">
                  <a:pos x="T8" y="T9"/>
                </a:cxn>
                <a:cxn ang="T23">
                  <a:pos x="T10" y="T11"/>
                </a:cxn>
                <a:cxn ang="T24">
                  <a:pos x="T12" y="T13"/>
                </a:cxn>
                <a:cxn ang="T25">
                  <a:pos x="T14" y="T15"/>
                </a:cxn>
                <a:cxn ang="T26">
                  <a:pos x="T16" y="T17"/>
                </a:cxn>
              </a:cxnLst>
              <a:rect l="T27" t="T28" r="T29" b="T30"/>
              <a:pathLst>
                <a:path w="32" h="78">
                  <a:moveTo>
                    <a:pt x="29" y="78"/>
                  </a:moveTo>
                  <a:cubicBezTo>
                    <a:pt x="31" y="78"/>
                    <a:pt x="32" y="77"/>
                    <a:pt x="32" y="75"/>
                  </a:cubicBezTo>
                  <a:cubicBezTo>
                    <a:pt x="32" y="9"/>
                    <a:pt x="32" y="9"/>
                    <a:pt x="32" y="9"/>
                  </a:cubicBezTo>
                  <a:cubicBezTo>
                    <a:pt x="23" y="0"/>
                    <a:pt x="23" y="0"/>
                    <a:pt x="23" y="0"/>
                  </a:cubicBezTo>
                  <a:cubicBezTo>
                    <a:pt x="10" y="10"/>
                    <a:pt x="10" y="10"/>
                    <a:pt x="10" y="10"/>
                  </a:cubicBezTo>
                  <a:cubicBezTo>
                    <a:pt x="0" y="17"/>
                    <a:pt x="0" y="17"/>
                    <a:pt x="0" y="17"/>
                  </a:cubicBezTo>
                  <a:cubicBezTo>
                    <a:pt x="0" y="75"/>
                    <a:pt x="0" y="75"/>
                    <a:pt x="0" y="75"/>
                  </a:cubicBezTo>
                  <a:cubicBezTo>
                    <a:pt x="0" y="77"/>
                    <a:pt x="1" y="78"/>
                    <a:pt x="3" y="78"/>
                  </a:cubicBezTo>
                  <a:lnTo>
                    <a:pt x="29" y="78"/>
                  </a:lnTo>
                  <a:close/>
                </a:path>
              </a:pathLst>
            </a:custGeom>
            <a:solidFill>
              <a:schemeClr val="bg1"/>
            </a:solidFill>
            <a:ln>
              <a:noFill/>
            </a:ln>
            <a:extLst>
              <a:ext uri="{91240B29-F687-4F45-9708-019B960494DF}">
                <a14:hiddenLine xmlns:a14="http://schemas.microsoft.com/office/drawing/2010/main" w="9525">
                  <a:solidFill>
                    <a:srgbClr val="000000"/>
                  </a:solidFill>
                  <a:bevel/>
                </a14:hiddenLine>
              </a:ext>
            </a:extLst>
          </p:spPr>
          <p:txBody>
            <a:bodyPr lIns="121920" tIns="60960" rIns="121920" bIns="60960"/>
            <a:lstStyle/>
            <a:p>
              <a:endParaRPr lang="zh-CN" altLang="en-US">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62" name="Freeform 11"/>
            <p:cNvSpPr>
              <a:spLocks noChangeArrowheads="1"/>
            </p:cNvSpPr>
            <p:nvPr/>
          </p:nvSpPr>
          <p:spPr bwMode="auto">
            <a:xfrm>
              <a:off x="548481" y="315912"/>
              <a:ext cx="120650" cy="252413"/>
            </a:xfrm>
            <a:custGeom>
              <a:avLst/>
              <a:gdLst>
                <a:gd name="T0" fmla="*/ 113109 w 32"/>
                <a:gd name="T1" fmla="*/ 252413 h 67"/>
                <a:gd name="T2" fmla="*/ 120650 w 32"/>
                <a:gd name="T3" fmla="*/ 241111 h 67"/>
                <a:gd name="T4" fmla="*/ 120650 w 32"/>
                <a:gd name="T5" fmla="*/ 0 h 67"/>
                <a:gd name="T6" fmla="*/ 75406 w 32"/>
                <a:gd name="T7" fmla="*/ 37674 h 67"/>
                <a:gd name="T8" fmla="*/ 60325 w 32"/>
                <a:gd name="T9" fmla="*/ 48976 h 67"/>
                <a:gd name="T10" fmla="*/ 18852 w 32"/>
                <a:gd name="T11" fmla="*/ 45208 h 67"/>
                <a:gd name="T12" fmla="*/ 15081 w 32"/>
                <a:gd name="T13" fmla="*/ 41441 h 67"/>
                <a:gd name="T14" fmla="*/ 0 w 32"/>
                <a:gd name="T15" fmla="*/ 26372 h 67"/>
                <a:gd name="T16" fmla="*/ 0 w 32"/>
                <a:gd name="T17" fmla="*/ 241111 h 67"/>
                <a:gd name="T18" fmla="*/ 11311 w 32"/>
                <a:gd name="T19" fmla="*/ 252413 h 67"/>
                <a:gd name="T20" fmla="*/ 113109 w 32"/>
                <a:gd name="T21" fmla="*/ 252413 h 67"/>
                <a:gd name="T22" fmla="*/ 0 60000 65536"/>
                <a:gd name="T23" fmla="*/ 0 60000 65536"/>
                <a:gd name="T24" fmla="*/ 0 60000 65536"/>
                <a:gd name="T25" fmla="*/ 0 60000 65536"/>
                <a:gd name="T26" fmla="*/ 0 60000 65536"/>
                <a:gd name="T27" fmla="*/ 0 60000 65536"/>
                <a:gd name="T28" fmla="*/ 0 60000 65536"/>
                <a:gd name="T29" fmla="*/ 0 60000 65536"/>
                <a:gd name="T30" fmla="*/ 0 60000 65536"/>
                <a:gd name="T31" fmla="*/ 0 60000 65536"/>
                <a:gd name="T32" fmla="*/ 0 60000 65536"/>
                <a:gd name="T33" fmla="*/ 0 w 32"/>
                <a:gd name="T34" fmla="*/ 0 h 67"/>
                <a:gd name="T35" fmla="*/ 32 w 32"/>
                <a:gd name="T36" fmla="*/ 67 h 67"/>
              </a:gdLst>
              <a:ahLst/>
              <a:cxnLst>
                <a:cxn ang="T22">
                  <a:pos x="T0" y="T1"/>
                </a:cxn>
                <a:cxn ang="T23">
                  <a:pos x="T2" y="T3"/>
                </a:cxn>
                <a:cxn ang="T24">
                  <a:pos x="T4" y="T5"/>
                </a:cxn>
                <a:cxn ang="T25">
                  <a:pos x="T6" y="T7"/>
                </a:cxn>
                <a:cxn ang="T26">
                  <a:pos x="T8" y="T9"/>
                </a:cxn>
                <a:cxn ang="T27">
                  <a:pos x="T10" y="T11"/>
                </a:cxn>
                <a:cxn ang="T28">
                  <a:pos x="T12" y="T13"/>
                </a:cxn>
                <a:cxn ang="T29">
                  <a:pos x="T14" y="T15"/>
                </a:cxn>
                <a:cxn ang="T30">
                  <a:pos x="T16" y="T17"/>
                </a:cxn>
                <a:cxn ang="T31">
                  <a:pos x="T18" y="T19"/>
                </a:cxn>
                <a:cxn ang="T32">
                  <a:pos x="T20" y="T21"/>
                </a:cxn>
              </a:cxnLst>
              <a:rect l="T33" t="T34" r="T35" b="T36"/>
              <a:pathLst>
                <a:path w="32" h="67">
                  <a:moveTo>
                    <a:pt x="30" y="67"/>
                  </a:moveTo>
                  <a:cubicBezTo>
                    <a:pt x="31" y="67"/>
                    <a:pt x="32" y="66"/>
                    <a:pt x="32" y="64"/>
                  </a:cubicBezTo>
                  <a:cubicBezTo>
                    <a:pt x="32" y="0"/>
                    <a:pt x="32" y="0"/>
                    <a:pt x="32" y="0"/>
                  </a:cubicBezTo>
                  <a:cubicBezTo>
                    <a:pt x="20" y="10"/>
                    <a:pt x="20" y="10"/>
                    <a:pt x="20" y="10"/>
                  </a:cubicBezTo>
                  <a:cubicBezTo>
                    <a:pt x="16" y="13"/>
                    <a:pt x="16" y="13"/>
                    <a:pt x="16" y="13"/>
                  </a:cubicBezTo>
                  <a:cubicBezTo>
                    <a:pt x="13" y="16"/>
                    <a:pt x="8" y="15"/>
                    <a:pt x="5" y="12"/>
                  </a:cubicBezTo>
                  <a:cubicBezTo>
                    <a:pt x="4" y="11"/>
                    <a:pt x="4" y="11"/>
                    <a:pt x="4" y="11"/>
                  </a:cubicBezTo>
                  <a:cubicBezTo>
                    <a:pt x="0" y="7"/>
                    <a:pt x="0" y="7"/>
                    <a:pt x="0" y="7"/>
                  </a:cubicBezTo>
                  <a:cubicBezTo>
                    <a:pt x="0" y="64"/>
                    <a:pt x="0" y="64"/>
                    <a:pt x="0" y="64"/>
                  </a:cubicBezTo>
                  <a:cubicBezTo>
                    <a:pt x="0" y="66"/>
                    <a:pt x="2" y="67"/>
                    <a:pt x="3" y="67"/>
                  </a:cubicBezTo>
                  <a:lnTo>
                    <a:pt x="30" y="67"/>
                  </a:lnTo>
                  <a:close/>
                </a:path>
              </a:pathLst>
            </a:custGeom>
            <a:solidFill>
              <a:schemeClr val="bg1"/>
            </a:solidFill>
            <a:ln>
              <a:noFill/>
            </a:ln>
            <a:extLst>
              <a:ext uri="{91240B29-F687-4F45-9708-019B960494DF}">
                <a14:hiddenLine xmlns:a14="http://schemas.microsoft.com/office/drawing/2010/main" w="9525">
                  <a:solidFill>
                    <a:srgbClr val="000000"/>
                  </a:solidFill>
                  <a:bevel/>
                </a14:hiddenLine>
              </a:ext>
            </a:extLst>
          </p:spPr>
          <p:txBody>
            <a:bodyPr lIns="121920" tIns="60960" rIns="121920" bIns="60960"/>
            <a:lstStyle/>
            <a:p>
              <a:endParaRPr lang="zh-CN" altLang="en-US">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63" name="Freeform 12"/>
            <p:cNvSpPr>
              <a:spLocks noChangeArrowheads="1"/>
            </p:cNvSpPr>
            <p:nvPr/>
          </p:nvSpPr>
          <p:spPr bwMode="auto">
            <a:xfrm>
              <a:off x="704850" y="195262"/>
              <a:ext cx="120650" cy="373063"/>
            </a:xfrm>
            <a:custGeom>
              <a:avLst/>
              <a:gdLst>
                <a:gd name="T0" fmla="*/ 109339 w 32"/>
                <a:gd name="T1" fmla="*/ 373063 h 99"/>
                <a:gd name="T2" fmla="*/ 120650 w 32"/>
                <a:gd name="T3" fmla="*/ 361758 h 99"/>
                <a:gd name="T4" fmla="*/ 120650 w 32"/>
                <a:gd name="T5" fmla="*/ 0 h 99"/>
                <a:gd name="T6" fmla="*/ 49014 w 32"/>
                <a:gd name="T7" fmla="*/ 56525 h 99"/>
                <a:gd name="T8" fmla="*/ 0 w 32"/>
                <a:gd name="T9" fmla="*/ 94208 h 99"/>
                <a:gd name="T10" fmla="*/ 0 w 32"/>
                <a:gd name="T11" fmla="*/ 361758 h 99"/>
                <a:gd name="T12" fmla="*/ 11311 w 32"/>
                <a:gd name="T13" fmla="*/ 373063 h 99"/>
                <a:gd name="T14" fmla="*/ 109339 w 32"/>
                <a:gd name="T15" fmla="*/ 373063 h 99"/>
                <a:gd name="T16" fmla="*/ 0 60000 65536"/>
                <a:gd name="T17" fmla="*/ 0 60000 65536"/>
                <a:gd name="T18" fmla="*/ 0 60000 65536"/>
                <a:gd name="T19" fmla="*/ 0 60000 65536"/>
                <a:gd name="T20" fmla="*/ 0 60000 65536"/>
                <a:gd name="T21" fmla="*/ 0 60000 65536"/>
                <a:gd name="T22" fmla="*/ 0 60000 65536"/>
                <a:gd name="T23" fmla="*/ 0 60000 65536"/>
                <a:gd name="T24" fmla="*/ 0 w 32"/>
                <a:gd name="T25" fmla="*/ 0 h 99"/>
                <a:gd name="T26" fmla="*/ 32 w 32"/>
                <a:gd name="T27" fmla="*/ 99 h 99"/>
              </a:gdLst>
              <a:ahLst/>
              <a:cxnLst>
                <a:cxn ang="T16">
                  <a:pos x="T0" y="T1"/>
                </a:cxn>
                <a:cxn ang="T17">
                  <a:pos x="T2" y="T3"/>
                </a:cxn>
                <a:cxn ang="T18">
                  <a:pos x="T4" y="T5"/>
                </a:cxn>
                <a:cxn ang="T19">
                  <a:pos x="T6" y="T7"/>
                </a:cxn>
                <a:cxn ang="T20">
                  <a:pos x="T8" y="T9"/>
                </a:cxn>
                <a:cxn ang="T21">
                  <a:pos x="T10" y="T11"/>
                </a:cxn>
                <a:cxn ang="T22">
                  <a:pos x="T12" y="T13"/>
                </a:cxn>
                <a:cxn ang="T23">
                  <a:pos x="T14" y="T15"/>
                </a:cxn>
              </a:cxnLst>
              <a:rect l="T24" t="T25" r="T26" b="T27"/>
              <a:pathLst>
                <a:path w="32" h="99">
                  <a:moveTo>
                    <a:pt x="29" y="99"/>
                  </a:moveTo>
                  <a:cubicBezTo>
                    <a:pt x="31" y="99"/>
                    <a:pt x="32" y="98"/>
                    <a:pt x="32" y="96"/>
                  </a:cubicBezTo>
                  <a:cubicBezTo>
                    <a:pt x="32" y="0"/>
                    <a:pt x="32" y="0"/>
                    <a:pt x="32" y="0"/>
                  </a:cubicBezTo>
                  <a:cubicBezTo>
                    <a:pt x="13" y="15"/>
                    <a:pt x="13" y="15"/>
                    <a:pt x="13" y="15"/>
                  </a:cubicBezTo>
                  <a:cubicBezTo>
                    <a:pt x="0" y="25"/>
                    <a:pt x="0" y="25"/>
                    <a:pt x="0" y="25"/>
                  </a:cubicBezTo>
                  <a:cubicBezTo>
                    <a:pt x="0" y="96"/>
                    <a:pt x="0" y="96"/>
                    <a:pt x="0" y="96"/>
                  </a:cubicBezTo>
                  <a:cubicBezTo>
                    <a:pt x="0" y="98"/>
                    <a:pt x="1" y="99"/>
                    <a:pt x="3" y="99"/>
                  </a:cubicBezTo>
                  <a:lnTo>
                    <a:pt x="29" y="99"/>
                  </a:lnTo>
                  <a:close/>
                </a:path>
              </a:pathLst>
            </a:custGeom>
            <a:solidFill>
              <a:schemeClr val="bg1"/>
            </a:solidFill>
            <a:ln>
              <a:noFill/>
            </a:ln>
            <a:extLst>
              <a:ext uri="{91240B29-F687-4F45-9708-019B960494DF}">
                <a14:hiddenLine xmlns:a14="http://schemas.microsoft.com/office/drawing/2010/main" w="9525">
                  <a:solidFill>
                    <a:srgbClr val="000000"/>
                  </a:solidFill>
                  <a:bevel/>
                </a14:hiddenLine>
              </a:ext>
            </a:extLst>
          </p:spPr>
          <p:txBody>
            <a:bodyPr lIns="121920" tIns="60960" rIns="121920" bIns="60960"/>
            <a:lstStyle/>
            <a:p>
              <a:endParaRPr lang="zh-CN" altLang="en-US">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64" name="Freeform 13"/>
            <p:cNvSpPr>
              <a:spLocks noChangeArrowheads="1"/>
            </p:cNvSpPr>
            <p:nvPr/>
          </p:nvSpPr>
          <p:spPr bwMode="auto">
            <a:xfrm>
              <a:off x="0" y="0"/>
              <a:ext cx="935038" cy="541338"/>
            </a:xfrm>
            <a:custGeom>
              <a:avLst/>
              <a:gdLst>
                <a:gd name="T0" fmla="*/ 935038 w 248"/>
                <a:gd name="T1" fmla="*/ 30074 h 144"/>
                <a:gd name="T2" fmla="*/ 923727 w 248"/>
                <a:gd name="T3" fmla="*/ 7519 h 144"/>
                <a:gd name="T4" fmla="*/ 901105 w 248"/>
                <a:gd name="T5" fmla="*/ 0 h 144"/>
                <a:gd name="T6" fmla="*/ 867172 w 248"/>
                <a:gd name="T7" fmla="*/ 0 h 144"/>
                <a:gd name="T8" fmla="*/ 754063 w 248"/>
                <a:gd name="T9" fmla="*/ 0 h 144"/>
                <a:gd name="T10" fmla="*/ 742752 w 248"/>
                <a:gd name="T11" fmla="*/ 3759 h 144"/>
                <a:gd name="T12" fmla="*/ 738982 w 248"/>
                <a:gd name="T13" fmla="*/ 3759 h 144"/>
                <a:gd name="T14" fmla="*/ 720130 w 248"/>
                <a:gd name="T15" fmla="*/ 30074 h 144"/>
                <a:gd name="T16" fmla="*/ 742752 w 248"/>
                <a:gd name="T17" fmla="*/ 60149 h 144"/>
                <a:gd name="T18" fmla="*/ 754063 w 248"/>
                <a:gd name="T19" fmla="*/ 63908 h 144"/>
                <a:gd name="T20" fmla="*/ 791766 w 248"/>
                <a:gd name="T21" fmla="*/ 63908 h 144"/>
                <a:gd name="T22" fmla="*/ 810618 w 248"/>
                <a:gd name="T23" fmla="*/ 63908 h 144"/>
                <a:gd name="T24" fmla="*/ 776685 w 248"/>
                <a:gd name="T25" fmla="*/ 90223 h 144"/>
                <a:gd name="T26" fmla="*/ 712589 w 248"/>
                <a:gd name="T27" fmla="*/ 146612 h 144"/>
                <a:gd name="T28" fmla="*/ 674886 w 248"/>
                <a:gd name="T29" fmla="*/ 176687 h 144"/>
                <a:gd name="T30" fmla="*/ 625872 w 248"/>
                <a:gd name="T31" fmla="*/ 214280 h 144"/>
                <a:gd name="T32" fmla="*/ 595710 w 248"/>
                <a:gd name="T33" fmla="*/ 236835 h 144"/>
                <a:gd name="T34" fmla="*/ 565547 w 248"/>
                <a:gd name="T35" fmla="*/ 206761 h 144"/>
                <a:gd name="T36" fmla="*/ 550466 w 248"/>
                <a:gd name="T37" fmla="*/ 195483 h 144"/>
                <a:gd name="T38" fmla="*/ 512763 w 248"/>
                <a:gd name="T39" fmla="*/ 157890 h 144"/>
                <a:gd name="T40" fmla="*/ 505222 w 248"/>
                <a:gd name="T41" fmla="*/ 150372 h 144"/>
                <a:gd name="T42" fmla="*/ 463749 w 248"/>
                <a:gd name="T43" fmla="*/ 146612 h 144"/>
                <a:gd name="T44" fmla="*/ 429816 w 248"/>
                <a:gd name="T45" fmla="*/ 172927 h 144"/>
                <a:gd name="T46" fmla="*/ 392113 w 248"/>
                <a:gd name="T47" fmla="*/ 203002 h 144"/>
                <a:gd name="T48" fmla="*/ 365721 w 248"/>
                <a:gd name="T49" fmla="*/ 218039 h 144"/>
                <a:gd name="T50" fmla="*/ 354410 w 248"/>
                <a:gd name="T51" fmla="*/ 229317 h 144"/>
                <a:gd name="T52" fmla="*/ 233760 w 248"/>
                <a:gd name="T53" fmla="*/ 319540 h 144"/>
                <a:gd name="T54" fmla="*/ 229989 w 248"/>
                <a:gd name="T55" fmla="*/ 323299 h 144"/>
                <a:gd name="T56" fmla="*/ 192286 w 248"/>
                <a:gd name="T57" fmla="*/ 349614 h 144"/>
                <a:gd name="T58" fmla="*/ 33933 w 248"/>
                <a:gd name="T59" fmla="*/ 466152 h 144"/>
                <a:gd name="T60" fmla="*/ 15081 w 248"/>
                <a:gd name="T61" fmla="*/ 481189 h 144"/>
                <a:gd name="T62" fmla="*/ 11311 w 248"/>
                <a:gd name="T63" fmla="*/ 526301 h 144"/>
                <a:gd name="T64" fmla="*/ 41473 w 248"/>
                <a:gd name="T65" fmla="*/ 537579 h 144"/>
                <a:gd name="T66" fmla="*/ 56555 w 248"/>
                <a:gd name="T67" fmla="*/ 533819 h 144"/>
                <a:gd name="T68" fmla="*/ 192286 w 248"/>
                <a:gd name="T69" fmla="*/ 428559 h 144"/>
                <a:gd name="T70" fmla="*/ 229989 w 248"/>
                <a:gd name="T71" fmla="*/ 402244 h 144"/>
                <a:gd name="T72" fmla="*/ 233760 w 248"/>
                <a:gd name="T73" fmla="*/ 402244 h 144"/>
                <a:gd name="T74" fmla="*/ 354410 w 248"/>
                <a:gd name="T75" fmla="*/ 308262 h 144"/>
                <a:gd name="T76" fmla="*/ 369491 w 248"/>
                <a:gd name="T77" fmla="*/ 300743 h 144"/>
                <a:gd name="T78" fmla="*/ 392113 w 248"/>
                <a:gd name="T79" fmla="*/ 281947 h 144"/>
                <a:gd name="T80" fmla="*/ 429816 w 248"/>
                <a:gd name="T81" fmla="*/ 251873 h 144"/>
                <a:gd name="T82" fmla="*/ 478830 w 248"/>
                <a:gd name="T83" fmla="*/ 214280 h 144"/>
                <a:gd name="T84" fmla="*/ 512763 w 248"/>
                <a:gd name="T85" fmla="*/ 248113 h 144"/>
                <a:gd name="T86" fmla="*/ 550466 w 248"/>
                <a:gd name="T87" fmla="*/ 285706 h 144"/>
                <a:gd name="T88" fmla="*/ 565547 w 248"/>
                <a:gd name="T89" fmla="*/ 296984 h 144"/>
                <a:gd name="T90" fmla="*/ 569317 w 248"/>
                <a:gd name="T91" fmla="*/ 304503 h 144"/>
                <a:gd name="T92" fmla="*/ 610791 w 248"/>
                <a:gd name="T93" fmla="*/ 308262 h 144"/>
                <a:gd name="T94" fmla="*/ 625872 w 248"/>
                <a:gd name="T95" fmla="*/ 296984 h 144"/>
                <a:gd name="T96" fmla="*/ 674886 w 248"/>
                <a:gd name="T97" fmla="*/ 259391 h 144"/>
                <a:gd name="T98" fmla="*/ 712589 w 248"/>
                <a:gd name="T99" fmla="*/ 229317 h 144"/>
                <a:gd name="T100" fmla="*/ 761604 w 248"/>
                <a:gd name="T101" fmla="*/ 191724 h 144"/>
                <a:gd name="T102" fmla="*/ 867172 w 248"/>
                <a:gd name="T103" fmla="*/ 101501 h 144"/>
                <a:gd name="T104" fmla="*/ 870943 w 248"/>
                <a:gd name="T105" fmla="*/ 97742 h 144"/>
                <a:gd name="T106" fmla="*/ 870943 w 248"/>
                <a:gd name="T107" fmla="*/ 172927 h 144"/>
                <a:gd name="T108" fmla="*/ 901105 w 248"/>
                <a:gd name="T109" fmla="*/ 203002 h 144"/>
                <a:gd name="T110" fmla="*/ 935038 w 248"/>
                <a:gd name="T111" fmla="*/ 172927 h 144"/>
                <a:gd name="T112" fmla="*/ 935038 w 248"/>
                <a:gd name="T113" fmla="*/ 30074 h 144"/>
                <a:gd name="T114" fmla="*/ 0 60000 65536"/>
                <a:gd name="T115" fmla="*/ 0 60000 65536"/>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60000 65536"/>
                <a:gd name="T151" fmla="*/ 0 60000 65536"/>
                <a:gd name="T152" fmla="*/ 0 60000 65536"/>
                <a:gd name="T153" fmla="*/ 0 60000 65536"/>
                <a:gd name="T154" fmla="*/ 0 60000 65536"/>
                <a:gd name="T155" fmla="*/ 0 60000 65536"/>
                <a:gd name="T156" fmla="*/ 0 60000 65536"/>
                <a:gd name="T157" fmla="*/ 0 60000 65536"/>
                <a:gd name="T158" fmla="*/ 0 60000 65536"/>
                <a:gd name="T159" fmla="*/ 0 60000 65536"/>
                <a:gd name="T160" fmla="*/ 0 60000 65536"/>
                <a:gd name="T161" fmla="*/ 0 60000 65536"/>
                <a:gd name="T162" fmla="*/ 0 60000 65536"/>
                <a:gd name="T163" fmla="*/ 0 60000 65536"/>
                <a:gd name="T164" fmla="*/ 0 60000 65536"/>
                <a:gd name="T165" fmla="*/ 0 60000 65536"/>
                <a:gd name="T166" fmla="*/ 0 60000 65536"/>
                <a:gd name="T167" fmla="*/ 0 60000 65536"/>
                <a:gd name="T168" fmla="*/ 0 60000 65536"/>
                <a:gd name="T169" fmla="*/ 0 60000 65536"/>
                <a:gd name="T170" fmla="*/ 0 60000 65536"/>
                <a:gd name="T171" fmla="*/ 0 w 248"/>
                <a:gd name="T172" fmla="*/ 0 h 144"/>
                <a:gd name="T173" fmla="*/ 248 w 248"/>
                <a:gd name="T174" fmla="*/ 144 h 144"/>
              </a:gdLst>
              <a:ahLst/>
              <a:cxnLst>
                <a:cxn ang="T114">
                  <a:pos x="T0" y="T1"/>
                </a:cxn>
                <a:cxn ang="T115">
                  <a:pos x="T2" y="T3"/>
                </a:cxn>
                <a:cxn ang="T116">
                  <a:pos x="T4" y="T5"/>
                </a:cxn>
                <a:cxn ang="T117">
                  <a:pos x="T6" y="T7"/>
                </a:cxn>
                <a:cxn ang="T118">
                  <a:pos x="T8" y="T9"/>
                </a:cxn>
                <a:cxn ang="T119">
                  <a:pos x="T10" y="T11"/>
                </a:cxn>
                <a:cxn ang="T120">
                  <a:pos x="T12" y="T13"/>
                </a:cxn>
                <a:cxn ang="T121">
                  <a:pos x="T14" y="T15"/>
                </a:cxn>
                <a:cxn ang="T122">
                  <a:pos x="T16" y="T17"/>
                </a:cxn>
                <a:cxn ang="T123">
                  <a:pos x="T18" y="T19"/>
                </a:cxn>
                <a:cxn ang="T124">
                  <a:pos x="T20" y="T21"/>
                </a:cxn>
                <a:cxn ang="T125">
                  <a:pos x="T22" y="T23"/>
                </a:cxn>
                <a:cxn ang="T126">
                  <a:pos x="T24" y="T25"/>
                </a:cxn>
                <a:cxn ang="T127">
                  <a:pos x="T26" y="T27"/>
                </a:cxn>
                <a:cxn ang="T128">
                  <a:pos x="T28" y="T29"/>
                </a:cxn>
                <a:cxn ang="T129">
                  <a:pos x="T30" y="T31"/>
                </a:cxn>
                <a:cxn ang="T130">
                  <a:pos x="T32" y="T33"/>
                </a:cxn>
                <a:cxn ang="T131">
                  <a:pos x="T34" y="T35"/>
                </a:cxn>
                <a:cxn ang="T132">
                  <a:pos x="T36" y="T37"/>
                </a:cxn>
                <a:cxn ang="T133">
                  <a:pos x="T38" y="T39"/>
                </a:cxn>
                <a:cxn ang="T134">
                  <a:pos x="T40" y="T41"/>
                </a:cxn>
                <a:cxn ang="T135">
                  <a:pos x="T42" y="T43"/>
                </a:cxn>
                <a:cxn ang="T136">
                  <a:pos x="T44" y="T45"/>
                </a:cxn>
                <a:cxn ang="T137">
                  <a:pos x="T46" y="T47"/>
                </a:cxn>
                <a:cxn ang="T138">
                  <a:pos x="T48" y="T49"/>
                </a:cxn>
                <a:cxn ang="T139">
                  <a:pos x="T50" y="T51"/>
                </a:cxn>
                <a:cxn ang="T140">
                  <a:pos x="T52" y="T53"/>
                </a:cxn>
                <a:cxn ang="T141">
                  <a:pos x="T54" y="T55"/>
                </a:cxn>
                <a:cxn ang="T142">
                  <a:pos x="T56" y="T57"/>
                </a:cxn>
                <a:cxn ang="T143">
                  <a:pos x="T58" y="T59"/>
                </a:cxn>
                <a:cxn ang="T144">
                  <a:pos x="T60" y="T61"/>
                </a:cxn>
                <a:cxn ang="T145">
                  <a:pos x="T62" y="T63"/>
                </a:cxn>
                <a:cxn ang="T146">
                  <a:pos x="T64" y="T65"/>
                </a:cxn>
                <a:cxn ang="T147">
                  <a:pos x="T66" y="T67"/>
                </a:cxn>
                <a:cxn ang="T148">
                  <a:pos x="T68" y="T69"/>
                </a:cxn>
                <a:cxn ang="T149">
                  <a:pos x="T70" y="T71"/>
                </a:cxn>
                <a:cxn ang="T150">
                  <a:pos x="T72" y="T73"/>
                </a:cxn>
                <a:cxn ang="T151">
                  <a:pos x="T74" y="T75"/>
                </a:cxn>
                <a:cxn ang="T152">
                  <a:pos x="T76" y="T77"/>
                </a:cxn>
                <a:cxn ang="T153">
                  <a:pos x="T78" y="T79"/>
                </a:cxn>
                <a:cxn ang="T154">
                  <a:pos x="T80" y="T81"/>
                </a:cxn>
                <a:cxn ang="T155">
                  <a:pos x="T82" y="T83"/>
                </a:cxn>
                <a:cxn ang="T156">
                  <a:pos x="T84" y="T85"/>
                </a:cxn>
                <a:cxn ang="T157">
                  <a:pos x="T86" y="T87"/>
                </a:cxn>
                <a:cxn ang="T158">
                  <a:pos x="T88" y="T89"/>
                </a:cxn>
                <a:cxn ang="T159">
                  <a:pos x="T90" y="T91"/>
                </a:cxn>
                <a:cxn ang="T160">
                  <a:pos x="T92" y="T93"/>
                </a:cxn>
                <a:cxn ang="T161">
                  <a:pos x="T94" y="T95"/>
                </a:cxn>
                <a:cxn ang="T162">
                  <a:pos x="T96" y="T97"/>
                </a:cxn>
                <a:cxn ang="T163">
                  <a:pos x="T98" y="T99"/>
                </a:cxn>
                <a:cxn ang="T164">
                  <a:pos x="T100" y="T101"/>
                </a:cxn>
                <a:cxn ang="T165">
                  <a:pos x="T102" y="T103"/>
                </a:cxn>
                <a:cxn ang="T166">
                  <a:pos x="T104" y="T105"/>
                </a:cxn>
                <a:cxn ang="T167">
                  <a:pos x="T106" y="T107"/>
                </a:cxn>
                <a:cxn ang="T168">
                  <a:pos x="T108" y="T109"/>
                </a:cxn>
                <a:cxn ang="T169">
                  <a:pos x="T110" y="T111"/>
                </a:cxn>
                <a:cxn ang="T170">
                  <a:pos x="T112" y="T113"/>
                </a:cxn>
              </a:cxnLst>
              <a:rect l="T171" t="T172" r="T173" b="T174"/>
              <a:pathLst>
                <a:path w="248" h="144">
                  <a:moveTo>
                    <a:pt x="248" y="8"/>
                  </a:moveTo>
                  <a:cubicBezTo>
                    <a:pt x="248" y="6"/>
                    <a:pt x="247" y="4"/>
                    <a:pt x="245" y="2"/>
                  </a:cubicBezTo>
                  <a:cubicBezTo>
                    <a:pt x="243" y="1"/>
                    <a:pt x="241" y="0"/>
                    <a:pt x="239" y="0"/>
                  </a:cubicBezTo>
                  <a:cubicBezTo>
                    <a:pt x="230" y="0"/>
                    <a:pt x="230" y="0"/>
                    <a:pt x="230" y="0"/>
                  </a:cubicBezTo>
                  <a:cubicBezTo>
                    <a:pt x="200" y="0"/>
                    <a:pt x="200" y="0"/>
                    <a:pt x="200" y="0"/>
                  </a:cubicBezTo>
                  <a:cubicBezTo>
                    <a:pt x="199" y="0"/>
                    <a:pt x="198" y="0"/>
                    <a:pt x="197" y="1"/>
                  </a:cubicBezTo>
                  <a:cubicBezTo>
                    <a:pt x="197" y="1"/>
                    <a:pt x="196" y="1"/>
                    <a:pt x="196" y="1"/>
                  </a:cubicBezTo>
                  <a:cubicBezTo>
                    <a:pt x="193" y="2"/>
                    <a:pt x="191" y="5"/>
                    <a:pt x="191" y="8"/>
                  </a:cubicBezTo>
                  <a:cubicBezTo>
                    <a:pt x="191" y="12"/>
                    <a:pt x="194" y="15"/>
                    <a:pt x="197" y="16"/>
                  </a:cubicBezTo>
                  <a:cubicBezTo>
                    <a:pt x="198" y="17"/>
                    <a:pt x="199" y="17"/>
                    <a:pt x="200" y="17"/>
                  </a:cubicBezTo>
                  <a:cubicBezTo>
                    <a:pt x="210" y="17"/>
                    <a:pt x="210" y="17"/>
                    <a:pt x="210" y="17"/>
                  </a:cubicBezTo>
                  <a:cubicBezTo>
                    <a:pt x="215" y="17"/>
                    <a:pt x="215" y="17"/>
                    <a:pt x="215" y="17"/>
                  </a:cubicBezTo>
                  <a:cubicBezTo>
                    <a:pt x="206" y="24"/>
                    <a:pt x="206" y="24"/>
                    <a:pt x="206" y="24"/>
                  </a:cubicBezTo>
                  <a:cubicBezTo>
                    <a:pt x="189" y="39"/>
                    <a:pt x="189" y="39"/>
                    <a:pt x="189" y="39"/>
                  </a:cubicBezTo>
                  <a:cubicBezTo>
                    <a:pt x="179" y="47"/>
                    <a:pt x="179" y="47"/>
                    <a:pt x="179" y="47"/>
                  </a:cubicBezTo>
                  <a:cubicBezTo>
                    <a:pt x="166" y="57"/>
                    <a:pt x="166" y="57"/>
                    <a:pt x="166" y="57"/>
                  </a:cubicBezTo>
                  <a:cubicBezTo>
                    <a:pt x="158" y="63"/>
                    <a:pt x="158" y="63"/>
                    <a:pt x="158" y="63"/>
                  </a:cubicBezTo>
                  <a:cubicBezTo>
                    <a:pt x="150" y="55"/>
                    <a:pt x="150" y="55"/>
                    <a:pt x="150" y="55"/>
                  </a:cubicBezTo>
                  <a:cubicBezTo>
                    <a:pt x="146" y="52"/>
                    <a:pt x="146" y="52"/>
                    <a:pt x="146" y="52"/>
                  </a:cubicBezTo>
                  <a:cubicBezTo>
                    <a:pt x="136" y="42"/>
                    <a:pt x="136" y="42"/>
                    <a:pt x="136" y="42"/>
                  </a:cubicBezTo>
                  <a:cubicBezTo>
                    <a:pt x="134" y="40"/>
                    <a:pt x="134" y="40"/>
                    <a:pt x="134" y="40"/>
                  </a:cubicBezTo>
                  <a:cubicBezTo>
                    <a:pt x="131" y="37"/>
                    <a:pt x="127" y="36"/>
                    <a:pt x="123" y="39"/>
                  </a:cubicBezTo>
                  <a:cubicBezTo>
                    <a:pt x="114" y="46"/>
                    <a:pt x="114" y="46"/>
                    <a:pt x="114" y="46"/>
                  </a:cubicBezTo>
                  <a:cubicBezTo>
                    <a:pt x="104" y="54"/>
                    <a:pt x="104" y="54"/>
                    <a:pt x="104" y="54"/>
                  </a:cubicBezTo>
                  <a:cubicBezTo>
                    <a:pt x="97" y="58"/>
                    <a:pt x="97" y="58"/>
                    <a:pt x="97" y="58"/>
                  </a:cubicBezTo>
                  <a:cubicBezTo>
                    <a:pt x="94" y="61"/>
                    <a:pt x="94" y="61"/>
                    <a:pt x="94" y="61"/>
                  </a:cubicBezTo>
                  <a:cubicBezTo>
                    <a:pt x="62" y="85"/>
                    <a:pt x="62" y="85"/>
                    <a:pt x="62" y="85"/>
                  </a:cubicBezTo>
                  <a:cubicBezTo>
                    <a:pt x="61" y="86"/>
                    <a:pt x="61" y="86"/>
                    <a:pt x="61" y="86"/>
                  </a:cubicBezTo>
                  <a:cubicBezTo>
                    <a:pt x="51" y="93"/>
                    <a:pt x="51" y="93"/>
                    <a:pt x="51" y="93"/>
                  </a:cubicBezTo>
                  <a:cubicBezTo>
                    <a:pt x="9" y="124"/>
                    <a:pt x="9" y="124"/>
                    <a:pt x="9" y="124"/>
                  </a:cubicBezTo>
                  <a:cubicBezTo>
                    <a:pt x="4" y="128"/>
                    <a:pt x="4" y="128"/>
                    <a:pt x="4" y="128"/>
                  </a:cubicBezTo>
                  <a:cubicBezTo>
                    <a:pt x="1" y="131"/>
                    <a:pt x="0" y="136"/>
                    <a:pt x="3" y="140"/>
                  </a:cubicBezTo>
                  <a:cubicBezTo>
                    <a:pt x="5" y="143"/>
                    <a:pt x="8" y="144"/>
                    <a:pt x="11" y="143"/>
                  </a:cubicBezTo>
                  <a:cubicBezTo>
                    <a:pt x="12" y="143"/>
                    <a:pt x="14" y="143"/>
                    <a:pt x="15" y="142"/>
                  </a:cubicBezTo>
                  <a:cubicBezTo>
                    <a:pt x="51" y="114"/>
                    <a:pt x="51" y="114"/>
                    <a:pt x="51" y="114"/>
                  </a:cubicBezTo>
                  <a:cubicBezTo>
                    <a:pt x="61" y="107"/>
                    <a:pt x="61" y="107"/>
                    <a:pt x="61" y="107"/>
                  </a:cubicBezTo>
                  <a:cubicBezTo>
                    <a:pt x="62" y="107"/>
                    <a:pt x="62" y="107"/>
                    <a:pt x="62" y="107"/>
                  </a:cubicBezTo>
                  <a:cubicBezTo>
                    <a:pt x="94" y="82"/>
                    <a:pt x="94" y="82"/>
                    <a:pt x="94" y="82"/>
                  </a:cubicBezTo>
                  <a:cubicBezTo>
                    <a:pt x="98" y="80"/>
                    <a:pt x="98" y="80"/>
                    <a:pt x="98" y="80"/>
                  </a:cubicBezTo>
                  <a:cubicBezTo>
                    <a:pt x="104" y="75"/>
                    <a:pt x="104" y="75"/>
                    <a:pt x="104" y="75"/>
                  </a:cubicBezTo>
                  <a:cubicBezTo>
                    <a:pt x="114" y="67"/>
                    <a:pt x="114" y="67"/>
                    <a:pt x="114" y="67"/>
                  </a:cubicBezTo>
                  <a:cubicBezTo>
                    <a:pt x="127" y="57"/>
                    <a:pt x="127" y="57"/>
                    <a:pt x="127" y="57"/>
                  </a:cubicBezTo>
                  <a:cubicBezTo>
                    <a:pt x="136" y="66"/>
                    <a:pt x="136" y="66"/>
                    <a:pt x="136" y="66"/>
                  </a:cubicBezTo>
                  <a:cubicBezTo>
                    <a:pt x="146" y="76"/>
                    <a:pt x="146" y="76"/>
                    <a:pt x="146" y="76"/>
                  </a:cubicBezTo>
                  <a:cubicBezTo>
                    <a:pt x="150" y="79"/>
                    <a:pt x="150" y="79"/>
                    <a:pt x="150" y="79"/>
                  </a:cubicBezTo>
                  <a:cubicBezTo>
                    <a:pt x="151" y="81"/>
                    <a:pt x="151" y="81"/>
                    <a:pt x="151" y="81"/>
                  </a:cubicBezTo>
                  <a:cubicBezTo>
                    <a:pt x="154" y="84"/>
                    <a:pt x="159" y="84"/>
                    <a:pt x="162" y="82"/>
                  </a:cubicBezTo>
                  <a:cubicBezTo>
                    <a:pt x="166" y="79"/>
                    <a:pt x="166" y="79"/>
                    <a:pt x="166" y="79"/>
                  </a:cubicBezTo>
                  <a:cubicBezTo>
                    <a:pt x="179" y="69"/>
                    <a:pt x="179" y="69"/>
                    <a:pt x="179" y="69"/>
                  </a:cubicBezTo>
                  <a:cubicBezTo>
                    <a:pt x="189" y="61"/>
                    <a:pt x="189" y="61"/>
                    <a:pt x="189" y="61"/>
                  </a:cubicBezTo>
                  <a:cubicBezTo>
                    <a:pt x="202" y="51"/>
                    <a:pt x="202" y="51"/>
                    <a:pt x="202" y="51"/>
                  </a:cubicBezTo>
                  <a:cubicBezTo>
                    <a:pt x="230" y="27"/>
                    <a:pt x="230" y="27"/>
                    <a:pt x="230" y="27"/>
                  </a:cubicBezTo>
                  <a:cubicBezTo>
                    <a:pt x="231" y="26"/>
                    <a:pt x="231" y="26"/>
                    <a:pt x="231" y="26"/>
                  </a:cubicBezTo>
                  <a:cubicBezTo>
                    <a:pt x="231" y="46"/>
                    <a:pt x="231" y="46"/>
                    <a:pt x="231" y="46"/>
                  </a:cubicBezTo>
                  <a:cubicBezTo>
                    <a:pt x="231" y="50"/>
                    <a:pt x="234" y="54"/>
                    <a:pt x="239" y="54"/>
                  </a:cubicBezTo>
                  <a:cubicBezTo>
                    <a:pt x="244" y="54"/>
                    <a:pt x="248" y="50"/>
                    <a:pt x="248" y="46"/>
                  </a:cubicBezTo>
                  <a:lnTo>
                    <a:pt x="248" y="8"/>
                  </a:lnTo>
                  <a:close/>
                </a:path>
              </a:pathLst>
            </a:custGeom>
            <a:solidFill>
              <a:schemeClr val="bg1"/>
            </a:solidFill>
            <a:ln>
              <a:noFill/>
            </a:ln>
            <a:extLst>
              <a:ext uri="{91240B29-F687-4F45-9708-019B960494DF}">
                <a14:hiddenLine xmlns:a14="http://schemas.microsoft.com/office/drawing/2010/main" w="9525">
                  <a:solidFill>
                    <a:srgbClr val="000000"/>
                  </a:solidFill>
                  <a:bevel/>
                </a14:hiddenLine>
              </a:ext>
            </a:extLst>
          </p:spPr>
          <p:txBody>
            <a:bodyPr lIns="121920" tIns="60960" rIns="121920" bIns="60960"/>
            <a:lstStyle/>
            <a:p>
              <a:endParaRPr lang="zh-CN" altLang="en-US">
                <a:solidFill>
                  <a:schemeClr val="tx1">
                    <a:lumMod val="75000"/>
                    <a:lumOff val="25000"/>
                  </a:schemeClr>
                </a:solidFill>
                <a:latin typeface="微软雅黑" panose="020B0503020204020204" pitchFamily="34" charset="-122"/>
                <a:ea typeface="微软雅黑" panose="020B0503020204020204" pitchFamily="34" charset="-122"/>
              </a:endParaRPr>
            </a:p>
          </p:txBody>
        </p:sp>
      </p:grpSp>
      <p:grpSp>
        <p:nvGrpSpPr>
          <p:cNvPr id="2" name="组合 1"/>
          <p:cNvGrpSpPr/>
          <p:nvPr/>
        </p:nvGrpSpPr>
        <p:grpSpPr>
          <a:xfrm>
            <a:off x="4603874" y="1413570"/>
            <a:ext cx="1414257" cy="1599339"/>
            <a:chOff x="4603874" y="1557586"/>
            <a:chExt cx="1414257" cy="1599339"/>
          </a:xfrm>
        </p:grpSpPr>
        <p:sp>
          <p:nvSpPr>
            <p:cNvPr id="51" name="六边形 50"/>
            <p:cNvSpPr/>
            <p:nvPr/>
          </p:nvSpPr>
          <p:spPr>
            <a:xfrm rot="5400000">
              <a:off x="4511333" y="1650127"/>
              <a:ext cx="1599339" cy="1414257"/>
            </a:xfrm>
            <a:prstGeom prst="hexagon">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65" name="Freeform 357"/>
            <p:cNvSpPr>
              <a:spLocks noChangeAspect="1" noEditPoints="1"/>
            </p:cNvSpPr>
            <p:nvPr/>
          </p:nvSpPr>
          <p:spPr bwMode="auto">
            <a:xfrm>
              <a:off x="4894938" y="2090517"/>
              <a:ext cx="783472" cy="555104"/>
            </a:xfrm>
            <a:custGeom>
              <a:avLst/>
              <a:gdLst>
                <a:gd name="T0" fmla="*/ 47 w 94"/>
                <a:gd name="T1" fmla="*/ 17 h 67"/>
                <a:gd name="T2" fmla="*/ 31 w 94"/>
                <a:gd name="T3" fmla="*/ 33 h 67"/>
                <a:gd name="T4" fmla="*/ 47 w 94"/>
                <a:gd name="T5" fmla="*/ 49 h 67"/>
                <a:gd name="T6" fmla="*/ 63 w 94"/>
                <a:gd name="T7" fmla="*/ 33 h 67"/>
                <a:gd name="T8" fmla="*/ 47 w 94"/>
                <a:gd name="T9" fmla="*/ 17 h 67"/>
                <a:gd name="T10" fmla="*/ 71 w 94"/>
                <a:gd name="T11" fmla="*/ 10 h 67"/>
                <a:gd name="T12" fmla="*/ 65 w 94"/>
                <a:gd name="T13" fmla="*/ 15 h 67"/>
                <a:gd name="T14" fmla="*/ 72 w 94"/>
                <a:gd name="T15" fmla="*/ 33 h 67"/>
                <a:gd name="T16" fmla="*/ 65 w 94"/>
                <a:gd name="T17" fmla="*/ 51 h 67"/>
                <a:gd name="T18" fmla="*/ 71 w 94"/>
                <a:gd name="T19" fmla="*/ 57 h 67"/>
                <a:gd name="T20" fmla="*/ 80 w 94"/>
                <a:gd name="T21" fmla="*/ 33 h 67"/>
                <a:gd name="T22" fmla="*/ 71 w 94"/>
                <a:gd name="T23" fmla="*/ 10 h 67"/>
                <a:gd name="T24" fmla="*/ 81 w 94"/>
                <a:gd name="T25" fmla="*/ 0 h 67"/>
                <a:gd name="T26" fmla="*/ 75 w 94"/>
                <a:gd name="T27" fmla="*/ 5 h 67"/>
                <a:gd name="T28" fmla="*/ 86 w 94"/>
                <a:gd name="T29" fmla="*/ 33 h 67"/>
                <a:gd name="T30" fmla="*/ 75 w 94"/>
                <a:gd name="T31" fmla="*/ 61 h 67"/>
                <a:gd name="T32" fmla="*/ 81 w 94"/>
                <a:gd name="T33" fmla="*/ 67 h 67"/>
                <a:gd name="T34" fmla="*/ 94 w 94"/>
                <a:gd name="T35" fmla="*/ 33 h 67"/>
                <a:gd name="T36" fmla="*/ 81 w 94"/>
                <a:gd name="T37" fmla="*/ 0 h 67"/>
                <a:gd name="T38" fmla="*/ 24 w 94"/>
                <a:gd name="T39" fmla="*/ 10 h 67"/>
                <a:gd name="T40" fmla="*/ 14 w 94"/>
                <a:gd name="T41" fmla="*/ 33 h 67"/>
                <a:gd name="T42" fmla="*/ 24 w 94"/>
                <a:gd name="T43" fmla="*/ 57 h 67"/>
                <a:gd name="T44" fmla="*/ 30 w 94"/>
                <a:gd name="T45" fmla="*/ 51 h 67"/>
                <a:gd name="T46" fmla="*/ 22 w 94"/>
                <a:gd name="T47" fmla="*/ 33 h 67"/>
                <a:gd name="T48" fmla="*/ 30 w 94"/>
                <a:gd name="T49" fmla="*/ 15 h 67"/>
                <a:gd name="T50" fmla="*/ 24 w 94"/>
                <a:gd name="T51" fmla="*/ 10 h 67"/>
                <a:gd name="T52" fmla="*/ 19 w 94"/>
                <a:gd name="T53" fmla="*/ 5 h 67"/>
                <a:gd name="T54" fmla="*/ 14 w 94"/>
                <a:gd name="T55" fmla="*/ 0 h 67"/>
                <a:gd name="T56" fmla="*/ 0 w 94"/>
                <a:gd name="T57" fmla="*/ 33 h 67"/>
                <a:gd name="T58" fmla="*/ 14 w 94"/>
                <a:gd name="T59" fmla="*/ 67 h 67"/>
                <a:gd name="T60" fmla="*/ 19 w 94"/>
                <a:gd name="T61" fmla="*/ 61 h 67"/>
                <a:gd name="T62" fmla="*/ 8 w 94"/>
                <a:gd name="T63" fmla="*/ 33 h 67"/>
                <a:gd name="T64" fmla="*/ 19 w 94"/>
                <a:gd name="T65" fmla="*/ 5 h 6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94" h="67">
                  <a:moveTo>
                    <a:pt x="47" y="17"/>
                  </a:moveTo>
                  <a:cubicBezTo>
                    <a:pt x="38" y="17"/>
                    <a:pt x="31" y="24"/>
                    <a:pt x="31" y="33"/>
                  </a:cubicBezTo>
                  <a:cubicBezTo>
                    <a:pt x="31" y="42"/>
                    <a:pt x="38" y="49"/>
                    <a:pt x="47" y="49"/>
                  </a:cubicBezTo>
                  <a:cubicBezTo>
                    <a:pt x="56" y="49"/>
                    <a:pt x="63" y="42"/>
                    <a:pt x="63" y="33"/>
                  </a:cubicBezTo>
                  <a:cubicBezTo>
                    <a:pt x="63" y="24"/>
                    <a:pt x="56" y="17"/>
                    <a:pt x="47" y="17"/>
                  </a:cubicBezTo>
                  <a:close/>
                  <a:moveTo>
                    <a:pt x="71" y="10"/>
                  </a:moveTo>
                  <a:cubicBezTo>
                    <a:pt x="65" y="15"/>
                    <a:pt x="65" y="15"/>
                    <a:pt x="65" y="15"/>
                  </a:cubicBezTo>
                  <a:cubicBezTo>
                    <a:pt x="69" y="20"/>
                    <a:pt x="72" y="26"/>
                    <a:pt x="72" y="33"/>
                  </a:cubicBezTo>
                  <a:cubicBezTo>
                    <a:pt x="72" y="40"/>
                    <a:pt x="69" y="46"/>
                    <a:pt x="65" y="51"/>
                  </a:cubicBezTo>
                  <a:cubicBezTo>
                    <a:pt x="71" y="57"/>
                    <a:pt x="71" y="57"/>
                    <a:pt x="71" y="57"/>
                  </a:cubicBezTo>
                  <a:cubicBezTo>
                    <a:pt x="77" y="50"/>
                    <a:pt x="80" y="42"/>
                    <a:pt x="80" y="33"/>
                  </a:cubicBezTo>
                  <a:cubicBezTo>
                    <a:pt x="80" y="24"/>
                    <a:pt x="77" y="16"/>
                    <a:pt x="71" y="10"/>
                  </a:cubicBezTo>
                  <a:close/>
                  <a:moveTo>
                    <a:pt x="81" y="0"/>
                  </a:moveTo>
                  <a:cubicBezTo>
                    <a:pt x="75" y="5"/>
                    <a:pt x="75" y="5"/>
                    <a:pt x="75" y="5"/>
                  </a:cubicBezTo>
                  <a:cubicBezTo>
                    <a:pt x="82" y="13"/>
                    <a:pt x="86" y="22"/>
                    <a:pt x="86" y="33"/>
                  </a:cubicBezTo>
                  <a:cubicBezTo>
                    <a:pt x="86" y="44"/>
                    <a:pt x="82" y="54"/>
                    <a:pt x="75" y="61"/>
                  </a:cubicBezTo>
                  <a:cubicBezTo>
                    <a:pt x="81" y="67"/>
                    <a:pt x="81" y="67"/>
                    <a:pt x="81" y="67"/>
                  </a:cubicBezTo>
                  <a:cubicBezTo>
                    <a:pt x="89" y="58"/>
                    <a:pt x="94" y="46"/>
                    <a:pt x="94" y="33"/>
                  </a:cubicBezTo>
                  <a:cubicBezTo>
                    <a:pt x="94" y="20"/>
                    <a:pt x="89" y="8"/>
                    <a:pt x="81" y="0"/>
                  </a:cubicBezTo>
                  <a:close/>
                  <a:moveTo>
                    <a:pt x="24" y="10"/>
                  </a:moveTo>
                  <a:cubicBezTo>
                    <a:pt x="18" y="16"/>
                    <a:pt x="14" y="24"/>
                    <a:pt x="14" y="33"/>
                  </a:cubicBezTo>
                  <a:cubicBezTo>
                    <a:pt x="14" y="42"/>
                    <a:pt x="18" y="50"/>
                    <a:pt x="24" y="57"/>
                  </a:cubicBezTo>
                  <a:cubicBezTo>
                    <a:pt x="30" y="51"/>
                    <a:pt x="30" y="51"/>
                    <a:pt x="30" y="51"/>
                  </a:cubicBezTo>
                  <a:cubicBezTo>
                    <a:pt x="25" y="46"/>
                    <a:pt x="22" y="40"/>
                    <a:pt x="22" y="33"/>
                  </a:cubicBezTo>
                  <a:cubicBezTo>
                    <a:pt x="22" y="26"/>
                    <a:pt x="25" y="20"/>
                    <a:pt x="30" y="15"/>
                  </a:cubicBezTo>
                  <a:lnTo>
                    <a:pt x="24" y="10"/>
                  </a:lnTo>
                  <a:close/>
                  <a:moveTo>
                    <a:pt x="19" y="5"/>
                  </a:moveTo>
                  <a:cubicBezTo>
                    <a:pt x="14" y="0"/>
                    <a:pt x="14" y="0"/>
                    <a:pt x="14" y="0"/>
                  </a:cubicBezTo>
                  <a:cubicBezTo>
                    <a:pt x="5" y="8"/>
                    <a:pt x="0" y="20"/>
                    <a:pt x="0" y="33"/>
                  </a:cubicBezTo>
                  <a:cubicBezTo>
                    <a:pt x="0" y="46"/>
                    <a:pt x="5" y="58"/>
                    <a:pt x="14" y="67"/>
                  </a:cubicBezTo>
                  <a:cubicBezTo>
                    <a:pt x="19" y="61"/>
                    <a:pt x="19" y="61"/>
                    <a:pt x="19" y="61"/>
                  </a:cubicBezTo>
                  <a:cubicBezTo>
                    <a:pt x="12" y="54"/>
                    <a:pt x="8" y="44"/>
                    <a:pt x="8" y="33"/>
                  </a:cubicBezTo>
                  <a:cubicBezTo>
                    <a:pt x="8" y="22"/>
                    <a:pt x="12" y="12"/>
                    <a:pt x="19" y="5"/>
                  </a:cubicBezTo>
                  <a:close/>
                </a:path>
              </a:pathLst>
            </a:custGeom>
            <a:solidFill>
              <a:schemeClr val="bg1">
                <a:lumMod val="95000"/>
              </a:schemeClr>
            </a:solidFill>
            <a:ln>
              <a:noFill/>
            </a:ln>
          </p:spPr>
          <p:txBody>
            <a:bodyPr vert="horz" wrap="square" lIns="121920" tIns="60960" rIns="121920" bIns="60960" numCol="1" anchor="t" anchorCtr="0" compatLnSpc="1"/>
            <a:lstStyle/>
            <a:p>
              <a:endParaRPr lang="zh-CN" altLang="en-US" sz="2490">
                <a:solidFill>
                  <a:schemeClr val="tx1">
                    <a:lumMod val="75000"/>
                    <a:lumOff val="25000"/>
                  </a:schemeClr>
                </a:solidFill>
              </a:endParaRPr>
            </a:p>
          </p:txBody>
        </p:sp>
      </p:grpSp>
      <p:grpSp>
        <p:nvGrpSpPr>
          <p:cNvPr id="10" name="组合 9"/>
          <p:cNvGrpSpPr/>
          <p:nvPr/>
        </p:nvGrpSpPr>
        <p:grpSpPr>
          <a:xfrm>
            <a:off x="6188049" y="1413570"/>
            <a:ext cx="1414257" cy="1599339"/>
            <a:chOff x="6188049" y="1557586"/>
            <a:chExt cx="1414257" cy="1599339"/>
          </a:xfrm>
        </p:grpSpPr>
        <p:sp>
          <p:nvSpPr>
            <p:cNvPr id="53" name="六边形 52"/>
            <p:cNvSpPr/>
            <p:nvPr/>
          </p:nvSpPr>
          <p:spPr>
            <a:xfrm rot="5400000">
              <a:off x="6095508" y="1650127"/>
              <a:ext cx="1599339" cy="1414257"/>
            </a:xfrm>
            <a:prstGeom prst="hexagon">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66" name="Freeform 359"/>
            <p:cNvSpPr>
              <a:spLocks noChangeAspect="1" noEditPoints="1"/>
            </p:cNvSpPr>
            <p:nvPr/>
          </p:nvSpPr>
          <p:spPr bwMode="auto">
            <a:xfrm>
              <a:off x="6663814" y="2005646"/>
              <a:ext cx="563407" cy="614725"/>
            </a:xfrm>
            <a:custGeom>
              <a:avLst/>
              <a:gdLst>
                <a:gd name="T0" fmla="*/ 144 w 177"/>
                <a:gd name="T1" fmla="*/ 61 h 222"/>
                <a:gd name="T2" fmla="*/ 144 w 177"/>
                <a:gd name="T3" fmla="*/ 222 h 222"/>
                <a:gd name="T4" fmla="*/ 177 w 177"/>
                <a:gd name="T5" fmla="*/ 222 h 222"/>
                <a:gd name="T6" fmla="*/ 177 w 177"/>
                <a:gd name="T7" fmla="*/ 61 h 222"/>
                <a:gd name="T8" fmla="*/ 144 w 177"/>
                <a:gd name="T9" fmla="*/ 61 h 222"/>
                <a:gd name="T10" fmla="*/ 96 w 177"/>
                <a:gd name="T11" fmla="*/ 222 h 222"/>
                <a:gd name="T12" fmla="*/ 130 w 177"/>
                <a:gd name="T13" fmla="*/ 222 h 222"/>
                <a:gd name="T14" fmla="*/ 130 w 177"/>
                <a:gd name="T15" fmla="*/ 90 h 222"/>
                <a:gd name="T16" fmla="*/ 96 w 177"/>
                <a:gd name="T17" fmla="*/ 90 h 222"/>
                <a:gd name="T18" fmla="*/ 96 w 177"/>
                <a:gd name="T19" fmla="*/ 222 h 222"/>
                <a:gd name="T20" fmla="*/ 47 w 177"/>
                <a:gd name="T21" fmla="*/ 222 h 222"/>
                <a:gd name="T22" fmla="*/ 80 w 177"/>
                <a:gd name="T23" fmla="*/ 222 h 222"/>
                <a:gd name="T24" fmla="*/ 80 w 177"/>
                <a:gd name="T25" fmla="*/ 0 h 222"/>
                <a:gd name="T26" fmla="*/ 47 w 177"/>
                <a:gd name="T27" fmla="*/ 0 h 222"/>
                <a:gd name="T28" fmla="*/ 47 w 177"/>
                <a:gd name="T29" fmla="*/ 222 h 222"/>
                <a:gd name="T30" fmla="*/ 0 w 177"/>
                <a:gd name="T31" fmla="*/ 222 h 222"/>
                <a:gd name="T32" fmla="*/ 33 w 177"/>
                <a:gd name="T33" fmla="*/ 222 h 222"/>
                <a:gd name="T34" fmla="*/ 33 w 177"/>
                <a:gd name="T35" fmla="*/ 139 h 222"/>
                <a:gd name="T36" fmla="*/ 0 w 177"/>
                <a:gd name="T37" fmla="*/ 139 h 222"/>
                <a:gd name="T38" fmla="*/ 0 w 177"/>
                <a:gd name="T39" fmla="*/ 222 h 22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Lst>
              <a:rect l="0" t="0" r="r" b="b"/>
              <a:pathLst>
                <a:path w="177" h="222">
                  <a:moveTo>
                    <a:pt x="144" y="61"/>
                  </a:moveTo>
                  <a:lnTo>
                    <a:pt x="144" y="222"/>
                  </a:lnTo>
                  <a:lnTo>
                    <a:pt x="177" y="222"/>
                  </a:lnTo>
                  <a:lnTo>
                    <a:pt x="177" y="61"/>
                  </a:lnTo>
                  <a:lnTo>
                    <a:pt x="144" y="61"/>
                  </a:lnTo>
                  <a:close/>
                  <a:moveTo>
                    <a:pt x="96" y="222"/>
                  </a:moveTo>
                  <a:lnTo>
                    <a:pt x="130" y="222"/>
                  </a:lnTo>
                  <a:lnTo>
                    <a:pt x="130" y="90"/>
                  </a:lnTo>
                  <a:lnTo>
                    <a:pt x="96" y="90"/>
                  </a:lnTo>
                  <a:lnTo>
                    <a:pt x="96" y="222"/>
                  </a:lnTo>
                  <a:close/>
                  <a:moveTo>
                    <a:pt x="47" y="222"/>
                  </a:moveTo>
                  <a:lnTo>
                    <a:pt x="80" y="222"/>
                  </a:lnTo>
                  <a:lnTo>
                    <a:pt x="80" y="0"/>
                  </a:lnTo>
                  <a:lnTo>
                    <a:pt x="47" y="0"/>
                  </a:lnTo>
                  <a:lnTo>
                    <a:pt x="47" y="222"/>
                  </a:lnTo>
                  <a:close/>
                  <a:moveTo>
                    <a:pt x="0" y="222"/>
                  </a:moveTo>
                  <a:lnTo>
                    <a:pt x="33" y="222"/>
                  </a:lnTo>
                  <a:lnTo>
                    <a:pt x="33" y="139"/>
                  </a:lnTo>
                  <a:lnTo>
                    <a:pt x="0" y="139"/>
                  </a:lnTo>
                  <a:lnTo>
                    <a:pt x="0" y="222"/>
                  </a:lnTo>
                  <a:close/>
                </a:path>
              </a:pathLst>
            </a:custGeom>
            <a:solidFill>
              <a:schemeClr val="bg1">
                <a:lumMod val="95000"/>
              </a:schemeClr>
            </a:solidFill>
            <a:ln>
              <a:noFill/>
            </a:ln>
          </p:spPr>
          <p:txBody>
            <a:bodyPr vert="horz" wrap="square" lIns="121920" tIns="60960" rIns="121920" bIns="60960" numCol="1" anchor="t" anchorCtr="0" compatLnSpc="1"/>
            <a:lstStyle/>
            <a:p>
              <a:endParaRPr lang="zh-CN" altLang="en-US" sz="2490">
                <a:solidFill>
                  <a:schemeClr val="tx1">
                    <a:lumMod val="75000"/>
                    <a:lumOff val="25000"/>
                  </a:schemeClr>
                </a:solidFill>
              </a:endParaRPr>
            </a:p>
          </p:txBody>
        </p:sp>
      </p:grpSp>
      <p:grpSp>
        <p:nvGrpSpPr>
          <p:cNvPr id="3" name="组合 2"/>
          <p:cNvGrpSpPr/>
          <p:nvPr/>
        </p:nvGrpSpPr>
        <p:grpSpPr>
          <a:xfrm>
            <a:off x="3811786" y="2781722"/>
            <a:ext cx="1414257" cy="1599339"/>
            <a:chOff x="3811786" y="2925738"/>
            <a:chExt cx="1414257" cy="1599339"/>
          </a:xfrm>
        </p:grpSpPr>
        <p:sp>
          <p:nvSpPr>
            <p:cNvPr id="55" name="六边形 54"/>
            <p:cNvSpPr/>
            <p:nvPr/>
          </p:nvSpPr>
          <p:spPr>
            <a:xfrm rot="5400000">
              <a:off x="3719245" y="3018279"/>
              <a:ext cx="1599339" cy="1414257"/>
            </a:xfrm>
            <a:prstGeom prst="hexagon">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nvGrpSpPr>
            <p:cNvPr id="8" name="组合 7"/>
            <p:cNvGrpSpPr/>
            <p:nvPr/>
          </p:nvGrpSpPr>
          <p:grpSpPr>
            <a:xfrm>
              <a:off x="4242700" y="3370429"/>
              <a:ext cx="633615" cy="611925"/>
              <a:chOff x="4136908" y="3626190"/>
              <a:chExt cx="449941" cy="434538"/>
            </a:xfrm>
          </p:grpSpPr>
          <p:sp>
            <p:nvSpPr>
              <p:cNvPr id="67" name="Freeform 159"/>
              <p:cNvSpPr>
                <a:spLocks noChangeArrowheads="1"/>
              </p:cNvSpPr>
              <p:nvPr/>
            </p:nvSpPr>
            <p:spPr bwMode="auto">
              <a:xfrm>
                <a:off x="4184418" y="3708657"/>
                <a:ext cx="354922" cy="352071"/>
              </a:xfrm>
              <a:custGeom>
                <a:avLst/>
                <a:gdLst>
                  <a:gd name="T0" fmla="*/ 247361 w 54"/>
                  <a:gd name="T1" fmla="*/ 8565 h 47"/>
                  <a:gd name="T2" fmla="*/ 204712 w 54"/>
                  <a:gd name="T3" fmla="*/ 8565 h 47"/>
                  <a:gd name="T4" fmla="*/ 17059 w 54"/>
                  <a:gd name="T5" fmla="*/ 128482 h 47"/>
                  <a:gd name="T6" fmla="*/ 0 w 54"/>
                  <a:gd name="T7" fmla="*/ 171309 h 47"/>
                  <a:gd name="T8" fmla="*/ 0 w 54"/>
                  <a:gd name="T9" fmla="*/ 376881 h 47"/>
                  <a:gd name="T10" fmla="*/ 25589 w 54"/>
                  <a:gd name="T11" fmla="*/ 402577 h 47"/>
                  <a:gd name="T12" fmla="*/ 110886 w 54"/>
                  <a:gd name="T13" fmla="*/ 402577 h 47"/>
                  <a:gd name="T14" fmla="*/ 136475 w 54"/>
                  <a:gd name="T15" fmla="*/ 376881 h 47"/>
                  <a:gd name="T16" fmla="*/ 136475 w 54"/>
                  <a:gd name="T17" fmla="*/ 231268 h 47"/>
                  <a:gd name="T18" fmla="*/ 162064 w 54"/>
                  <a:gd name="T19" fmla="*/ 205571 h 47"/>
                  <a:gd name="T20" fmla="*/ 298539 w 54"/>
                  <a:gd name="T21" fmla="*/ 205571 h 47"/>
                  <a:gd name="T22" fmla="*/ 324128 w 54"/>
                  <a:gd name="T23" fmla="*/ 231268 h 47"/>
                  <a:gd name="T24" fmla="*/ 324128 w 54"/>
                  <a:gd name="T25" fmla="*/ 376881 h 47"/>
                  <a:gd name="T26" fmla="*/ 349717 w 54"/>
                  <a:gd name="T27" fmla="*/ 402577 h 47"/>
                  <a:gd name="T28" fmla="*/ 435014 w 54"/>
                  <a:gd name="T29" fmla="*/ 402577 h 47"/>
                  <a:gd name="T30" fmla="*/ 460603 w 54"/>
                  <a:gd name="T31" fmla="*/ 376881 h 47"/>
                  <a:gd name="T32" fmla="*/ 460603 w 54"/>
                  <a:gd name="T33" fmla="*/ 171309 h 47"/>
                  <a:gd name="T34" fmla="*/ 443544 w 54"/>
                  <a:gd name="T35" fmla="*/ 137047 h 47"/>
                  <a:gd name="T36" fmla="*/ 247361 w 54"/>
                  <a:gd name="T37" fmla="*/ 8565 h 47"/>
                  <a:gd name="T38" fmla="*/ 0 60000 65536"/>
                  <a:gd name="T39" fmla="*/ 0 60000 65536"/>
                  <a:gd name="T40" fmla="*/ 0 60000 65536"/>
                  <a:gd name="T41" fmla="*/ 0 60000 65536"/>
                  <a:gd name="T42" fmla="*/ 0 60000 65536"/>
                  <a:gd name="T43" fmla="*/ 0 60000 65536"/>
                  <a:gd name="T44" fmla="*/ 0 60000 65536"/>
                  <a:gd name="T45" fmla="*/ 0 60000 65536"/>
                  <a:gd name="T46" fmla="*/ 0 60000 65536"/>
                  <a:gd name="T47" fmla="*/ 0 60000 65536"/>
                  <a:gd name="T48" fmla="*/ 0 60000 65536"/>
                  <a:gd name="T49" fmla="*/ 0 60000 65536"/>
                  <a:gd name="T50" fmla="*/ 0 60000 65536"/>
                  <a:gd name="T51" fmla="*/ 0 60000 65536"/>
                  <a:gd name="T52" fmla="*/ 0 60000 65536"/>
                  <a:gd name="T53" fmla="*/ 0 60000 65536"/>
                  <a:gd name="T54" fmla="*/ 0 60000 65536"/>
                  <a:gd name="T55" fmla="*/ 0 60000 65536"/>
                  <a:gd name="T56" fmla="*/ 0 60000 65536"/>
                  <a:gd name="T57" fmla="*/ 0 w 54"/>
                  <a:gd name="T58" fmla="*/ 0 h 47"/>
                  <a:gd name="T59" fmla="*/ 54 w 54"/>
                  <a:gd name="T60" fmla="*/ 47 h 47"/>
                </a:gdLst>
                <a:ahLst/>
                <a:cxnLst>
                  <a:cxn ang="T38">
                    <a:pos x="T0" y="T1"/>
                  </a:cxn>
                  <a:cxn ang="T39">
                    <a:pos x="T2" y="T3"/>
                  </a:cxn>
                  <a:cxn ang="T40">
                    <a:pos x="T4" y="T5"/>
                  </a:cxn>
                  <a:cxn ang="T41">
                    <a:pos x="T6" y="T7"/>
                  </a:cxn>
                  <a:cxn ang="T42">
                    <a:pos x="T8" y="T9"/>
                  </a:cxn>
                  <a:cxn ang="T43">
                    <a:pos x="T10" y="T11"/>
                  </a:cxn>
                  <a:cxn ang="T44">
                    <a:pos x="T12" y="T13"/>
                  </a:cxn>
                  <a:cxn ang="T45">
                    <a:pos x="T14" y="T15"/>
                  </a:cxn>
                  <a:cxn ang="T46">
                    <a:pos x="T16" y="T17"/>
                  </a:cxn>
                  <a:cxn ang="T47">
                    <a:pos x="T18" y="T19"/>
                  </a:cxn>
                  <a:cxn ang="T48">
                    <a:pos x="T20" y="T21"/>
                  </a:cxn>
                  <a:cxn ang="T49">
                    <a:pos x="T22" y="T23"/>
                  </a:cxn>
                  <a:cxn ang="T50">
                    <a:pos x="T24" y="T25"/>
                  </a:cxn>
                  <a:cxn ang="T51">
                    <a:pos x="T26" y="T27"/>
                  </a:cxn>
                  <a:cxn ang="T52">
                    <a:pos x="T28" y="T29"/>
                  </a:cxn>
                  <a:cxn ang="T53">
                    <a:pos x="T30" y="T31"/>
                  </a:cxn>
                  <a:cxn ang="T54">
                    <a:pos x="T32" y="T33"/>
                  </a:cxn>
                  <a:cxn ang="T55">
                    <a:pos x="T34" y="T35"/>
                  </a:cxn>
                  <a:cxn ang="T56">
                    <a:pos x="T36" y="T37"/>
                  </a:cxn>
                </a:cxnLst>
                <a:rect l="T57" t="T58" r="T59" b="T60"/>
                <a:pathLst>
                  <a:path w="54" h="47">
                    <a:moveTo>
                      <a:pt x="29" y="1"/>
                    </a:moveTo>
                    <a:cubicBezTo>
                      <a:pt x="28" y="0"/>
                      <a:pt x="25" y="0"/>
                      <a:pt x="24" y="1"/>
                    </a:cubicBezTo>
                    <a:cubicBezTo>
                      <a:pt x="2" y="15"/>
                      <a:pt x="2" y="15"/>
                      <a:pt x="2" y="15"/>
                    </a:cubicBezTo>
                    <a:cubicBezTo>
                      <a:pt x="1" y="16"/>
                      <a:pt x="0" y="18"/>
                      <a:pt x="0" y="20"/>
                    </a:cubicBezTo>
                    <a:cubicBezTo>
                      <a:pt x="0" y="44"/>
                      <a:pt x="0" y="44"/>
                      <a:pt x="0" y="44"/>
                    </a:cubicBezTo>
                    <a:cubicBezTo>
                      <a:pt x="0" y="46"/>
                      <a:pt x="1" y="47"/>
                      <a:pt x="3" y="47"/>
                    </a:cubicBezTo>
                    <a:cubicBezTo>
                      <a:pt x="13" y="47"/>
                      <a:pt x="13" y="47"/>
                      <a:pt x="13" y="47"/>
                    </a:cubicBezTo>
                    <a:cubicBezTo>
                      <a:pt x="14" y="47"/>
                      <a:pt x="16" y="46"/>
                      <a:pt x="16" y="44"/>
                    </a:cubicBezTo>
                    <a:cubicBezTo>
                      <a:pt x="16" y="27"/>
                      <a:pt x="16" y="27"/>
                      <a:pt x="16" y="27"/>
                    </a:cubicBezTo>
                    <a:cubicBezTo>
                      <a:pt x="16" y="26"/>
                      <a:pt x="17" y="24"/>
                      <a:pt x="19" y="24"/>
                    </a:cubicBezTo>
                    <a:cubicBezTo>
                      <a:pt x="35" y="24"/>
                      <a:pt x="35" y="24"/>
                      <a:pt x="35" y="24"/>
                    </a:cubicBezTo>
                    <a:cubicBezTo>
                      <a:pt x="37" y="24"/>
                      <a:pt x="38" y="26"/>
                      <a:pt x="38" y="27"/>
                    </a:cubicBezTo>
                    <a:cubicBezTo>
                      <a:pt x="38" y="44"/>
                      <a:pt x="38" y="44"/>
                      <a:pt x="38" y="44"/>
                    </a:cubicBezTo>
                    <a:cubicBezTo>
                      <a:pt x="38" y="46"/>
                      <a:pt x="39" y="47"/>
                      <a:pt x="41" y="47"/>
                    </a:cubicBezTo>
                    <a:cubicBezTo>
                      <a:pt x="51" y="47"/>
                      <a:pt x="51" y="47"/>
                      <a:pt x="51" y="47"/>
                    </a:cubicBezTo>
                    <a:cubicBezTo>
                      <a:pt x="53" y="47"/>
                      <a:pt x="54" y="46"/>
                      <a:pt x="54" y="44"/>
                    </a:cubicBezTo>
                    <a:cubicBezTo>
                      <a:pt x="54" y="20"/>
                      <a:pt x="54" y="20"/>
                      <a:pt x="54" y="20"/>
                    </a:cubicBezTo>
                    <a:cubicBezTo>
                      <a:pt x="54" y="19"/>
                      <a:pt x="53" y="17"/>
                      <a:pt x="52" y="16"/>
                    </a:cubicBezTo>
                    <a:lnTo>
                      <a:pt x="29" y="1"/>
                    </a:lnTo>
                    <a:close/>
                  </a:path>
                </a:pathLst>
              </a:custGeom>
              <a:solidFill>
                <a:schemeClr val="bg1"/>
              </a:solidFill>
              <a:ln w="9525" cmpd="sng">
                <a:noFill/>
                <a:bevel/>
              </a:ln>
            </p:spPr>
            <p:txBody>
              <a:bodyPr lIns="121920" tIns="60960" rIns="121920" bIns="60960"/>
              <a:lstStyle/>
              <a:p>
                <a:endParaRPr lang="zh-CN" altLang="en-US">
                  <a:solidFill>
                    <a:schemeClr val="tx1">
                      <a:lumMod val="75000"/>
                      <a:lumOff val="25000"/>
                    </a:schemeClr>
                  </a:solidFill>
                </a:endParaRPr>
              </a:p>
            </p:txBody>
          </p:sp>
          <p:sp>
            <p:nvSpPr>
              <p:cNvPr id="68" name="Freeform 160"/>
              <p:cNvSpPr>
                <a:spLocks noChangeArrowheads="1"/>
              </p:cNvSpPr>
              <p:nvPr/>
            </p:nvSpPr>
            <p:spPr bwMode="auto">
              <a:xfrm>
                <a:off x="4136908" y="3626190"/>
                <a:ext cx="449941" cy="196652"/>
              </a:xfrm>
              <a:custGeom>
                <a:avLst/>
                <a:gdLst>
                  <a:gd name="T0" fmla="*/ 549567 w 68"/>
                  <a:gd name="T1" fmla="*/ 172972 h 26"/>
                  <a:gd name="T2" fmla="*/ 523806 w 68"/>
                  <a:gd name="T3" fmla="*/ 129729 h 26"/>
                  <a:gd name="T4" fmla="*/ 523806 w 68"/>
                  <a:gd name="T5" fmla="*/ 86486 h 26"/>
                  <a:gd name="T6" fmla="*/ 498045 w 68"/>
                  <a:gd name="T7" fmla="*/ 60540 h 26"/>
                  <a:gd name="T8" fmla="*/ 489458 w 68"/>
                  <a:gd name="T9" fmla="*/ 60540 h 26"/>
                  <a:gd name="T10" fmla="*/ 463697 w 68"/>
                  <a:gd name="T11" fmla="*/ 86486 h 26"/>
                  <a:gd name="T12" fmla="*/ 463697 w 68"/>
                  <a:gd name="T13" fmla="*/ 86486 h 26"/>
                  <a:gd name="T14" fmla="*/ 446523 w 68"/>
                  <a:gd name="T15" fmla="*/ 103783 h 26"/>
                  <a:gd name="T16" fmla="*/ 309131 w 68"/>
                  <a:gd name="T17" fmla="*/ 8649 h 26"/>
                  <a:gd name="T18" fmla="*/ 283371 w 68"/>
                  <a:gd name="T19" fmla="*/ 0 h 26"/>
                  <a:gd name="T20" fmla="*/ 257610 w 68"/>
                  <a:gd name="T21" fmla="*/ 8649 h 26"/>
                  <a:gd name="T22" fmla="*/ 17174 w 68"/>
                  <a:gd name="T23" fmla="*/ 172972 h 26"/>
                  <a:gd name="T24" fmla="*/ 8587 w 68"/>
                  <a:gd name="T25" fmla="*/ 207566 h 26"/>
                  <a:gd name="T26" fmla="*/ 42935 w 68"/>
                  <a:gd name="T27" fmla="*/ 207566 h 26"/>
                  <a:gd name="T28" fmla="*/ 266197 w 68"/>
                  <a:gd name="T29" fmla="*/ 60540 h 26"/>
                  <a:gd name="T30" fmla="*/ 309131 w 68"/>
                  <a:gd name="T31" fmla="*/ 60540 h 26"/>
                  <a:gd name="T32" fmla="*/ 540980 w 68"/>
                  <a:gd name="T33" fmla="*/ 216214 h 26"/>
                  <a:gd name="T34" fmla="*/ 575328 w 68"/>
                  <a:gd name="T35" fmla="*/ 216214 h 26"/>
                  <a:gd name="T36" fmla="*/ 566741 w 68"/>
                  <a:gd name="T37" fmla="*/ 181620 h 26"/>
                  <a:gd name="T38" fmla="*/ 549567 w 68"/>
                  <a:gd name="T39" fmla="*/ 172972 h 26"/>
                  <a:gd name="T40" fmla="*/ 0 60000 65536"/>
                  <a:gd name="T41" fmla="*/ 0 60000 65536"/>
                  <a:gd name="T42" fmla="*/ 0 60000 65536"/>
                  <a:gd name="T43" fmla="*/ 0 60000 65536"/>
                  <a:gd name="T44" fmla="*/ 0 60000 65536"/>
                  <a:gd name="T45" fmla="*/ 0 60000 65536"/>
                  <a:gd name="T46" fmla="*/ 0 60000 65536"/>
                  <a:gd name="T47" fmla="*/ 0 60000 65536"/>
                  <a:gd name="T48" fmla="*/ 0 60000 65536"/>
                  <a:gd name="T49" fmla="*/ 0 60000 65536"/>
                  <a:gd name="T50" fmla="*/ 0 60000 65536"/>
                  <a:gd name="T51" fmla="*/ 0 60000 65536"/>
                  <a:gd name="T52" fmla="*/ 0 60000 65536"/>
                  <a:gd name="T53" fmla="*/ 0 60000 65536"/>
                  <a:gd name="T54" fmla="*/ 0 60000 65536"/>
                  <a:gd name="T55" fmla="*/ 0 60000 65536"/>
                  <a:gd name="T56" fmla="*/ 0 60000 65536"/>
                  <a:gd name="T57" fmla="*/ 0 60000 65536"/>
                  <a:gd name="T58" fmla="*/ 0 60000 65536"/>
                  <a:gd name="T59" fmla="*/ 0 60000 65536"/>
                  <a:gd name="T60" fmla="*/ 0 w 68"/>
                  <a:gd name="T61" fmla="*/ 0 h 26"/>
                  <a:gd name="T62" fmla="*/ 68 w 68"/>
                  <a:gd name="T63" fmla="*/ 26 h 26"/>
                </a:gdLst>
                <a:ahLst/>
                <a:cxnLst>
                  <a:cxn ang="T40">
                    <a:pos x="T0" y="T1"/>
                  </a:cxn>
                  <a:cxn ang="T41">
                    <a:pos x="T2" y="T3"/>
                  </a:cxn>
                  <a:cxn ang="T42">
                    <a:pos x="T4" y="T5"/>
                  </a:cxn>
                  <a:cxn ang="T43">
                    <a:pos x="T6" y="T7"/>
                  </a:cxn>
                  <a:cxn ang="T44">
                    <a:pos x="T8" y="T9"/>
                  </a:cxn>
                  <a:cxn ang="T45">
                    <a:pos x="T10" y="T11"/>
                  </a:cxn>
                  <a:cxn ang="T46">
                    <a:pos x="T12" y="T13"/>
                  </a:cxn>
                  <a:cxn ang="T47">
                    <a:pos x="T14" y="T15"/>
                  </a:cxn>
                  <a:cxn ang="T48">
                    <a:pos x="T16" y="T17"/>
                  </a:cxn>
                  <a:cxn ang="T49">
                    <a:pos x="T18" y="T19"/>
                  </a:cxn>
                  <a:cxn ang="T50">
                    <a:pos x="T20" y="T21"/>
                  </a:cxn>
                  <a:cxn ang="T51">
                    <a:pos x="T22" y="T23"/>
                  </a:cxn>
                  <a:cxn ang="T52">
                    <a:pos x="T24" y="T25"/>
                  </a:cxn>
                  <a:cxn ang="T53">
                    <a:pos x="T26" y="T27"/>
                  </a:cxn>
                  <a:cxn ang="T54">
                    <a:pos x="T28" y="T29"/>
                  </a:cxn>
                  <a:cxn ang="T55">
                    <a:pos x="T30" y="T31"/>
                  </a:cxn>
                  <a:cxn ang="T56">
                    <a:pos x="T32" y="T33"/>
                  </a:cxn>
                  <a:cxn ang="T57">
                    <a:pos x="T34" y="T35"/>
                  </a:cxn>
                  <a:cxn ang="T58">
                    <a:pos x="T36" y="T37"/>
                  </a:cxn>
                  <a:cxn ang="T59">
                    <a:pos x="T38" y="T39"/>
                  </a:cxn>
                </a:cxnLst>
                <a:rect l="T60" t="T61" r="T62" b="T63"/>
                <a:pathLst>
                  <a:path w="68" h="26">
                    <a:moveTo>
                      <a:pt x="64" y="20"/>
                    </a:moveTo>
                    <a:cubicBezTo>
                      <a:pt x="62" y="19"/>
                      <a:pt x="61" y="17"/>
                      <a:pt x="61" y="15"/>
                    </a:cubicBezTo>
                    <a:cubicBezTo>
                      <a:pt x="61" y="10"/>
                      <a:pt x="61" y="10"/>
                      <a:pt x="61" y="10"/>
                    </a:cubicBezTo>
                    <a:cubicBezTo>
                      <a:pt x="61" y="8"/>
                      <a:pt x="60" y="7"/>
                      <a:pt x="58" y="7"/>
                    </a:cubicBezTo>
                    <a:cubicBezTo>
                      <a:pt x="57" y="7"/>
                      <a:pt x="57" y="7"/>
                      <a:pt x="57" y="7"/>
                    </a:cubicBezTo>
                    <a:cubicBezTo>
                      <a:pt x="56" y="7"/>
                      <a:pt x="54" y="8"/>
                      <a:pt x="54" y="10"/>
                    </a:cubicBezTo>
                    <a:cubicBezTo>
                      <a:pt x="54" y="10"/>
                      <a:pt x="54" y="10"/>
                      <a:pt x="54" y="10"/>
                    </a:cubicBezTo>
                    <a:cubicBezTo>
                      <a:pt x="54" y="12"/>
                      <a:pt x="53" y="13"/>
                      <a:pt x="52" y="12"/>
                    </a:cubicBezTo>
                    <a:cubicBezTo>
                      <a:pt x="36" y="1"/>
                      <a:pt x="36" y="1"/>
                      <a:pt x="36" y="1"/>
                    </a:cubicBezTo>
                    <a:cubicBezTo>
                      <a:pt x="35" y="1"/>
                      <a:pt x="33" y="0"/>
                      <a:pt x="33" y="0"/>
                    </a:cubicBezTo>
                    <a:cubicBezTo>
                      <a:pt x="33" y="0"/>
                      <a:pt x="32" y="1"/>
                      <a:pt x="30" y="1"/>
                    </a:cubicBezTo>
                    <a:cubicBezTo>
                      <a:pt x="2" y="20"/>
                      <a:pt x="2" y="20"/>
                      <a:pt x="2" y="20"/>
                    </a:cubicBezTo>
                    <a:cubicBezTo>
                      <a:pt x="1" y="21"/>
                      <a:pt x="0" y="23"/>
                      <a:pt x="1" y="24"/>
                    </a:cubicBezTo>
                    <a:cubicBezTo>
                      <a:pt x="2" y="25"/>
                      <a:pt x="3" y="25"/>
                      <a:pt x="5" y="24"/>
                    </a:cubicBezTo>
                    <a:cubicBezTo>
                      <a:pt x="31" y="7"/>
                      <a:pt x="31" y="7"/>
                      <a:pt x="31" y="7"/>
                    </a:cubicBezTo>
                    <a:cubicBezTo>
                      <a:pt x="32" y="6"/>
                      <a:pt x="34" y="6"/>
                      <a:pt x="36" y="7"/>
                    </a:cubicBezTo>
                    <a:cubicBezTo>
                      <a:pt x="63" y="25"/>
                      <a:pt x="63" y="25"/>
                      <a:pt x="63" y="25"/>
                    </a:cubicBezTo>
                    <a:cubicBezTo>
                      <a:pt x="64" y="26"/>
                      <a:pt x="66" y="26"/>
                      <a:pt x="67" y="25"/>
                    </a:cubicBezTo>
                    <a:cubicBezTo>
                      <a:pt x="68" y="24"/>
                      <a:pt x="67" y="22"/>
                      <a:pt x="66" y="21"/>
                    </a:cubicBezTo>
                    <a:lnTo>
                      <a:pt x="64" y="20"/>
                    </a:lnTo>
                    <a:close/>
                  </a:path>
                </a:pathLst>
              </a:custGeom>
              <a:solidFill>
                <a:schemeClr val="bg1"/>
              </a:solidFill>
              <a:ln w="9525" cmpd="sng">
                <a:noFill/>
                <a:bevel/>
              </a:ln>
            </p:spPr>
            <p:txBody>
              <a:bodyPr lIns="121920" tIns="60960" rIns="121920" bIns="60960"/>
              <a:lstStyle/>
              <a:p>
                <a:endParaRPr lang="zh-CN" altLang="en-US">
                  <a:solidFill>
                    <a:schemeClr val="tx1">
                      <a:lumMod val="75000"/>
                      <a:lumOff val="25000"/>
                    </a:schemeClr>
                  </a:solidFill>
                </a:endParaRPr>
              </a:p>
            </p:txBody>
          </p:sp>
        </p:grpSp>
      </p:grpSp>
      <p:grpSp>
        <p:nvGrpSpPr>
          <p:cNvPr id="6" name="组合 5"/>
          <p:cNvGrpSpPr/>
          <p:nvPr/>
        </p:nvGrpSpPr>
        <p:grpSpPr>
          <a:xfrm>
            <a:off x="6954235" y="2781722"/>
            <a:ext cx="1414257" cy="1599339"/>
            <a:chOff x="6954235" y="2925738"/>
            <a:chExt cx="1414257" cy="1599339"/>
          </a:xfrm>
        </p:grpSpPr>
        <p:sp>
          <p:nvSpPr>
            <p:cNvPr id="54" name="六边形 53"/>
            <p:cNvSpPr/>
            <p:nvPr/>
          </p:nvSpPr>
          <p:spPr>
            <a:xfrm rot="5400000">
              <a:off x="6861694" y="3018279"/>
              <a:ext cx="1599339" cy="1414257"/>
            </a:xfrm>
            <a:prstGeom prst="hexagon">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nvGrpSpPr>
            <p:cNvPr id="9" name="组合 8"/>
            <p:cNvGrpSpPr/>
            <p:nvPr/>
          </p:nvGrpSpPr>
          <p:grpSpPr>
            <a:xfrm>
              <a:off x="7355017" y="3486605"/>
              <a:ext cx="688535" cy="429165"/>
              <a:chOff x="7659896" y="3661627"/>
              <a:chExt cx="474499" cy="295756"/>
            </a:xfrm>
          </p:grpSpPr>
          <p:sp>
            <p:nvSpPr>
              <p:cNvPr id="69" name="Freeform 8"/>
              <p:cNvSpPr>
                <a:spLocks noEditPoints="1" noChangeArrowheads="1"/>
              </p:cNvSpPr>
              <p:nvPr/>
            </p:nvSpPr>
            <p:spPr bwMode="auto">
              <a:xfrm>
                <a:off x="7659896" y="3661627"/>
                <a:ext cx="474499" cy="295756"/>
              </a:xfrm>
              <a:custGeom>
                <a:avLst/>
                <a:gdLst>
                  <a:gd name="T0" fmla="*/ 426225 w 125"/>
                  <a:gd name="T1" fmla="*/ 67774 h 78"/>
                  <a:gd name="T2" fmla="*/ 426225 w 125"/>
                  <a:gd name="T3" fmla="*/ 0 h 78"/>
                  <a:gd name="T4" fmla="*/ 0 w 125"/>
                  <a:gd name="T5" fmla="*/ 0 h 78"/>
                  <a:gd name="T6" fmla="*/ 0 w 125"/>
                  <a:gd name="T7" fmla="*/ 293688 h 78"/>
                  <a:gd name="T8" fmla="*/ 426225 w 125"/>
                  <a:gd name="T9" fmla="*/ 293688 h 78"/>
                  <a:gd name="T10" fmla="*/ 426225 w 125"/>
                  <a:gd name="T11" fmla="*/ 225914 h 78"/>
                  <a:gd name="T12" fmla="*/ 471488 w 125"/>
                  <a:gd name="T13" fmla="*/ 203322 h 78"/>
                  <a:gd name="T14" fmla="*/ 471488 w 125"/>
                  <a:gd name="T15" fmla="*/ 97896 h 78"/>
                  <a:gd name="T16" fmla="*/ 426225 w 125"/>
                  <a:gd name="T17" fmla="*/ 67774 h 78"/>
                  <a:gd name="T18" fmla="*/ 392278 w 125"/>
                  <a:gd name="T19" fmla="*/ 259801 h 78"/>
                  <a:gd name="T20" fmla="*/ 37719 w 125"/>
                  <a:gd name="T21" fmla="*/ 259801 h 78"/>
                  <a:gd name="T22" fmla="*/ 37719 w 125"/>
                  <a:gd name="T23" fmla="*/ 37652 h 78"/>
                  <a:gd name="T24" fmla="*/ 392278 w 125"/>
                  <a:gd name="T25" fmla="*/ 37652 h 78"/>
                  <a:gd name="T26" fmla="*/ 392278 w 125"/>
                  <a:gd name="T27" fmla="*/ 259801 h 78"/>
                  <a:gd name="T28" fmla="*/ 0 60000 65536"/>
                  <a:gd name="T29" fmla="*/ 0 60000 65536"/>
                  <a:gd name="T30" fmla="*/ 0 60000 65536"/>
                  <a:gd name="T31" fmla="*/ 0 60000 65536"/>
                  <a:gd name="T32" fmla="*/ 0 60000 65536"/>
                  <a:gd name="T33" fmla="*/ 0 60000 65536"/>
                  <a:gd name="T34" fmla="*/ 0 60000 65536"/>
                  <a:gd name="T35" fmla="*/ 0 60000 65536"/>
                  <a:gd name="T36" fmla="*/ 0 60000 65536"/>
                  <a:gd name="T37" fmla="*/ 0 60000 65536"/>
                  <a:gd name="T38" fmla="*/ 0 60000 65536"/>
                  <a:gd name="T39" fmla="*/ 0 60000 65536"/>
                  <a:gd name="T40" fmla="*/ 0 60000 65536"/>
                  <a:gd name="T41" fmla="*/ 0 60000 65536"/>
                  <a:gd name="T42" fmla="*/ 0 w 125"/>
                  <a:gd name="T43" fmla="*/ 0 h 78"/>
                  <a:gd name="T44" fmla="*/ 125 w 125"/>
                  <a:gd name="T45" fmla="*/ 78 h 78"/>
                </a:gdLst>
                <a:ahLst/>
                <a:cxnLst>
                  <a:cxn ang="T28">
                    <a:pos x="T0" y="T1"/>
                  </a:cxn>
                  <a:cxn ang="T29">
                    <a:pos x="T2" y="T3"/>
                  </a:cxn>
                  <a:cxn ang="T30">
                    <a:pos x="T4" y="T5"/>
                  </a:cxn>
                  <a:cxn ang="T31">
                    <a:pos x="T6" y="T7"/>
                  </a:cxn>
                  <a:cxn ang="T32">
                    <a:pos x="T8" y="T9"/>
                  </a:cxn>
                  <a:cxn ang="T33">
                    <a:pos x="T10" y="T11"/>
                  </a:cxn>
                  <a:cxn ang="T34">
                    <a:pos x="T12" y="T13"/>
                  </a:cxn>
                  <a:cxn ang="T35">
                    <a:pos x="T14" y="T15"/>
                  </a:cxn>
                  <a:cxn ang="T36">
                    <a:pos x="T16" y="T17"/>
                  </a:cxn>
                  <a:cxn ang="T37">
                    <a:pos x="T18" y="T19"/>
                  </a:cxn>
                  <a:cxn ang="T38">
                    <a:pos x="T20" y="T21"/>
                  </a:cxn>
                  <a:cxn ang="T39">
                    <a:pos x="T22" y="T23"/>
                  </a:cxn>
                  <a:cxn ang="T40">
                    <a:pos x="T24" y="T25"/>
                  </a:cxn>
                  <a:cxn ang="T41">
                    <a:pos x="T26" y="T27"/>
                  </a:cxn>
                </a:cxnLst>
                <a:rect l="T42" t="T43" r="T44" b="T45"/>
                <a:pathLst>
                  <a:path w="125" h="78">
                    <a:moveTo>
                      <a:pt x="113" y="18"/>
                    </a:moveTo>
                    <a:cubicBezTo>
                      <a:pt x="113" y="0"/>
                      <a:pt x="113" y="0"/>
                      <a:pt x="113" y="0"/>
                    </a:cubicBezTo>
                    <a:cubicBezTo>
                      <a:pt x="0" y="0"/>
                      <a:pt x="0" y="0"/>
                      <a:pt x="0" y="0"/>
                    </a:cubicBezTo>
                    <a:cubicBezTo>
                      <a:pt x="0" y="78"/>
                      <a:pt x="0" y="78"/>
                      <a:pt x="0" y="78"/>
                    </a:cubicBezTo>
                    <a:cubicBezTo>
                      <a:pt x="113" y="78"/>
                      <a:pt x="113" y="78"/>
                      <a:pt x="113" y="78"/>
                    </a:cubicBezTo>
                    <a:cubicBezTo>
                      <a:pt x="113" y="60"/>
                      <a:pt x="113" y="60"/>
                      <a:pt x="113" y="60"/>
                    </a:cubicBezTo>
                    <a:cubicBezTo>
                      <a:pt x="117" y="60"/>
                      <a:pt x="125" y="61"/>
                      <a:pt x="125" y="54"/>
                    </a:cubicBezTo>
                    <a:cubicBezTo>
                      <a:pt x="125" y="26"/>
                      <a:pt x="125" y="26"/>
                      <a:pt x="125" y="26"/>
                    </a:cubicBezTo>
                    <a:cubicBezTo>
                      <a:pt x="125" y="17"/>
                      <a:pt x="116" y="18"/>
                      <a:pt x="113" y="18"/>
                    </a:cubicBezTo>
                    <a:close/>
                    <a:moveTo>
                      <a:pt x="104" y="69"/>
                    </a:moveTo>
                    <a:cubicBezTo>
                      <a:pt x="10" y="69"/>
                      <a:pt x="10" y="69"/>
                      <a:pt x="10" y="69"/>
                    </a:cubicBezTo>
                    <a:cubicBezTo>
                      <a:pt x="10" y="10"/>
                      <a:pt x="10" y="10"/>
                      <a:pt x="10" y="10"/>
                    </a:cubicBezTo>
                    <a:cubicBezTo>
                      <a:pt x="104" y="10"/>
                      <a:pt x="104" y="10"/>
                      <a:pt x="104" y="10"/>
                    </a:cubicBezTo>
                    <a:lnTo>
                      <a:pt x="104" y="69"/>
                    </a:lnTo>
                    <a:close/>
                  </a:path>
                </a:pathLst>
              </a:custGeom>
              <a:solidFill>
                <a:schemeClr val="bg1"/>
              </a:solidFill>
              <a:ln>
                <a:noFill/>
              </a:ln>
              <a:extLst>
                <a:ext uri="{91240B29-F687-4F45-9708-019B960494DF}">
                  <a14:hiddenLine xmlns:a14="http://schemas.microsoft.com/office/drawing/2010/main" w="9525">
                    <a:solidFill>
                      <a:srgbClr val="000000"/>
                    </a:solidFill>
                    <a:bevel/>
                  </a14:hiddenLine>
                </a:ext>
              </a:extLst>
            </p:spPr>
            <p:txBody>
              <a:bodyPr lIns="121920" tIns="60960" rIns="121920" bIns="60960"/>
              <a:lstStyle/>
              <a:p>
                <a:endParaRPr lang="zh-CN" altLang="en-US">
                  <a:solidFill>
                    <a:schemeClr val="tx1">
                      <a:lumMod val="75000"/>
                      <a:lumOff val="25000"/>
                    </a:schemeClr>
                  </a:solidFill>
                </a:endParaRPr>
              </a:p>
            </p:txBody>
          </p:sp>
          <p:sp>
            <p:nvSpPr>
              <p:cNvPr id="70" name="Rectangle 9"/>
              <p:cNvSpPr>
                <a:spLocks noChangeArrowheads="1"/>
              </p:cNvSpPr>
              <p:nvPr/>
            </p:nvSpPr>
            <p:spPr bwMode="auto">
              <a:xfrm>
                <a:off x="7723802" y="3725573"/>
                <a:ext cx="91066" cy="167862"/>
              </a:xfrm>
              <a:prstGeom prst="rect">
                <a:avLst/>
              </a:prstGeom>
              <a:solidFill>
                <a:schemeClr val="bg1"/>
              </a:solidFill>
              <a:ln>
                <a:noFill/>
              </a:ln>
              <a:extLst>
                <a:ext uri="{91240B29-F687-4F45-9708-019B960494DF}">
                  <a14:hiddenLine xmlns:a14="http://schemas.microsoft.com/office/drawing/2010/main" w="9525">
                    <a:solidFill>
                      <a:srgbClr val="000000"/>
                    </a:solidFill>
                    <a:bevel/>
                  </a14:hiddenLine>
                </a:ext>
              </a:extLst>
            </p:spPr>
            <p:txBody>
              <a:bodyPr lIns="121920" tIns="60960" rIns="121920" bIns="60960"/>
              <a:lstStyle>
                <a:lvl1pPr eaLnBrk="0" hangingPunct="0">
                  <a:defRPr>
                    <a:solidFill>
                      <a:schemeClr val="tx1"/>
                    </a:solidFill>
                    <a:latin typeface="Arial" panose="020B0604020202020204" pitchFamily="34" charset="0"/>
                    <a:ea typeface="宋体" panose="02010600030101010101" pitchFamily="2" charset="-122"/>
                  </a:defRPr>
                </a:lvl1pPr>
                <a:lvl2pPr marL="742950" indent="-285750" eaLnBrk="0" hangingPunct="0">
                  <a:defRPr>
                    <a:solidFill>
                      <a:schemeClr val="tx1"/>
                    </a:solidFill>
                    <a:latin typeface="Arial" panose="020B0604020202020204" pitchFamily="34" charset="0"/>
                    <a:ea typeface="宋体" panose="02010600030101010101" pitchFamily="2" charset="-122"/>
                  </a:defRPr>
                </a:lvl2pPr>
                <a:lvl3pPr marL="1143000" indent="-228600" eaLnBrk="0" hangingPunct="0">
                  <a:defRPr>
                    <a:solidFill>
                      <a:schemeClr val="tx1"/>
                    </a:solidFill>
                    <a:latin typeface="Arial" panose="020B0604020202020204" pitchFamily="34" charset="0"/>
                    <a:ea typeface="宋体" panose="02010600030101010101" pitchFamily="2" charset="-122"/>
                  </a:defRPr>
                </a:lvl3pPr>
                <a:lvl4pPr marL="1600200" indent="-228600" eaLnBrk="0" hangingPunct="0">
                  <a:defRPr>
                    <a:solidFill>
                      <a:schemeClr val="tx1"/>
                    </a:solidFill>
                    <a:latin typeface="Arial" panose="020B0604020202020204" pitchFamily="34" charset="0"/>
                    <a:ea typeface="宋体" panose="02010600030101010101" pitchFamily="2" charset="-122"/>
                  </a:defRPr>
                </a:lvl4pPr>
                <a:lvl5pPr marL="2057400" indent="-228600" eaLnBrk="0" hangingPunct="0">
                  <a:defRPr>
                    <a:solidFill>
                      <a:schemeClr val="tx1"/>
                    </a:solidFill>
                    <a:latin typeface="Arial" panose="020B0604020202020204" pitchFamily="34" charset="0"/>
                    <a:ea typeface="宋体" panose="02010600030101010101" pitchFamily="2" charset="-122"/>
                  </a:defRPr>
                </a:lvl5pPr>
                <a:lvl6pPr marL="25146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宋体" panose="02010600030101010101" pitchFamily="2" charset="-122"/>
                  </a:defRPr>
                </a:lvl6pPr>
                <a:lvl7pPr marL="29718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宋体" panose="02010600030101010101" pitchFamily="2" charset="-122"/>
                  </a:defRPr>
                </a:lvl7pPr>
                <a:lvl8pPr marL="34290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宋体" panose="02010600030101010101" pitchFamily="2" charset="-122"/>
                  </a:defRPr>
                </a:lvl8pPr>
                <a:lvl9pPr marL="38862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宋体" panose="02010600030101010101" pitchFamily="2" charset="-122"/>
                  </a:defRPr>
                </a:lvl9pPr>
              </a:lstStyle>
              <a:p>
                <a:pPr eaLnBrk="1" hangingPunct="1"/>
                <a:endParaRPr lang="zh-CN" altLang="zh-CN" sz="2500">
                  <a:solidFill>
                    <a:schemeClr val="tx1">
                      <a:lumMod val="75000"/>
                      <a:lumOff val="25000"/>
                    </a:schemeClr>
                  </a:solidFill>
                  <a:latin typeface="微软雅黑" panose="020B0503020204020204" pitchFamily="34" charset="-122"/>
                  <a:ea typeface="微软雅黑" panose="020B0503020204020204" pitchFamily="34" charset="-122"/>
                  <a:cs typeface="Calibri" panose="020F0502020204030204" pitchFamily="34" charset="0"/>
                  <a:sym typeface="Calibri" panose="020F0502020204030204" pitchFamily="34" charset="0"/>
                </a:endParaRPr>
              </a:p>
            </p:txBody>
          </p:sp>
          <p:sp>
            <p:nvSpPr>
              <p:cNvPr id="71" name="Rectangle 10"/>
              <p:cNvSpPr>
                <a:spLocks noChangeArrowheads="1"/>
              </p:cNvSpPr>
              <p:nvPr/>
            </p:nvSpPr>
            <p:spPr bwMode="auto">
              <a:xfrm>
                <a:off x="7830843" y="3725573"/>
                <a:ext cx="86272" cy="167862"/>
              </a:xfrm>
              <a:prstGeom prst="rect">
                <a:avLst/>
              </a:prstGeom>
              <a:solidFill>
                <a:schemeClr val="bg1"/>
              </a:solidFill>
              <a:ln>
                <a:noFill/>
              </a:ln>
              <a:extLst>
                <a:ext uri="{91240B29-F687-4F45-9708-019B960494DF}">
                  <a14:hiddenLine xmlns:a14="http://schemas.microsoft.com/office/drawing/2010/main" w="9525">
                    <a:solidFill>
                      <a:srgbClr val="000000"/>
                    </a:solidFill>
                    <a:bevel/>
                  </a14:hiddenLine>
                </a:ext>
              </a:extLst>
            </p:spPr>
            <p:txBody>
              <a:bodyPr lIns="121920" tIns="60960" rIns="121920" bIns="60960"/>
              <a:lstStyle>
                <a:lvl1pPr eaLnBrk="0" hangingPunct="0">
                  <a:defRPr>
                    <a:solidFill>
                      <a:schemeClr val="tx1"/>
                    </a:solidFill>
                    <a:latin typeface="Arial" panose="020B0604020202020204" pitchFamily="34" charset="0"/>
                    <a:ea typeface="宋体" panose="02010600030101010101" pitchFamily="2" charset="-122"/>
                  </a:defRPr>
                </a:lvl1pPr>
                <a:lvl2pPr marL="742950" indent="-285750" eaLnBrk="0" hangingPunct="0">
                  <a:defRPr>
                    <a:solidFill>
                      <a:schemeClr val="tx1"/>
                    </a:solidFill>
                    <a:latin typeface="Arial" panose="020B0604020202020204" pitchFamily="34" charset="0"/>
                    <a:ea typeface="宋体" panose="02010600030101010101" pitchFamily="2" charset="-122"/>
                  </a:defRPr>
                </a:lvl2pPr>
                <a:lvl3pPr marL="1143000" indent="-228600" eaLnBrk="0" hangingPunct="0">
                  <a:defRPr>
                    <a:solidFill>
                      <a:schemeClr val="tx1"/>
                    </a:solidFill>
                    <a:latin typeface="Arial" panose="020B0604020202020204" pitchFamily="34" charset="0"/>
                    <a:ea typeface="宋体" panose="02010600030101010101" pitchFamily="2" charset="-122"/>
                  </a:defRPr>
                </a:lvl3pPr>
                <a:lvl4pPr marL="1600200" indent="-228600" eaLnBrk="0" hangingPunct="0">
                  <a:defRPr>
                    <a:solidFill>
                      <a:schemeClr val="tx1"/>
                    </a:solidFill>
                    <a:latin typeface="Arial" panose="020B0604020202020204" pitchFamily="34" charset="0"/>
                    <a:ea typeface="宋体" panose="02010600030101010101" pitchFamily="2" charset="-122"/>
                  </a:defRPr>
                </a:lvl4pPr>
                <a:lvl5pPr marL="2057400" indent="-228600" eaLnBrk="0" hangingPunct="0">
                  <a:defRPr>
                    <a:solidFill>
                      <a:schemeClr val="tx1"/>
                    </a:solidFill>
                    <a:latin typeface="Arial" panose="020B0604020202020204" pitchFamily="34" charset="0"/>
                    <a:ea typeface="宋体" panose="02010600030101010101" pitchFamily="2" charset="-122"/>
                  </a:defRPr>
                </a:lvl5pPr>
                <a:lvl6pPr marL="25146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宋体" panose="02010600030101010101" pitchFamily="2" charset="-122"/>
                  </a:defRPr>
                </a:lvl6pPr>
                <a:lvl7pPr marL="29718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宋体" panose="02010600030101010101" pitchFamily="2" charset="-122"/>
                  </a:defRPr>
                </a:lvl7pPr>
                <a:lvl8pPr marL="34290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宋体" panose="02010600030101010101" pitchFamily="2" charset="-122"/>
                  </a:defRPr>
                </a:lvl8pPr>
                <a:lvl9pPr marL="38862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宋体" panose="02010600030101010101" pitchFamily="2" charset="-122"/>
                  </a:defRPr>
                </a:lvl9pPr>
              </a:lstStyle>
              <a:p>
                <a:pPr eaLnBrk="1" hangingPunct="1"/>
                <a:endParaRPr lang="zh-CN" altLang="zh-CN" sz="2500">
                  <a:solidFill>
                    <a:schemeClr val="tx1">
                      <a:lumMod val="75000"/>
                      <a:lumOff val="25000"/>
                    </a:schemeClr>
                  </a:solidFill>
                  <a:latin typeface="微软雅黑" panose="020B0503020204020204" pitchFamily="34" charset="-122"/>
                  <a:ea typeface="微软雅黑" panose="020B0503020204020204" pitchFamily="34" charset="-122"/>
                  <a:cs typeface="Calibri" panose="020F0502020204030204" pitchFamily="34" charset="0"/>
                  <a:sym typeface="Calibri" panose="020F0502020204030204" pitchFamily="34" charset="0"/>
                </a:endParaRPr>
              </a:p>
            </p:txBody>
          </p:sp>
        </p:grpSp>
      </p:grpSp>
      <p:grpSp>
        <p:nvGrpSpPr>
          <p:cNvPr id="7" name="组合 6"/>
          <p:cNvGrpSpPr/>
          <p:nvPr/>
        </p:nvGrpSpPr>
        <p:grpSpPr>
          <a:xfrm>
            <a:off x="6188049" y="4149874"/>
            <a:ext cx="1414257" cy="1599339"/>
            <a:chOff x="6188049" y="4293890"/>
            <a:chExt cx="1414257" cy="1599339"/>
          </a:xfrm>
        </p:grpSpPr>
        <p:sp>
          <p:nvSpPr>
            <p:cNvPr id="57" name="六边形 56"/>
            <p:cNvSpPr/>
            <p:nvPr/>
          </p:nvSpPr>
          <p:spPr>
            <a:xfrm rot="5400000">
              <a:off x="6095508" y="4386431"/>
              <a:ext cx="1599339" cy="1414257"/>
            </a:xfrm>
            <a:prstGeom prst="hexagon">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74" name="Freeform 145"/>
            <p:cNvSpPr>
              <a:spLocks noChangeAspect="1" noEditPoints="1"/>
            </p:cNvSpPr>
            <p:nvPr/>
          </p:nvSpPr>
          <p:spPr bwMode="auto">
            <a:xfrm>
              <a:off x="6556876" y="4794197"/>
              <a:ext cx="670345" cy="669509"/>
            </a:xfrm>
            <a:custGeom>
              <a:avLst/>
              <a:gdLst>
                <a:gd name="T0" fmla="*/ 95 w 111"/>
                <a:gd name="T1" fmla="*/ 16 h 111"/>
                <a:gd name="T2" fmla="*/ 95 w 111"/>
                <a:gd name="T3" fmla="*/ 94 h 111"/>
                <a:gd name="T4" fmla="*/ 16 w 111"/>
                <a:gd name="T5" fmla="*/ 94 h 111"/>
                <a:gd name="T6" fmla="*/ 16 w 111"/>
                <a:gd name="T7" fmla="*/ 16 h 111"/>
                <a:gd name="T8" fmla="*/ 51 w 111"/>
                <a:gd name="T9" fmla="*/ 100 h 111"/>
                <a:gd name="T10" fmla="*/ 38 w 111"/>
                <a:gd name="T11" fmla="*/ 85 h 111"/>
                <a:gd name="T12" fmla="*/ 51 w 111"/>
                <a:gd name="T13" fmla="*/ 100 h 111"/>
                <a:gd name="T14" fmla="*/ 51 w 111"/>
                <a:gd name="T15" fmla="*/ 60 h 111"/>
                <a:gd name="T16" fmla="*/ 35 w 111"/>
                <a:gd name="T17" fmla="*/ 75 h 111"/>
                <a:gd name="T18" fmla="*/ 51 w 111"/>
                <a:gd name="T19" fmla="*/ 50 h 111"/>
                <a:gd name="T20" fmla="*/ 35 w 111"/>
                <a:gd name="T21" fmla="*/ 36 h 111"/>
                <a:gd name="T22" fmla="*/ 51 w 111"/>
                <a:gd name="T23" fmla="*/ 50 h 111"/>
                <a:gd name="T24" fmla="*/ 51 w 111"/>
                <a:gd name="T25" fmla="*/ 10 h 111"/>
                <a:gd name="T26" fmla="*/ 38 w 111"/>
                <a:gd name="T27" fmla="*/ 25 h 111"/>
                <a:gd name="T28" fmla="*/ 61 w 111"/>
                <a:gd name="T29" fmla="*/ 10 h 111"/>
                <a:gd name="T30" fmla="*/ 73 w 111"/>
                <a:gd name="T31" fmla="*/ 25 h 111"/>
                <a:gd name="T32" fmla="*/ 61 w 111"/>
                <a:gd name="T33" fmla="*/ 10 h 111"/>
                <a:gd name="T34" fmla="*/ 61 w 111"/>
                <a:gd name="T35" fmla="*/ 50 h 111"/>
                <a:gd name="T36" fmla="*/ 77 w 111"/>
                <a:gd name="T37" fmla="*/ 36 h 111"/>
                <a:gd name="T38" fmla="*/ 61 w 111"/>
                <a:gd name="T39" fmla="*/ 60 h 111"/>
                <a:gd name="T40" fmla="*/ 77 w 111"/>
                <a:gd name="T41" fmla="*/ 75 h 111"/>
                <a:gd name="T42" fmla="*/ 61 w 111"/>
                <a:gd name="T43" fmla="*/ 60 h 111"/>
                <a:gd name="T44" fmla="*/ 61 w 111"/>
                <a:gd name="T45" fmla="*/ 100 h 111"/>
                <a:gd name="T46" fmla="*/ 73 w 111"/>
                <a:gd name="T47" fmla="*/ 85 h 111"/>
                <a:gd name="T48" fmla="*/ 11 w 111"/>
                <a:gd name="T49" fmla="*/ 50 h 111"/>
                <a:gd name="T50" fmla="*/ 24 w 111"/>
                <a:gd name="T51" fmla="*/ 39 h 111"/>
                <a:gd name="T52" fmla="*/ 11 w 111"/>
                <a:gd name="T53" fmla="*/ 50 h 111"/>
                <a:gd name="T54" fmla="*/ 100 w 111"/>
                <a:gd name="T55" fmla="*/ 50 h 111"/>
                <a:gd name="T56" fmla="*/ 87 w 111"/>
                <a:gd name="T57" fmla="*/ 39 h 111"/>
                <a:gd name="T58" fmla="*/ 100 w 111"/>
                <a:gd name="T59" fmla="*/ 60 h 111"/>
                <a:gd name="T60" fmla="*/ 87 w 111"/>
                <a:gd name="T61" fmla="*/ 71 h 111"/>
                <a:gd name="T62" fmla="*/ 100 w 111"/>
                <a:gd name="T63" fmla="*/ 60 h 111"/>
                <a:gd name="T64" fmla="*/ 11 w 111"/>
                <a:gd name="T65" fmla="*/ 60 h 111"/>
                <a:gd name="T66" fmla="*/ 24 w 111"/>
                <a:gd name="T67" fmla="*/ 71 h 111"/>
                <a:gd name="T68" fmla="*/ 96 w 111"/>
                <a:gd name="T69" fmla="*/ 77 h 111"/>
                <a:gd name="T70" fmla="*/ 84 w 111"/>
                <a:gd name="T71" fmla="*/ 82 h 111"/>
                <a:gd name="T72" fmla="*/ 79 w 111"/>
                <a:gd name="T73" fmla="*/ 95 h 111"/>
                <a:gd name="T74" fmla="*/ 96 w 111"/>
                <a:gd name="T75" fmla="*/ 77 h 111"/>
                <a:gd name="T76" fmla="*/ 18 w 111"/>
                <a:gd name="T77" fmla="*/ 78 h 111"/>
                <a:gd name="T78" fmla="*/ 23 w 111"/>
                <a:gd name="T79" fmla="*/ 88 h 111"/>
                <a:gd name="T80" fmla="*/ 32 w 111"/>
                <a:gd name="T81" fmla="*/ 93 h 111"/>
                <a:gd name="T82" fmla="*/ 15 w 111"/>
                <a:gd name="T83" fmla="*/ 33 h 111"/>
                <a:gd name="T84" fmla="*/ 27 w 111"/>
                <a:gd name="T85" fmla="*/ 28 h 111"/>
                <a:gd name="T86" fmla="*/ 33 w 111"/>
                <a:gd name="T87" fmla="*/ 16 h 111"/>
                <a:gd name="T88" fmla="*/ 15 w 111"/>
                <a:gd name="T89" fmla="*/ 33 h 111"/>
                <a:gd name="T90" fmla="*/ 94 w 111"/>
                <a:gd name="T91" fmla="*/ 32 h 111"/>
                <a:gd name="T92" fmla="*/ 88 w 111"/>
                <a:gd name="T93" fmla="*/ 23 h 111"/>
                <a:gd name="T94" fmla="*/ 80 w 111"/>
                <a:gd name="T95" fmla="*/ 17 h 11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Lst>
              <a:rect l="0" t="0" r="r" b="b"/>
              <a:pathLst>
                <a:path w="111" h="111">
                  <a:moveTo>
                    <a:pt x="56" y="0"/>
                  </a:moveTo>
                  <a:cubicBezTo>
                    <a:pt x="71" y="0"/>
                    <a:pt x="85" y="6"/>
                    <a:pt x="95" y="16"/>
                  </a:cubicBezTo>
                  <a:cubicBezTo>
                    <a:pt x="105" y="26"/>
                    <a:pt x="111" y="40"/>
                    <a:pt x="111" y="55"/>
                  </a:cubicBezTo>
                  <a:cubicBezTo>
                    <a:pt x="111" y="71"/>
                    <a:pt x="105" y="84"/>
                    <a:pt x="95" y="94"/>
                  </a:cubicBezTo>
                  <a:cubicBezTo>
                    <a:pt x="85" y="104"/>
                    <a:pt x="71" y="111"/>
                    <a:pt x="56" y="111"/>
                  </a:cubicBezTo>
                  <a:cubicBezTo>
                    <a:pt x="40" y="111"/>
                    <a:pt x="27" y="104"/>
                    <a:pt x="16" y="94"/>
                  </a:cubicBezTo>
                  <a:cubicBezTo>
                    <a:pt x="6" y="84"/>
                    <a:pt x="0" y="71"/>
                    <a:pt x="0" y="55"/>
                  </a:cubicBezTo>
                  <a:cubicBezTo>
                    <a:pt x="0" y="40"/>
                    <a:pt x="6" y="26"/>
                    <a:pt x="16" y="16"/>
                  </a:cubicBezTo>
                  <a:cubicBezTo>
                    <a:pt x="27" y="6"/>
                    <a:pt x="40" y="0"/>
                    <a:pt x="56" y="0"/>
                  </a:cubicBezTo>
                  <a:close/>
                  <a:moveTo>
                    <a:pt x="51" y="100"/>
                  </a:moveTo>
                  <a:cubicBezTo>
                    <a:pt x="51" y="87"/>
                    <a:pt x="51" y="87"/>
                    <a:pt x="51" y="87"/>
                  </a:cubicBezTo>
                  <a:cubicBezTo>
                    <a:pt x="47" y="87"/>
                    <a:pt x="42" y="86"/>
                    <a:pt x="38" y="85"/>
                  </a:cubicBezTo>
                  <a:cubicBezTo>
                    <a:pt x="39" y="87"/>
                    <a:pt x="40" y="88"/>
                    <a:pt x="40" y="89"/>
                  </a:cubicBezTo>
                  <a:cubicBezTo>
                    <a:pt x="43" y="94"/>
                    <a:pt x="47" y="98"/>
                    <a:pt x="51" y="100"/>
                  </a:cubicBezTo>
                  <a:close/>
                  <a:moveTo>
                    <a:pt x="51" y="77"/>
                  </a:moveTo>
                  <a:cubicBezTo>
                    <a:pt x="51" y="60"/>
                    <a:pt x="51" y="60"/>
                    <a:pt x="51" y="60"/>
                  </a:cubicBezTo>
                  <a:cubicBezTo>
                    <a:pt x="33" y="60"/>
                    <a:pt x="33" y="60"/>
                    <a:pt x="33" y="60"/>
                  </a:cubicBezTo>
                  <a:cubicBezTo>
                    <a:pt x="33" y="65"/>
                    <a:pt x="34" y="70"/>
                    <a:pt x="35" y="75"/>
                  </a:cubicBezTo>
                  <a:cubicBezTo>
                    <a:pt x="40" y="76"/>
                    <a:pt x="45" y="77"/>
                    <a:pt x="51" y="77"/>
                  </a:cubicBezTo>
                  <a:close/>
                  <a:moveTo>
                    <a:pt x="51" y="50"/>
                  </a:moveTo>
                  <a:cubicBezTo>
                    <a:pt x="51" y="33"/>
                    <a:pt x="51" y="33"/>
                    <a:pt x="51" y="33"/>
                  </a:cubicBezTo>
                  <a:cubicBezTo>
                    <a:pt x="45" y="34"/>
                    <a:pt x="40" y="34"/>
                    <a:pt x="35" y="36"/>
                  </a:cubicBezTo>
                  <a:cubicBezTo>
                    <a:pt x="34" y="40"/>
                    <a:pt x="33" y="45"/>
                    <a:pt x="33" y="50"/>
                  </a:cubicBezTo>
                  <a:cubicBezTo>
                    <a:pt x="51" y="50"/>
                    <a:pt x="51" y="50"/>
                    <a:pt x="51" y="50"/>
                  </a:cubicBezTo>
                  <a:close/>
                  <a:moveTo>
                    <a:pt x="51" y="24"/>
                  </a:moveTo>
                  <a:cubicBezTo>
                    <a:pt x="51" y="10"/>
                    <a:pt x="51" y="10"/>
                    <a:pt x="51" y="10"/>
                  </a:cubicBezTo>
                  <a:cubicBezTo>
                    <a:pt x="47" y="12"/>
                    <a:pt x="43" y="16"/>
                    <a:pt x="40" y="22"/>
                  </a:cubicBezTo>
                  <a:cubicBezTo>
                    <a:pt x="40" y="23"/>
                    <a:pt x="39" y="24"/>
                    <a:pt x="38" y="25"/>
                  </a:cubicBezTo>
                  <a:cubicBezTo>
                    <a:pt x="42" y="24"/>
                    <a:pt x="47" y="24"/>
                    <a:pt x="51" y="24"/>
                  </a:cubicBezTo>
                  <a:close/>
                  <a:moveTo>
                    <a:pt x="61" y="10"/>
                  </a:moveTo>
                  <a:cubicBezTo>
                    <a:pt x="61" y="24"/>
                    <a:pt x="61" y="24"/>
                    <a:pt x="61" y="24"/>
                  </a:cubicBezTo>
                  <a:cubicBezTo>
                    <a:pt x="65" y="24"/>
                    <a:pt x="69" y="24"/>
                    <a:pt x="73" y="25"/>
                  </a:cubicBezTo>
                  <a:cubicBezTo>
                    <a:pt x="72" y="24"/>
                    <a:pt x="72" y="23"/>
                    <a:pt x="71" y="22"/>
                  </a:cubicBezTo>
                  <a:cubicBezTo>
                    <a:pt x="68" y="16"/>
                    <a:pt x="65" y="12"/>
                    <a:pt x="61" y="10"/>
                  </a:cubicBezTo>
                  <a:close/>
                  <a:moveTo>
                    <a:pt x="61" y="33"/>
                  </a:moveTo>
                  <a:cubicBezTo>
                    <a:pt x="61" y="50"/>
                    <a:pt x="61" y="50"/>
                    <a:pt x="61" y="50"/>
                  </a:cubicBezTo>
                  <a:cubicBezTo>
                    <a:pt x="79" y="50"/>
                    <a:pt x="79" y="50"/>
                    <a:pt x="79" y="50"/>
                  </a:cubicBezTo>
                  <a:cubicBezTo>
                    <a:pt x="78" y="45"/>
                    <a:pt x="78" y="40"/>
                    <a:pt x="77" y="36"/>
                  </a:cubicBezTo>
                  <a:cubicBezTo>
                    <a:pt x="72" y="34"/>
                    <a:pt x="66" y="34"/>
                    <a:pt x="61" y="33"/>
                  </a:cubicBezTo>
                  <a:close/>
                  <a:moveTo>
                    <a:pt x="61" y="60"/>
                  </a:moveTo>
                  <a:cubicBezTo>
                    <a:pt x="61" y="77"/>
                    <a:pt x="61" y="77"/>
                    <a:pt x="61" y="77"/>
                  </a:cubicBezTo>
                  <a:cubicBezTo>
                    <a:pt x="66" y="77"/>
                    <a:pt x="72" y="76"/>
                    <a:pt x="77" y="75"/>
                  </a:cubicBezTo>
                  <a:cubicBezTo>
                    <a:pt x="78" y="70"/>
                    <a:pt x="78" y="65"/>
                    <a:pt x="79" y="60"/>
                  </a:cubicBezTo>
                  <a:cubicBezTo>
                    <a:pt x="61" y="60"/>
                    <a:pt x="61" y="60"/>
                    <a:pt x="61" y="60"/>
                  </a:cubicBezTo>
                  <a:close/>
                  <a:moveTo>
                    <a:pt x="61" y="87"/>
                  </a:moveTo>
                  <a:cubicBezTo>
                    <a:pt x="61" y="100"/>
                    <a:pt x="61" y="100"/>
                    <a:pt x="61" y="100"/>
                  </a:cubicBezTo>
                  <a:cubicBezTo>
                    <a:pt x="65" y="98"/>
                    <a:pt x="68" y="94"/>
                    <a:pt x="71" y="89"/>
                  </a:cubicBezTo>
                  <a:cubicBezTo>
                    <a:pt x="72" y="88"/>
                    <a:pt x="72" y="87"/>
                    <a:pt x="73" y="85"/>
                  </a:cubicBezTo>
                  <a:cubicBezTo>
                    <a:pt x="69" y="86"/>
                    <a:pt x="65" y="87"/>
                    <a:pt x="61" y="87"/>
                  </a:cubicBezTo>
                  <a:close/>
                  <a:moveTo>
                    <a:pt x="11" y="50"/>
                  </a:moveTo>
                  <a:cubicBezTo>
                    <a:pt x="23" y="50"/>
                    <a:pt x="23" y="50"/>
                    <a:pt x="23" y="50"/>
                  </a:cubicBezTo>
                  <a:cubicBezTo>
                    <a:pt x="23" y="47"/>
                    <a:pt x="24" y="43"/>
                    <a:pt x="24" y="39"/>
                  </a:cubicBezTo>
                  <a:cubicBezTo>
                    <a:pt x="24" y="40"/>
                    <a:pt x="23" y="40"/>
                    <a:pt x="22" y="40"/>
                  </a:cubicBezTo>
                  <a:cubicBezTo>
                    <a:pt x="17" y="43"/>
                    <a:pt x="13" y="47"/>
                    <a:pt x="11" y="50"/>
                  </a:cubicBezTo>
                  <a:close/>
                  <a:moveTo>
                    <a:pt x="88" y="50"/>
                  </a:moveTo>
                  <a:cubicBezTo>
                    <a:pt x="100" y="50"/>
                    <a:pt x="100" y="50"/>
                    <a:pt x="100" y="50"/>
                  </a:cubicBezTo>
                  <a:cubicBezTo>
                    <a:pt x="99" y="47"/>
                    <a:pt x="95" y="43"/>
                    <a:pt x="89" y="40"/>
                  </a:cubicBezTo>
                  <a:cubicBezTo>
                    <a:pt x="89" y="40"/>
                    <a:pt x="88" y="40"/>
                    <a:pt x="87" y="39"/>
                  </a:cubicBezTo>
                  <a:cubicBezTo>
                    <a:pt x="88" y="43"/>
                    <a:pt x="88" y="47"/>
                    <a:pt x="88" y="50"/>
                  </a:cubicBezTo>
                  <a:close/>
                  <a:moveTo>
                    <a:pt x="100" y="60"/>
                  </a:moveTo>
                  <a:cubicBezTo>
                    <a:pt x="88" y="60"/>
                    <a:pt x="88" y="60"/>
                    <a:pt x="88" y="60"/>
                  </a:cubicBezTo>
                  <a:cubicBezTo>
                    <a:pt x="88" y="64"/>
                    <a:pt x="88" y="67"/>
                    <a:pt x="87" y="71"/>
                  </a:cubicBezTo>
                  <a:cubicBezTo>
                    <a:pt x="88" y="71"/>
                    <a:pt x="89" y="70"/>
                    <a:pt x="89" y="70"/>
                  </a:cubicBezTo>
                  <a:cubicBezTo>
                    <a:pt x="95" y="67"/>
                    <a:pt x="99" y="64"/>
                    <a:pt x="100" y="60"/>
                  </a:cubicBezTo>
                  <a:close/>
                  <a:moveTo>
                    <a:pt x="23" y="60"/>
                  </a:moveTo>
                  <a:cubicBezTo>
                    <a:pt x="11" y="60"/>
                    <a:pt x="11" y="60"/>
                    <a:pt x="11" y="60"/>
                  </a:cubicBezTo>
                  <a:cubicBezTo>
                    <a:pt x="13" y="64"/>
                    <a:pt x="17" y="67"/>
                    <a:pt x="22" y="70"/>
                  </a:cubicBezTo>
                  <a:cubicBezTo>
                    <a:pt x="23" y="70"/>
                    <a:pt x="24" y="71"/>
                    <a:pt x="24" y="71"/>
                  </a:cubicBezTo>
                  <a:cubicBezTo>
                    <a:pt x="24" y="67"/>
                    <a:pt x="23" y="64"/>
                    <a:pt x="23" y="60"/>
                  </a:cubicBezTo>
                  <a:close/>
                  <a:moveTo>
                    <a:pt x="96" y="77"/>
                  </a:moveTo>
                  <a:cubicBezTo>
                    <a:pt x="95" y="78"/>
                    <a:pt x="95" y="78"/>
                    <a:pt x="94" y="78"/>
                  </a:cubicBezTo>
                  <a:cubicBezTo>
                    <a:pt x="91" y="80"/>
                    <a:pt x="88" y="81"/>
                    <a:pt x="84" y="82"/>
                  </a:cubicBezTo>
                  <a:cubicBezTo>
                    <a:pt x="83" y="86"/>
                    <a:pt x="81" y="90"/>
                    <a:pt x="80" y="93"/>
                  </a:cubicBezTo>
                  <a:cubicBezTo>
                    <a:pt x="79" y="94"/>
                    <a:pt x="79" y="94"/>
                    <a:pt x="79" y="95"/>
                  </a:cubicBezTo>
                  <a:cubicBezTo>
                    <a:pt x="82" y="93"/>
                    <a:pt x="85" y="90"/>
                    <a:pt x="88" y="88"/>
                  </a:cubicBezTo>
                  <a:cubicBezTo>
                    <a:pt x="91" y="85"/>
                    <a:pt x="94" y="81"/>
                    <a:pt x="96" y="77"/>
                  </a:cubicBezTo>
                  <a:close/>
                  <a:moveTo>
                    <a:pt x="27" y="82"/>
                  </a:moveTo>
                  <a:cubicBezTo>
                    <a:pt x="24" y="81"/>
                    <a:pt x="20" y="80"/>
                    <a:pt x="18" y="78"/>
                  </a:cubicBezTo>
                  <a:cubicBezTo>
                    <a:pt x="17" y="78"/>
                    <a:pt x="16" y="78"/>
                    <a:pt x="15" y="77"/>
                  </a:cubicBezTo>
                  <a:cubicBezTo>
                    <a:pt x="18" y="81"/>
                    <a:pt x="20" y="85"/>
                    <a:pt x="23" y="88"/>
                  </a:cubicBezTo>
                  <a:cubicBezTo>
                    <a:pt x="26" y="90"/>
                    <a:pt x="29" y="93"/>
                    <a:pt x="33" y="95"/>
                  </a:cubicBezTo>
                  <a:cubicBezTo>
                    <a:pt x="32" y="94"/>
                    <a:pt x="32" y="94"/>
                    <a:pt x="32" y="93"/>
                  </a:cubicBezTo>
                  <a:cubicBezTo>
                    <a:pt x="30" y="90"/>
                    <a:pt x="28" y="86"/>
                    <a:pt x="27" y="82"/>
                  </a:cubicBezTo>
                  <a:close/>
                  <a:moveTo>
                    <a:pt x="15" y="33"/>
                  </a:moveTo>
                  <a:cubicBezTo>
                    <a:pt x="16" y="33"/>
                    <a:pt x="17" y="32"/>
                    <a:pt x="18" y="32"/>
                  </a:cubicBezTo>
                  <a:cubicBezTo>
                    <a:pt x="20" y="30"/>
                    <a:pt x="24" y="29"/>
                    <a:pt x="27" y="28"/>
                  </a:cubicBezTo>
                  <a:cubicBezTo>
                    <a:pt x="28" y="24"/>
                    <a:pt x="30" y="20"/>
                    <a:pt x="32" y="17"/>
                  </a:cubicBezTo>
                  <a:cubicBezTo>
                    <a:pt x="32" y="17"/>
                    <a:pt x="32" y="16"/>
                    <a:pt x="33" y="16"/>
                  </a:cubicBezTo>
                  <a:cubicBezTo>
                    <a:pt x="29" y="18"/>
                    <a:pt x="26" y="20"/>
                    <a:pt x="23" y="23"/>
                  </a:cubicBezTo>
                  <a:cubicBezTo>
                    <a:pt x="20" y="26"/>
                    <a:pt x="18" y="29"/>
                    <a:pt x="15" y="33"/>
                  </a:cubicBezTo>
                  <a:close/>
                  <a:moveTo>
                    <a:pt x="84" y="28"/>
                  </a:moveTo>
                  <a:cubicBezTo>
                    <a:pt x="88" y="29"/>
                    <a:pt x="91" y="30"/>
                    <a:pt x="94" y="32"/>
                  </a:cubicBezTo>
                  <a:cubicBezTo>
                    <a:pt x="95" y="32"/>
                    <a:pt x="95" y="33"/>
                    <a:pt x="96" y="33"/>
                  </a:cubicBezTo>
                  <a:cubicBezTo>
                    <a:pt x="94" y="29"/>
                    <a:pt x="91" y="26"/>
                    <a:pt x="88" y="23"/>
                  </a:cubicBezTo>
                  <a:cubicBezTo>
                    <a:pt x="85" y="20"/>
                    <a:pt x="82" y="18"/>
                    <a:pt x="79" y="16"/>
                  </a:cubicBezTo>
                  <a:cubicBezTo>
                    <a:pt x="79" y="16"/>
                    <a:pt x="79" y="17"/>
                    <a:pt x="80" y="17"/>
                  </a:cubicBezTo>
                  <a:cubicBezTo>
                    <a:pt x="81" y="20"/>
                    <a:pt x="83" y="24"/>
                    <a:pt x="84" y="28"/>
                  </a:cubicBezTo>
                  <a:close/>
                </a:path>
              </a:pathLst>
            </a:custGeom>
            <a:solidFill>
              <a:schemeClr val="bg1"/>
            </a:solidFill>
            <a:ln>
              <a:noFill/>
            </a:ln>
          </p:spPr>
          <p:txBody>
            <a:bodyPr vert="horz" wrap="square" lIns="91440" tIns="45720" rIns="91440" bIns="45720" numCol="1" anchor="t" anchorCtr="0" compatLnSpc="1"/>
            <a:lstStyle/>
            <a:p>
              <a:endParaRPr lang="zh-CN" altLang="en-US" sz="2100">
                <a:solidFill>
                  <a:schemeClr val="bg1"/>
                </a:solidFill>
                <a:latin typeface="微软雅黑" panose="020B0503020204020204" pitchFamily="34" charset="-122"/>
                <a:ea typeface="微软雅黑" panose="020B0503020204020204" pitchFamily="34" charset="-122"/>
              </a:endParaRPr>
            </a:p>
          </p:txBody>
        </p:sp>
      </p:grpSp>
      <p:sp>
        <p:nvSpPr>
          <p:cNvPr id="78" name="直接连接符 17"/>
          <p:cNvSpPr>
            <a:spLocks noChangeShapeType="1"/>
          </p:cNvSpPr>
          <p:nvPr/>
        </p:nvSpPr>
        <p:spPr bwMode="auto">
          <a:xfrm flipH="1" flipV="1">
            <a:off x="3324494" y="5159730"/>
            <a:ext cx="1279379" cy="0"/>
          </a:xfrm>
          <a:prstGeom prst="line">
            <a:avLst/>
          </a:prstGeom>
          <a:noFill/>
          <a:ln w="12700">
            <a:solidFill>
              <a:schemeClr val="bg1">
                <a:lumMod val="50000"/>
              </a:schemeClr>
            </a:solidFill>
            <a:bevel/>
          </a:ln>
          <a:extLst>
            <a:ext uri="{909E8E84-426E-40DD-AFC4-6F175D3DCCD1}">
              <a14:hiddenFill xmlns:a14="http://schemas.microsoft.com/office/drawing/2010/main">
                <a:noFill/>
              </a14:hiddenFill>
            </a:ext>
          </a:extLst>
        </p:spPr>
        <p:txBody>
          <a:bodyPr/>
          <a:lstStyle/>
          <a:p>
            <a:endParaRPr lang="zh-CN" altLang="en-US">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79" name="直接连接符 14"/>
          <p:cNvSpPr>
            <a:spLocks noChangeShapeType="1"/>
          </p:cNvSpPr>
          <p:nvPr/>
        </p:nvSpPr>
        <p:spPr bwMode="auto">
          <a:xfrm flipH="1">
            <a:off x="3324498" y="3612737"/>
            <a:ext cx="487288" cy="0"/>
          </a:xfrm>
          <a:prstGeom prst="line">
            <a:avLst/>
          </a:prstGeom>
          <a:noFill/>
          <a:ln w="12700">
            <a:solidFill>
              <a:schemeClr val="bg1">
                <a:lumMod val="50000"/>
              </a:schemeClr>
            </a:solidFill>
            <a:bevel/>
          </a:ln>
          <a:extLst>
            <a:ext uri="{909E8E84-426E-40DD-AFC4-6F175D3DCCD1}">
              <a14:hiddenFill xmlns:a14="http://schemas.microsoft.com/office/drawing/2010/main">
                <a:noFill/>
              </a14:hiddenFill>
            </a:ext>
          </a:extLst>
        </p:spPr>
        <p:txBody>
          <a:bodyPr/>
          <a:lstStyle/>
          <a:p>
            <a:endParaRPr lang="zh-CN" altLang="en-US">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80" name="直接连接符 12"/>
          <p:cNvSpPr>
            <a:spLocks noChangeShapeType="1"/>
          </p:cNvSpPr>
          <p:nvPr/>
        </p:nvSpPr>
        <p:spPr bwMode="auto">
          <a:xfrm flipH="1">
            <a:off x="3324495" y="1961282"/>
            <a:ext cx="1279378" cy="0"/>
          </a:xfrm>
          <a:prstGeom prst="line">
            <a:avLst/>
          </a:prstGeom>
          <a:noFill/>
          <a:ln w="12700">
            <a:solidFill>
              <a:schemeClr val="bg1">
                <a:lumMod val="50000"/>
              </a:schemeClr>
            </a:solidFill>
            <a:bevel/>
          </a:ln>
          <a:extLst>
            <a:ext uri="{909E8E84-426E-40DD-AFC4-6F175D3DCCD1}">
              <a14:hiddenFill xmlns:a14="http://schemas.microsoft.com/office/drawing/2010/main">
                <a:noFill/>
              </a14:hiddenFill>
            </a:ext>
          </a:extLst>
        </p:spPr>
        <p:txBody>
          <a:bodyPr/>
          <a:lstStyle/>
          <a:p>
            <a:endParaRPr lang="zh-CN" altLang="en-US">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81" name="矩形 65"/>
          <p:cNvSpPr>
            <a:spLocks noChangeArrowheads="1"/>
          </p:cNvSpPr>
          <p:nvPr/>
        </p:nvSpPr>
        <p:spPr bwMode="auto">
          <a:xfrm>
            <a:off x="1822990" y="1656818"/>
            <a:ext cx="1436564" cy="400101"/>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lIns="91431" tIns="45716" rIns="91431" bIns="45716">
            <a:spAutoFit/>
          </a:bodyPr>
          <a:lstStyle/>
          <a:p>
            <a:pPr algn="r"/>
            <a:r>
              <a:rPr lang="zh-CN" altLang="en-US" sz="2000" dirty="0">
                <a:solidFill>
                  <a:schemeClr val="tx1">
                    <a:lumMod val="75000"/>
                    <a:lumOff val="25000"/>
                  </a:schemeClr>
                </a:solidFill>
                <a:latin typeface="微软雅黑" panose="020B0503020204020204" pitchFamily="34" charset="-122"/>
                <a:ea typeface="微软雅黑" panose="020B0503020204020204" pitchFamily="34" charset="-122"/>
                <a:sym typeface="方正兰亭黑_GBK" pitchFamily="2" charset="-122"/>
              </a:rPr>
              <a:t>添加标题</a:t>
            </a:r>
            <a:endParaRPr lang="en-US" altLang="zh-CN" sz="2000" dirty="0">
              <a:solidFill>
                <a:schemeClr val="tx1">
                  <a:lumMod val="75000"/>
                  <a:lumOff val="25000"/>
                </a:schemeClr>
              </a:solidFill>
              <a:latin typeface="微软雅黑" panose="020B0503020204020204" pitchFamily="34" charset="-122"/>
              <a:ea typeface="微软雅黑" panose="020B0503020204020204" pitchFamily="34" charset="-122"/>
              <a:sym typeface="方正兰亭黑_GBK" pitchFamily="2" charset="-122"/>
            </a:endParaRPr>
          </a:p>
        </p:txBody>
      </p:sp>
      <p:sp>
        <p:nvSpPr>
          <p:cNvPr id="82" name="矩形 47"/>
          <p:cNvSpPr>
            <a:spLocks noChangeArrowheads="1"/>
          </p:cNvSpPr>
          <p:nvPr/>
        </p:nvSpPr>
        <p:spPr bwMode="auto">
          <a:xfrm>
            <a:off x="406574" y="2021943"/>
            <a:ext cx="2852980" cy="609390"/>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bevel/>
              </a14:hiddenLine>
            </a:ext>
          </a:extLst>
        </p:spPr>
        <p:txBody>
          <a:bodyPr wrap="square" lIns="91431" tIns="45716" rIns="91431" bIns="45716">
            <a:spAutoFit/>
          </a:bodyPr>
          <a:lstStyle/>
          <a:p>
            <a:pPr algn="r">
              <a:lnSpc>
                <a:spcPct val="120000"/>
              </a:lnSpc>
            </a:pPr>
            <a:r>
              <a:rPr lang="zh-CN" altLang="en-US" sz="1400" dirty="0">
                <a:solidFill>
                  <a:schemeClr val="tx1">
                    <a:lumMod val="75000"/>
                    <a:lumOff val="25000"/>
                  </a:schemeClr>
                </a:solidFill>
                <a:latin typeface="微软雅黑" panose="020B0503020204020204" pitchFamily="34" charset="-122"/>
                <a:ea typeface="微软雅黑" panose="020B0503020204020204" pitchFamily="34" charset="-122"/>
                <a:sym typeface="方正兰亭黑_GBK" pitchFamily="2" charset="-122"/>
              </a:rPr>
              <a:t>在此录入上述图表</a:t>
            </a:r>
            <a:r>
              <a:rPr lang="zh-CN" altLang="en-US" sz="1400" dirty="0" smtClean="0">
                <a:solidFill>
                  <a:schemeClr val="tx1">
                    <a:lumMod val="75000"/>
                    <a:lumOff val="25000"/>
                  </a:schemeClr>
                </a:solidFill>
                <a:latin typeface="微软雅黑" panose="020B0503020204020204" pitchFamily="34" charset="-122"/>
                <a:ea typeface="微软雅黑" panose="020B0503020204020204" pitchFamily="34" charset="-122"/>
                <a:sym typeface="方正兰亭黑_GBK" pitchFamily="2" charset="-122"/>
              </a:rPr>
              <a:t>的描述说明</a:t>
            </a:r>
            <a:endParaRPr lang="en-US" altLang="zh-CN" sz="1400" dirty="0" smtClean="0">
              <a:solidFill>
                <a:schemeClr val="tx1">
                  <a:lumMod val="75000"/>
                  <a:lumOff val="25000"/>
                </a:schemeClr>
              </a:solidFill>
              <a:latin typeface="微软雅黑" panose="020B0503020204020204" pitchFamily="34" charset="-122"/>
              <a:ea typeface="微软雅黑" panose="020B0503020204020204" pitchFamily="34" charset="-122"/>
              <a:sym typeface="方正兰亭黑_GBK" pitchFamily="2" charset="-122"/>
            </a:endParaRPr>
          </a:p>
          <a:p>
            <a:pPr algn="r">
              <a:lnSpc>
                <a:spcPct val="120000"/>
              </a:lnSpc>
            </a:pPr>
            <a:r>
              <a:rPr lang="zh-CN" altLang="en-US" sz="1400" dirty="0" smtClean="0">
                <a:solidFill>
                  <a:schemeClr val="tx1">
                    <a:lumMod val="75000"/>
                    <a:lumOff val="25000"/>
                  </a:schemeClr>
                </a:solidFill>
                <a:latin typeface="微软雅黑" panose="020B0503020204020204" pitchFamily="34" charset="-122"/>
                <a:ea typeface="微软雅黑" panose="020B0503020204020204" pitchFamily="34" charset="-122"/>
                <a:sym typeface="方正兰亭黑_GBK" pitchFamily="2" charset="-122"/>
              </a:rPr>
              <a:t>在此</a:t>
            </a:r>
            <a:r>
              <a:rPr lang="zh-CN" altLang="en-US" sz="1400" dirty="0">
                <a:solidFill>
                  <a:schemeClr val="tx1">
                    <a:lumMod val="75000"/>
                    <a:lumOff val="25000"/>
                  </a:schemeClr>
                </a:solidFill>
                <a:latin typeface="微软雅黑" panose="020B0503020204020204" pitchFamily="34" charset="-122"/>
                <a:ea typeface="微软雅黑" panose="020B0503020204020204" pitchFamily="34" charset="-122"/>
                <a:sym typeface="方正兰亭黑_GBK" pitchFamily="2" charset="-122"/>
              </a:rPr>
              <a:t>录入上述图表</a:t>
            </a:r>
            <a:r>
              <a:rPr lang="zh-CN" altLang="en-US" sz="1400" dirty="0" smtClean="0">
                <a:solidFill>
                  <a:schemeClr val="tx1">
                    <a:lumMod val="75000"/>
                    <a:lumOff val="25000"/>
                  </a:schemeClr>
                </a:solidFill>
                <a:latin typeface="微软雅黑" panose="020B0503020204020204" pitchFamily="34" charset="-122"/>
                <a:ea typeface="微软雅黑" panose="020B0503020204020204" pitchFamily="34" charset="-122"/>
                <a:sym typeface="方正兰亭黑_GBK" pitchFamily="2" charset="-122"/>
              </a:rPr>
              <a:t>的描述说明</a:t>
            </a:r>
            <a:endParaRPr lang="zh-CN" altLang="en-US"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83" name="矩形 69"/>
          <p:cNvSpPr>
            <a:spLocks noChangeArrowheads="1"/>
          </p:cNvSpPr>
          <p:nvPr/>
        </p:nvSpPr>
        <p:spPr bwMode="auto">
          <a:xfrm>
            <a:off x="1979089" y="3141973"/>
            <a:ext cx="1280465" cy="400101"/>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lIns="91431" tIns="45716" rIns="91431" bIns="45716">
            <a:spAutoFit/>
          </a:bodyPr>
          <a:lstStyle/>
          <a:p>
            <a:pPr algn="r"/>
            <a:r>
              <a:rPr lang="zh-CN" altLang="en-US" sz="2000" dirty="0">
                <a:solidFill>
                  <a:schemeClr val="tx1">
                    <a:lumMod val="75000"/>
                    <a:lumOff val="25000"/>
                  </a:schemeClr>
                </a:solidFill>
                <a:latin typeface="微软雅黑" panose="020B0503020204020204" pitchFamily="34" charset="-122"/>
                <a:ea typeface="微软雅黑" panose="020B0503020204020204" pitchFamily="34" charset="-122"/>
                <a:sym typeface="方正兰亭黑_GBK" pitchFamily="2" charset="-122"/>
              </a:rPr>
              <a:t>添加标题</a:t>
            </a:r>
            <a:endParaRPr lang="en-US" altLang="zh-CN" sz="2000" dirty="0">
              <a:solidFill>
                <a:schemeClr val="tx1">
                  <a:lumMod val="75000"/>
                  <a:lumOff val="25000"/>
                </a:schemeClr>
              </a:solidFill>
              <a:latin typeface="微软雅黑" panose="020B0503020204020204" pitchFamily="34" charset="-122"/>
              <a:ea typeface="微软雅黑" panose="020B0503020204020204" pitchFamily="34" charset="-122"/>
              <a:sym typeface="方正兰亭黑_GBK" pitchFamily="2" charset="-122"/>
            </a:endParaRPr>
          </a:p>
        </p:txBody>
      </p:sp>
      <p:sp>
        <p:nvSpPr>
          <p:cNvPr id="84" name="矩形 47"/>
          <p:cNvSpPr>
            <a:spLocks noChangeArrowheads="1"/>
          </p:cNvSpPr>
          <p:nvPr/>
        </p:nvSpPr>
        <p:spPr bwMode="auto">
          <a:xfrm>
            <a:off x="703058" y="3507099"/>
            <a:ext cx="2556496" cy="609390"/>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bevel/>
              </a14:hiddenLine>
            </a:ext>
          </a:extLst>
        </p:spPr>
        <p:txBody>
          <a:bodyPr wrap="square" lIns="91431" tIns="45716" rIns="91431" bIns="45716">
            <a:spAutoFit/>
          </a:bodyPr>
          <a:lstStyle/>
          <a:p>
            <a:pPr algn="r">
              <a:lnSpc>
                <a:spcPct val="120000"/>
              </a:lnSpc>
            </a:pPr>
            <a:r>
              <a:rPr lang="zh-CN" altLang="en-US" sz="1400" dirty="0">
                <a:solidFill>
                  <a:schemeClr val="tx1">
                    <a:lumMod val="75000"/>
                    <a:lumOff val="25000"/>
                  </a:schemeClr>
                </a:solidFill>
                <a:latin typeface="微软雅黑" panose="020B0503020204020204" pitchFamily="34" charset="-122"/>
                <a:ea typeface="微软雅黑" panose="020B0503020204020204" pitchFamily="34" charset="-122"/>
                <a:sym typeface="方正兰亭黑_GBK" pitchFamily="2" charset="-122"/>
              </a:rPr>
              <a:t>在此录入上述图表的描述</a:t>
            </a:r>
            <a:r>
              <a:rPr lang="zh-CN" altLang="en-US" sz="1400" dirty="0" smtClean="0">
                <a:solidFill>
                  <a:schemeClr val="tx1">
                    <a:lumMod val="75000"/>
                    <a:lumOff val="25000"/>
                  </a:schemeClr>
                </a:solidFill>
                <a:latin typeface="微软雅黑" panose="020B0503020204020204" pitchFamily="34" charset="-122"/>
                <a:ea typeface="微软雅黑" panose="020B0503020204020204" pitchFamily="34" charset="-122"/>
                <a:sym typeface="方正兰亭黑_GBK" pitchFamily="2" charset="-122"/>
              </a:rPr>
              <a:t>说明在此</a:t>
            </a:r>
            <a:r>
              <a:rPr lang="zh-CN" altLang="en-US" sz="1400" dirty="0">
                <a:solidFill>
                  <a:schemeClr val="tx1">
                    <a:lumMod val="75000"/>
                    <a:lumOff val="25000"/>
                  </a:schemeClr>
                </a:solidFill>
                <a:latin typeface="微软雅黑" panose="020B0503020204020204" pitchFamily="34" charset="-122"/>
                <a:ea typeface="微软雅黑" panose="020B0503020204020204" pitchFamily="34" charset="-122"/>
                <a:sym typeface="方正兰亭黑_GBK" pitchFamily="2" charset="-122"/>
              </a:rPr>
              <a:t>录入上述图表的描述</a:t>
            </a:r>
            <a:r>
              <a:rPr lang="zh-CN" altLang="en-US" sz="1400" dirty="0" smtClean="0">
                <a:solidFill>
                  <a:schemeClr val="tx1">
                    <a:lumMod val="75000"/>
                    <a:lumOff val="25000"/>
                  </a:schemeClr>
                </a:solidFill>
                <a:latin typeface="微软雅黑" panose="020B0503020204020204" pitchFamily="34" charset="-122"/>
                <a:ea typeface="微软雅黑" panose="020B0503020204020204" pitchFamily="34" charset="-122"/>
                <a:sym typeface="方正兰亭黑_GBK" pitchFamily="2" charset="-122"/>
              </a:rPr>
              <a:t>说明</a:t>
            </a:r>
            <a:endParaRPr lang="zh-CN" altLang="en-US"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85" name="矩形 72"/>
          <p:cNvSpPr>
            <a:spLocks noChangeArrowheads="1"/>
          </p:cNvSpPr>
          <p:nvPr/>
        </p:nvSpPr>
        <p:spPr bwMode="auto">
          <a:xfrm>
            <a:off x="1979088" y="4561198"/>
            <a:ext cx="1280466" cy="400101"/>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lIns="91431" tIns="45716" rIns="91431" bIns="45716">
            <a:spAutoFit/>
          </a:bodyPr>
          <a:lstStyle/>
          <a:p>
            <a:pPr algn="r"/>
            <a:r>
              <a:rPr lang="zh-CN" altLang="en-US" sz="2000" dirty="0">
                <a:solidFill>
                  <a:schemeClr val="tx1">
                    <a:lumMod val="75000"/>
                    <a:lumOff val="25000"/>
                  </a:schemeClr>
                </a:solidFill>
                <a:latin typeface="微软雅黑" panose="020B0503020204020204" pitchFamily="34" charset="-122"/>
                <a:ea typeface="微软雅黑" panose="020B0503020204020204" pitchFamily="34" charset="-122"/>
                <a:sym typeface="方正兰亭黑_GBK" pitchFamily="2" charset="-122"/>
              </a:rPr>
              <a:t>添加标题</a:t>
            </a:r>
            <a:endParaRPr lang="en-US" altLang="zh-CN" sz="2000" dirty="0">
              <a:solidFill>
                <a:schemeClr val="tx1">
                  <a:lumMod val="75000"/>
                  <a:lumOff val="25000"/>
                </a:schemeClr>
              </a:solidFill>
              <a:latin typeface="微软雅黑" panose="020B0503020204020204" pitchFamily="34" charset="-122"/>
              <a:ea typeface="微软雅黑" panose="020B0503020204020204" pitchFamily="34" charset="-122"/>
              <a:sym typeface="方正兰亭黑_GBK" pitchFamily="2" charset="-122"/>
            </a:endParaRPr>
          </a:p>
        </p:txBody>
      </p:sp>
      <p:sp>
        <p:nvSpPr>
          <p:cNvPr id="86" name="矩形 47"/>
          <p:cNvSpPr>
            <a:spLocks noChangeArrowheads="1"/>
          </p:cNvSpPr>
          <p:nvPr/>
        </p:nvSpPr>
        <p:spPr bwMode="auto">
          <a:xfrm>
            <a:off x="703058" y="4926324"/>
            <a:ext cx="2556496" cy="609390"/>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bevel/>
              </a14:hiddenLine>
            </a:ext>
          </a:extLst>
        </p:spPr>
        <p:txBody>
          <a:bodyPr wrap="square" lIns="91431" tIns="45716" rIns="91431" bIns="45716">
            <a:spAutoFit/>
          </a:bodyPr>
          <a:lstStyle/>
          <a:p>
            <a:pPr algn="r">
              <a:lnSpc>
                <a:spcPct val="120000"/>
              </a:lnSpc>
            </a:pPr>
            <a:r>
              <a:rPr lang="zh-CN" altLang="en-US" sz="1400" dirty="0">
                <a:solidFill>
                  <a:schemeClr val="tx1">
                    <a:lumMod val="75000"/>
                    <a:lumOff val="25000"/>
                  </a:schemeClr>
                </a:solidFill>
                <a:latin typeface="微软雅黑" panose="020B0503020204020204" pitchFamily="34" charset="-122"/>
                <a:ea typeface="微软雅黑" panose="020B0503020204020204" pitchFamily="34" charset="-122"/>
                <a:sym typeface="方正兰亭黑_GBK" pitchFamily="2" charset="-122"/>
              </a:rPr>
              <a:t>在此录入上述图表的描述</a:t>
            </a:r>
            <a:r>
              <a:rPr lang="zh-CN" altLang="en-US" sz="1400" dirty="0" smtClean="0">
                <a:solidFill>
                  <a:schemeClr val="tx1">
                    <a:lumMod val="75000"/>
                    <a:lumOff val="25000"/>
                  </a:schemeClr>
                </a:solidFill>
                <a:latin typeface="微软雅黑" panose="020B0503020204020204" pitchFamily="34" charset="-122"/>
                <a:ea typeface="微软雅黑" panose="020B0503020204020204" pitchFamily="34" charset="-122"/>
                <a:sym typeface="方正兰亭黑_GBK" pitchFamily="2" charset="-122"/>
              </a:rPr>
              <a:t>说明在此</a:t>
            </a:r>
            <a:r>
              <a:rPr lang="zh-CN" altLang="en-US" sz="1400" dirty="0">
                <a:solidFill>
                  <a:schemeClr val="tx1">
                    <a:lumMod val="75000"/>
                    <a:lumOff val="25000"/>
                  </a:schemeClr>
                </a:solidFill>
                <a:latin typeface="微软雅黑" panose="020B0503020204020204" pitchFamily="34" charset="-122"/>
                <a:ea typeface="微软雅黑" panose="020B0503020204020204" pitchFamily="34" charset="-122"/>
                <a:sym typeface="方正兰亭黑_GBK" pitchFamily="2" charset="-122"/>
              </a:rPr>
              <a:t>录入上述图表的描述</a:t>
            </a:r>
            <a:r>
              <a:rPr lang="zh-CN" altLang="en-US" sz="1400" dirty="0" smtClean="0">
                <a:solidFill>
                  <a:schemeClr val="tx1">
                    <a:lumMod val="75000"/>
                    <a:lumOff val="25000"/>
                  </a:schemeClr>
                </a:solidFill>
                <a:latin typeface="微软雅黑" panose="020B0503020204020204" pitchFamily="34" charset="-122"/>
                <a:ea typeface="微软雅黑" panose="020B0503020204020204" pitchFamily="34" charset="-122"/>
                <a:sym typeface="方正兰亭黑_GBK" pitchFamily="2" charset="-122"/>
              </a:rPr>
              <a:t>说明</a:t>
            </a:r>
            <a:endParaRPr lang="zh-CN" altLang="en-US"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87" name="矩形 76"/>
          <p:cNvSpPr>
            <a:spLocks noChangeArrowheads="1"/>
          </p:cNvSpPr>
          <p:nvPr/>
        </p:nvSpPr>
        <p:spPr bwMode="auto">
          <a:xfrm>
            <a:off x="8876178" y="1557586"/>
            <a:ext cx="1275657" cy="400101"/>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lIns="91431" tIns="45716" rIns="91431" bIns="45716">
            <a:spAutoFit/>
          </a:bodyPr>
          <a:lstStyle/>
          <a:p>
            <a:r>
              <a:rPr lang="zh-CN" altLang="en-US" sz="2000" dirty="0">
                <a:solidFill>
                  <a:schemeClr val="tx1">
                    <a:lumMod val="75000"/>
                    <a:lumOff val="25000"/>
                  </a:schemeClr>
                </a:solidFill>
                <a:latin typeface="微软雅黑" panose="020B0503020204020204" pitchFamily="34" charset="-122"/>
                <a:ea typeface="微软雅黑" panose="020B0503020204020204" pitchFamily="34" charset="-122"/>
                <a:sym typeface="方正兰亭黑_GBK" pitchFamily="2" charset="-122"/>
              </a:rPr>
              <a:t>添加标题</a:t>
            </a:r>
            <a:endParaRPr lang="en-US" altLang="zh-CN" sz="2000" dirty="0">
              <a:solidFill>
                <a:schemeClr val="tx1">
                  <a:lumMod val="75000"/>
                  <a:lumOff val="25000"/>
                </a:schemeClr>
              </a:solidFill>
              <a:latin typeface="微软雅黑" panose="020B0503020204020204" pitchFamily="34" charset="-122"/>
              <a:ea typeface="微软雅黑" panose="020B0503020204020204" pitchFamily="34" charset="-122"/>
              <a:sym typeface="方正兰亭黑_GBK" pitchFamily="2" charset="-122"/>
            </a:endParaRPr>
          </a:p>
        </p:txBody>
      </p:sp>
      <p:sp>
        <p:nvSpPr>
          <p:cNvPr id="88" name="矩形 47"/>
          <p:cNvSpPr>
            <a:spLocks noChangeArrowheads="1"/>
          </p:cNvSpPr>
          <p:nvPr/>
        </p:nvSpPr>
        <p:spPr bwMode="auto">
          <a:xfrm>
            <a:off x="8876178" y="1938586"/>
            <a:ext cx="2653758" cy="609390"/>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bevel/>
              </a14:hiddenLine>
            </a:ext>
          </a:extLst>
        </p:spPr>
        <p:txBody>
          <a:bodyPr wrap="square" lIns="91431" tIns="45716" rIns="91431" bIns="45716">
            <a:spAutoFit/>
          </a:bodyPr>
          <a:lstStyle/>
          <a:p>
            <a:pPr>
              <a:lnSpc>
                <a:spcPct val="120000"/>
              </a:lnSpc>
            </a:pPr>
            <a:r>
              <a:rPr lang="zh-CN" altLang="en-US" sz="1400" dirty="0">
                <a:solidFill>
                  <a:schemeClr val="tx1">
                    <a:lumMod val="75000"/>
                    <a:lumOff val="25000"/>
                  </a:schemeClr>
                </a:solidFill>
                <a:latin typeface="微软雅黑" panose="020B0503020204020204" pitchFamily="34" charset="-122"/>
                <a:ea typeface="微软雅黑" panose="020B0503020204020204" pitchFamily="34" charset="-122"/>
                <a:sym typeface="方正兰亭黑_GBK" pitchFamily="2" charset="-122"/>
              </a:rPr>
              <a:t>在此录入上述图表的描述</a:t>
            </a:r>
            <a:r>
              <a:rPr lang="zh-CN" altLang="en-US" sz="1400" dirty="0" smtClean="0">
                <a:solidFill>
                  <a:schemeClr val="tx1">
                    <a:lumMod val="75000"/>
                    <a:lumOff val="25000"/>
                  </a:schemeClr>
                </a:solidFill>
                <a:latin typeface="微软雅黑" panose="020B0503020204020204" pitchFamily="34" charset="-122"/>
                <a:ea typeface="微软雅黑" panose="020B0503020204020204" pitchFamily="34" charset="-122"/>
                <a:sym typeface="方正兰亭黑_GBK" pitchFamily="2" charset="-122"/>
              </a:rPr>
              <a:t>说明在此</a:t>
            </a:r>
            <a:r>
              <a:rPr lang="zh-CN" altLang="en-US" sz="1400" dirty="0">
                <a:solidFill>
                  <a:schemeClr val="tx1">
                    <a:lumMod val="75000"/>
                    <a:lumOff val="25000"/>
                  </a:schemeClr>
                </a:solidFill>
                <a:latin typeface="微软雅黑" panose="020B0503020204020204" pitchFamily="34" charset="-122"/>
                <a:ea typeface="微软雅黑" panose="020B0503020204020204" pitchFamily="34" charset="-122"/>
                <a:sym typeface="方正兰亭黑_GBK" pitchFamily="2" charset="-122"/>
              </a:rPr>
              <a:t>录入上述图表的描述</a:t>
            </a:r>
            <a:r>
              <a:rPr lang="zh-CN" altLang="en-US" sz="1400" dirty="0" smtClean="0">
                <a:solidFill>
                  <a:schemeClr val="tx1">
                    <a:lumMod val="75000"/>
                    <a:lumOff val="25000"/>
                  </a:schemeClr>
                </a:solidFill>
                <a:latin typeface="微软雅黑" panose="020B0503020204020204" pitchFamily="34" charset="-122"/>
                <a:ea typeface="微软雅黑" panose="020B0503020204020204" pitchFamily="34" charset="-122"/>
                <a:sym typeface="方正兰亭黑_GBK" pitchFamily="2" charset="-122"/>
              </a:rPr>
              <a:t>说明</a:t>
            </a:r>
            <a:endParaRPr lang="zh-CN" altLang="en-US"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89" name="矩形 78"/>
          <p:cNvSpPr>
            <a:spLocks noChangeArrowheads="1"/>
          </p:cNvSpPr>
          <p:nvPr/>
        </p:nvSpPr>
        <p:spPr bwMode="auto">
          <a:xfrm>
            <a:off x="8876178" y="3446659"/>
            <a:ext cx="1285182" cy="400101"/>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lIns="91431" tIns="45716" rIns="91431" bIns="45716">
            <a:spAutoFit/>
          </a:bodyPr>
          <a:lstStyle/>
          <a:p>
            <a:r>
              <a:rPr lang="zh-CN" altLang="en-US" sz="2000" dirty="0">
                <a:solidFill>
                  <a:schemeClr val="tx1">
                    <a:lumMod val="75000"/>
                    <a:lumOff val="25000"/>
                  </a:schemeClr>
                </a:solidFill>
                <a:latin typeface="微软雅黑" panose="020B0503020204020204" pitchFamily="34" charset="-122"/>
                <a:ea typeface="微软雅黑" panose="020B0503020204020204" pitchFamily="34" charset="-122"/>
                <a:sym typeface="方正兰亭黑_GBK" pitchFamily="2" charset="-122"/>
              </a:rPr>
              <a:t>添加标题</a:t>
            </a:r>
            <a:endParaRPr lang="en-US" altLang="zh-CN" sz="2000" dirty="0">
              <a:solidFill>
                <a:schemeClr val="tx1">
                  <a:lumMod val="75000"/>
                  <a:lumOff val="25000"/>
                </a:schemeClr>
              </a:solidFill>
              <a:latin typeface="微软雅黑" panose="020B0503020204020204" pitchFamily="34" charset="-122"/>
              <a:ea typeface="微软雅黑" panose="020B0503020204020204" pitchFamily="34" charset="-122"/>
              <a:sym typeface="方正兰亭黑_GBK" pitchFamily="2" charset="-122"/>
            </a:endParaRPr>
          </a:p>
        </p:txBody>
      </p:sp>
      <p:sp>
        <p:nvSpPr>
          <p:cNvPr id="90" name="矩形 47"/>
          <p:cNvSpPr>
            <a:spLocks noChangeArrowheads="1"/>
          </p:cNvSpPr>
          <p:nvPr/>
        </p:nvSpPr>
        <p:spPr bwMode="auto">
          <a:xfrm>
            <a:off x="8876178" y="3827659"/>
            <a:ext cx="2653758" cy="609390"/>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bevel/>
              </a14:hiddenLine>
            </a:ext>
          </a:extLst>
        </p:spPr>
        <p:txBody>
          <a:bodyPr wrap="square" lIns="91431" tIns="45716" rIns="91431" bIns="45716">
            <a:spAutoFit/>
          </a:bodyPr>
          <a:lstStyle/>
          <a:p>
            <a:pPr>
              <a:lnSpc>
                <a:spcPct val="120000"/>
              </a:lnSpc>
            </a:pPr>
            <a:r>
              <a:rPr lang="zh-CN" altLang="en-US" sz="1400" dirty="0">
                <a:solidFill>
                  <a:schemeClr val="tx1">
                    <a:lumMod val="75000"/>
                    <a:lumOff val="25000"/>
                  </a:schemeClr>
                </a:solidFill>
                <a:latin typeface="微软雅黑" panose="020B0503020204020204" pitchFamily="34" charset="-122"/>
                <a:ea typeface="微软雅黑" panose="020B0503020204020204" pitchFamily="34" charset="-122"/>
                <a:sym typeface="方正兰亭黑_GBK" pitchFamily="2" charset="-122"/>
              </a:rPr>
              <a:t>在此录入上述图表的描述</a:t>
            </a:r>
            <a:r>
              <a:rPr lang="zh-CN" altLang="en-US" sz="1400" dirty="0" smtClean="0">
                <a:solidFill>
                  <a:schemeClr val="tx1">
                    <a:lumMod val="75000"/>
                    <a:lumOff val="25000"/>
                  </a:schemeClr>
                </a:solidFill>
                <a:latin typeface="微软雅黑" panose="020B0503020204020204" pitchFamily="34" charset="-122"/>
                <a:ea typeface="微软雅黑" panose="020B0503020204020204" pitchFamily="34" charset="-122"/>
                <a:sym typeface="方正兰亭黑_GBK" pitchFamily="2" charset="-122"/>
              </a:rPr>
              <a:t>说明在此</a:t>
            </a:r>
            <a:r>
              <a:rPr lang="zh-CN" altLang="en-US" sz="1400" dirty="0">
                <a:solidFill>
                  <a:schemeClr val="tx1">
                    <a:lumMod val="75000"/>
                    <a:lumOff val="25000"/>
                  </a:schemeClr>
                </a:solidFill>
                <a:latin typeface="微软雅黑" panose="020B0503020204020204" pitchFamily="34" charset="-122"/>
                <a:ea typeface="微软雅黑" panose="020B0503020204020204" pitchFamily="34" charset="-122"/>
                <a:sym typeface="方正兰亭黑_GBK" pitchFamily="2" charset="-122"/>
              </a:rPr>
              <a:t>录入上述图表的描述</a:t>
            </a:r>
            <a:r>
              <a:rPr lang="zh-CN" altLang="en-US" sz="1400" dirty="0" smtClean="0">
                <a:solidFill>
                  <a:schemeClr val="tx1">
                    <a:lumMod val="75000"/>
                    <a:lumOff val="25000"/>
                  </a:schemeClr>
                </a:solidFill>
                <a:latin typeface="微软雅黑" panose="020B0503020204020204" pitchFamily="34" charset="-122"/>
                <a:ea typeface="微软雅黑" panose="020B0503020204020204" pitchFamily="34" charset="-122"/>
                <a:sym typeface="方正兰亭黑_GBK" pitchFamily="2" charset="-122"/>
              </a:rPr>
              <a:t>说明</a:t>
            </a:r>
            <a:endParaRPr lang="zh-CN" altLang="en-US"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91" name="矩形 80"/>
          <p:cNvSpPr>
            <a:spLocks noChangeArrowheads="1"/>
          </p:cNvSpPr>
          <p:nvPr/>
        </p:nvSpPr>
        <p:spPr bwMode="auto">
          <a:xfrm>
            <a:off x="8876178" y="4727024"/>
            <a:ext cx="1220441" cy="400101"/>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lIns="91431" tIns="45716" rIns="91431" bIns="45716">
            <a:spAutoFit/>
          </a:bodyPr>
          <a:lstStyle/>
          <a:p>
            <a:r>
              <a:rPr lang="zh-CN" altLang="en-US" sz="2000" dirty="0">
                <a:solidFill>
                  <a:schemeClr val="tx1">
                    <a:lumMod val="75000"/>
                    <a:lumOff val="25000"/>
                  </a:schemeClr>
                </a:solidFill>
                <a:latin typeface="微软雅黑" panose="020B0503020204020204" pitchFamily="34" charset="-122"/>
                <a:ea typeface="微软雅黑" panose="020B0503020204020204" pitchFamily="34" charset="-122"/>
                <a:sym typeface="方正兰亭黑_GBK" pitchFamily="2" charset="-122"/>
              </a:rPr>
              <a:t>添加标题</a:t>
            </a:r>
            <a:endParaRPr lang="en-US" altLang="zh-CN" sz="2000" dirty="0">
              <a:solidFill>
                <a:schemeClr val="tx1">
                  <a:lumMod val="75000"/>
                  <a:lumOff val="25000"/>
                </a:schemeClr>
              </a:solidFill>
              <a:latin typeface="微软雅黑" panose="020B0503020204020204" pitchFamily="34" charset="-122"/>
              <a:ea typeface="微软雅黑" panose="020B0503020204020204" pitchFamily="34" charset="-122"/>
              <a:sym typeface="方正兰亭黑_GBK" pitchFamily="2" charset="-122"/>
            </a:endParaRPr>
          </a:p>
        </p:txBody>
      </p:sp>
      <p:sp>
        <p:nvSpPr>
          <p:cNvPr id="92" name="矩形 47"/>
          <p:cNvSpPr>
            <a:spLocks noChangeArrowheads="1"/>
          </p:cNvSpPr>
          <p:nvPr/>
        </p:nvSpPr>
        <p:spPr bwMode="auto">
          <a:xfrm>
            <a:off x="8876178" y="5108024"/>
            <a:ext cx="2686569" cy="609390"/>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bevel/>
              </a14:hiddenLine>
            </a:ext>
          </a:extLst>
        </p:spPr>
        <p:txBody>
          <a:bodyPr wrap="square" lIns="91431" tIns="45716" rIns="91431" bIns="45716">
            <a:spAutoFit/>
          </a:bodyPr>
          <a:lstStyle/>
          <a:p>
            <a:pPr>
              <a:lnSpc>
                <a:spcPct val="120000"/>
              </a:lnSpc>
            </a:pPr>
            <a:r>
              <a:rPr lang="zh-CN" altLang="en-US" sz="1400" dirty="0">
                <a:solidFill>
                  <a:schemeClr val="tx1">
                    <a:lumMod val="75000"/>
                    <a:lumOff val="25000"/>
                  </a:schemeClr>
                </a:solidFill>
                <a:latin typeface="微软雅黑" panose="020B0503020204020204" pitchFamily="34" charset="-122"/>
                <a:ea typeface="微软雅黑" panose="020B0503020204020204" pitchFamily="34" charset="-122"/>
                <a:sym typeface="方正兰亭黑_GBK" pitchFamily="2" charset="-122"/>
              </a:rPr>
              <a:t>在此录入上述图表的描述</a:t>
            </a:r>
            <a:r>
              <a:rPr lang="zh-CN" altLang="en-US" sz="1400" dirty="0" smtClean="0">
                <a:solidFill>
                  <a:schemeClr val="tx1">
                    <a:lumMod val="75000"/>
                    <a:lumOff val="25000"/>
                  </a:schemeClr>
                </a:solidFill>
                <a:latin typeface="微软雅黑" panose="020B0503020204020204" pitchFamily="34" charset="-122"/>
                <a:ea typeface="微软雅黑" panose="020B0503020204020204" pitchFamily="34" charset="-122"/>
                <a:sym typeface="方正兰亭黑_GBK" pitchFamily="2" charset="-122"/>
              </a:rPr>
              <a:t>说明</a:t>
            </a:r>
            <a:endParaRPr lang="en-US" altLang="zh-CN" sz="1400" dirty="0" smtClean="0">
              <a:solidFill>
                <a:schemeClr val="tx1">
                  <a:lumMod val="75000"/>
                  <a:lumOff val="25000"/>
                </a:schemeClr>
              </a:solidFill>
              <a:latin typeface="微软雅黑" panose="020B0503020204020204" pitchFamily="34" charset="-122"/>
              <a:ea typeface="微软雅黑" panose="020B0503020204020204" pitchFamily="34" charset="-122"/>
              <a:sym typeface="方正兰亭黑_GBK" pitchFamily="2" charset="-122"/>
            </a:endParaRPr>
          </a:p>
          <a:p>
            <a:pPr>
              <a:lnSpc>
                <a:spcPct val="120000"/>
              </a:lnSpc>
            </a:pPr>
            <a:r>
              <a:rPr lang="zh-CN" altLang="en-US" sz="1400" dirty="0" smtClean="0">
                <a:solidFill>
                  <a:schemeClr val="tx1">
                    <a:lumMod val="75000"/>
                    <a:lumOff val="25000"/>
                  </a:schemeClr>
                </a:solidFill>
                <a:latin typeface="微软雅黑" panose="020B0503020204020204" pitchFamily="34" charset="-122"/>
                <a:ea typeface="微软雅黑" panose="020B0503020204020204" pitchFamily="34" charset="-122"/>
                <a:sym typeface="方正兰亭黑_GBK" pitchFamily="2" charset="-122"/>
              </a:rPr>
              <a:t>在此</a:t>
            </a:r>
            <a:r>
              <a:rPr lang="zh-CN" altLang="en-US" sz="1400" dirty="0">
                <a:solidFill>
                  <a:schemeClr val="tx1">
                    <a:lumMod val="75000"/>
                    <a:lumOff val="25000"/>
                  </a:schemeClr>
                </a:solidFill>
                <a:latin typeface="微软雅黑" panose="020B0503020204020204" pitchFamily="34" charset="-122"/>
                <a:ea typeface="微软雅黑" panose="020B0503020204020204" pitchFamily="34" charset="-122"/>
                <a:sym typeface="方正兰亭黑_GBK" pitchFamily="2" charset="-122"/>
              </a:rPr>
              <a:t>录入上述图表的描述</a:t>
            </a:r>
            <a:r>
              <a:rPr lang="zh-CN" altLang="en-US" sz="1400" dirty="0" smtClean="0">
                <a:solidFill>
                  <a:schemeClr val="tx1">
                    <a:lumMod val="75000"/>
                    <a:lumOff val="25000"/>
                  </a:schemeClr>
                </a:solidFill>
                <a:latin typeface="微软雅黑" panose="020B0503020204020204" pitchFamily="34" charset="-122"/>
                <a:ea typeface="微软雅黑" panose="020B0503020204020204" pitchFamily="34" charset="-122"/>
                <a:sym typeface="方正兰亭黑_GBK" pitchFamily="2" charset="-122"/>
              </a:rPr>
              <a:t>说明</a:t>
            </a:r>
            <a:endParaRPr lang="zh-CN" altLang="en-US"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94" name="直接连接符 17"/>
          <p:cNvSpPr>
            <a:spLocks noChangeShapeType="1"/>
          </p:cNvSpPr>
          <p:nvPr/>
        </p:nvSpPr>
        <p:spPr bwMode="auto">
          <a:xfrm flipH="1" flipV="1">
            <a:off x="7602306" y="5159730"/>
            <a:ext cx="1317072" cy="0"/>
          </a:xfrm>
          <a:prstGeom prst="line">
            <a:avLst/>
          </a:prstGeom>
          <a:noFill/>
          <a:ln w="12700">
            <a:solidFill>
              <a:schemeClr val="bg1">
                <a:lumMod val="50000"/>
              </a:schemeClr>
            </a:solidFill>
            <a:bevel/>
          </a:ln>
          <a:extLst>
            <a:ext uri="{909E8E84-426E-40DD-AFC4-6F175D3DCCD1}">
              <a14:hiddenFill xmlns:a14="http://schemas.microsoft.com/office/drawing/2010/main">
                <a:noFill/>
              </a14:hiddenFill>
            </a:ext>
          </a:extLst>
        </p:spPr>
        <p:txBody>
          <a:bodyPr/>
          <a:lstStyle/>
          <a:p>
            <a:endParaRPr lang="zh-CN" altLang="en-US">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95" name="直接连接符 14"/>
          <p:cNvSpPr>
            <a:spLocks noChangeShapeType="1"/>
          </p:cNvSpPr>
          <p:nvPr/>
        </p:nvSpPr>
        <p:spPr bwMode="auto">
          <a:xfrm flipH="1">
            <a:off x="8368492" y="3622958"/>
            <a:ext cx="468374" cy="0"/>
          </a:xfrm>
          <a:prstGeom prst="line">
            <a:avLst/>
          </a:prstGeom>
          <a:noFill/>
          <a:ln w="12700">
            <a:solidFill>
              <a:schemeClr val="bg1">
                <a:lumMod val="50000"/>
              </a:schemeClr>
            </a:solidFill>
            <a:bevel/>
          </a:ln>
          <a:extLst>
            <a:ext uri="{909E8E84-426E-40DD-AFC4-6F175D3DCCD1}">
              <a14:hiddenFill xmlns:a14="http://schemas.microsoft.com/office/drawing/2010/main">
                <a:noFill/>
              </a14:hiddenFill>
            </a:ext>
          </a:extLst>
        </p:spPr>
        <p:txBody>
          <a:bodyPr/>
          <a:lstStyle/>
          <a:p>
            <a:endParaRPr lang="zh-CN" altLang="en-US">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96" name="直接连接符 12"/>
          <p:cNvSpPr>
            <a:spLocks noChangeShapeType="1"/>
          </p:cNvSpPr>
          <p:nvPr/>
        </p:nvSpPr>
        <p:spPr bwMode="auto">
          <a:xfrm flipH="1">
            <a:off x="7603073" y="1971503"/>
            <a:ext cx="1290315" cy="0"/>
          </a:xfrm>
          <a:prstGeom prst="line">
            <a:avLst/>
          </a:prstGeom>
          <a:noFill/>
          <a:ln w="12700">
            <a:solidFill>
              <a:schemeClr val="bg1">
                <a:lumMod val="50000"/>
              </a:schemeClr>
            </a:solidFill>
            <a:bevel/>
          </a:ln>
          <a:extLst>
            <a:ext uri="{909E8E84-426E-40DD-AFC4-6F175D3DCCD1}">
              <a14:hiddenFill xmlns:a14="http://schemas.microsoft.com/office/drawing/2010/main">
                <a:noFill/>
              </a14:hiddenFill>
            </a:ext>
          </a:extLst>
        </p:spPr>
        <p:txBody>
          <a:bodyPr/>
          <a:lstStyle/>
          <a:p>
            <a:endParaRPr lang="zh-CN" altLang="en-US">
              <a:solidFill>
                <a:schemeClr val="tx1">
                  <a:lumMod val="75000"/>
                  <a:lumOff val="25000"/>
                </a:schemeClr>
              </a:solidFill>
              <a:latin typeface="微软雅黑" panose="020B0503020204020204" pitchFamily="34" charset="-122"/>
              <a:ea typeface="微软雅黑" panose="020B0503020204020204" pitchFamily="34" charset="-122"/>
            </a:endParaRPr>
          </a:p>
        </p:txBody>
      </p:sp>
      <p:grpSp>
        <p:nvGrpSpPr>
          <p:cNvPr id="5" name="组合 4"/>
          <p:cNvGrpSpPr/>
          <p:nvPr/>
        </p:nvGrpSpPr>
        <p:grpSpPr>
          <a:xfrm>
            <a:off x="4603874" y="4149874"/>
            <a:ext cx="1414257" cy="1599339"/>
            <a:chOff x="4603874" y="4293890"/>
            <a:chExt cx="1414257" cy="1599339"/>
          </a:xfrm>
        </p:grpSpPr>
        <p:sp>
          <p:nvSpPr>
            <p:cNvPr id="56" name="六边形 55"/>
            <p:cNvSpPr/>
            <p:nvPr/>
          </p:nvSpPr>
          <p:spPr>
            <a:xfrm rot="5400000">
              <a:off x="4511333" y="4386431"/>
              <a:ext cx="1599339" cy="1414257"/>
            </a:xfrm>
            <a:prstGeom prst="hexagon">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49" name="Freeform 13"/>
            <p:cNvSpPr>
              <a:spLocks noEditPoints="1"/>
            </p:cNvSpPr>
            <p:nvPr/>
          </p:nvSpPr>
          <p:spPr bwMode="auto">
            <a:xfrm>
              <a:off x="5064412" y="4653930"/>
              <a:ext cx="493180" cy="909062"/>
            </a:xfrm>
            <a:custGeom>
              <a:avLst/>
              <a:gdLst>
                <a:gd name="T0" fmla="*/ 2 w 122"/>
                <a:gd name="T1" fmla="*/ 65 h 225"/>
                <a:gd name="T2" fmla="*/ 14 w 122"/>
                <a:gd name="T3" fmla="*/ 77 h 225"/>
                <a:gd name="T4" fmla="*/ 17 w 122"/>
                <a:gd name="T5" fmla="*/ 76 h 225"/>
                <a:gd name="T6" fmla="*/ 119 w 122"/>
                <a:gd name="T7" fmla="*/ 42 h 225"/>
                <a:gd name="T8" fmla="*/ 119 w 122"/>
                <a:gd name="T9" fmla="*/ 30 h 225"/>
                <a:gd name="T10" fmla="*/ 105 w 122"/>
                <a:gd name="T11" fmla="*/ 23 h 225"/>
                <a:gd name="T12" fmla="*/ 3 w 122"/>
                <a:gd name="T13" fmla="*/ 57 h 225"/>
                <a:gd name="T14" fmla="*/ 108 w 122"/>
                <a:gd name="T15" fmla="*/ 28 h 225"/>
                <a:gd name="T16" fmla="*/ 114 w 122"/>
                <a:gd name="T17" fmla="*/ 35 h 225"/>
                <a:gd name="T18" fmla="*/ 111 w 122"/>
                <a:gd name="T19" fmla="*/ 42 h 225"/>
                <a:gd name="T20" fmla="*/ 14 w 122"/>
                <a:gd name="T21" fmla="*/ 71 h 225"/>
                <a:gd name="T22" fmla="*/ 9 w 122"/>
                <a:gd name="T23" fmla="*/ 67 h 225"/>
                <a:gd name="T24" fmla="*/ 8 w 122"/>
                <a:gd name="T25" fmla="*/ 59 h 225"/>
                <a:gd name="T26" fmla="*/ 106 w 122"/>
                <a:gd name="T27" fmla="*/ 28 h 225"/>
                <a:gd name="T28" fmla="*/ 14 w 122"/>
                <a:gd name="T29" fmla="*/ 43 h 225"/>
                <a:gd name="T30" fmla="*/ 66 w 122"/>
                <a:gd name="T31" fmla="*/ 28 h 225"/>
                <a:gd name="T32" fmla="*/ 73 w 122"/>
                <a:gd name="T33" fmla="*/ 10 h 225"/>
                <a:gd name="T34" fmla="*/ 9 w 122"/>
                <a:gd name="T35" fmla="*/ 17 h 225"/>
                <a:gd name="T36" fmla="*/ 3 w 122"/>
                <a:gd name="T37" fmla="*/ 35 h 225"/>
                <a:gd name="T38" fmla="*/ 61 w 122"/>
                <a:gd name="T39" fmla="*/ 8 h 225"/>
                <a:gd name="T40" fmla="*/ 67 w 122"/>
                <a:gd name="T41" fmla="*/ 12 h 225"/>
                <a:gd name="T42" fmla="*/ 65 w 122"/>
                <a:gd name="T43" fmla="*/ 22 h 225"/>
                <a:gd name="T44" fmla="*/ 14 w 122"/>
                <a:gd name="T45" fmla="*/ 37 h 225"/>
                <a:gd name="T46" fmla="*/ 8 w 122"/>
                <a:gd name="T47" fmla="*/ 30 h 225"/>
                <a:gd name="T48" fmla="*/ 120 w 122"/>
                <a:gd name="T49" fmla="*/ 101 h 225"/>
                <a:gd name="T50" fmla="*/ 105 w 122"/>
                <a:gd name="T51" fmla="*/ 90 h 225"/>
                <a:gd name="T52" fmla="*/ 72 w 122"/>
                <a:gd name="T53" fmla="*/ 110 h 225"/>
                <a:gd name="T54" fmla="*/ 55 w 122"/>
                <a:gd name="T55" fmla="*/ 138 h 225"/>
                <a:gd name="T56" fmla="*/ 53 w 122"/>
                <a:gd name="T57" fmla="*/ 99 h 225"/>
                <a:gd name="T58" fmla="*/ 119 w 122"/>
                <a:gd name="T59" fmla="*/ 76 h 225"/>
                <a:gd name="T60" fmla="*/ 119 w 122"/>
                <a:gd name="T61" fmla="*/ 64 h 225"/>
                <a:gd name="T62" fmla="*/ 9 w 122"/>
                <a:gd name="T63" fmla="*/ 85 h 225"/>
                <a:gd name="T64" fmla="*/ 1 w 122"/>
                <a:gd name="T65" fmla="*/ 97 h 225"/>
                <a:gd name="T66" fmla="*/ 3 w 122"/>
                <a:gd name="T67" fmla="*/ 102 h 225"/>
                <a:gd name="T68" fmla="*/ 11 w 122"/>
                <a:gd name="T69" fmla="*/ 110 h 225"/>
                <a:gd name="T70" fmla="*/ 28 w 122"/>
                <a:gd name="T71" fmla="*/ 121 h 225"/>
                <a:gd name="T72" fmla="*/ 17 w 122"/>
                <a:gd name="T73" fmla="*/ 138 h 225"/>
                <a:gd name="T74" fmla="*/ 40 w 122"/>
                <a:gd name="T75" fmla="*/ 209 h 225"/>
                <a:gd name="T76" fmla="*/ 53 w 122"/>
                <a:gd name="T77" fmla="*/ 225 h 225"/>
                <a:gd name="T78" fmla="*/ 87 w 122"/>
                <a:gd name="T79" fmla="*/ 214 h 225"/>
                <a:gd name="T80" fmla="*/ 110 w 122"/>
                <a:gd name="T81" fmla="*/ 187 h 225"/>
                <a:gd name="T82" fmla="*/ 99 w 122"/>
                <a:gd name="T83" fmla="*/ 138 h 225"/>
                <a:gd name="T84" fmla="*/ 104 w 122"/>
                <a:gd name="T85" fmla="*/ 117 h 225"/>
                <a:gd name="T86" fmla="*/ 120 w 122"/>
                <a:gd name="T87" fmla="*/ 101 h 225"/>
                <a:gd name="T88" fmla="*/ 47 w 122"/>
                <a:gd name="T89" fmla="*/ 101 h 225"/>
                <a:gd name="T90" fmla="*/ 49 w 122"/>
                <a:gd name="T91" fmla="*/ 138 h 225"/>
                <a:gd name="T92" fmla="*/ 35 w 122"/>
                <a:gd name="T93" fmla="*/ 121 h 225"/>
                <a:gd name="T94" fmla="*/ 24 w 122"/>
                <a:gd name="T95" fmla="*/ 108 h 225"/>
                <a:gd name="T96" fmla="*/ 12 w 122"/>
                <a:gd name="T97" fmla="*/ 104 h 225"/>
                <a:gd name="T98" fmla="*/ 8 w 122"/>
                <a:gd name="T99" fmla="*/ 97 h 225"/>
                <a:gd name="T100" fmla="*/ 8 w 122"/>
                <a:gd name="T101" fmla="*/ 93 h 225"/>
                <a:gd name="T102" fmla="*/ 12 w 122"/>
                <a:gd name="T103" fmla="*/ 90 h 225"/>
                <a:gd name="T104" fmla="*/ 24 w 122"/>
                <a:gd name="T105" fmla="*/ 86 h 225"/>
                <a:gd name="T106" fmla="*/ 108 w 122"/>
                <a:gd name="T107" fmla="*/ 62 h 225"/>
                <a:gd name="T108" fmla="*/ 114 w 122"/>
                <a:gd name="T109" fmla="*/ 69 h 225"/>
                <a:gd name="T110" fmla="*/ 111 w 122"/>
                <a:gd name="T111" fmla="*/ 76 h 225"/>
                <a:gd name="T112" fmla="*/ 43 w 122"/>
                <a:gd name="T113" fmla="*/ 98 h 225"/>
                <a:gd name="T114" fmla="*/ 103 w 122"/>
                <a:gd name="T115" fmla="*/ 111 h 225"/>
                <a:gd name="T116" fmla="*/ 92 w 122"/>
                <a:gd name="T117" fmla="*/ 138 h 225"/>
                <a:gd name="T118" fmla="*/ 78 w 122"/>
                <a:gd name="T119" fmla="*/ 110 h 225"/>
                <a:gd name="T120" fmla="*/ 106 w 122"/>
                <a:gd name="T121" fmla="*/ 96 h 225"/>
                <a:gd name="T122" fmla="*/ 114 w 122"/>
                <a:gd name="T123" fmla="*/ 103 h 22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Lst>
              <a:rect l="0" t="0" r="r" b="b"/>
              <a:pathLst>
                <a:path w="122" h="225">
                  <a:moveTo>
                    <a:pt x="3" y="57"/>
                  </a:moveTo>
                  <a:cubicBezTo>
                    <a:pt x="1" y="59"/>
                    <a:pt x="1" y="62"/>
                    <a:pt x="2" y="65"/>
                  </a:cubicBezTo>
                  <a:cubicBezTo>
                    <a:pt x="3" y="69"/>
                    <a:pt x="3" y="69"/>
                    <a:pt x="3" y="69"/>
                  </a:cubicBezTo>
                  <a:cubicBezTo>
                    <a:pt x="4" y="74"/>
                    <a:pt x="9" y="77"/>
                    <a:pt x="14" y="77"/>
                  </a:cubicBezTo>
                  <a:cubicBezTo>
                    <a:pt x="14" y="77"/>
                    <a:pt x="14" y="77"/>
                    <a:pt x="14" y="77"/>
                  </a:cubicBezTo>
                  <a:cubicBezTo>
                    <a:pt x="15" y="77"/>
                    <a:pt x="16" y="77"/>
                    <a:pt x="17" y="76"/>
                  </a:cubicBezTo>
                  <a:cubicBezTo>
                    <a:pt x="112" y="48"/>
                    <a:pt x="112" y="48"/>
                    <a:pt x="112" y="48"/>
                  </a:cubicBezTo>
                  <a:cubicBezTo>
                    <a:pt x="115" y="47"/>
                    <a:pt x="118" y="45"/>
                    <a:pt x="119" y="42"/>
                  </a:cubicBezTo>
                  <a:cubicBezTo>
                    <a:pt x="120" y="40"/>
                    <a:pt x="121" y="37"/>
                    <a:pt x="120" y="34"/>
                  </a:cubicBezTo>
                  <a:cubicBezTo>
                    <a:pt x="119" y="30"/>
                    <a:pt x="119" y="30"/>
                    <a:pt x="119" y="30"/>
                  </a:cubicBezTo>
                  <a:cubicBezTo>
                    <a:pt x="117" y="25"/>
                    <a:pt x="113" y="22"/>
                    <a:pt x="108" y="22"/>
                  </a:cubicBezTo>
                  <a:cubicBezTo>
                    <a:pt x="107" y="22"/>
                    <a:pt x="106" y="22"/>
                    <a:pt x="105" y="23"/>
                  </a:cubicBezTo>
                  <a:cubicBezTo>
                    <a:pt x="9" y="51"/>
                    <a:pt x="9" y="51"/>
                    <a:pt x="9" y="51"/>
                  </a:cubicBezTo>
                  <a:cubicBezTo>
                    <a:pt x="6" y="52"/>
                    <a:pt x="4" y="54"/>
                    <a:pt x="3" y="57"/>
                  </a:cubicBezTo>
                  <a:close/>
                  <a:moveTo>
                    <a:pt x="106" y="28"/>
                  </a:moveTo>
                  <a:cubicBezTo>
                    <a:pt x="107" y="28"/>
                    <a:pt x="107" y="28"/>
                    <a:pt x="108" y="28"/>
                  </a:cubicBezTo>
                  <a:cubicBezTo>
                    <a:pt x="110" y="28"/>
                    <a:pt x="112" y="30"/>
                    <a:pt x="113" y="32"/>
                  </a:cubicBezTo>
                  <a:cubicBezTo>
                    <a:pt x="114" y="35"/>
                    <a:pt x="114" y="35"/>
                    <a:pt x="114" y="35"/>
                  </a:cubicBezTo>
                  <a:cubicBezTo>
                    <a:pt x="115" y="37"/>
                    <a:pt x="114" y="38"/>
                    <a:pt x="114" y="40"/>
                  </a:cubicBezTo>
                  <a:cubicBezTo>
                    <a:pt x="113" y="41"/>
                    <a:pt x="112" y="42"/>
                    <a:pt x="111" y="42"/>
                  </a:cubicBezTo>
                  <a:cubicBezTo>
                    <a:pt x="15" y="71"/>
                    <a:pt x="15" y="71"/>
                    <a:pt x="15" y="71"/>
                  </a:cubicBezTo>
                  <a:cubicBezTo>
                    <a:pt x="15" y="71"/>
                    <a:pt x="14" y="71"/>
                    <a:pt x="14" y="71"/>
                  </a:cubicBezTo>
                  <a:cubicBezTo>
                    <a:pt x="14" y="71"/>
                    <a:pt x="14" y="71"/>
                    <a:pt x="14" y="71"/>
                  </a:cubicBezTo>
                  <a:cubicBezTo>
                    <a:pt x="11" y="71"/>
                    <a:pt x="9" y="69"/>
                    <a:pt x="9" y="67"/>
                  </a:cubicBezTo>
                  <a:cubicBezTo>
                    <a:pt x="8" y="63"/>
                    <a:pt x="8" y="63"/>
                    <a:pt x="8" y="63"/>
                  </a:cubicBezTo>
                  <a:cubicBezTo>
                    <a:pt x="7" y="62"/>
                    <a:pt x="7" y="61"/>
                    <a:pt x="8" y="59"/>
                  </a:cubicBezTo>
                  <a:cubicBezTo>
                    <a:pt x="9" y="58"/>
                    <a:pt x="10" y="57"/>
                    <a:pt x="11" y="57"/>
                  </a:cubicBezTo>
                  <a:lnTo>
                    <a:pt x="106" y="28"/>
                  </a:lnTo>
                  <a:close/>
                  <a:moveTo>
                    <a:pt x="3" y="35"/>
                  </a:moveTo>
                  <a:cubicBezTo>
                    <a:pt x="4" y="40"/>
                    <a:pt x="9" y="43"/>
                    <a:pt x="14" y="43"/>
                  </a:cubicBezTo>
                  <a:cubicBezTo>
                    <a:pt x="15" y="43"/>
                    <a:pt x="16" y="43"/>
                    <a:pt x="17" y="43"/>
                  </a:cubicBezTo>
                  <a:cubicBezTo>
                    <a:pt x="66" y="28"/>
                    <a:pt x="66" y="28"/>
                    <a:pt x="66" y="28"/>
                  </a:cubicBezTo>
                  <a:cubicBezTo>
                    <a:pt x="72" y="26"/>
                    <a:pt x="76" y="19"/>
                    <a:pt x="74" y="13"/>
                  </a:cubicBezTo>
                  <a:cubicBezTo>
                    <a:pt x="73" y="10"/>
                    <a:pt x="73" y="10"/>
                    <a:pt x="73" y="10"/>
                  </a:cubicBezTo>
                  <a:cubicBezTo>
                    <a:pt x="71" y="4"/>
                    <a:pt x="65" y="0"/>
                    <a:pt x="59" y="2"/>
                  </a:cubicBezTo>
                  <a:cubicBezTo>
                    <a:pt x="9" y="17"/>
                    <a:pt x="9" y="17"/>
                    <a:pt x="9" y="17"/>
                  </a:cubicBezTo>
                  <a:cubicBezTo>
                    <a:pt x="3" y="19"/>
                    <a:pt x="0" y="25"/>
                    <a:pt x="2" y="31"/>
                  </a:cubicBezTo>
                  <a:lnTo>
                    <a:pt x="3" y="35"/>
                  </a:lnTo>
                  <a:close/>
                  <a:moveTo>
                    <a:pt x="11" y="23"/>
                  </a:moveTo>
                  <a:cubicBezTo>
                    <a:pt x="61" y="8"/>
                    <a:pt x="61" y="8"/>
                    <a:pt x="61" y="8"/>
                  </a:cubicBezTo>
                  <a:cubicBezTo>
                    <a:pt x="61" y="8"/>
                    <a:pt x="62" y="8"/>
                    <a:pt x="62" y="8"/>
                  </a:cubicBezTo>
                  <a:cubicBezTo>
                    <a:pt x="64" y="8"/>
                    <a:pt x="67" y="9"/>
                    <a:pt x="67" y="12"/>
                  </a:cubicBezTo>
                  <a:cubicBezTo>
                    <a:pt x="68" y="15"/>
                    <a:pt x="68" y="15"/>
                    <a:pt x="68" y="15"/>
                  </a:cubicBezTo>
                  <a:cubicBezTo>
                    <a:pt x="69" y="18"/>
                    <a:pt x="68" y="21"/>
                    <a:pt x="65" y="22"/>
                  </a:cubicBezTo>
                  <a:cubicBezTo>
                    <a:pt x="15" y="37"/>
                    <a:pt x="15" y="37"/>
                    <a:pt x="15" y="37"/>
                  </a:cubicBezTo>
                  <a:cubicBezTo>
                    <a:pt x="15" y="37"/>
                    <a:pt x="14" y="37"/>
                    <a:pt x="14" y="37"/>
                  </a:cubicBezTo>
                  <a:cubicBezTo>
                    <a:pt x="11" y="37"/>
                    <a:pt x="9" y="36"/>
                    <a:pt x="9" y="33"/>
                  </a:cubicBezTo>
                  <a:cubicBezTo>
                    <a:pt x="8" y="30"/>
                    <a:pt x="8" y="30"/>
                    <a:pt x="8" y="30"/>
                  </a:cubicBezTo>
                  <a:cubicBezTo>
                    <a:pt x="7" y="27"/>
                    <a:pt x="8" y="24"/>
                    <a:pt x="11" y="23"/>
                  </a:cubicBezTo>
                  <a:close/>
                  <a:moveTo>
                    <a:pt x="120" y="101"/>
                  </a:moveTo>
                  <a:cubicBezTo>
                    <a:pt x="119" y="97"/>
                    <a:pt x="119" y="97"/>
                    <a:pt x="119" y="97"/>
                  </a:cubicBezTo>
                  <a:cubicBezTo>
                    <a:pt x="117" y="92"/>
                    <a:pt x="110" y="88"/>
                    <a:pt x="105" y="90"/>
                  </a:cubicBezTo>
                  <a:cubicBezTo>
                    <a:pt x="82" y="96"/>
                    <a:pt x="82" y="96"/>
                    <a:pt x="82" y="96"/>
                  </a:cubicBezTo>
                  <a:cubicBezTo>
                    <a:pt x="76" y="98"/>
                    <a:pt x="72" y="104"/>
                    <a:pt x="72" y="110"/>
                  </a:cubicBezTo>
                  <a:cubicBezTo>
                    <a:pt x="72" y="138"/>
                    <a:pt x="72" y="138"/>
                    <a:pt x="72" y="138"/>
                  </a:cubicBezTo>
                  <a:cubicBezTo>
                    <a:pt x="55" y="138"/>
                    <a:pt x="55" y="138"/>
                    <a:pt x="55" y="138"/>
                  </a:cubicBezTo>
                  <a:cubicBezTo>
                    <a:pt x="55" y="106"/>
                    <a:pt x="55" y="106"/>
                    <a:pt x="55" y="106"/>
                  </a:cubicBezTo>
                  <a:cubicBezTo>
                    <a:pt x="55" y="104"/>
                    <a:pt x="54" y="101"/>
                    <a:pt x="53" y="99"/>
                  </a:cubicBezTo>
                  <a:cubicBezTo>
                    <a:pt x="112" y="82"/>
                    <a:pt x="112" y="82"/>
                    <a:pt x="112" y="82"/>
                  </a:cubicBezTo>
                  <a:cubicBezTo>
                    <a:pt x="115" y="81"/>
                    <a:pt x="118" y="79"/>
                    <a:pt x="119" y="76"/>
                  </a:cubicBezTo>
                  <a:cubicBezTo>
                    <a:pt x="120" y="73"/>
                    <a:pt x="121" y="70"/>
                    <a:pt x="120" y="67"/>
                  </a:cubicBezTo>
                  <a:cubicBezTo>
                    <a:pt x="119" y="64"/>
                    <a:pt x="119" y="64"/>
                    <a:pt x="119" y="64"/>
                  </a:cubicBezTo>
                  <a:cubicBezTo>
                    <a:pt x="117" y="58"/>
                    <a:pt x="110" y="54"/>
                    <a:pt x="105" y="56"/>
                  </a:cubicBezTo>
                  <a:cubicBezTo>
                    <a:pt x="9" y="85"/>
                    <a:pt x="9" y="85"/>
                    <a:pt x="9" y="85"/>
                  </a:cubicBezTo>
                  <a:cubicBezTo>
                    <a:pt x="6" y="86"/>
                    <a:pt x="4" y="88"/>
                    <a:pt x="3" y="90"/>
                  </a:cubicBezTo>
                  <a:cubicBezTo>
                    <a:pt x="1" y="92"/>
                    <a:pt x="1" y="95"/>
                    <a:pt x="1" y="97"/>
                  </a:cubicBezTo>
                  <a:cubicBezTo>
                    <a:pt x="2" y="98"/>
                    <a:pt x="2" y="98"/>
                    <a:pt x="2" y="99"/>
                  </a:cubicBezTo>
                  <a:cubicBezTo>
                    <a:pt x="3" y="102"/>
                    <a:pt x="3" y="102"/>
                    <a:pt x="3" y="102"/>
                  </a:cubicBezTo>
                  <a:cubicBezTo>
                    <a:pt x="4" y="106"/>
                    <a:pt x="7" y="109"/>
                    <a:pt x="10" y="110"/>
                  </a:cubicBezTo>
                  <a:cubicBezTo>
                    <a:pt x="11" y="110"/>
                    <a:pt x="11" y="110"/>
                    <a:pt x="11" y="110"/>
                  </a:cubicBezTo>
                  <a:cubicBezTo>
                    <a:pt x="23" y="113"/>
                    <a:pt x="23" y="113"/>
                    <a:pt x="23" y="113"/>
                  </a:cubicBezTo>
                  <a:cubicBezTo>
                    <a:pt x="26" y="114"/>
                    <a:pt x="28" y="118"/>
                    <a:pt x="28" y="121"/>
                  </a:cubicBezTo>
                  <a:cubicBezTo>
                    <a:pt x="28" y="138"/>
                    <a:pt x="28" y="138"/>
                    <a:pt x="28" y="138"/>
                  </a:cubicBezTo>
                  <a:cubicBezTo>
                    <a:pt x="17" y="138"/>
                    <a:pt x="17" y="138"/>
                    <a:pt x="17" y="138"/>
                  </a:cubicBezTo>
                  <a:cubicBezTo>
                    <a:pt x="17" y="187"/>
                    <a:pt x="17" y="187"/>
                    <a:pt x="17" y="187"/>
                  </a:cubicBezTo>
                  <a:cubicBezTo>
                    <a:pt x="17" y="199"/>
                    <a:pt x="28" y="208"/>
                    <a:pt x="40" y="209"/>
                  </a:cubicBezTo>
                  <a:cubicBezTo>
                    <a:pt x="40" y="214"/>
                    <a:pt x="40" y="214"/>
                    <a:pt x="40" y="214"/>
                  </a:cubicBezTo>
                  <a:cubicBezTo>
                    <a:pt x="40" y="220"/>
                    <a:pt x="46" y="225"/>
                    <a:pt x="53" y="225"/>
                  </a:cubicBezTo>
                  <a:cubicBezTo>
                    <a:pt x="74" y="225"/>
                    <a:pt x="74" y="225"/>
                    <a:pt x="74" y="225"/>
                  </a:cubicBezTo>
                  <a:cubicBezTo>
                    <a:pt x="81" y="225"/>
                    <a:pt x="87" y="220"/>
                    <a:pt x="87" y="214"/>
                  </a:cubicBezTo>
                  <a:cubicBezTo>
                    <a:pt x="87" y="209"/>
                    <a:pt x="87" y="209"/>
                    <a:pt x="87" y="209"/>
                  </a:cubicBezTo>
                  <a:cubicBezTo>
                    <a:pt x="99" y="208"/>
                    <a:pt x="110" y="199"/>
                    <a:pt x="110" y="187"/>
                  </a:cubicBezTo>
                  <a:cubicBezTo>
                    <a:pt x="110" y="138"/>
                    <a:pt x="110" y="138"/>
                    <a:pt x="110" y="138"/>
                  </a:cubicBezTo>
                  <a:cubicBezTo>
                    <a:pt x="99" y="138"/>
                    <a:pt x="99" y="138"/>
                    <a:pt x="99" y="138"/>
                  </a:cubicBezTo>
                  <a:cubicBezTo>
                    <a:pt x="99" y="125"/>
                    <a:pt x="99" y="125"/>
                    <a:pt x="99" y="125"/>
                  </a:cubicBezTo>
                  <a:cubicBezTo>
                    <a:pt x="99" y="122"/>
                    <a:pt x="101" y="118"/>
                    <a:pt x="104" y="117"/>
                  </a:cubicBezTo>
                  <a:cubicBezTo>
                    <a:pt x="112" y="115"/>
                    <a:pt x="112" y="115"/>
                    <a:pt x="112" y="115"/>
                  </a:cubicBezTo>
                  <a:cubicBezTo>
                    <a:pt x="118" y="113"/>
                    <a:pt x="122" y="107"/>
                    <a:pt x="120" y="101"/>
                  </a:cubicBezTo>
                  <a:close/>
                  <a:moveTo>
                    <a:pt x="43" y="98"/>
                  </a:moveTo>
                  <a:cubicBezTo>
                    <a:pt x="45" y="99"/>
                    <a:pt x="46" y="100"/>
                    <a:pt x="47" y="101"/>
                  </a:cubicBezTo>
                  <a:cubicBezTo>
                    <a:pt x="48" y="103"/>
                    <a:pt x="49" y="104"/>
                    <a:pt x="49" y="106"/>
                  </a:cubicBezTo>
                  <a:cubicBezTo>
                    <a:pt x="49" y="138"/>
                    <a:pt x="49" y="138"/>
                    <a:pt x="49" y="138"/>
                  </a:cubicBezTo>
                  <a:cubicBezTo>
                    <a:pt x="35" y="138"/>
                    <a:pt x="35" y="138"/>
                    <a:pt x="35" y="138"/>
                  </a:cubicBezTo>
                  <a:cubicBezTo>
                    <a:pt x="35" y="121"/>
                    <a:pt x="35" y="121"/>
                    <a:pt x="35" y="121"/>
                  </a:cubicBezTo>
                  <a:cubicBezTo>
                    <a:pt x="35" y="116"/>
                    <a:pt x="30" y="110"/>
                    <a:pt x="25" y="108"/>
                  </a:cubicBezTo>
                  <a:cubicBezTo>
                    <a:pt x="25" y="108"/>
                    <a:pt x="24" y="108"/>
                    <a:pt x="24" y="108"/>
                  </a:cubicBezTo>
                  <a:cubicBezTo>
                    <a:pt x="13" y="104"/>
                    <a:pt x="13" y="104"/>
                    <a:pt x="13" y="104"/>
                  </a:cubicBezTo>
                  <a:cubicBezTo>
                    <a:pt x="12" y="104"/>
                    <a:pt x="12" y="104"/>
                    <a:pt x="12" y="104"/>
                  </a:cubicBezTo>
                  <a:cubicBezTo>
                    <a:pt x="10" y="104"/>
                    <a:pt x="9" y="102"/>
                    <a:pt x="9" y="101"/>
                  </a:cubicBezTo>
                  <a:cubicBezTo>
                    <a:pt x="8" y="97"/>
                    <a:pt x="8" y="97"/>
                    <a:pt x="8" y="97"/>
                  </a:cubicBezTo>
                  <a:cubicBezTo>
                    <a:pt x="8" y="97"/>
                    <a:pt x="8" y="97"/>
                    <a:pt x="8" y="97"/>
                  </a:cubicBezTo>
                  <a:cubicBezTo>
                    <a:pt x="7" y="96"/>
                    <a:pt x="7" y="94"/>
                    <a:pt x="8" y="93"/>
                  </a:cubicBezTo>
                  <a:cubicBezTo>
                    <a:pt x="9" y="92"/>
                    <a:pt x="10" y="91"/>
                    <a:pt x="11" y="90"/>
                  </a:cubicBezTo>
                  <a:cubicBezTo>
                    <a:pt x="12" y="90"/>
                    <a:pt x="12" y="90"/>
                    <a:pt x="12" y="90"/>
                  </a:cubicBezTo>
                  <a:cubicBezTo>
                    <a:pt x="13" y="90"/>
                    <a:pt x="13" y="90"/>
                    <a:pt x="13" y="90"/>
                  </a:cubicBezTo>
                  <a:cubicBezTo>
                    <a:pt x="24" y="86"/>
                    <a:pt x="24" y="86"/>
                    <a:pt x="24" y="86"/>
                  </a:cubicBezTo>
                  <a:cubicBezTo>
                    <a:pt x="106" y="62"/>
                    <a:pt x="106" y="62"/>
                    <a:pt x="106" y="62"/>
                  </a:cubicBezTo>
                  <a:cubicBezTo>
                    <a:pt x="107" y="62"/>
                    <a:pt x="107" y="62"/>
                    <a:pt x="108" y="62"/>
                  </a:cubicBezTo>
                  <a:cubicBezTo>
                    <a:pt x="110" y="62"/>
                    <a:pt x="112" y="63"/>
                    <a:pt x="113" y="66"/>
                  </a:cubicBezTo>
                  <a:cubicBezTo>
                    <a:pt x="114" y="69"/>
                    <a:pt x="114" y="69"/>
                    <a:pt x="114" y="69"/>
                  </a:cubicBezTo>
                  <a:cubicBezTo>
                    <a:pt x="115" y="71"/>
                    <a:pt x="114" y="72"/>
                    <a:pt x="114" y="73"/>
                  </a:cubicBezTo>
                  <a:cubicBezTo>
                    <a:pt x="113" y="74"/>
                    <a:pt x="112" y="75"/>
                    <a:pt x="111" y="76"/>
                  </a:cubicBezTo>
                  <a:cubicBezTo>
                    <a:pt x="49" y="94"/>
                    <a:pt x="49" y="94"/>
                    <a:pt x="49" y="94"/>
                  </a:cubicBezTo>
                  <a:cubicBezTo>
                    <a:pt x="39" y="97"/>
                    <a:pt x="43" y="98"/>
                    <a:pt x="43" y="98"/>
                  </a:cubicBezTo>
                  <a:close/>
                  <a:moveTo>
                    <a:pt x="111" y="109"/>
                  </a:moveTo>
                  <a:cubicBezTo>
                    <a:pt x="103" y="111"/>
                    <a:pt x="103" y="111"/>
                    <a:pt x="103" y="111"/>
                  </a:cubicBezTo>
                  <a:cubicBezTo>
                    <a:pt x="97" y="113"/>
                    <a:pt x="92" y="119"/>
                    <a:pt x="92" y="125"/>
                  </a:cubicBezTo>
                  <a:cubicBezTo>
                    <a:pt x="92" y="138"/>
                    <a:pt x="92" y="138"/>
                    <a:pt x="92" y="138"/>
                  </a:cubicBezTo>
                  <a:cubicBezTo>
                    <a:pt x="78" y="138"/>
                    <a:pt x="78" y="138"/>
                    <a:pt x="78" y="138"/>
                  </a:cubicBezTo>
                  <a:cubicBezTo>
                    <a:pt x="78" y="110"/>
                    <a:pt x="78" y="110"/>
                    <a:pt x="78" y="110"/>
                  </a:cubicBezTo>
                  <a:cubicBezTo>
                    <a:pt x="78" y="107"/>
                    <a:pt x="81" y="103"/>
                    <a:pt x="84" y="102"/>
                  </a:cubicBezTo>
                  <a:cubicBezTo>
                    <a:pt x="106" y="96"/>
                    <a:pt x="106" y="96"/>
                    <a:pt x="106" y="96"/>
                  </a:cubicBezTo>
                  <a:cubicBezTo>
                    <a:pt x="109" y="95"/>
                    <a:pt x="112" y="96"/>
                    <a:pt x="113" y="99"/>
                  </a:cubicBezTo>
                  <a:cubicBezTo>
                    <a:pt x="114" y="103"/>
                    <a:pt x="114" y="103"/>
                    <a:pt x="114" y="103"/>
                  </a:cubicBezTo>
                  <a:cubicBezTo>
                    <a:pt x="115" y="106"/>
                    <a:pt x="113" y="109"/>
                    <a:pt x="111" y="109"/>
                  </a:cubicBezTo>
                  <a:close/>
                </a:path>
              </a:pathLst>
            </a:custGeom>
            <a:solidFill>
              <a:srgbClr val="FFFFFF"/>
            </a:solidFill>
            <a:ln>
              <a:noFill/>
            </a:ln>
          </p:spPr>
          <p:txBody>
            <a:bodyPr vert="horz" wrap="square" lIns="68571" tIns="34286" rIns="68571" bIns="34286" numCol="1" anchor="t" anchorCtr="0" compatLnSpc="1"/>
            <a:lstStyle/>
            <a:p>
              <a:endParaRPr lang="en-US">
                <a:latin typeface="微软雅黑" panose="020B0503020204020204" pitchFamily="34" charset="-122"/>
                <a:ea typeface="微软雅黑" panose="020B0503020204020204" pitchFamily="34" charset="-122"/>
              </a:endParaRPr>
            </a:p>
          </p:txBody>
        </p:sp>
      </p:grpSp>
    </p:spTree>
  </p:cSld>
  <p:clrMapOvr>
    <a:masterClrMapping/>
  </p:clrMapOvr>
  <p:transition spd="slow" advClick="0" advTm="0">
    <p:wipe/>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49" presetClass="entr" presetSubtype="0" decel="100000" fill="hold" grpId="0" nodeType="afterEffect">
                                  <p:stCondLst>
                                    <p:cond delay="0"/>
                                  </p:stCondLst>
                                  <p:childTnLst>
                                    <p:set>
                                      <p:cBhvr>
                                        <p:cTn id="6" dur="1" fill="hold">
                                          <p:stCondLst>
                                            <p:cond delay="0"/>
                                          </p:stCondLst>
                                        </p:cTn>
                                        <p:tgtEl>
                                          <p:spTgt spid="4"/>
                                        </p:tgtEl>
                                        <p:attrNameLst>
                                          <p:attrName>style.visibility</p:attrName>
                                        </p:attrNameLst>
                                      </p:cBhvr>
                                      <p:to>
                                        <p:strVal val="visible"/>
                                      </p:to>
                                    </p:set>
                                    <p:anim calcmode="lin" valueType="num">
                                      <p:cBhvr>
                                        <p:cTn id="7" dur="500" fill="hold"/>
                                        <p:tgtEl>
                                          <p:spTgt spid="4"/>
                                        </p:tgtEl>
                                        <p:attrNameLst>
                                          <p:attrName>ppt_w</p:attrName>
                                        </p:attrNameLst>
                                      </p:cBhvr>
                                      <p:tavLst>
                                        <p:tav tm="0">
                                          <p:val>
                                            <p:fltVal val="0"/>
                                          </p:val>
                                        </p:tav>
                                        <p:tav tm="100000">
                                          <p:val>
                                            <p:strVal val="#ppt_w"/>
                                          </p:val>
                                        </p:tav>
                                      </p:tavLst>
                                    </p:anim>
                                    <p:anim calcmode="lin" valueType="num">
                                      <p:cBhvr>
                                        <p:cTn id="8" dur="500" fill="hold"/>
                                        <p:tgtEl>
                                          <p:spTgt spid="4"/>
                                        </p:tgtEl>
                                        <p:attrNameLst>
                                          <p:attrName>ppt_h</p:attrName>
                                        </p:attrNameLst>
                                      </p:cBhvr>
                                      <p:tavLst>
                                        <p:tav tm="0">
                                          <p:val>
                                            <p:fltVal val="0"/>
                                          </p:val>
                                        </p:tav>
                                        <p:tav tm="100000">
                                          <p:val>
                                            <p:strVal val="#ppt_h"/>
                                          </p:val>
                                        </p:tav>
                                      </p:tavLst>
                                    </p:anim>
                                    <p:anim calcmode="lin" valueType="num">
                                      <p:cBhvr>
                                        <p:cTn id="9" dur="500" fill="hold"/>
                                        <p:tgtEl>
                                          <p:spTgt spid="4"/>
                                        </p:tgtEl>
                                        <p:attrNameLst>
                                          <p:attrName>style.rotation</p:attrName>
                                        </p:attrNameLst>
                                      </p:cBhvr>
                                      <p:tavLst>
                                        <p:tav tm="0">
                                          <p:val>
                                            <p:fltVal val="360"/>
                                          </p:val>
                                        </p:tav>
                                        <p:tav tm="100000">
                                          <p:val>
                                            <p:fltVal val="0"/>
                                          </p:val>
                                        </p:tav>
                                      </p:tavLst>
                                    </p:anim>
                                    <p:animEffect transition="in" filter="fade">
                                      <p:cBhvr>
                                        <p:cTn id="10" dur="500"/>
                                        <p:tgtEl>
                                          <p:spTgt spid="4"/>
                                        </p:tgtEl>
                                      </p:cBhvr>
                                    </p:animEffect>
                                  </p:childTnLst>
                                </p:cTn>
                              </p:par>
                            </p:childTnLst>
                          </p:cTn>
                        </p:par>
                        <p:par>
                          <p:cTn id="11" fill="hold">
                            <p:stCondLst>
                              <p:cond delay="500"/>
                            </p:stCondLst>
                            <p:childTnLst>
                              <p:par>
                                <p:cTn id="12" presetID="10" presetClass="entr" presetSubtype="0" fill="hold" nodeType="afterEffect">
                                  <p:stCondLst>
                                    <p:cond delay="0"/>
                                  </p:stCondLst>
                                  <p:childTnLst>
                                    <p:set>
                                      <p:cBhvr>
                                        <p:cTn id="13" dur="1" fill="hold">
                                          <p:stCondLst>
                                            <p:cond delay="0"/>
                                          </p:stCondLst>
                                        </p:cTn>
                                        <p:tgtEl>
                                          <p:spTgt spid="58"/>
                                        </p:tgtEl>
                                        <p:attrNameLst>
                                          <p:attrName>style.visibility</p:attrName>
                                        </p:attrNameLst>
                                      </p:cBhvr>
                                      <p:to>
                                        <p:strVal val="visible"/>
                                      </p:to>
                                    </p:set>
                                    <p:animEffect transition="in" filter="fade">
                                      <p:cBhvr>
                                        <p:cTn id="14" dur="500"/>
                                        <p:tgtEl>
                                          <p:spTgt spid="58"/>
                                        </p:tgtEl>
                                      </p:cBhvr>
                                    </p:animEffect>
                                  </p:childTnLst>
                                </p:cTn>
                              </p:par>
                            </p:childTnLst>
                          </p:cTn>
                        </p:par>
                        <p:par>
                          <p:cTn id="15" fill="hold">
                            <p:stCondLst>
                              <p:cond delay="1000"/>
                            </p:stCondLst>
                            <p:childTnLst>
                              <p:par>
                                <p:cTn id="16" presetID="49" presetClass="entr" presetSubtype="0" decel="100000" fill="hold" nodeType="afterEffect">
                                  <p:stCondLst>
                                    <p:cond delay="0"/>
                                  </p:stCondLst>
                                  <p:childTnLst>
                                    <p:set>
                                      <p:cBhvr>
                                        <p:cTn id="17" dur="1" fill="hold">
                                          <p:stCondLst>
                                            <p:cond delay="0"/>
                                          </p:stCondLst>
                                        </p:cTn>
                                        <p:tgtEl>
                                          <p:spTgt spid="2"/>
                                        </p:tgtEl>
                                        <p:attrNameLst>
                                          <p:attrName>style.visibility</p:attrName>
                                        </p:attrNameLst>
                                      </p:cBhvr>
                                      <p:to>
                                        <p:strVal val="visible"/>
                                      </p:to>
                                    </p:set>
                                    <p:anim calcmode="lin" valueType="num">
                                      <p:cBhvr>
                                        <p:cTn id="18" dur="500" fill="hold"/>
                                        <p:tgtEl>
                                          <p:spTgt spid="2"/>
                                        </p:tgtEl>
                                        <p:attrNameLst>
                                          <p:attrName>ppt_w</p:attrName>
                                        </p:attrNameLst>
                                      </p:cBhvr>
                                      <p:tavLst>
                                        <p:tav tm="0">
                                          <p:val>
                                            <p:fltVal val="0"/>
                                          </p:val>
                                        </p:tav>
                                        <p:tav tm="100000">
                                          <p:val>
                                            <p:strVal val="#ppt_w"/>
                                          </p:val>
                                        </p:tav>
                                      </p:tavLst>
                                    </p:anim>
                                    <p:anim calcmode="lin" valueType="num">
                                      <p:cBhvr>
                                        <p:cTn id="19" dur="500" fill="hold"/>
                                        <p:tgtEl>
                                          <p:spTgt spid="2"/>
                                        </p:tgtEl>
                                        <p:attrNameLst>
                                          <p:attrName>ppt_h</p:attrName>
                                        </p:attrNameLst>
                                      </p:cBhvr>
                                      <p:tavLst>
                                        <p:tav tm="0">
                                          <p:val>
                                            <p:fltVal val="0"/>
                                          </p:val>
                                        </p:tav>
                                        <p:tav tm="100000">
                                          <p:val>
                                            <p:strVal val="#ppt_h"/>
                                          </p:val>
                                        </p:tav>
                                      </p:tavLst>
                                    </p:anim>
                                    <p:anim calcmode="lin" valueType="num">
                                      <p:cBhvr>
                                        <p:cTn id="20" dur="500" fill="hold"/>
                                        <p:tgtEl>
                                          <p:spTgt spid="2"/>
                                        </p:tgtEl>
                                        <p:attrNameLst>
                                          <p:attrName>style.rotation</p:attrName>
                                        </p:attrNameLst>
                                      </p:cBhvr>
                                      <p:tavLst>
                                        <p:tav tm="0">
                                          <p:val>
                                            <p:fltVal val="360"/>
                                          </p:val>
                                        </p:tav>
                                        <p:tav tm="100000">
                                          <p:val>
                                            <p:fltVal val="0"/>
                                          </p:val>
                                        </p:tav>
                                      </p:tavLst>
                                    </p:anim>
                                    <p:animEffect transition="in" filter="fade">
                                      <p:cBhvr>
                                        <p:cTn id="21" dur="500"/>
                                        <p:tgtEl>
                                          <p:spTgt spid="2"/>
                                        </p:tgtEl>
                                      </p:cBhvr>
                                    </p:animEffect>
                                  </p:childTnLst>
                                </p:cTn>
                              </p:par>
                            </p:childTnLst>
                          </p:cTn>
                        </p:par>
                        <p:par>
                          <p:cTn id="22" fill="hold">
                            <p:stCondLst>
                              <p:cond delay="1500"/>
                            </p:stCondLst>
                            <p:childTnLst>
                              <p:par>
                                <p:cTn id="23" presetID="22" presetClass="entr" presetSubtype="2" fill="hold" grpId="0" nodeType="afterEffect">
                                  <p:stCondLst>
                                    <p:cond delay="0"/>
                                  </p:stCondLst>
                                  <p:childTnLst>
                                    <p:set>
                                      <p:cBhvr>
                                        <p:cTn id="24" dur="1" fill="hold">
                                          <p:stCondLst>
                                            <p:cond delay="0"/>
                                          </p:stCondLst>
                                        </p:cTn>
                                        <p:tgtEl>
                                          <p:spTgt spid="80"/>
                                        </p:tgtEl>
                                        <p:attrNameLst>
                                          <p:attrName>style.visibility</p:attrName>
                                        </p:attrNameLst>
                                      </p:cBhvr>
                                      <p:to>
                                        <p:strVal val="visible"/>
                                      </p:to>
                                    </p:set>
                                    <p:animEffect transition="in" filter="wipe(right)">
                                      <p:cBhvr>
                                        <p:cTn id="25" dur="500"/>
                                        <p:tgtEl>
                                          <p:spTgt spid="80"/>
                                        </p:tgtEl>
                                      </p:cBhvr>
                                    </p:animEffect>
                                  </p:childTnLst>
                                </p:cTn>
                              </p:par>
                            </p:childTnLst>
                          </p:cTn>
                        </p:par>
                        <p:par>
                          <p:cTn id="26" fill="hold">
                            <p:stCondLst>
                              <p:cond delay="2000"/>
                            </p:stCondLst>
                            <p:childTnLst>
                              <p:par>
                                <p:cTn id="27" presetID="22" presetClass="entr" presetSubtype="2" fill="hold" grpId="0" nodeType="afterEffect">
                                  <p:stCondLst>
                                    <p:cond delay="0"/>
                                  </p:stCondLst>
                                  <p:childTnLst>
                                    <p:set>
                                      <p:cBhvr>
                                        <p:cTn id="28" dur="1" fill="hold">
                                          <p:stCondLst>
                                            <p:cond delay="0"/>
                                          </p:stCondLst>
                                        </p:cTn>
                                        <p:tgtEl>
                                          <p:spTgt spid="81"/>
                                        </p:tgtEl>
                                        <p:attrNameLst>
                                          <p:attrName>style.visibility</p:attrName>
                                        </p:attrNameLst>
                                      </p:cBhvr>
                                      <p:to>
                                        <p:strVal val="visible"/>
                                      </p:to>
                                    </p:set>
                                    <p:animEffect transition="in" filter="wipe(right)">
                                      <p:cBhvr>
                                        <p:cTn id="29" dur="500"/>
                                        <p:tgtEl>
                                          <p:spTgt spid="81"/>
                                        </p:tgtEl>
                                      </p:cBhvr>
                                    </p:animEffect>
                                  </p:childTnLst>
                                </p:cTn>
                              </p:par>
                            </p:childTnLst>
                          </p:cTn>
                        </p:par>
                        <p:par>
                          <p:cTn id="30" fill="hold">
                            <p:stCondLst>
                              <p:cond delay="2500"/>
                            </p:stCondLst>
                            <p:childTnLst>
                              <p:par>
                                <p:cTn id="31" presetID="22" presetClass="entr" presetSubtype="2" fill="hold" grpId="0" nodeType="afterEffect">
                                  <p:stCondLst>
                                    <p:cond delay="0"/>
                                  </p:stCondLst>
                                  <p:childTnLst>
                                    <p:set>
                                      <p:cBhvr>
                                        <p:cTn id="32" dur="1" fill="hold">
                                          <p:stCondLst>
                                            <p:cond delay="0"/>
                                          </p:stCondLst>
                                        </p:cTn>
                                        <p:tgtEl>
                                          <p:spTgt spid="82"/>
                                        </p:tgtEl>
                                        <p:attrNameLst>
                                          <p:attrName>style.visibility</p:attrName>
                                        </p:attrNameLst>
                                      </p:cBhvr>
                                      <p:to>
                                        <p:strVal val="visible"/>
                                      </p:to>
                                    </p:set>
                                    <p:animEffect transition="in" filter="wipe(right)">
                                      <p:cBhvr>
                                        <p:cTn id="33" dur="500"/>
                                        <p:tgtEl>
                                          <p:spTgt spid="82"/>
                                        </p:tgtEl>
                                      </p:cBhvr>
                                    </p:animEffect>
                                  </p:childTnLst>
                                </p:cTn>
                              </p:par>
                            </p:childTnLst>
                          </p:cTn>
                        </p:par>
                        <p:par>
                          <p:cTn id="34" fill="hold">
                            <p:stCondLst>
                              <p:cond delay="3000"/>
                            </p:stCondLst>
                            <p:childTnLst>
                              <p:par>
                                <p:cTn id="35" presetID="49" presetClass="entr" presetSubtype="0" decel="100000" fill="hold" nodeType="afterEffect">
                                  <p:stCondLst>
                                    <p:cond delay="0"/>
                                  </p:stCondLst>
                                  <p:childTnLst>
                                    <p:set>
                                      <p:cBhvr>
                                        <p:cTn id="36" dur="1" fill="hold">
                                          <p:stCondLst>
                                            <p:cond delay="0"/>
                                          </p:stCondLst>
                                        </p:cTn>
                                        <p:tgtEl>
                                          <p:spTgt spid="3"/>
                                        </p:tgtEl>
                                        <p:attrNameLst>
                                          <p:attrName>style.visibility</p:attrName>
                                        </p:attrNameLst>
                                      </p:cBhvr>
                                      <p:to>
                                        <p:strVal val="visible"/>
                                      </p:to>
                                    </p:set>
                                    <p:anim calcmode="lin" valueType="num">
                                      <p:cBhvr>
                                        <p:cTn id="37" dur="500" fill="hold"/>
                                        <p:tgtEl>
                                          <p:spTgt spid="3"/>
                                        </p:tgtEl>
                                        <p:attrNameLst>
                                          <p:attrName>ppt_w</p:attrName>
                                        </p:attrNameLst>
                                      </p:cBhvr>
                                      <p:tavLst>
                                        <p:tav tm="0">
                                          <p:val>
                                            <p:fltVal val="0"/>
                                          </p:val>
                                        </p:tav>
                                        <p:tav tm="100000">
                                          <p:val>
                                            <p:strVal val="#ppt_w"/>
                                          </p:val>
                                        </p:tav>
                                      </p:tavLst>
                                    </p:anim>
                                    <p:anim calcmode="lin" valueType="num">
                                      <p:cBhvr>
                                        <p:cTn id="38" dur="500" fill="hold"/>
                                        <p:tgtEl>
                                          <p:spTgt spid="3"/>
                                        </p:tgtEl>
                                        <p:attrNameLst>
                                          <p:attrName>ppt_h</p:attrName>
                                        </p:attrNameLst>
                                      </p:cBhvr>
                                      <p:tavLst>
                                        <p:tav tm="0">
                                          <p:val>
                                            <p:fltVal val="0"/>
                                          </p:val>
                                        </p:tav>
                                        <p:tav tm="100000">
                                          <p:val>
                                            <p:strVal val="#ppt_h"/>
                                          </p:val>
                                        </p:tav>
                                      </p:tavLst>
                                    </p:anim>
                                    <p:anim calcmode="lin" valueType="num">
                                      <p:cBhvr>
                                        <p:cTn id="39" dur="500" fill="hold"/>
                                        <p:tgtEl>
                                          <p:spTgt spid="3"/>
                                        </p:tgtEl>
                                        <p:attrNameLst>
                                          <p:attrName>style.rotation</p:attrName>
                                        </p:attrNameLst>
                                      </p:cBhvr>
                                      <p:tavLst>
                                        <p:tav tm="0">
                                          <p:val>
                                            <p:fltVal val="360"/>
                                          </p:val>
                                        </p:tav>
                                        <p:tav tm="100000">
                                          <p:val>
                                            <p:fltVal val="0"/>
                                          </p:val>
                                        </p:tav>
                                      </p:tavLst>
                                    </p:anim>
                                    <p:animEffect transition="in" filter="fade">
                                      <p:cBhvr>
                                        <p:cTn id="40" dur="500"/>
                                        <p:tgtEl>
                                          <p:spTgt spid="3"/>
                                        </p:tgtEl>
                                      </p:cBhvr>
                                    </p:animEffect>
                                  </p:childTnLst>
                                </p:cTn>
                              </p:par>
                            </p:childTnLst>
                          </p:cTn>
                        </p:par>
                        <p:par>
                          <p:cTn id="41" fill="hold">
                            <p:stCondLst>
                              <p:cond delay="3500"/>
                            </p:stCondLst>
                            <p:childTnLst>
                              <p:par>
                                <p:cTn id="42" presetID="22" presetClass="entr" presetSubtype="2" fill="hold" grpId="0" nodeType="afterEffect">
                                  <p:stCondLst>
                                    <p:cond delay="0"/>
                                  </p:stCondLst>
                                  <p:childTnLst>
                                    <p:set>
                                      <p:cBhvr>
                                        <p:cTn id="43" dur="1" fill="hold">
                                          <p:stCondLst>
                                            <p:cond delay="0"/>
                                          </p:stCondLst>
                                        </p:cTn>
                                        <p:tgtEl>
                                          <p:spTgt spid="79"/>
                                        </p:tgtEl>
                                        <p:attrNameLst>
                                          <p:attrName>style.visibility</p:attrName>
                                        </p:attrNameLst>
                                      </p:cBhvr>
                                      <p:to>
                                        <p:strVal val="visible"/>
                                      </p:to>
                                    </p:set>
                                    <p:animEffect transition="in" filter="wipe(right)">
                                      <p:cBhvr>
                                        <p:cTn id="44" dur="500"/>
                                        <p:tgtEl>
                                          <p:spTgt spid="79"/>
                                        </p:tgtEl>
                                      </p:cBhvr>
                                    </p:animEffect>
                                  </p:childTnLst>
                                </p:cTn>
                              </p:par>
                            </p:childTnLst>
                          </p:cTn>
                        </p:par>
                        <p:par>
                          <p:cTn id="45" fill="hold">
                            <p:stCondLst>
                              <p:cond delay="4000"/>
                            </p:stCondLst>
                            <p:childTnLst>
                              <p:par>
                                <p:cTn id="46" presetID="22" presetClass="entr" presetSubtype="2" fill="hold" grpId="0" nodeType="afterEffect">
                                  <p:stCondLst>
                                    <p:cond delay="0"/>
                                  </p:stCondLst>
                                  <p:childTnLst>
                                    <p:set>
                                      <p:cBhvr>
                                        <p:cTn id="47" dur="1" fill="hold">
                                          <p:stCondLst>
                                            <p:cond delay="0"/>
                                          </p:stCondLst>
                                        </p:cTn>
                                        <p:tgtEl>
                                          <p:spTgt spid="83"/>
                                        </p:tgtEl>
                                        <p:attrNameLst>
                                          <p:attrName>style.visibility</p:attrName>
                                        </p:attrNameLst>
                                      </p:cBhvr>
                                      <p:to>
                                        <p:strVal val="visible"/>
                                      </p:to>
                                    </p:set>
                                    <p:animEffect transition="in" filter="wipe(right)">
                                      <p:cBhvr>
                                        <p:cTn id="48" dur="500"/>
                                        <p:tgtEl>
                                          <p:spTgt spid="83"/>
                                        </p:tgtEl>
                                      </p:cBhvr>
                                    </p:animEffect>
                                  </p:childTnLst>
                                </p:cTn>
                              </p:par>
                            </p:childTnLst>
                          </p:cTn>
                        </p:par>
                        <p:par>
                          <p:cTn id="49" fill="hold">
                            <p:stCondLst>
                              <p:cond delay="4500"/>
                            </p:stCondLst>
                            <p:childTnLst>
                              <p:par>
                                <p:cTn id="50" presetID="22" presetClass="entr" presetSubtype="2" fill="hold" grpId="0" nodeType="afterEffect">
                                  <p:stCondLst>
                                    <p:cond delay="0"/>
                                  </p:stCondLst>
                                  <p:childTnLst>
                                    <p:set>
                                      <p:cBhvr>
                                        <p:cTn id="51" dur="1" fill="hold">
                                          <p:stCondLst>
                                            <p:cond delay="0"/>
                                          </p:stCondLst>
                                        </p:cTn>
                                        <p:tgtEl>
                                          <p:spTgt spid="84"/>
                                        </p:tgtEl>
                                        <p:attrNameLst>
                                          <p:attrName>style.visibility</p:attrName>
                                        </p:attrNameLst>
                                      </p:cBhvr>
                                      <p:to>
                                        <p:strVal val="visible"/>
                                      </p:to>
                                    </p:set>
                                    <p:animEffect transition="in" filter="wipe(right)">
                                      <p:cBhvr>
                                        <p:cTn id="52" dur="500"/>
                                        <p:tgtEl>
                                          <p:spTgt spid="84"/>
                                        </p:tgtEl>
                                      </p:cBhvr>
                                    </p:animEffect>
                                  </p:childTnLst>
                                </p:cTn>
                              </p:par>
                            </p:childTnLst>
                          </p:cTn>
                        </p:par>
                        <p:par>
                          <p:cTn id="53" fill="hold">
                            <p:stCondLst>
                              <p:cond delay="5000"/>
                            </p:stCondLst>
                            <p:childTnLst>
                              <p:par>
                                <p:cTn id="54" presetID="49" presetClass="entr" presetSubtype="0" decel="100000" fill="hold" nodeType="afterEffect">
                                  <p:stCondLst>
                                    <p:cond delay="0"/>
                                  </p:stCondLst>
                                  <p:childTnLst>
                                    <p:set>
                                      <p:cBhvr>
                                        <p:cTn id="55" dur="1" fill="hold">
                                          <p:stCondLst>
                                            <p:cond delay="0"/>
                                          </p:stCondLst>
                                        </p:cTn>
                                        <p:tgtEl>
                                          <p:spTgt spid="5"/>
                                        </p:tgtEl>
                                        <p:attrNameLst>
                                          <p:attrName>style.visibility</p:attrName>
                                        </p:attrNameLst>
                                      </p:cBhvr>
                                      <p:to>
                                        <p:strVal val="visible"/>
                                      </p:to>
                                    </p:set>
                                    <p:anim calcmode="lin" valueType="num">
                                      <p:cBhvr>
                                        <p:cTn id="56" dur="500" fill="hold"/>
                                        <p:tgtEl>
                                          <p:spTgt spid="5"/>
                                        </p:tgtEl>
                                        <p:attrNameLst>
                                          <p:attrName>ppt_w</p:attrName>
                                        </p:attrNameLst>
                                      </p:cBhvr>
                                      <p:tavLst>
                                        <p:tav tm="0">
                                          <p:val>
                                            <p:fltVal val="0"/>
                                          </p:val>
                                        </p:tav>
                                        <p:tav tm="100000">
                                          <p:val>
                                            <p:strVal val="#ppt_w"/>
                                          </p:val>
                                        </p:tav>
                                      </p:tavLst>
                                    </p:anim>
                                    <p:anim calcmode="lin" valueType="num">
                                      <p:cBhvr>
                                        <p:cTn id="57" dur="500" fill="hold"/>
                                        <p:tgtEl>
                                          <p:spTgt spid="5"/>
                                        </p:tgtEl>
                                        <p:attrNameLst>
                                          <p:attrName>ppt_h</p:attrName>
                                        </p:attrNameLst>
                                      </p:cBhvr>
                                      <p:tavLst>
                                        <p:tav tm="0">
                                          <p:val>
                                            <p:fltVal val="0"/>
                                          </p:val>
                                        </p:tav>
                                        <p:tav tm="100000">
                                          <p:val>
                                            <p:strVal val="#ppt_h"/>
                                          </p:val>
                                        </p:tav>
                                      </p:tavLst>
                                    </p:anim>
                                    <p:anim calcmode="lin" valueType="num">
                                      <p:cBhvr>
                                        <p:cTn id="58" dur="500" fill="hold"/>
                                        <p:tgtEl>
                                          <p:spTgt spid="5"/>
                                        </p:tgtEl>
                                        <p:attrNameLst>
                                          <p:attrName>style.rotation</p:attrName>
                                        </p:attrNameLst>
                                      </p:cBhvr>
                                      <p:tavLst>
                                        <p:tav tm="0">
                                          <p:val>
                                            <p:fltVal val="360"/>
                                          </p:val>
                                        </p:tav>
                                        <p:tav tm="100000">
                                          <p:val>
                                            <p:fltVal val="0"/>
                                          </p:val>
                                        </p:tav>
                                      </p:tavLst>
                                    </p:anim>
                                    <p:animEffect transition="in" filter="fade">
                                      <p:cBhvr>
                                        <p:cTn id="59" dur="500"/>
                                        <p:tgtEl>
                                          <p:spTgt spid="5"/>
                                        </p:tgtEl>
                                      </p:cBhvr>
                                    </p:animEffect>
                                  </p:childTnLst>
                                </p:cTn>
                              </p:par>
                            </p:childTnLst>
                          </p:cTn>
                        </p:par>
                        <p:par>
                          <p:cTn id="60" fill="hold">
                            <p:stCondLst>
                              <p:cond delay="5500"/>
                            </p:stCondLst>
                            <p:childTnLst>
                              <p:par>
                                <p:cTn id="61" presetID="22" presetClass="entr" presetSubtype="2" fill="hold" grpId="0" nodeType="afterEffect">
                                  <p:stCondLst>
                                    <p:cond delay="0"/>
                                  </p:stCondLst>
                                  <p:childTnLst>
                                    <p:set>
                                      <p:cBhvr>
                                        <p:cTn id="62" dur="1" fill="hold">
                                          <p:stCondLst>
                                            <p:cond delay="0"/>
                                          </p:stCondLst>
                                        </p:cTn>
                                        <p:tgtEl>
                                          <p:spTgt spid="78"/>
                                        </p:tgtEl>
                                        <p:attrNameLst>
                                          <p:attrName>style.visibility</p:attrName>
                                        </p:attrNameLst>
                                      </p:cBhvr>
                                      <p:to>
                                        <p:strVal val="visible"/>
                                      </p:to>
                                    </p:set>
                                    <p:animEffect transition="in" filter="wipe(right)">
                                      <p:cBhvr>
                                        <p:cTn id="63" dur="500"/>
                                        <p:tgtEl>
                                          <p:spTgt spid="78"/>
                                        </p:tgtEl>
                                      </p:cBhvr>
                                    </p:animEffect>
                                  </p:childTnLst>
                                </p:cTn>
                              </p:par>
                            </p:childTnLst>
                          </p:cTn>
                        </p:par>
                        <p:par>
                          <p:cTn id="64" fill="hold">
                            <p:stCondLst>
                              <p:cond delay="6000"/>
                            </p:stCondLst>
                            <p:childTnLst>
                              <p:par>
                                <p:cTn id="65" presetID="22" presetClass="entr" presetSubtype="2" fill="hold" grpId="0" nodeType="afterEffect">
                                  <p:stCondLst>
                                    <p:cond delay="0"/>
                                  </p:stCondLst>
                                  <p:childTnLst>
                                    <p:set>
                                      <p:cBhvr>
                                        <p:cTn id="66" dur="1" fill="hold">
                                          <p:stCondLst>
                                            <p:cond delay="0"/>
                                          </p:stCondLst>
                                        </p:cTn>
                                        <p:tgtEl>
                                          <p:spTgt spid="85"/>
                                        </p:tgtEl>
                                        <p:attrNameLst>
                                          <p:attrName>style.visibility</p:attrName>
                                        </p:attrNameLst>
                                      </p:cBhvr>
                                      <p:to>
                                        <p:strVal val="visible"/>
                                      </p:to>
                                    </p:set>
                                    <p:animEffect transition="in" filter="wipe(right)">
                                      <p:cBhvr>
                                        <p:cTn id="67" dur="500"/>
                                        <p:tgtEl>
                                          <p:spTgt spid="85"/>
                                        </p:tgtEl>
                                      </p:cBhvr>
                                    </p:animEffect>
                                  </p:childTnLst>
                                </p:cTn>
                              </p:par>
                            </p:childTnLst>
                          </p:cTn>
                        </p:par>
                        <p:par>
                          <p:cTn id="68" fill="hold">
                            <p:stCondLst>
                              <p:cond delay="6500"/>
                            </p:stCondLst>
                            <p:childTnLst>
                              <p:par>
                                <p:cTn id="69" presetID="22" presetClass="entr" presetSubtype="2" fill="hold" grpId="0" nodeType="afterEffect">
                                  <p:stCondLst>
                                    <p:cond delay="0"/>
                                  </p:stCondLst>
                                  <p:childTnLst>
                                    <p:set>
                                      <p:cBhvr>
                                        <p:cTn id="70" dur="1" fill="hold">
                                          <p:stCondLst>
                                            <p:cond delay="0"/>
                                          </p:stCondLst>
                                        </p:cTn>
                                        <p:tgtEl>
                                          <p:spTgt spid="86"/>
                                        </p:tgtEl>
                                        <p:attrNameLst>
                                          <p:attrName>style.visibility</p:attrName>
                                        </p:attrNameLst>
                                      </p:cBhvr>
                                      <p:to>
                                        <p:strVal val="visible"/>
                                      </p:to>
                                    </p:set>
                                    <p:animEffect transition="in" filter="wipe(right)">
                                      <p:cBhvr>
                                        <p:cTn id="71" dur="500"/>
                                        <p:tgtEl>
                                          <p:spTgt spid="86"/>
                                        </p:tgtEl>
                                      </p:cBhvr>
                                    </p:animEffect>
                                  </p:childTnLst>
                                </p:cTn>
                              </p:par>
                            </p:childTnLst>
                          </p:cTn>
                        </p:par>
                        <p:par>
                          <p:cTn id="72" fill="hold">
                            <p:stCondLst>
                              <p:cond delay="7000"/>
                            </p:stCondLst>
                            <p:childTnLst>
                              <p:par>
                                <p:cTn id="73" presetID="49" presetClass="entr" presetSubtype="0" decel="100000" fill="hold" nodeType="afterEffect">
                                  <p:stCondLst>
                                    <p:cond delay="0"/>
                                  </p:stCondLst>
                                  <p:childTnLst>
                                    <p:set>
                                      <p:cBhvr>
                                        <p:cTn id="74" dur="1" fill="hold">
                                          <p:stCondLst>
                                            <p:cond delay="0"/>
                                          </p:stCondLst>
                                        </p:cTn>
                                        <p:tgtEl>
                                          <p:spTgt spid="7"/>
                                        </p:tgtEl>
                                        <p:attrNameLst>
                                          <p:attrName>style.visibility</p:attrName>
                                        </p:attrNameLst>
                                      </p:cBhvr>
                                      <p:to>
                                        <p:strVal val="visible"/>
                                      </p:to>
                                    </p:set>
                                    <p:anim calcmode="lin" valueType="num">
                                      <p:cBhvr>
                                        <p:cTn id="75" dur="500" fill="hold"/>
                                        <p:tgtEl>
                                          <p:spTgt spid="7"/>
                                        </p:tgtEl>
                                        <p:attrNameLst>
                                          <p:attrName>ppt_w</p:attrName>
                                        </p:attrNameLst>
                                      </p:cBhvr>
                                      <p:tavLst>
                                        <p:tav tm="0">
                                          <p:val>
                                            <p:fltVal val="0"/>
                                          </p:val>
                                        </p:tav>
                                        <p:tav tm="100000">
                                          <p:val>
                                            <p:strVal val="#ppt_w"/>
                                          </p:val>
                                        </p:tav>
                                      </p:tavLst>
                                    </p:anim>
                                    <p:anim calcmode="lin" valueType="num">
                                      <p:cBhvr>
                                        <p:cTn id="76" dur="500" fill="hold"/>
                                        <p:tgtEl>
                                          <p:spTgt spid="7"/>
                                        </p:tgtEl>
                                        <p:attrNameLst>
                                          <p:attrName>ppt_h</p:attrName>
                                        </p:attrNameLst>
                                      </p:cBhvr>
                                      <p:tavLst>
                                        <p:tav tm="0">
                                          <p:val>
                                            <p:fltVal val="0"/>
                                          </p:val>
                                        </p:tav>
                                        <p:tav tm="100000">
                                          <p:val>
                                            <p:strVal val="#ppt_h"/>
                                          </p:val>
                                        </p:tav>
                                      </p:tavLst>
                                    </p:anim>
                                    <p:anim calcmode="lin" valueType="num">
                                      <p:cBhvr>
                                        <p:cTn id="77" dur="500" fill="hold"/>
                                        <p:tgtEl>
                                          <p:spTgt spid="7"/>
                                        </p:tgtEl>
                                        <p:attrNameLst>
                                          <p:attrName>style.rotation</p:attrName>
                                        </p:attrNameLst>
                                      </p:cBhvr>
                                      <p:tavLst>
                                        <p:tav tm="0">
                                          <p:val>
                                            <p:fltVal val="360"/>
                                          </p:val>
                                        </p:tav>
                                        <p:tav tm="100000">
                                          <p:val>
                                            <p:fltVal val="0"/>
                                          </p:val>
                                        </p:tav>
                                      </p:tavLst>
                                    </p:anim>
                                    <p:animEffect transition="in" filter="fade">
                                      <p:cBhvr>
                                        <p:cTn id="78" dur="500"/>
                                        <p:tgtEl>
                                          <p:spTgt spid="7"/>
                                        </p:tgtEl>
                                      </p:cBhvr>
                                    </p:animEffect>
                                  </p:childTnLst>
                                </p:cTn>
                              </p:par>
                            </p:childTnLst>
                          </p:cTn>
                        </p:par>
                        <p:par>
                          <p:cTn id="79" fill="hold">
                            <p:stCondLst>
                              <p:cond delay="7500"/>
                            </p:stCondLst>
                            <p:childTnLst>
                              <p:par>
                                <p:cTn id="80" presetID="22" presetClass="entr" presetSubtype="8" fill="hold" grpId="0" nodeType="afterEffect">
                                  <p:stCondLst>
                                    <p:cond delay="0"/>
                                  </p:stCondLst>
                                  <p:childTnLst>
                                    <p:set>
                                      <p:cBhvr>
                                        <p:cTn id="81" dur="1" fill="hold">
                                          <p:stCondLst>
                                            <p:cond delay="0"/>
                                          </p:stCondLst>
                                        </p:cTn>
                                        <p:tgtEl>
                                          <p:spTgt spid="94"/>
                                        </p:tgtEl>
                                        <p:attrNameLst>
                                          <p:attrName>style.visibility</p:attrName>
                                        </p:attrNameLst>
                                      </p:cBhvr>
                                      <p:to>
                                        <p:strVal val="visible"/>
                                      </p:to>
                                    </p:set>
                                    <p:animEffect transition="in" filter="wipe(left)">
                                      <p:cBhvr>
                                        <p:cTn id="82" dur="500"/>
                                        <p:tgtEl>
                                          <p:spTgt spid="94"/>
                                        </p:tgtEl>
                                      </p:cBhvr>
                                    </p:animEffect>
                                  </p:childTnLst>
                                </p:cTn>
                              </p:par>
                            </p:childTnLst>
                          </p:cTn>
                        </p:par>
                        <p:par>
                          <p:cTn id="83" fill="hold">
                            <p:stCondLst>
                              <p:cond delay="8000"/>
                            </p:stCondLst>
                            <p:childTnLst>
                              <p:par>
                                <p:cTn id="84" presetID="22" presetClass="entr" presetSubtype="8" fill="hold" grpId="0" nodeType="afterEffect">
                                  <p:stCondLst>
                                    <p:cond delay="0"/>
                                  </p:stCondLst>
                                  <p:childTnLst>
                                    <p:set>
                                      <p:cBhvr>
                                        <p:cTn id="85" dur="1" fill="hold">
                                          <p:stCondLst>
                                            <p:cond delay="0"/>
                                          </p:stCondLst>
                                        </p:cTn>
                                        <p:tgtEl>
                                          <p:spTgt spid="91"/>
                                        </p:tgtEl>
                                        <p:attrNameLst>
                                          <p:attrName>style.visibility</p:attrName>
                                        </p:attrNameLst>
                                      </p:cBhvr>
                                      <p:to>
                                        <p:strVal val="visible"/>
                                      </p:to>
                                    </p:set>
                                    <p:animEffect transition="in" filter="wipe(left)">
                                      <p:cBhvr>
                                        <p:cTn id="86" dur="500"/>
                                        <p:tgtEl>
                                          <p:spTgt spid="91"/>
                                        </p:tgtEl>
                                      </p:cBhvr>
                                    </p:animEffect>
                                  </p:childTnLst>
                                </p:cTn>
                              </p:par>
                            </p:childTnLst>
                          </p:cTn>
                        </p:par>
                        <p:par>
                          <p:cTn id="87" fill="hold">
                            <p:stCondLst>
                              <p:cond delay="8500"/>
                            </p:stCondLst>
                            <p:childTnLst>
                              <p:par>
                                <p:cTn id="88" presetID="22" presetClass="entr" presetSubtype="8" fill="hold" grpId="0" nodeType="afterEffect">
                                  <p:stCondLst>
                                    <p:cond delay="0"/>
                                  </p:stCondLst>
                                  <p:childTnLst>
                                    <p:set>
                                      <p:cBhvr>
                                        <p:cTn id="89" dur="1" fill="hold">
                                          <p:stCondLst>
                                            <p:cond delay="0"/>
                                          </p:stCondLst>
                                        </p:cTn>
                                        <p:tgtEl>
                                          <p:spTgt spid="92"/>
                                        </p:tgtEl>
                                        <p:attrNameLst>
                                          <p:attrName>style.visibility</p:attrName>
                                        </p:attrNameLst>
                                      </p:cBhvr>
                                      <p:to>
                                        <p:strVal val="visible"/>
                                      </p:to>
                                    </p:set>
                                    <p:animEffect transition="in" filter="wipe(left)">
                                      <p:cBhvr>
                                        <p:cTn id="90" dur="500"/>
                                        <p:tgtEl>
                                          <p:spTgt spid="92"/>
                                        </p:tgtEl>
                                      </p:cBhvr>
                                    </p:animEffect>
                                  </p:childTnLst>
                                </p:cTn>
                              </p:par>
                            </p:childTnLst>
                          </p:cTn>
                        </p:par>
                        <p:par>
                          <p:cTn id="91" fill="hold">
                            <p:stCondLst>
                              <p:cond delay="9000"/>
                            </p:stCondLst>
                            <p:childTnLst>
                              <p:par>
                                <p:cTn id="92" presetID="49" presetClass="entr" presetSubtype="0" decel="100000" fill="hold" nodeType="afterEffect">
                                  <p:stCondLst>
                                    <p:cond delay="0"/>
                                  </p:stCondLst>
                                  <p:childTnLst>
                                    <p:set>
                                      <p:cBhvr>
                                        <p:cTn id="93" dur="1" fill="hold">
                                          <p:stCondLst>
                                            <p:cond delay="0"/>
                                          </p:stCondLst>
                                        </p:cTn>
                                        <p:tgtEl>
                                          <p:spTgt spid="6"/>
                                        </p:tgtEl>
                                        <p:attrNameLst>
                                          <p:attrName>style.visibility</p:attrName>
                                        </p:attrNameLst>
                                      </p:cBhvr>
                                      <p:to>
                                        <p:strVal val="visible"/>
                                      </p:to>
                                    </p:set>
                                    <p:anim calcmode="lin" valueType="num">
                                      <p:cBhvr>
                                        <p:cTn id="94" dur="500" fill="hold"/>
                                        <p:tgtEl>
                                          <p:spTgt spid="6"/>
                                        </p:tgtEl>
                                        <p:attrNameLst>
                                          <p:attrName>ppt_w</p:attrName>
                                        </p:attrNameLst>
                                      </p:cBhvr>
                                      <p:tavLst>
                                        <p:tav tm="0">
                                          <p:val>
                                            <p:fltVal val="0"/>
                                          </p:val>
                                        </p:tav>
                                        <p:tav tm="100000">
                                          <p:val>
                                            <p:strVal val="#ppt_w"/>
                                          </p:val>
                                        </p:tav>
                                      </p:tavLst>
                                    </p:anim>
                                    <p:anim calcmode="lin" valueType="num">
                                      <p:cBhvr>
                                        <p:cTn id="95" dur="500" fill="hold"/>
                                        <p:tgtEl>
                                          <p:spTgt spid="6"/>
                                        </p:tgtEl>
                                        <p:attrNameLst>
                                          <p:attrName>ppt_h</p:attrName>
                                        </p:attrNameLst>
                                      </p:cBhvr>
                                      <p:tavLst>
                                        <p:tav tm="0">
                                          <p:val>
                                            <p:fltVal val="0"/>
                                          </p:val>
                                        </p:tav>
                                        <p:tav tm="100000">
                                          <p:val>
                                            <p:strVal val="#ppt_h"/>
                                          </p:val>
                                        </p:tav>
                                      </p:tavLst>
                                    </p:anim>
                                    <p:anim calcmode="lin" valueType="num">
                                      <p:cBhvr>
                                        <p:cTn id="96" dur="500" fill="hold"/>
                                        <p:tgtEl>
                                          <p:spTgt spid="6"/>
                                        </p:tgtEl>
                                        <p:attrNameLst>
                                          <p:attrName>style.rotation</p:attrName>
                                        </p:attrNameLst>
                                      </p:cBhvr>
                                      <p:tavLst>
                                        <p:tav tm="0">
                                          <p:val>
                                            <p:fltVal val="360"/>
                                          </p:val>
                                        </p:tav>
                                        <p:tav tm="100000">
                                          <p:val>
                                            <p:fltVal val="0"/>
                                          </p:val>
                                        </p:tav>
                                      </p:tavLst>
                                    </p:anim>
                                    <p:animEffect transition="in" filter="fade">
                                      <p:cBhvr>
                                        <p:cTn id="97" dur="500"/>
                                        <p:tgtEl>
                                          <p:spTgt spid="6"/>
                                        </p:tgtEl>
                                      </p:cBhvr>
                                    </p:animEffect>
                                  </p:childTnLst>
                                </p:cTn>
                              </p:par>
                            </p:childTnLst>
                          </p:cTn>
                        </p:par>
                        <p:par>
                          <p:cTn id="98" fill="hold">
                            <p:stCondLst>
                              <p:cond delay="9500"/>
                            </p:stCondLst>
                            <p:childTnLst>
                              <p:par>
                                <p:cTn id="99" presetID="22" presetClass="entr" presetSubtype="8" fill="hold" grpId="0" nodeType="afterEffect">
                                  <p:stCondLst>
                                    <p:cond delay="0"/>
                                  </p:stCondLst>
                                  <p:childTnLst>
                                    <p:set>
                                      <p:cBhvr>
                                        <p:cTn id="100" dur="1" fill="hold">
                                          <p:stCondLst>
                                            <p:cond delay="0"/>
                                          </p:stCondLst>
                                        </p:cTn>
                                        <p:tgtEl>
                                          <p:spTgt spid="95"/>
                                        </p:tgtEl>
                                        <p:attrNameLst>
                                          <p:attrName>style.visibility</p:attrName>
                                        </p:attrNameLst>
                                      </p:cBhvr>
                                      <p:to>
                                        <p:strVal val="visible"/>
                                      </p:to>
                                    </p:set>
                                    <p:animEffect transition="in" filter="wipe(left)">
                                      <p:cBhvr>
                                        <p:cTn id="101" dur="500"/>
                                        <p:tgtEl>
                                          <p:spTgt spid="95"/>
                                        </p:tgtEl>
                                      </p:cBhvr>
                                    </p:animEffect>
                                  </p:childTnLst>
                                </p:cTn>
                              </p:par>
                            </p:childTnLst>
                          </p:cTn>
                        </p:par>
                        <p:par>
                          <p:cTn id="102" fill="hold">
                            <p:stCondLst>
                              <p:cond delay="10000"/>
                            </p:stCondLst>
                            <p:childTnLst>
                              <p:par>
                                <p:cTn id="103" presetID="22" presetClass="entr" presetSubtype="8" fill="hold" grpId="0" nodeType="afterEffect">
                                  <p:stCondLst>
                                    <p:cond delay="0"/>
                                  </p:stCondLst>
                                  <p:childTnLst>
                                    <p:set>
                                      <p:cBhvr>
                                        <p:cTn id="104" dur="1" fill="hold">
                                          <p:stCondLst>
                                            <p:cond delay="0"/>
                                          </p:stCondLst>
                                        </p:cTn>
                                        <p:tgtEl>
                                          <p:spTgt spid="89"/>
                                        </p:tgtEl>
                                        <p:attrNameLst>
                                          <p:attrName>style.visibility</p:attrName>
                                        </p:attrNameLst>
                                      </p:cBhvr>
                                      <p:to>
                                        <p:strVal val="visible"/>
                                      </p:to>
                                    </p:set>
                                    <p:animEffect transition="in" filter="wipe(left)">
                                      <p:cBhvr>
                                        <p:cTn id="105" dur="500"/>
                                        <p:tgtEl>
                                          <p:spTgt spid="89"/>
                                        </p:tgtEl>
                                      </p:cBhvr>
                                    </p:animEffect>
                                  </p:childTnLst>
                                </p:cTn>
                              </p:par>
                            </p:childTnLst>
                          </p:cTn>
                        </p:par>
                        <p:par>
                          <p:cTn id="106" fill="hold">
                            <p:stCondLst>
                              <p:cond delay="10500"/>
                            </p:stCondLst>
                            <p:childTnLst>
                              <p:par>
                                <p:cTn id="107" presetID="22" presetClass="entr" presetSubtype="8" fill="hold" grpId="0" nodeType="afterEffect">
                                  <p:stCondLst>
                                    <p:cond delay="0"/>
                                  </p:stCondLst>
                                  <p:childTnLst>
                                    <p:set>
                                      <p:cBhvr>
                                        <p:cTn id="108" dur="1" fill="hold">
                                          <p:stCondLst>
                                            <p:cond delay="0"/>
                                          </p:stCondLst>
                                        </p:cTn>
                                        <p:tgtEl>
                                          <p:spTgt spid="90"/>
                                        </p:tgtEl>
                                        <p:attrNameLst>
                                          <p:attrName>style.visibility</p:attrName>
                                        </p:attrNameLst>
                                      </p:cBhvr>
                                      <p:to>
                                        <p:strVal val="visible"/>
                                      </p:to>
                                    </p:set>
                                    <p:animEffect transition="in" filter="wipe(left)">
                                      <p:cBhvr>
                                        <p:cTn id="109" dur="500"/>
                                        <p:tgtEl>
                                          <p:spTgt spid="90"/>
                                        </p:tgtEl>
                                      </p:cBhvr>
                                    </p:animEffect>
                                  </p:childTnLst>
                                </p:cTn>
                              </p:par>
                            </p:childTnLst>
                          </p:cTn>
                        </p:par>
                        <p:par>
                          <p:cTn id="110" fill="hold">
                            <p:stCondLst>
                              <p:cond delay="11000"/>
                            </p:stCondLst>
                            <p:childTnLst>
                              <p:par>
                                <p:cTn id="111" presetID="49" presetClass="entr" presetSubtype="0" decel="100000" fill="hold" nodeType="afterEffect">
                                  <p:stCondLst>
                                    <p:cond delay="0"/>
                                  </p:stCondLst>
                                  <p:childTnLst>
                                    <p:set>
                                      <p:cBhvr>
                                        <p:cTn id="112" dur="1" fill="hold">
                                          <p:stCondLst>
                                            <p:cond delay="0"/>
                                          </p:stCondLst>
                                        </p:cTn>
                                        <p:tgtEl>
                                          <p:spTgt spid="10"/>
                                        </p:tgtEl>
                                        <p:attrNameLst>
                                          <p:attrName>style.visibility</p:attrName>
                                        </p:attrNameLst>
                                      </p:cBhvr>
                                      <p:to>
                                        <p:strVal val="visible"/>
                                      </p:to>
                                    </p:set>
                                    <p:anim calcmode="lin" valueType="num">
                                      <p:cBhvr>
                                        <p:cTn id="113" dur="500" fill="hold"/>
                                        <p:tgtEl>
                                          <p:spTgt spid="10"/>
                                        </p:tgtEl>
                                        <p:attrNameLst>
                                          <p:attrName>ppt_w</p:attrName>
                                        </p:attrNameLst>
                                      </p:cBhvr>
                                      <p:tavLst>
                                        <p:tav tm="0">
                                          <p:val>
                                            <p:fltVal val="0"/>
                                          </p:val>
                                        </p:tav>
                                        <p:tav tm="100000">
                                          <p:val>
                                            <p:strVal val="#ppt_w"/>
                                          </p:val>
                                        </p:tav>
                                      </p:tavLst>
                                    </p:anim>
                                    <p:anim calcmode="lin" valueType="num">
                                      <p:cBhvr>
                                        <p:cTn id="114" dur="500" fill="hold"/>
                                        <p:tgtEl>
                                          <p:spTgt spid="10"/>
                                        </p:tgtEl>
                                        <p:attrNameLst>
                                          <p:attrName>ppt_h</p:attrName>
                                        </p:attrNameLst>
                                      </p:cBhvr>
                                      <p:tavLst>
                                        <p:tav tm="0">
                                          <p:val>
                                            <p:fltVal val="0"/>
                                          </p:val>
                                        </p:tav>
                                        <p:tav tm="100000">
                                          <p:val>
                                            <p:strVal val="#ppt_h"/>
                                          </p:val>
                                        </p:tav>
                                      </p:tavLst>
                                    </p:anim>
                                    <p:anim calcmode="lin" valueType="num">
                                      <p:cBhvr>
                                        <p:cTn id="115" dur="500" fill="hold"/>
                                        <p:tgtEl>
                                          <p:spTgt spid="10"/>
                                        </p:tgtEl>
                                        <p:attrNameLst>
                                          <p:attrName>style.rotation</p:attrName>
                                        </p:attrNameLst>
                                      </p:cBhvr>
                                      <p:tavLst>
                                        <p:tav tm="0">
                                          <p:val>
                                            <p:fltVal val="360"/>
                                          </p:val>
                                        </p:tav>
                                        <p:tav tm="100000">
                                          <p:val>
                                            <p:fltVal val="0"/>
                                          </p:val>
                                        </p:tav>
                                      </p:tavLst>
                                    </p:anim>
                                    <p:animEffect transition="in" filter="fade">
                                      <p:cBhvr>
                                        <p:cTn id="116" dur="500"/>
                                        <p:tgtEl>
                                          <p:spTgt spid="10"/>
                                        </p:tgtEl>
                                      </p:cBhvr>
                                    </p:animEffect>
                                  </p:childTnLst>
                                </p:cTn>
                              </p:par>
                            </p:childTnLst>
                          </p:cTn>
                        </p:par>
                        <p:par>
                          <p:cTn id="117" fill="hold">
                            <p:stCondLst>
                              <p:cond delay="11500"/>
                            </p:stCondLst>
                            <p:childTnLst>
                              <p:par>
                                <p:cTn id="118" presetID="22" presetClass="entr" presetSubtype="8" fill="hold" grpId="0" nodeType="afterEffect">
                                  <p:stCondLst>
                                    <p:cond delay="0"/>
                                  </p:stCondLst>
                                  <p:childTnLst>
                                    <p:set>
                                      <p:cBhvr>
                                        <p:cTn id="119" dur="1" fill="hold">
                                          <p:stCondLst>
                                            <p:cond delay="0"/>
                                          </p:stCondLst>
                                        </p:cTn>
                                        <p:tgtEl>
                                          <p:spTgt spid="96"/>
                                        </p:tgtEl>
                                        <p:attrNameLst>
                                          <p:attrName>style.visibility</p:attrName>
                                        </p:attrNameLst>
                                      </p:cBhvr>
                                      <p:to>
                                        <p:strVal val="visible"/>
                                      </p:to>
                                    </p:set>
                                    <p:animEffect transition="in" filter="wipe(left)">
                                      <p:cBhvr>
                                        <p:cTn id="120" dur="500"/>
                                        <p:tgtEl>
                                          <p:spTgt spid="96"/>
                                        </p:tgtEl>
                                      </p:cBhvr>
                                    </p:animEffect>
                                  </p:childTnLst>
                                </p:cTn>
                              </p:par>
                            </p:childTnLst>
                          </p:cTn>
                        </p:par>
                        <p:par>
                          <p:cTn id="121" fill="hold">
                            <p:stCondLst>
                              <p:cond delay="12000"/>
                            </p:stCondLst>
                            <p:childTnLst>
                              <p:par>
                                <p:cTn id="122" presetID="22" presetClass="entr" presetSubtype="8" fill="hold" grpId="0" nodeType="afterEffect">
                                  <p:stCondLst>
                                    <p:cond delay="0"/>
                                  </p:stCondLst>
                                  <p:childTnLst>
                                    <p:set>
                                      <p:cBhvr>
                                        <p:cTn id="123" dur="1" fill="hold">
                                          <p:stCondLst>
                                            <p:cond delay="0"/>
                                          </p:stCondLst>
                                        </p:cTn>
                                        <p:tgtEl>
                                          <p:spTgt spid="87"/>
                                        </p:tgtEl>
                                        <p:attrNameLst>
                                          <p:attrName>style.visibility</p:attrName>
                                        </p:attrNameLst>
                                      </p:cBhvr>
                                      <p:to>
                                        <p:strVal val="visible"/>
                                      </p:to>
                                    </p:set>
                                    <p:animEffect transition="in" filter="wipe(left)">
                                      <p:cBhvr>
                                        <p:cTn id="124" dur="500"/>
                                        <p:tgtEl>
                                          <p:spTgt spid="87"/>
                                        </p:tgtEl>
                                      </p:cBhvr>
                                    </p:animEffect>
                                  </p:childTnLst>
                                </p:cTn>
                              </p:par>
                            </p:childTnLst>
                          </p:cTn>
                        </p:par>
                        <p:par>
                          <p:cTn id="125" fill="hold">
                            <p:stCondLst>
                              <p:cond delay="12500"/>
                            </p:stCondLst>
                            <p:childTnLst>
                              <p:par>
                                <p:cTn id="126" presetID="22" presetClass="entr" presetSubtype="8" fill="hold" grpId="0" nodeType="afterEffect">
                                  <p:stCondLst>
                                    <p:cond delay="0"/>
                                  </p:stCondLst>
                                  <p:childTnLst>
                                    <p:set>
                                      <p:cBhvr>
                                        <p:cTn id="127" dur="1" fill="hold">
                                          <p:stCondLst>
                                            <p:cond delay="0"/>
                                          </p:stCondLst>
                                        </p:cTn>
                                        <p:tgtEl>
                                          <p:spTgt spid="88"/>
                                        </p:tgtEl>
                                        <p:attrNameLst>
                                          <p:attrName>style.visibility</p:attrName>
                                        </p:attrNameLst>
                                      </p:cBhvr>
                                      <p:to>
                                        <p:strVal val="visible"/>
                                      </p:to>
                                    </p:set>
                                    <p:animEffect transition="in" filter="wipe(left)">
                                      <p:cBhvr>
                                        <p:cTn id="128" dur="500"/>
                                        <p:tgtEl>
                                          <p:spTgt spid="88"/>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 grpId="0" animBg="1"/>
      <p:bldP spid="78" grpId="0" animBg="1"/>
      <p:bldP spid="79" grpId="0" animBg="1"/>
      <p:bldP spid="80" grpId="0" animBg="1"/>
      <p:bldP spid="81" grpId="0" bldLvl="0" autoUpdateAnimBg="0"/>
      <p:bldP spid="82" grpId="0" bldLvl="0" autoUpdateAnimBg="0"/>
      <p:bldP spid="83" grpId="0" bldLvl="0" autoUpdateAnimBg="0"/>
      <p:bldP spid="84" grpId="0" bldLvl="0" autoUpdateAnimBg="0"/>
      <p:bldP spid="85" grpId="0" bldLvl="0" autoUpdateAnimBg="0"/>
      <p:bldP spid="86" grpId="0" bldLvl="0" autoUpdateAnimBg="0"/>
      <p:bldP spid="87" grpId="0" bldLvl="0" autoUpdateAnimBg="0"/>
      <p:bldP spid="88" grpId="0" bldLvl="0" autoUpdateAnimBg="0"/>
      <p:bldP spid="89" grpId="0" bldLvl="0" autoUpdateAnimBg="0"/>
      <p:bldP spid="90" grpId="0" bldLvl="0" autoUpdateAnimBg="0"/>
      <p:bldP spid="91" grpId="0" bldLvl="0" autoUpdateAnimBg="0"/>
      <p:bldP spid="92" grpId="0" bldLvl="0" autoUpdateAnimBg="0"/>
      <p:bldP spid="94" grpId="0" animBg="1"/>
      <p:bldP spid="95" grpId="0" animBg="1"/>
      <p:bldP spid="96" grpId="0" animBg="1"/>
    </p:bldLst>
  </p:timing>
</p:sld>
</file>

<file path=ppt/slides/slide2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4" name="圆角矩形 13"/>
          <p:cNvSpPr/>
          <p:nvPr/>
        </p:nvSpPr>
        <p:spPr>
          <a:xfrm>
            <a:off x="5457006" y="1573726"/>
            <a:ext cx="513261" cy="511504"/>
          </a:xfrm>
          <a:prstGeom prst="roundRect">
            <a:avLst/>
          </a:prstGeom>
          <a:solidFill>
            <a:schemeClr val="accent1"/>
          </a:soli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lIns="121960" tIns="60980" rIns="121960" bIns="60980" anchor="ctr"/>
          <a:lstStyle/>
          <a:p>
            <a:pPr algn="ctr">
              <a:defRPr/>
            </a:pPr>
            <a:r>
              <a:rPr lang="en-US" altLang="zh-CN" sz="3600" dirty="0">
                <a:latin typeface="+mj-lt"/>
                <a:ea typeface="Arial Unicode MS" panose="020B0604020202020204" pitchFamily="34" charset="-122"/>
                <a:cs typeface="Arial Unicode MS" panose="020B0604020202020204" pitchFamily="34" charset="-122"/>
              </a:rPr>
              <a:t>1</a:t>
            </a:r>
            <a:endParaRPr lang="zh-CN" altLang="en-US" sz="3600" dirty="0">
              <a:latin typeface="+mj-lt"/>
              <a:ea typeface="Arial Unicode MS" panose="020B0604020202020204" pitchFamily="34" charset="-122"/>
              <a:cs typeface="Arial Unicode MS" panose="020B0604020202020204" pitchFamily="34" charset="-122"/>
            </a:endParaRPr>
          </a:p>
        </p:txBody>
      </p:sp>
      <p:grpSp>
        <p:nvGrpSpPr>
          <p:cNvPr id="15" name="组合 14"/>
          <p:cNvGrpSpPr/>
          <p:nvPr/>
        </p:nvGrpSpPr>
        <p:grpSpPr>
          <a:xfrm>
            <a:off x="6339097" y="1573726"/>
            <a:ext cx="3744416" cy="511504"/>
            <a:chOff x="6339097" y="1573726"/>
            <a:chExt cx="3744416" cy="511504"/>
          </a:xfrm>
        </p:grpSpPr>
        <p:sp>
          <p:nvSpPr>
            <p:cNvPr id="16" name="圆角矩形 15"/>
            <p:cNvSpPr/>
            <p:nvPr/>
          </p:nvSpPr>
          <p:spPr>
            <a:xfrm>
              <a:off x="6339097" y="1573726"/>
              <a:ext cx="3744416" cy="511504"/>
            </a:xfrm>
            <a:prstGeom prst="roundRect">
              <a:avLst/>
            </a:prstGeom>
            <a:solidFill>
              <a:schemeClr val="accent1"/>
            </a:soli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lIns="121960" tIns="60980" rIns="121960" bIns="60980" anchor="ctr"/>
            <a:lstStyle/>
            <a:p>
              <a:pPr algn="ctr">
                <a:defRPr/>
              </a:pPr>
              <a:endParaRPr lang="zh-CN" altLang="en-US" sz="3600" dirty="0">
                <a:latin typeface="+mj-lt"/>
                <a:ea typeface="Arial Unicode MS" panose="020B0604020202020204" pitchFamily="34" charset="-122"/>
                <a:cs typeface="Arial Unicode MS" panose="020B0604020202020204" pitchFamily="34" charset="-122"/>
              </a:endParaRPr>
            </a:p>
          </p:txBody>
        </p:sp>
        <p:sp>
          <p:nvSpPr>
            <p:cNvPr id="17" name="矩形 16"/>
            <p:cNvSpPr/>
            <p:nvPr/>
          </p:nvSpPr>
          <p:spPr>
            <a:xfrm>
              <a:off x="6723350" y="1614014"/>
              <a:ext cx="2653074" cy="430928"/>
            </a:xfrm>
            <a:prstGeom prst="rect">
              <a:avLst/>
            </a:prstGeom>
          </p:spPr>
          <p:txBody>
            <a:bodyPr wrap="square" lIns="121960" tIns="60980" rIns="121960" bIns="60980">
              <a:spAutoFit/>
            </a:bodyPr>
            <a:lstStyle/>
            <a:p>
              <a:pPr>
                <a:defRPr/>
              </a:pPr>
              <a:r>
                <a:rPr lang="zh-CN" altLang="en-US" sz="2000" b="1" kern="100" dirty="0" smtClean="0">
                  <a:solidFill>
                    <a:schemeClr val="bg1"/>
                  </a:solidFill>
                  <a:latin typeface="微软雅黑" panose="020B0503020204020204" pitchFamily="34" charset="-122"/>
                  <a:ea typeface="微软雅黑" panose="020B0503020204020204" pitchFamily="34" charset="-122"/>
                  <a:cs typeface="Times New Roman" panose="02020603050405020304" pitchFamily="18" charset="0"/>
                </a:rPr>
                <a:t>年度工作概述</a:t>
              </a:r>
              <a:endParaRPr lang="zh-CN" altLang="zh-CN" sz="2000" b="1" kern="100" dirty="0">
                <a:solidFill>
                  <a:schemeClr val="bg1"/>
                </a:solidFill>
                <a:latin typeface="微软雅黑" panose="020B0503020204020204" pitchFamily="34" charset="-122"/>
                <a:ea typeface="微软雅黑" panose="020B0503020204020204" pitchFamily="34" charset="-122"/>
                <a:cs typeface="Times New Roman" panose="02020603050405020304" pitchFamily="18" charset="0"/>
              </a:endParaRPr>
            </a:p>
          </p:txBody>
        </p:sp>
      </p:grpSp>
      <p:sp>
        <p:nvSpPr>
          <p:cNvPr id="18" name="圆角矩形 17"/>
          <p:cNvSpPr/>
          <p:nvPr/>
        </p:nvSpPr>
        <p:spPr>
          <a:xfrm>
            <a:off x="5457006" y="2410178"/>
            <a:ext cx="513261" cy="511504"/>
          </a:xfrm>
          <a:prstGeom prst="roundRect">
            <a:avLst/>
          </a:prstGeom>
          <a:solidFill>
            <a:schemeClr val="accent1"/>
          </a:soli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lIns="121960" tIns="60980" rIns="121960" bIns="60980" anchor="ctr"/>
          <a:lstStyle/>
          <a:p>
            <a:pPr algn="ctr">
              <a:defRPr/>
            </a:pPr>
            <a:r>
              <a:rPr lang="en-US" altLang="zh-CN" sz="3600" dirty="0">
                <a:latin typeface="+mj-lt"/>
                <a:ea typeface="Arial Unicode MS" panose="020B0604020202020204" pitchFamily="34" charset="-122"/>
                <a:cs typeface="Arial Unicode MS" panose="020B0604020202020204" pitchFamily="34" charset="-122"/>
              </a:rPr>
              <a:t>2</a:t>
            </a:r>
            <a:endParaRPr lang="zh-CN" altLang="en-US" sz="3600" dirty="0">
              <a:latin typeface="+mj-lt"/>
              <a:ea typeface="Arial Unicode MS" panose="020B0604020202020204" pitchFamily="34" charset="-122"/>
              <a:cs typeface="Arial Unicode MS" panose="020B0604020202020204" pitchFamily="34" charset="-122"/>
            </a:endParaRPr>
          </a:p>
        </p:txBody>
      </p:sp>
      <p:grpSp>
        <p:nvGrpSpPr>
          <p:cNvPr id="19" name="组合 18"/>
          <p:cNvGrpSpPr/>
          <p:nvPr/>
        </p:nvGrpSpPr>
        <p:grpSpPr>
          <a:xfrm>
            <a:off x="6315199" y="2410178"/>
            <a:ext cx="3744416" cy="511504"/>
            <a:chOff x="6315199" y="2410178"/>
            <a:chExt cx="3744416" cy="511504"/>
          </a:xfrm>
        </p:grpSpPr>
        <p:sp>
          <p:nvSpPr>
            <p:cNvPr id="20" name="圆角矩形 19"/>
            <p:cNvSpPr/>
            <p:nvPr/>
          </p:nvSpPr>
          <p:spPr>
            <a:xfrm>
              <a:off x="6315199" y="2410178"/>
              <a:ext cx="3744416" cy="511504"/>
            </a:xfrm>
            <a:prstGeom prst="roundRect">
              <a:avLst/>
            </a:prstGeom>
            <a:solidFill>
              <a:schemeClr val="accent1"/>
            </a:soli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lIns="121960" tIns="60980" rIns="121960" bIns="60980" anchor="ctr"/>
            <a:lstStyle/>
            <a:p>
              <a:pPr algn="ctr">
                <a:defRPr/>
              </a:pPr>
              <a:endParaRPr lang="zh-CN" altLang="en-US" sz="3600" dirty="0">
                <a:latin typeface="+mj-lt"/>
                <a:ea typeface="Arial Unicode MS" panose="020B0604020202020204" pitchFamily="34" charset="-122"/>
                <a:cs typeface="Arial Unicode MS" panose="020B0604020202020204" pitchFamily="34" charset="-122"/>
              </a:endParaRPr>
            </a:p>
          </p:txBody>
        </p:sp>
        <p:sp>
          <p:nvSpPr>
            <p:cNvPr id="21" name="矩形 20"/>
            <p:cNvSpPr/>
            <p:nvPr/>
          </p:nvSpPr>
          <p:spPr>
            <a:xfrm>
              <a:off x="6747248" y="2450466"/>
              <a:ext cx="2653074" cy="430928"/>
            </a:xfrm>
            <a:prstGeom prst="rect">
              <a:avLst/>
            </a:prstGeom>
          </p:spPr>
          <p:txBody>
            <a:bodyPr wrap="square" lIns="121960" tIns="60980" rIns="121960" bIns="60980">
              <a:spAutoFit/>
            </a:bodyPr>
            <a:lstStyle/>
            <a:p>
              <a:pPr>
                <a:defRPr/>
              </a:pPr>
              <a:r>
                <a:rPr lang="zh-CN" altLang="en-US" sz="2000" b="1" kern="100" dirty="0" smtClean="0">
                  <a:solidFill>
                    <a:schemeClr val="bg1"/>
                  </a:solidFill>
                  <a:latin typeface="微软雅黑" panose="020B0503020204020204" pitchFamily="34" charset="-122"/>
                  <a:ea typeface="微软雅黑" panose="020B0503020204020204" pitchFamily="34" charset="-122"/>
                  <a:cs typeface="Times New Roman" panose="02020603050405020304" pitchFamily="18" charset="0"/>
                </a:rPr>
                <a:t>工作完成情况</a:t>
              </a:r>
              <a:endParaRPr lang="zh-CN" altLang="zh-CN" sz="2000" b="1" kern="100" dirty="0">
                <a:solidFill>
                  <a:schemeClr val="bg1"/>
                </a:solidFill>
                <a:latin typeface="微软雅黑" panose="020B0503020204020204" pitchFamily="34" charset="-122"/>
                <a:ea typeface="微软雅黑" panose="020B0503020204020204" pitchFamily="34" charset="-122"/>
                <a:cs typeface="Times New Roman" panose="02020603050405020304" pitchFamily="18" charset="0"/>
              </a:endParaRPr>
            </a:p>
          </p:txBody>
        </p:sp>
      </p:grpSp>
      <p:sp>
        <p:nvSpPr>
          <p:cNvPr id="22" name="圆角矩形 21"/>
          <p:cNvSpPr/>
          <p:nvPr/>
        </p:nvSpPr>
        <p:spPr>
          <a:xfrm>
            <a:off x="5457006" y="3296031"/>
            <a:ext cx="513261" cy="511504"/>
          </a:xfrm>
          <a:prstGeom prst="roundRect">
            <a:avLst/>
          </a:prstGeom>
          <a:solidFill>
            <a:schemeClr val="accent1"/>
          </a:soli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lIns="121960" tIns="60980" rIns="121960" bIns="60980" anchor="ctr"/>
          <a:lstStyle/>
          <a:p>
            <a:pPr algn="ctr">
              <a:defRPr/>
            </a:pPr>
            <a:r>
              <a:rPr lang="en-US" altLang="zh-CN" sz="3600" dirty="0">
                <a:latin typeface="+mj-lt"/>
                <a:ea typeface="Arial Unicode MS" panose="020B0604020202020204" pitchFamily="34" charset="-122"/>
                <a:cs typeface="Arial Unicode MS" panose="020B0604020202020204" pitchFamily="34" charset="-122"/>
              </a:rPr>
              <a:t>3</a:t>
            </a:r>
            <a:endParaRPr lang="zh-CN" altLang="en-US" sz="3600" dirty="0">
              <a:latin typeface="+mj-lt"/>
              <a:ea typeface="Arial Unicode MS" panose="020B0604020202020204" pitchFamily="34" charset="-122"/>
              <a:cs typeface="Arial Unicode MS" panose="020B0604020202020204" pitchFamily="34" charset="-122"/>
            </a:endParaRPr>
          </a:p>
        </p:txBody>
      </p:sp>
      <p:grpSp>
        <p:nvGrpSpPr>
          <p:cNvPr id="23" name="组合 22"/>
          <p:cNvGrpSpPr/>
          <p:nvPr/>
        </p:nvGrpSpPr>
        <p:grpSpPr>
          <a:xfrm>
            <a:off x="6339097" y="3296031"/>
            <a:ext cx="3744416" cy="511504"/>
            <a:chOff x="6339097" y="3296031"/>
            <a:chExt cx="3744416" cy="511504"/>
          </a:xfrm>
        </p:grpSpPr>
        <p:sp>
          <p:nvSpPr>
            <p:cNvPr id="24" name="圆角矩形 23"/>
            <p:cNvSpPr/>
            <p:nvPr/>
          </p:nvSpPr>
          <p:spPr>
            <a:xfrm>
              <a:off x="6339097" y="3296031"/>
              <a:ext cx="3744416" cy="511504"/>
            </a:xfrm>
            <a:prstGeom prst="roundRect">
              <a:avLst/>
            </a:prstGeom>
            <a:solidFill>
              <a:schemeClr val="accent1"/>
            </a:soli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lIns="121960" tIns="60980" rIns="121960" bIns="60980" anchor="ctr"/>
            <a:lstStyle/>
            <a:p>
              <a:pPr algn="ctr">
                <a:defRPr/>
              </a:pPr>
              <a:endParaRPr lang="zh-CN" altLang="en-US" sz="3600" dirty="0">
                <a:latin typeface="+mj-lt"/>
                <a:ea typeface="Arial Unicode MS" panose="020B0604020202020204" pitchFamily="34" charset="-122"/>
                <a:cs typeface="Arial Unicode MS" panose="020B0604020202020204" pitchFamily="34" charset="-122"/>
              </a:endParaRPr>
            </a:p>
          </p:txBody>
        </p:sp>
        <p:sp>
          <p:nvSpPr>
            <p:cNvPr id="25" name="矩形 24"/>
            <p:cNvSpPr/>
            <p:nvPr/>
          </p:nvSpPr>
          <p:spPr>
            <a:xfrm>
              <a:off x="6723349" y="3336319"/>
              <a:ext cx="2736304" cy="430928"/>
            </a:xfrm>
            <a:prstGeom prst="rect">
              <a:avLst/>
            </a:prstGeom>
          </p:spPr>
          <p:txBody>
            <a:bodyPr wrap="square" lIns="121960" tIns="60980" rIns="121960" bIns="60980">
              <a:spAutoFit/>
            </a:bodyPr>
            <a:lstStyle/>
            <a:p>
              <a:pPr>
                <a:defRPr/>
              </a:pPr>
              <a:r>
                <a:rPr lang="zh-CN" altLang="en-US" sz="2000" b="1" kern="100" dirty="0" smtClean="0">
                  <a:solidFill>
                    <a:schemeClr val="bg1"/>
                  </a:solidFill>
                  <a:latin typeface="微软雅黑" panose="020B0503020204020204" pitchFamily="34" charset="-122"/>
                  <a:ea typeface="微软雅黑" panose="020B0503020204020204" pitchFamily="34" charset="-122"/>
                  <a:cs typeface="Times New Roman" panose="02020603050405020304" pitchFamily="18" charset="0"/>
                </a:rPr>
                <a:t>成功项目展示</a:t>
              </a:r>
              <a:endParaRPr lang="zh-CN" altLang="zh-CN" sz="2000" b="1" kern="100" dirty="0">
                <a:solidFill>
                  <a:schemeClr val="bg1"/>
                </a:solidFill>
                <a:latin typeface="微软雅黑" panose="020B0503020204020204" pitchFamily="34" charset="-122"/>
                <a:ea typeface="微软雅黑" panose="020B0503020204020204" pitchFamily="34" charset="-122"/>
                <a:cs typeface="Times New Roman" panose="02020603050405020304" pitchFamily="18" charset="0"/>
              </a:endParaRPr>
            </a:p>
          </p:txBody>
        </p:sp>
      </p:grpSp>
      <p:sp>
        <p:nvSpPr>
          <p:cNvPr id="26" name="圆角矩形 25"/>
          <p:cNvSpPr/>
          <p:nvPr/>
        </p:nvSpPr>
        <p:spPr>
          <a:xfrm>
            <a:off x="5457006" y="4180903"/>
            <a:ext cx="513261" cy="511504"/>
          </a:xfrm>
          <a:prstGeom prst="roundRect">
            <a:avLst/>
          </a:prstGeom>
          <a:solidFill>
            <a:schemeClr val="accent1"/>
          </a:soli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lIns="121960" tIns="60980" rIns="121960" bIns="60980" anchor="ctr"/>
          <a:lstStyle/>
          <a:p>
            <a:pPr algn="ctr">
              <a:defRPr/>
            </a:pPr>
            <a:r>
              <a:rPr lang="en-US" altLang="zh-CN" sz="3600" dirty="0">
                <a:latin typeface="+mj-lt"/>
                <a:ea typeface="Arial Unicode MS" panose="020B0604020202020204" pitchFamily="34" charset="-122"/>
                <a:cs typeface="Arial Unicode MS" panose="020B0604020202020204" pitchFamily="34" charset="-122"/>
              </a:rPr>
              <a:t>4</a:t>
            </a:r>
            <a:endParaRPr lang="zh-CN" altLang="en-US" sz="3600" dirty="0">
              <a:latin typeface="+mj-lt"/>
              <a:ea typeface="Arial Unicode MS" panose="020B0604020202020204" pitchFamily="34" charset="-122"/>
              <a:cs typeface="Arial Unicode MS" panose="020B0604020202020204" pitchFamily="34" charset="-122"/>
            </a:endParaRPr>
          </a:p>
        </p:txBody>
      </p:sp>
      <p:grpSp>
        <p:nvGrpSpPr>
          <p:cNvPr id="38" name="组合 37"/>
          <p:cNvGrpSpPr/>
          <p:nvPr/>
        </p:nvGrpSpPr>
        <p:grpSpPr>
          <a:xfrm>
            <a:off x="6339097" y="4180903"/>
            <a:ext cx="3744416" cy="511504"/>
            <a:chOff x="6339097" y="4180903"/>
            <a:chExt cx="3744416" cy="511504"/>
          </a:xfrm>
        </p:grpSpPr>
        <p:sp>
          <p:nvSpPr>
            <p:cNvPr id="39" name="圆角矩形 38"/>
            <p:cNvSpPr/>
            <p:nvPr/>
          </p:nvSpPr>
          <p:spPr>
            <a:xfrm>
              <a:off x="6339097" y="4180903"/>
              <a:ext cx="3744416" cy="511504"/>
            </a:xfrm>
            <a:prstGeom prst="roundRect">
              <a:avLst/>
            </a:prstGeom>
            <a:solidFill>
              <a:schemeClr val="accent1"/>
            </a:soli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lIns="121960" tIns="60980" rIns="121960" bIns="60980" anchor="ctr"/>
            <a:lstStyle/>
            <a:p>
              <a:pPr algn="ctr">
                <a:defRPr/>
              </a:pPr>
              <a:endParaRPr lang="zh-CN" altLang="en-US" sz="3600" dirty="0">
                <a:latin typeface="+mj-lt"/>
                <a:ea typeface="Arial Unicode MS" panose="020B0604020202020204" pitchFamily="34" charset="-122"/>
                <a:cs typeface="Arial Unicode MS" panose="020B0604020202020204" pitchFamily="34" charset="-122"/>
              </a:endParaRPr>
            </a:p>
          </p:txBody>
        </p:sp>
        <p:sp>
          <p:nvSpPr>
            <p:cNvPr id="40" name="矩形 39"/>
            <p:cNvSpPr/>
            <p:nvPr/>
          </p:nvSpPr>
          <p:spPr>
            <a:xfrm>
              <a:off x="6723349" y="4221882"/>
              <a:ext cx="2736304" cy="430928"/>
            </a:xfrm>
            <a:prstGeom prst="rect">
              <a:avLst/>
            </a:prstGeom>
          </p:spPr>
          <p:txBody>
            <a:bodyPr wrap="square" lIns="121960" tIns="60980" rIns="121960" bIns="60980">
              <a:spAutoFit/>
            </a:bodyPr>
            <a:lstStyle/>
            <a:p>
              <a:pPr>
                <a:defRPr/>
              </a:pPr>
              <a:r>
                <a:rPr lang="zh-CN" altLang="en-US" sz="2000" b="1" kern="100" dirty="0" smtClean="0">
                  <a:solidFill>
                    <a:schemeClr val="bg1"/>
                  </a:solidFill>
                  <a:latin typeface="微软雅黑" panose="020B0503020204020204" pitchFamily="34" charset="-122"/>
                  <a:ea typeface="微软雅黑" panose="020B0503020204020204" pitchFamily="34" charset="-122"/>
                  <a:cs typeface="Times New Roman" panose="02020603050405020304" pitchFamily="18" charset="0"/>
                </a:rPr>
                <a:t>工作存在不足</a:t>
              </a:r>
              <a:endParaRPr lang="zh-CN" altLang="zh-CN" sz="2000" b="1" kern="100" dirty="0">
                <a:solidFill>
                  <a:schemeClr val="bg1"/>
                </a:solidFill>
                <a:latin typeface="微软雅黑" panose="020B0503020204020204" pitchFamily="34" charset="-122"/>
                <a:ea typeface="微软雅黑" panose="020B0503020204020204" pitchFamily="34" charset="-122"/>
                <a:cs typeface="Times New Roman" panose="02020603050405020304" pitchFamily="18" charset="0"/>
              </a:endParaRPr>
            </a:p>
          </p:txBody>
        </p:sp>
      </p:grpSp>
      <p:sp>
        <p:nvSpPr>
          <p:cNvPr id="41" name="圆角矩形 40"/>
          <p:cNvSpPr/>
          <p:nvPr/>
        </p:nvSpPr>
        <p:spPr>
          <a:xfrm>
            <a:off x="5457136" y="5057483"/>
            <a:ext cx="513261" cy="511504"/>
          </a:xfrm>
          <a:prstGeom prst="roundRect">
            <a:avLst/>
          </a:prstGeom>
          <a:solidFill>
            <a:schemeClr val="accent1"/>
          </a:soli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lIns="121960" tIns="60980" rIns="121960" bIns="60980" anchor="ctr"/>
          <a:lstStyle/>
          <a:p>
            <a:pPr algn="ctr">
              <a:defRPr/>
            </a:pPr>
            <a:r>
              <a:rPr lang="en-US" altLang="zh-CN" sz="3600" dirty="0" smtClean="0">
                <a:latin typeface="+mj-lt"/>
                <a:ea typeface="Arial Unicode MS" panose="020B0604020202020204" pitchFamily="34" charset="-122"/>
                <a:cs typeface="Arial Unicode MS" panose="020B0604020202020204" pitchFamily="34" charset="-122"/>
              </a:rPr>
              <a:t>5</a:t>
            </a:r>
            <a:endParaRPr lang="zh-CN" altLang="en-US" sz="3600" dirty="0">
              <a:latin typeface="+mj-lt"/>
              <a:ea typeface="Arial Unicode MS" panose="020B0604020202020204" pitchFamily="34" charset="-122"/>
              <a:cs typeface="Arial Unicode MS" panose="020B0604020202020204" pitchFamily="34" charset="-122"/>
            </a:endParaRPr>
          </a:p>
        </p:txBody>
      </p:sp>
      <p:grpSp>
        <p:nvGrpSpPr>
          <p:cNvPr id="42" name="组合 41"/>
          <p:cNvGrpSpPr/>
          <p:nvPr/>
        </p:nvGrpSpPr>
        <p:grpSpPr>
          <a:xfrm>
            <a:off x="6339097" y="5057483"/>
            <a:ext cx="3744416" cy="511504"/>
            <a:chOff x="6339097" y="5057483"/>
            <a:chExt cx="3744416" cy="511504"/>
          </a:xfrm>
        </p:grpSpPr>
        <p:sp>
          <p:nvSpPr>
            <p:cNvPr id="43" name="圆角矩形 42"/>
            <p:cNvSpPr/>
            <p:nvPr/>
          </p:nvSpPr>
          <p:spPr>
            <a:xfrm>
              <a:off x="6339097" y="5057483"/>
              <a:ext cx="3744416" cy="511504"/>
            </a:xfrm>
            <a:prstGeom prst="roundRect">
              <a:avLst/>
            </a:prstGeom>
            <a:solidFill>
              <a:schemeClr val="accent1"/>
            </a:soli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lIns="121960" tIns="60980" rIns="121960" bIns="60980" anchor="ctr"/>
            <a:lstStyle/>
            <a:p>
              <a:pPr algn="ctr">
                <a:defRPr/>
              </a:pPr>
              <a:endParaRPr lang="zh-CN" altLang="en-US" sz="3600" dirty="0">
                <a:latin typeface="+mj-lt"/>
                <a:ea typeface="Arial Unicode MS" panose="020B0604020202020204" pitchFamily="34" charset="-122"/>
                <a:cs typeface="Arial Unicode MS" panose="020B0604020202020204" pitchFamily="34" charset="-122"/>
              </a:endParaRPr>
            </a:p>
          </p:txBody>
        </p:sp>
        <p:sp>
          <p:nvSpPr>
            <p:cNvPr id="44" name="矩形 43"/>
            <p:cNvSpPr/>
            <p:nvPr/>
          </p:nvSpPr>
          <p:spPr>
            <a:xfrm>
              <a:off x="6723479" y="5085978"/>
              <a:ext cx="2736174" cy="430928"/>
            </a:xfrm>
            <a:prstGeom prst="rect">
              <a:avLst/>
            </a:prstGeom>
          </p:spPr>
          <p:txBody>
            <a:bodyPr wrap="square" lIns="121960" tIns="60980" rIns="121960" bIns="60980">
              <a:spAutoFit/>
            </a:bodyPr>
            <a:lstStyle/>
            <a:p>
              <a:pPr>
                <a:defRPr/>
              </a:pPr>
              <a:r>
                <a:rPr lang="zh-CN" altLang="en-US" sz="2000" b="1" kern="100" dirty="0" smtClean="0">
                  <a:solidFill>
                    <a:schemeClr val="bg1"/>
                  </a:solidFill>
                  <a:latin typeface="微软雅黑" panose="020B0503020204020204" pitchFamily="34" charset="-122"/>
                  <a:ea typeface="微软雅黑" panose="020B0503020204020204" pitchFamily="34" charset="-122"/>
                  <a:cs typeface="Times New Roman" panose="02020603050405020304" pitchFamily="18" charset="0"/>
                </a:rPr>
                <a:t>明年工作计划</a:t>
              </a:r>
              <a:endParaRPr lang="zh-CN" altLang="zh-CN" sz="2000" b="1" kern="100" dirty="0">
                <a:solidFill>
                  <a:schemeClr val="bg1"/>
                </a:solidFill>
                <a:latin typeface="微软雅黑" panose="020B0503020204020204" pitchFamily="34" charset="-122"/>
                <a:ea typeface="微软雅黑" panose="020B0503020204020204" pitchFamily="34" charset="-122"/>
                <a:cs typeface="Times New Roman" panose="02020603050405020304" pitchFamily="18" charset="0"/>
              </a:endParaRPr>
            </a:p>
          </p:txBody>
        </p:sp>
      </p:grpSp>
      <p:sp>
        <p:nvSpPr>
          <p:cNvPr id="45" name="矩形 44"/>
          <p:cNvSpPr/>
          <p:nvPr/>
        </p:nvSpPr>
        <p:spPr>
          <a:xfrm>
            <a:off x="-106934" y="0"/>
            <a:ext cx="3469805" cy="6859587"/>
          </a:xfrm>
          <a:prstGeom prst="rect">
            <a:avLst/>
          </a:prstGeom>
          <a:solidFill>
            <a:schemeClr val="accent3"/>
          </a:solidFill>
          <a:ln>
            <a:noFill/>
          </a:ln>
          <a:effectLst>
            <a:outerShdw blurRad="50800" dist="38100" dir="2700000" algn="tl" rotWithShape="0">
              <a:prstClr val="black">
                <a:alpha val="40000"/>
              </a:prstClr>
            </a:outerShdw>
          </a:effectLst>
          <a:scene3d>
            <a:camera prst="orthographicFront"/>
            <a:lightRig rig="threePt" dir="t"/>
          </a:scene3d>
          <a:sp3d/>
        </p:spPr>
        <p:style>
          <a:lnRef idx="1">
            <a:schemeClr val="accent1"/>
          </a:lnRef>
          <a:fillRef idx="0">
            <a:schemeClr val="accent1"/>
          </a:fillRef>
          <a:effectRef idx="0">
            <a:schemeClr val="accent1"/>
          </a:effectRef>
          <a:fontRef idx="minor">
            <a:schemeClr val="tx1"/>
          </a:fontRef>
        </p:style>
        <p:txBody>
          <a:bodyPr rot="0" spcFirstLastPara="0" vertOverflow="overflow" horzOverflow="overflow" vert="horz" wrap="square" lIns="91440" tIns="45720" rIns="91440" bIns="45720" numCol="1" spcCol="0" rtlCol="0" fromWordArt="0" anchor="ctr" anchorCtr="0" forceAA="0" compatLnSpc="1">
            <a:noAutofit/>
          </a:bodyPr>
          <a:lstStyle/>
          <a:p>
            <a:pPr algn="ctr"/>
            <a:endParaRPr lang="zh-CN" altLang="en-US"/>
          </a:p>
        </p:txBody>
      </p:sp>
      <p:sp>
        <p:nvSpPr>
          <p:cNvPr id="46" name="TextBox 45"/>
          <p:cNvSpPr txBox="1"/>
          <p:nvPr/>
        </p:nvSpPr>
        <p:spPr>
          <a:xfrm>
            <a:off x="194519" y="2219567"/>
            <a:ext cx="2808312" cy="1354243"/>
          </a:xfrm>
          <a:prstGeom prst="rect">
            <a:avLst/>
          </a:prstGeom>
          <a:noFill/>
        </p:spPr>
        <p:txBody>
          <a:bodyPr wrap="square" lIns="121948" tIns="60973" rIns="121948" bIns="60973">
            <a:spAutoFit/>
          </a:bodyPr>
          <a:lstStyle/>
          <a:p>
            <a:pPr algn="r">
              <a:defRPr/>
            </a:pPr>
            <a:r>
              <a:rPr lang="zh-CN" altLang="en-US" sz="4800" b="1" spc="200" dirty="0" smtClean="0">
                <a:solidFill>
                  <a:schemeClr val="bg1"/>
                </a:solidFill>
                <a:latin typeface="微软雅黑" panose="020B0503020204020204" pitchFamily="34" charset="-122"/>
                <a:ea typeface="微软雅黑" panose="020B0503020204020204" pitchFamily="34" charset="-122"/>
              </a:rPr>
              <a:t>目录 </a:t>
            </a:r>
            <a:endParaRPr lang="en-US" altLang="zh-CN" sz="4800" b="1" spc="200" dirty="0" smtClean="0">
              <a:solidFill>
                <a:schemeClr val="bg1"/>
              </a:solidFill>
              <a:latin typeface="微软雅黑" panose="020B0503020204020204" pitchFamily="34" charset="-122"/>
              <a:ea typeface="微软雅黑" panose="020B0503020204020204" pitchFamily="34" charset="-122"/>
            </a:endParaRPr>
          </a:p>
          <a:p>
            <a:pPr algn="r">
              <a:defRPr/>
            </a:pPr>
            <a:r>
              <a:rPr lang="en-US" altLang="zh-CN" sz="3200" b="1" dirty="0" smtClean="0">
                <a:solidFill>
                  <a:schemeClr val="bg1"/>
                </a:solidFill>
                <a:latin typeface="微软雅黑" panose="020B0503020204020204" pitchFamily="34" charset="-122"/>
                <a:ea typeface="微软雅黑" panose="020B0503020204020204" pitchFamily="34" charset="-122"/>
              </a:rPr>
              <a:t>CONTENTS</a:t>
            </a:r>
            <a:endParaRPr lang="zh-CN" altLang="en-US" sz="3200" b="1" dirty="0">
              <a:solidFill>
                <a:schemeClr val="bg1"/>
              </a:solidFill>
              <a:latin typeface="微软雅黑" panose="020B0503020204020204" pitchFamily="34" charset="-122"/>
              <a:ea typeface="微软雅黑" panose="020B0503020204020204" pitchFamily="34" charset="-122"/>
            </a:endParaRPr>
          </a:p>
        </p:txBody>
      </p:sp>
      <p:sp>
        <p:nvSpPr>
          <p:cNvPr id="47" name="下箭头 46"/>
          <p:cNvSpPr/>
          <p:nvPr/>
        </p:nvSpPr>
        <p:spPr>
          <a:xfrm rot="16200000">
            <a:off x="4278849" y="4097432"/>
            <a:ext cx="576064" cy="679828"/>
          </a:xfrm>
          <a:prstGeom prst="downArrow">
            <a:avLst/>
          </a:prstGeom>
          <a:solidFill>
            <a:schemeClr val="accent1"/>
          </a:solidFill>
          <a:ln>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Tree>
  </p:cSld>
  <p:clrMapOvr>
    <a:masterClrMapping/>
  </p:clrMapOvr>
  <mc:AlternateContent xmlns:mc="http://schemas.openxmlformats.org/markup-compatibility/2006">
    <mc:Choice xmlns:p14="http://schemas.microsoft.com/office/powerpoint/2010/main" Requires="p14">
      <p:transition spd="slow" p14:dur="1200" advClick="0" advTm="0">
        <p14:prism/>
      </p:transition>
    </mc:Choice>
    <mc:Fallback>
      <p:transition spd="slow" advClick="0" advTm="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8" fill="hold" grpId="0" nodeType="afterEffect">
                                  <p:stCondLst>
                                    <p:cond delay="0"/>
                                  </p:stCondLst>
                                  <p:childTnLst>
                                    <p:set>
                                      <p:cBhvr>
                                        <p:cTn id="6" dur="1" fill="hold">
                                          <p:stCondLst>
                                            <p:cond delay="0"/>
                                          </p:stCondLst>
                                        </p:cTn>
                                        <p:tgtEl>
                                          <p:spTgt spid="47"/>
                                        </p:tgtEl>
                                        <p:attrNameLst>
                                          <p:attrName>style.visibility</p:attrName>
                                        </p:attrNameLst>
                                      </p:cBhvr>
                                      <p:to>
                                        <p:strVal val="visible"/>
                                      </p:to>
                                    </p:set>
                                    <p:anim calcmode="lin" valueType="num">
                                      <p:cBhvr additive="base">
                                        <p:cTn id="7" dur="500" fill="hold"/>
                                        <p:tgtEl>
                                          <p:spTgt spid="47"/>
                                        </p:tgtEl>
                                        <p:attrNameLst>
                                          <p:attrName>ppt_x</p:attrName>
                                        </p:attrNameLst>
                                      </p:cBhvr>
                                      <p:tavLst>
                                        <p:tav tm="0">
                                          <p:val>
                                            <p:strVal val="0-#ppt_w/2"/>
                                          </p:val>
                                        </p:tav>
                                        <p:tav tm="100000">
                                          <p:val>
                                            <p:strVal val="#ppt_x"/>
                                          </p:val>
                                        </p:tav>
                                      </p:tavLst>
                                    </p:anim>
                                    <p:anim calcmode="lin" valueType="num">
                                      <p:cBhvr additive="base">
                                        <p:cTn id="8" dur="500" fill="hold"/>
                                        <p:tgtEl>
                                          <p:spTgt spid="47"/>
                                        </p:tgtEl>
                                        <p:attrNameLst>
                                          <p:attrName>ppt_y</p:attrName>
                                        </p:attrNameLst>
                                      </p:cBhvr>
                                      <p:tavLst>
                                        <p:tav tm="0">
                                          <p:val>
                                            <p:strVal val="#ppt_y"/>
                                          </p:val>
                                        </p:tav>
                                        <p:tav tm="100000">
                                          <p:val>
                                            <p:strVal val="#ppt_y"/>
                                          </p:val>
                                        </p:tav>
                                      </p:tavLst>
                                    </p:anim>
                                  </p:childTnLst>
                                </p:cTn>
                              </p:par>
                            </p:childTnLst>
                          </p:cTn>
                        </p:par>
                        <p:par>
                          <p:cTn id="9" fill="hold">
                            <p:stCondLst>
                              <p:cond delay="500"/>
                            </p:stCondLst>
                            <p:childTnLst>
                              <p:par>
                                <p:cTn id="10" presetID="26" presetClass="emph" presetSubtype="0" fill="hold" grpId="0" nodeType="afterEffect">
                                  <p:stCondLst>
                                    <p:cond delay="0"/>
                                  </p:stCondLst>
                                  <p:childTnLst>
                                    <p:animEffect transition="out" filter="fade">
                                      <p:cBhvr>
                                        <p:cTn id="11" dur="500" tmFilter="0, 0; .2, .5; .8, .5; 1, 0"/>
                                        <p:tgtEl>
                                          <p:spTgt spid="26"/>
                                        </p:tgtEl>
                                      </p:cBhvr>
                                    </p:animEffect>
                                    <p:animScale>
                                      <p:cBhvr>
                                        <p:cTn id="12" dur="250" autoRev="1" fill="hold"/>
                                        <p:tgtEl>
                                          <p:spTgt spid="26"/>
                                        </p:tgtEl>
                                      </p:cBhvr>
                                      <p:by x="105000" y="105000"/>
                                    </p:animScale>
                                  </p:childTnLst>
                                </p:cTn>
                              </p:par>
                              <p:par>
                                <p:cTn id="13" presetID="26" presetClass="emph" presetSubtype="0" fill="hold" nodeType="withEffect">
                                  <p:stCondLst>
                                    <p:cond delay="0"/>
                                  </p:stCondLst>
                                  <p:childTnLst>
                                    <p:animEffect transition="out" filter="fade">
                                      <p:cBhvr>
                                        <p:cTn id="14" dur="500" tmFilter="0, 0; .2, .5; .8, .5; 1, 0"/>
                                        <p:tgtEl>
                                          <p:spTgt spid="38"/>
                                        </p:tgtEl>
                                      </p:cBhvr>
                                    </p:animEffect>
                                    <p:animScale>
                                      <p:cBhvr>
                                        <p:cTn id="15" dur="250" autoRev="1" fill="hold"/>
                                        <p:tgtEl>
                                          <p:spTgt spid="38"/>
                                        </p:tgtEl>
                                      </p:cBhvr>
                                      <p:by x="105000" y="105000"/>
                                    </p:animScale>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26" grpId="0" animBg="1"/>
      <p:bldP spid="47" grpId="0" animBg="1"/>
    </p:bldLst>
  </p:timing>
</p:sld>
</file>

<file path=ppt/slides/slide2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矩形 5"/>
          <p:cNvSpPr/>
          <p:nvPr/>
        </p:nvSpPr>
        <p:spPr>
          <a:xfrm>
            <a:off x="3718942" y="1974361"/>
            <a:ext cx="1944216" cy="936104"/>
          </a:xfrm>
          <a:prstGeom prst="rec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lnSpc>
                <a:spcPct val="130000"/>
              </a:lnSpc>
            </a:pPr>
            <a:r>
              <a:rPr lang="zh-CN" altLang="en-US" sz="2000" b="1" dirty="0" smtClean="0">
                <a:latin typeface="微软雅黑" panose="020B0503020204020204" pitchFamily="34" charset="-122"/>
                <a:ea typeface="微软雅黑" panose="020B0503020204020204" pitchFamily="34" charset="-122"/>
              </a:rPr>
              <a:t>添加标题内容</a:t>
            </a:r>
            <a:endParaRPr lang="en-US" altLang="zh-CN" sz="2000" b="1" dirty="0" smtClean="0">
              <a:latin typeface="微软雅黑" panose="020B0503020204020204" pitchFamily="34" charset="-122"/>
              <a:ea typeface="微软雅黑" panose="020B0503020204020204" pitchFamily="34" charset="-122"/>
            </a:endParaRPr>
          </a:p>
          <a:p>
            <a:pPr algn="ctr">
              <a:lnSpc>
                <a:spcPct val="130000"/>
              </a:lnSpc>
            </a:pPr>
            <a:r>
              <a:rPr lang="zh-CN" altLang="en-US" sz="1600" dirty="0" smtClean="0">
                <a:latin typeface="微软雅黑" panose="020B0503020204020204" pitchFamily="34" charset="-122"/>
                <a:ea typeface="微软雅黑" panose="020B0503020204020204" pitchFamily="34" charset="-122"/>
              </a:rPr>
              <a:t>添加文字描述</a:t>
            </a:r>
            <a:endParaRPr lang="zh-CN" altLang="en-US" sz="1600" dirty="0">
              <a:latin typeface="微软雅黑" panose="020B0503020204020204" pitchFamily="34" charset="-122"/>
              <a:ea typeface="微软雅黑" panose="020B0503020204020204" pitchFamily="34" charset="-122"/>
            </a:endParaRPr>
          </a:p>
        </p:txBody>
      </p:sp>
      <p:sp>
        <p:nvSpPr>
          <p:cNvPr id="7" name="矩形 6"/>
          <p:cNvSpPr/>
          <p:nvPr/>
        </p:nvSpPr>
        <p:spPr>
          <a:xfrm>
            <a:off x="5807174" y="1960713"/>
            <a:ext cx="5256584" cy="978729"/>
          </a:xfrm>
          <a:prstGeom prst="rect">
            <a:avLst/>
          </a:prstGeom>
        </p:spPr>
        <p:txBody>
          <a:bodyPr wrap="square">
            <a:spAutoFit/>
          </a:bodyPr>
          <a:lstStyle/>
          <a:p>
            <a:pPr marL="285750" indent="-285750">
              <a:lnSpc>
                <a:spcPct val="120000"/>
              </a:lnSpc>
              <a:buFont typeface="Arial" panose="020B0604020202020204" pitchFamily="34" charset="0"/>
              <a:buChar char="•"/>
            </a:pPr>
            <a:r>
              <a:rPr lang="zh-CN" altLang="en-US" sz="1600" kern="100" dirty="0">
                <a:solidFill>
                  <a:schemeClr val="tx1">
                    <a:lumMod val="75000"/>
                    <a:lumOff val="25000"/>
                  </a:schemeClr>
                </a:solidFill>
                <a:latin typeface="微软雅黑" panose="020B0503020204020204" pitchFamily="34" charset="-122"/>
                <a:ea typeface="微软雅黑" panose="020B0503020204020204" pitchFamily="34" charset="-122"/>
                <a:cs typeface="Times New Roman" panose="02020603050405020304" pitchFamily="18" charset="0"/>
              </a:rPr>
              <a:t>领导力是一种影响力，领导即是一种影响过程，是影响人们心甘情愿和满怀热情为实现组织目标而努力的艺术或过程。</a:t>
            </a:r>
            <a:endParaRPr lang="zh-CN" altLang="en-US" sz="16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8" name="矩形 7"/>
          <p:cNvSpPr/>
          <p:nvPr/>
        </p:nvSpPr>
        <p:spPr>
          <a:xfrm>
            <a:off x="3718942" y="3273640"/>
            <a:ext cx="1944216" cy="936104"/>
          </a:xfrm>
          <a:prstGeom prst="rect">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lnSpc>
                <a:spcPct val="130000"/>
              </a:lnSpc>
            </a:pPr>
            <a:r>
              <a:rPr lang="zh-CN" altLang="en-US" sz="2000" b="1" dirty="0">
                <a:latin typeface="微软雅黑" panose="020B0503020204020204" pitchFamily="34" charset="-122"/>
                <a:ea typeface="微软雅黑" panose="020B0503020204020204" pitchFamily="34" charset="-122"/>
              </a:rPr>
              <a:t>添加标题内容</a:t>
            </a:r>
            <a:endParaRPr lang="en-US" altLang="zh-CN" sz="2000" b="1" dirty="0">
              <a:latin typeface="微软雅黑" panose="020B0503020204020204" pitchFamily="34" charset="-122"/>
              <a:ea typeface="微软雅黑" panose="020B0503020204020204" pitchFamily="34" charset="-122"/>
            </a:endParaRPr>
          </a:p>
          <a:p>
            <a:pPr algn="ctr">
              <a:lnSpc>
                <a:spcPct val="130000"/>
              </a:lnSpc>
            </a:pPr>
            <a:r>
              <a:rPr lang="zh-CN" altLang="en-US" sz="1600" dirty="0">
                <a:latin typeface="微软雅黑" panose="020B0503020204020204" pitchFamily="34" charset="-122"/>
                <a:ea typeface="微软雅黑" panose="020B0503020204020204" pitchFamily="34" charset="-122"/>
              </a:rPr>
              <a:t>添加文字描述</a:t>
            </a:r>
            <a:endParaRPr lang="zh-CN" altLang="en-US" sz="1600" dirty="0">
              <a:latin typeface="微软雅黑" panose="020B0503020204020204" pitchFamily="34" charset="-122"/>
              <a:ea typeface="微软雅黑" panose="020B0503020204020204" pitchFamily="34" charset="-122"/>
            </a:endParaRPr>
          </a:p>
        </p:txBody>
      </p:sp>
      <p:sp>
        <p:nvSpPr>
          <p:cNvPr id="9" name="矩形 8"/>
          <p:cNvSpPr/>
          <p:nvPr/>
        </p:nvSpPr>
        <p:spPr>
          <a:xfrm>
            <a:off x="3718942" y="4572919"/>
            <a:ext cx="1944216" cy="936104"/>
          </a:xfrm>
          <a:prstGeom prst="rect">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lnSpc>
                <a:spcPct val="130000"/>
              </a:lnSpc>
            </a:pPr>
            <a:r>
              <a:rPr lang="zh-CN" altLang="en-US" sz="2000" b="1" dirty="0">
                <a:latin typeface="微软雅黑" panose="020B0503020204020204" pitchFamily="34" charset="-122"/>
                <a:ea typeface="微软雅黑" panose="020B0503020204020204" pitchFamily="34" charset="-122"/>
              </a:rPr>
              <a:t>添加标题</a:t>
            </a:r>
            <a:r>
              <a:rPr lang="zh-CN" altLang="en-US" sz="2000" dirty="0">
                <a:latin typeface="微软雅黑" panose="020B0503020204020204" pitchFamily="34" charset="-122"/>
                <a:ea typeface="微软雅黑" panose="020B0503020204020204" pitchFamily="34" charset="-122"/>
              </a:rPr>
              <a:t>内容</a:t>
            </a:r>
            <a:endParaRPr lang="en-US" altLang="zh-CN" sz="2000" dirty="0">
              <a:latin typeface="微软雅黑" panose="020B0503020204020204" pitchFamily="34" charset="-122"/>
              <a:ea typeface="微软雅黑" panose="020B0503020204020204" pitchFamily="34" charset="-122"/>
            </a:endParaRPr>
          </a:p>
          <a:p>
            <a:pPr algn="ctr">
              <a:lnSpc>
                <a:spcPct val="130000"/>
              </a:lnSpc>
            </a:pPr>
            <a:r>
              <a:rPr lang="zh-CN" altLang="en-US" sz="1600" dirty="0">
                <a:latin typeface="微软雅黑" panose="020B0503020204020204" pitchFamily="34" charset="-122"/>
                <a:ea typeface="微软雅黑" panose="020B0503020204020204" pitchFamily="34" charset="-122"/>
              </a:rPr>
              <a:t>添加文字描述</a:t>
            </a:r>
            <a:endParaRPr lang="zh-CN" altLang="en-US" sz="1600" dirty="0">
              <a:latin typeface="微软雅黑" panose="020B0503020204020204" pitchFamily="34" charset="-122"/>
              <a:ea typeface="微软雅黑" panose="020B0503020204020204" pitchFamily="34" charset="-122"/>
            </a:endParaRPr>
          </a:p>
        </p:txBody>
      </p:sp>
      <p:sp>
        <p:nvSpPr>
          <p:cNvPr id="10" name="矩形 9"/>
          <p:cNvSpPr/>
          <p:nvPr/>
        </p:nvSpPr>
        <p:spPr>
          <a:xfrm>
            <a:off x="5807174" y="3410241"/>
            <a:ext cx="5256584" cy="658257"/>
          </a:xfrm>
          <a:prstGeom prst="rect">
            <a:avLst/>
          </a:prstGeom>
        </p:spPr>
        <p:txBody>
          <a:bodyPr wrap="square">
            <a:spAutoFit/>
          </a:bodyPr>
          <a:lstStyle/>
          <a:p>
            <a:pPr marL="285750" indent="-285750">
              <a:lnSpc>
                <a:spcPct val="120000"/>
              </a:lnSpc>
              <a:buFont typeface="Arial" panose="020B0604020202020204" pitchFamily="34" charset="0"/>
              <a:buChar char="•"/>
            </a:pPr>
            <a:r>
              <a:rPr lang="zh-CN" altLang="en-US" sz="1600" kern="100" dirty="0">
                <a:solidFill>
                  <a:schemeClr val="tx1">
                    <a:lumMod val="75000"/>
                    <a:lumOff val="25000"/>
                  </a:schemeClr>
                </a:solidFill>
                <a:latin typeface="微软雅黑" panose="020B0503020204020204" pitchFamily="34" charset="-122"/>
                <a:ea typeface="微软雅黑" panose="020B0503020204020204" pitchFamily="34" charset="-122"/>
                <a:cs typeface="Times New Roman" panose="02020603050405020304" pitchFamily="18" charset="0"/>
              </a:rPr>
              <a:t>现代领导者的才能就是其影响力，真正的领导者是能够影响别人，使别人追随自己的人物。</a:t>
            </a:r>
            <a:endParaRPr lang="zh-CN" altLang="en-US" sz="16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11" name="矩形 10"/>
          <p:cNvSpPr/>
          <p:nvPr/>
        </p:nvSpPr>
        <p:spPr>
          <a:xfrm>
            <a:off x="5807174" y="4539297"/>
            <a:ext cx="5256584" cy="978729"/>
          </a:xfrm>
          <a:prstGeom prst="rect">
            <a:avLst/>
          </a:prstGeom>
        </p:spPr>
        <p:txBody>
          <a:bodyPr wrap="square">
            <a:spAutoFit/>
          </a:bodyPr>
          <a:lstStyle/>
          <a:p>
            <a:pPr marL="285750" indent="-285750">
              <a:lnSpc>
                <a:spcPct val="120000"/>
              </a:lnSpc>
              <a:buFont typeface="Arial" panose="020B0604020202020204" pitchFamily="34" charset="0"/>
              <a:buChar char="•"/>
            </a:pPr>
            <a:r>
              <a:rPr lang="zh-CN" altLang="en-US" sz="1600" kern="100" dirty="0">
                <a:solidFill>
                  <a:schemeClr val="tx1">
                    <a:lumMod val="75000"/>
                    <a:lumOff val="25000"/>
                  </a:schemeClr>
                </a:solidFill>
                <a:latin typeface="微软雅黑" panose="020B0503020204020204" pitchFamily="34" charset="-122"/>
                <a:ea typeface="微软雅黑" panose="020B0503020204020204" pitchFamily="34" charset="-122"/>
                <a:cs typeface="Times New Roman" panose="02020603050405020304" pitchFamily="18" charset="0"/>
              </a:rPr>
              <a:t>结合前面领导力的定义，我们发现，领导力实质就是领导者的影响力，即领导者拥有影响被领导者的能力或力量。</a:t>
            </a:r>
            <a:endParaRPr lang="zh-CN" altLang="en-US" sz="16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12" name="矩形 11"/>
          <p:cNvSpPr/>
          <p:nvPr/>
        </p:nvSpPr>
        <p:spPr>
          <a:xfrm>
            <a:off x="943185" y="3273640"/>
            <a:ext cx="1944216" cy="936104"/>
          </a:xfrm>
          <a:prstGeom prst="rect">
            <a:avLst/>
          </a:prstGeom>
          <a:solidFill>
            <a:schemeClr val="tx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r>
              <a:rPr lang="zh-CN" altLang="en-US" sz="2800" b="1" dirty="0" smtClean="0">
                <a:latin typeface="微软雅黑" panose="020B0503020204020204" pitchFamily="34" charset="-122"/>
                <a:ea typeface="微软雅黑" panose="020B0503020204020204" pitchFamily="34" charset="-122"/>
              </a:rPr>
              <a:t>添加内容</a:t>
            </a:r>
            <a:endParaRPr lang="zh-CN" altLang="en-US" sz="2800" b="1" dirty="0">
              <a:latin typeface="微软雅黑" panose="020B0503020204020204" pitchFamily="34" charset="-122"/>
              <a:ea typeface="微软雅黑" panose="020B0503020204020204" pitchFamily="34" charset="-122"/>
            </a:endParaRPr>
          </a:p>
        </p:txBody>
      </p:sp>
      <p:cxnSp>
        <p:nvCxnSpPr>
          <p:cNvPr id="13" name="肘形连接符 12"/>
          <p:cNvCxnSpPr>
            <a:stCxn id="12" idx="3"/>
            <a:endCxn id="8" idx="1"/>
          </p:cNvCxnSpPr>
          <p:nvPr/>
        </p:nvCxnSpPr>
        <p:spPr>
          <a:xfrm>
            <a:off x="2887401" y="3741692"/>
            <a:ext cx="831541" cy="12700"/>
          </a:xfrm>
          <a:prstGeom prst="bentConnector3">
            <a:avLst/>
          </a:prstGeom>
        </p:spPr>
        <p:style>
          <a:lnRef idx="1">
            <a:schemeClr val="accent6"/>
          </a:lnRef>
          <a:fillRef idx="0">
            <a:schemeClr val="accent6"/>
          </a:fillRef>
          <a:effectRef idx="0">
            <a:schemeClr val="accent6"/>
          </a:effectRef>
          <a:fontRef idx="minor">
            <a:schemeClr val="tx1"/>
          </a:fontRef>
        </p:style>
      </p:cxnSp>
      <p:cxnSp>
        <p:nvCxnSpPr>
          <p:cNvPr id="14" name="肘形连接符 13"/>
          <p:cNvCxnSpPr>
            <a:stCxn id="6" idx="1"/>
            <a:endCxn id="12" idx="3"/>
          </p:cNvCxnSpPr>
          <p:nvPr/>
        </p:nvCxnSpPr>
        <p:spPr>
          <a:xfrm rot="10800000" flipV="1">
            <a:off x="2887402" y="2442412"/>
            <a:ext cx="831541" cy="1299279"/>
          </a:xfrm>
          <a:prstGeom prst="bentConnector3">
            <a:avLst/>
          </a:prstGeom>
        </p:spPr>
        <p:style>
          <a:lnRef idx="1">
            <a:schemeClr val="accent6"/>
          </a:lnRef>
          <a:fillRef idx="0">
            <a:schemeClr val="accent6"/>
          </a:fillRef>
          <a:effectRef idx="0">
            <a:schemeClr val="accent6"/>
          </a:effectRef>
          <a:fontRef idx="minor">
            <a:schemeClr val="tx1"/>
          </a:fontRef>
        </p:style>
      </p:cxnSp>
      <p:cxnSp>
        <p:nvCxnSpPr>
          <p:cNvPr id="15" name="肘形连接符 14"/>
          <p:cNvCxnSpPr>
            <a:stCxn id="12" idx="3"/>
            <a:endCxn id="9" idx="1"/>
          </p:cNvCxnSpPr>
          <p:nvPr/>
        </p:nvCxnSpPr>
        <p:spPr>
          <a:xfrm>
            <a:off x="2887401" y="3741692"/>
            <a:ext cx="831541" cy="1299279"/>
          </a:xfrm>
          <a:prstGeom prst="bentConnector3">
            <a:avLst/>
          </a:prstGeom>
        </p:spPr>
        <p:style>
          <a:lnRef idx="1">
            <a:schemeClr val="accent6"/>
          </a:lnRef>
          <a:fillRef idx="0">
            <a:schemeClr val="accent6"/>
          </a:fillRef>
          <a:effectRef idx="0">
            <a:schemeClr val="accent6"/>
          </a:effectRef>
          <a:fontRef idx="minor">
            <a:schemeClr val="tx1"/>
          </a:fontRef>
        </p:style>
      </p:cxnSp>
      <p:cxnSp>
        <p:nvCxnSpPr>
          <p:cNvPr id="16" name="直接连接符 15"/>
          <p:cNvCxnSpPr/>
          <p:nvPr/>
        </p:nvCxnSpPr>
        <p:spPr>
          <a:xfrm>
            <a:off x="6167214" y="3069754"/>
            <a:ext cx="4680520" cy="0"/>
          </a:xfrm>
          <a:prstGeom prst="line">
            <a:avLst/>
          </a:prstGeom>
        </p:spPr>
        <p:style>
          <a:lnRef idx="1">
            <a:schemeClr val="accent6"/>
          </a:lnRef>
          <a:fillRef idx="0">
            <a:schemeClr val="accent6"/>
          </a:fillRef>
          <a:effectRef idx="0">
            <a:schemeClr val="accent6"/>
          </a:effectRef>
          <a:fontRef idx="minor">
            <a:schemeClr val="tx1"/>
          </a:fontRef>
        </p:style>
      </p:cxnSp>
      <p:cxnSp>
        <p:nvCxnSpPr>
          <p:cNvPr id="17" name="直接连接符 16"/>
          <p:cNvCxnSpPr/>
          <p:nvPr/>
        </p:nvCxnSpPr>
        <p:spPr>
          <a:xfrm>
            <a:off x="6167214" y="4365898"/>
            <a:ext cx="4680520" cy="0"/>
          </a:xfrm>
          <a:prstGeom prst="line">
            <a:avLst/>
          </a:prstGeom>
        </p:spPr>
        <p:style>
          <a:lnRef idx="1">
            <a:schemeClr val="accent6"/>
          </a:lnRef>
          <a:fillRef idx="0">
            <a:schemeClr val="accent6"/>
          </a:fillRef>
          <a:effectRef idx="0">
            <a:schemeClr val="accent6"/>
          </a:effectRef>
          <a:fontRef idx="minor">
            <a:schemeClr val="tx1"/>
          </a:fontRef>
        </p:style>
      </p:cxnSp>
    </p:spTree>
  </p:cSld>
  <p:clrMapOvr>
    <a:masterClrMapping/>
  </p:clrMapOvr>
  <p:transition spd="slow" advClick="0" advTm="0">
    <p:push/>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8" fill="hold" grpId="0" nodeType="afterEffect">
                                  <p:stCondLst>
                                    <p:cond delay="0"/>
                                  </p:stCondLst>
                                  <p:childTnLst>
                                    <p:set>
                                      <p:cBhvr>
                                        <p:cTn id="6" dur="1" fill="hold">
                                          <p:stCondLst>
                                            <p:cond delay="0"/>
                                          </p:stCondLst>
                                        </p:cTn>
                                        <p:tgtEl>
                                          <p:spTgt spid="12"/>
                                        </p:tgtEl>
                                        <p:attrNameLst>
                                          <p:attrName>style.visibility</p:attrName>
                                        </p:attrNameLst>
                                      </p:cBhvr>
                                      <p:to>
                                        <p:strVal val="visible"/>
                                      </p:to>
                                    </p:set>
                                    <p:animEffect transition="in" filter="wipe(left)">
                                      <p:cBhvr>
                                        <p:cTn id="7" dur="500"/>
                                        <p:tgtEl>
                                          <p:spTgt spid="12"/>
                                        </p:tgtEl>
                                      </p:cBhvr>
                                    </p:animEffect>
                                  </p:childTnLst>
                                </p:cTn>
                              </p:par>
                            </p:childTnLst>
                          </p:cTn>
                        </p:par>
                        <p:par>
                          <p:cTn id="8" fill="hold">
                            <p:stCondLst>
                              <p:cond delay="500"/>
                            </p:stCondLst>
                            <p:childTnLst>
                              <p:par>
                                <p:cTn id="9" presetID="22" presetClass="entr" presetSubtype="4" fill="hold" nodeType="afterEffect">
                                  <p:stCondLst>
                                    <p:cond delay="0"/>
                                  </p:stCondLst>
                                  <p:childTnLst>
                                    <p:set>
                                      <p:cBhvr>
                                        <p:cTn id="10" dur="1" fill="hold">
                                          <p:stCondLst>
                                            <p:cond delay="0"/>
                                          </p:stCondLst>
                                        </p:cTn>
                                        <p:tgtEl>
                                          <p:spTgt spid="14"/>
                                        </p:tgtEl>
                                        <p:attrNameLst>
                                          <p:attrName>style.visibility</p:attrName>
                                        </p:attrNameLst>
                                      </p:cBhvr>
                                      <p:to>
                                        <p:strVal val="visible"/>
                                      </p:to>
                                    </p:set>
                                    <p:animEffect transition="in" filter="wipe(down)">
                                      <p:cBhvr>
                                        <p:cTn id="11" dur="500"/>
                                        <p:tgtEl>
                                          <p:spTgt spid="14"/>
                                        </p:tgtEl>
                                      </p:cBhvr>
                                    </p:animEffect>
                                  </p:childTnLst>
                                </p:cTn>
                              </p:par>
                            </p:childTnLst>
                          </p:cTn>
                        </p:par>
                        <p:par>
                          <p:cTn id="12" fill="hold">
                            <p:stCondLst>
                              <p:cond delay="1000"/>
                            </p:stCondLst>
                            <p:childTnLst>
                              <p:par>
                                <p:cTn id="13" presetID="22" presetClass="entr" presetSubtype="8" fill="hold" grpId="0" nodeType="afterEffect">
                                  <p:stCondLst>
                                    <p:cond delay="0"/>
                                  </p:stCondLst>
                                  <p:childTnLst>
                                    <p:set>
                                      <p:cBhvr>
                                        <p:cTn id="14" dur="1" fill="hold">
                                          <p:stCondLst>
                                            <p:cond delay="0"/>
                                          </p:stCondLst>
                                        </p:cTn>
                                        <p:tgtEl>
                                          <p:spTgt spid="6"/>
                                        </p:tgtEl>
                                        <p:attrNameLst>
                                          <p:attrName>style.visibility</p:attrName>
                                        </p:attrNameLst>
                                      </p:cBhvr>
                                      <p:to>
                                        <p:strVal val="visible"/>
                                      </p:to>
                                    </p:set>
                                    <p:animEffect transition="in" filter="wipe(left)">
                                      <p:cBhvr>
                                        <p:cTn id="15" dur="500"/>
                                        <p:tgtEl>
                                          <p:spTgt spid="6"/>
                                        </p:tgtEl>
                                      </p:cBhvr>
                                    </p:animEffect>
                                  </p:childTnLst>
                                </p:cTn>
                              </p:par>
                            </p:childTnLst>
                          </p:cTn>
                        </p:par>
                        <p:par>
                          <p:cTn id="16" fill="hold">
                            <p:stCondLst>
                              <p:cond delay="1500"/>
                            </p:stCondLst>
                            <p:childTnLst>
                              <p:par>
                                <p:cTn id="17" presetID="22" presetClass="entr" presetSubtype="8" fill="hold" grpId="0" nodeType="afterEffect">
                                  <p:stCondLst>
                                    <p:cond delay="0"/>
                                  </p:stCondLst>
                                  <p:childTnLst>
                                    <p:set>
                                      <p:cBhvr>
                                        <p:cTn id="18" dur="1" fill="hold">
                                          <p:stCondLst>
                                            <p:cond delay="0"/>
                                          </p:stCondLst>
                                        </p:cTn>
                                        <p:tgtEl>
                                          <p:spTgt spid="7"/>
                                        </p:tgtEl>
                                        <p:attrNameLst>
                                          <p:attrName>style.visibility</p:attrName>
                                        </p:attrNameLst>
                                      </p:cBhvr>
                                      <p:to>
                                        <p:strVal val="visible"/>
                                      </p:to>
                                    </p:set>
                                    <p:animEffect transition="in" filter="wipe(left)">
                                      <p:cBhvr>
                                        <p:cTn id="19" dur="500"/>
                                        <p:tgtEl>
                                          <p:spTgt spid="7"/>
                                        </p:tgtEl>
                                      </p:cBhvr>
                                    </p:animEffect>
                                  </p:childTnLst>
                                </p:cTn>
                              </p:par>
                            </p:childTnLst>
                          </p:cTn>
                        </p:par>
                        <p:par>
                          <p:cTn id="20" fill="hold">
                            <p:stCondLst>
                              <p:cond delay="2000"/>
                            </p:stCondLst>
                            <p:childTnLst>
                              <p:par>
                                <p:cTn id="21" presetID="22" presetClass="entr" presetSubtype="8" fill="hold" nodeType="afterEffect">
                                  <p:stCondLst>
                                    <p:cond delay="0"/>
                                  </p:stCondLst>
                                  <p:childTnLst>
                                    <p:set>
                                      <p:cBhvr>
                                        <p:cTn id="22" dur="1" fill="hold">
                                          <p:stCondLst>
                                            <p:cond delay="0"/>
                                          </p:stCondLst>
                                        </p:cTn>
                                        <p:tgtEl>
                                          <p:spTgt spid="13"/>
                                        </p:tgtEl>
                                        <p:attrNameLst>
                                          <p:attrName>style.visibility</p:attrName>
                                        </p:attrNameLst>
                                      </p:cBhvr>
                                      <p:to>
                                        <p:strVal val="visible"/>
                                      </p:to>
                                    </p:set>
                                    <p:animEffect transition="in" filter="wipe(left)">
                                      <p:cBhvr>
                                        <p:cTn id="23" dur="500"/>
                                        <p:tgtEl>
                                          <p:spTgt spid="13"/>
                                        </p:tgtEl>
                                      </p:cBhvr>
                                    </p:animEffect>
                                  </p:childTnLst>
                                </p:cTn>
                              </p:par>
                            </p:childTnLst>
                          </p:cTn>
                        </p:par>
                        <p:par>
                          <p:cTn id="24" fill="hold">
                            <p:stCondLst>
                              <p:cond delay="2500"/>
                            </p:stCondLst>
                            <p:childTnLst>
                              <p:par>
                                <p:cTn id="25" presetID="22" presetClass="entr" presetSubtype="8" fill="hold" grpId="0" nodeType="afterEffect">
                                  <p:stCondLst>
                                    <p:cond delay="0"/>
                                  </p:stCondLst>
                                  <p:childTnLst>
                                    <p:set>
                                      <p:cBhvr>
                                        <p:cTn id="26" dur="1" fill="hold">
                                          <p:stCondLst>
                                            <p:cond delay="0"/>
                                          </p:stCondLst>
                                        </p:cTn>
                                        <p:tgtEl>
                                          <p:spTgt spid="8"/>
                                        </p:tgtEl>
                                        <p:attrNameLst>
                                          <p:attrName>style.visibility</p:attrName>
                                        </p:attrNameLst>
                                      </p:cBhvr>
                                      <p:to>
                                        <p:strVal val="visible"/>
                                      </p:to>
                                    </p:set>
                                    <p:animEffect transition="in" filter="wipe(left)">
                                      <p:cBhvr>
                                        <p:cTn id="27" dur="500"/>
                                        <p:tgtEl>
                                          <p:spTgt spid="8"/>
                                        </p:tgtEl>
                                      </p:cBhvr>
                                    </p:animEffect>
                                  </p:childTnLst>
                                </p:cTn>
                              </p:par>
                            </p:childTnLst>
                          </p:cTn>
                        </p:par>
                        <p:par>
                          <p:cTn id="28" fill="hold">
                            <p:stCondLst>
                              <p:cond delay="3000"/>
                            </p:stCondLst>
                            <p:childTnLst>
                              <p:par>
                                <p:cTn id="29" presetID="22" presetClass="entr" presetSubtype="8" fill="hold" grpId="0" nodeType="afterEffect">
                                  <p:stCondLst>
                                    <p:cond delay="0"/>
                                  </p:stCondLst>
                                  <p:childTnLst>
                                    <p:set>
                                      <p:cBhvr>
                                        <p:cTn id="30" dur="1" fill="hold">
                                          <p:stCondLst>
                                            <p:cond delay="0"/>
                                          </p:stCondLst>
                                        </p:cTn>
                                        <p:tgtEl>
                                          <p:spTgt spid="10"/>
                                        </p:tgtEl>
                                        <p:attrNameLst>
                                          <p:attrName>style.visibility</p:attrName>
                                        </p:attrNameLst>
                                      </p:cBhvr>
                                      <p:to>
                                        <p:strVal val="visible"/>
                                      </p:to>
                                    </p:set>
                                    <p:animEffect transition="in" filter="wipe(left)">
                                      <p:cBhvr>
                                        <p:cTn id="31" dur="500"/>
                                        <p:tgtEl>
                                          <p:spTgt spid="10"/>
                                        </p:tgtEl>
                                      </p:cBhvr>
                                    </p:animEffect>
                                  </p:childTnLst>
                                </p:cTn>
                              </p:par>
                            </p:childTnLst>
                          </p:cTn>
                        </p:par>
                        <p:par>
                          <p:cTn id="32" fill="hold">
                            <p:stCondLst>
                              <p:cond delay="3500"/>
                            </p:stCondLst>
                            <p:childTnLst>
                              <p:par>
                                <p:cTn id="33" presetID="22" presetClass="entr" presetSubtype="8" fill="hold" nodeType="afterEffect">
                                  <p:stCondLst>
                                    <p:cond delay="0"/>
                                  </p:stCondLst>
                                  <p:childTnLst>
                                    <p:set>
                                      <p:cBhvr>
                                        <p:cTn id="34" dur="1" fill="hold">
                                          <p:stCondLst>
                                            <p:cond delay="0"/>
                                          </p:stCondLst>
                                        </p:cTn>
                                        <p:tgtEl>
                                          <p:spTgt spid="15"/>
                                        </p:tgtEl>
                                        <p:attrNameLst>
                                          <p:attrName>style.visibility</p:attrName>
                                        </p:attrNameLst>
                                      </p:cBhvr>
                                      <p:to>
                                        <p:strVal val="visible"/>
                                      </p:to>
                                    </p:set>
                                    <p:animEffect transition="in" filter="wipe(left)">
                                      <p:cBhvr>
                                        <p:cTn id="35" dur="500"/>
                                        <p:tgtEl>
                                          <p:spTgt spid="15"/>
                                        </p:tgtEl>
                                      </p:cBhvr>
                                    </p:animEffect>
                                  </p:childTnLst>
                                </p:cTn>
                              </p:par>
                            </p:childTnLst>
                          </p:cTn>
                        </p:par>
                        <p:par>
                          <p:cTn id="36" fill="hold">
                            <p:stCondLst>
                              <p:cond delay="4000"/>
                            </p:stCondLst>
                            <p:childTnLst>
                              <p:par>
                                <p:cTn id="37" presetID="22" presetClass="entr" presetSubtype="8" fill="hold" grpId="0" nodeType="afterEffect">
                                  <p:stCondLst>
                                    <p:cond delay="0"/>
                                  </p:stCondLst>
                                  <p:childTnLst>
                                    <p:set>
                                      <p:cBhvr>
                                        <p:cTn id="38" dur="1" fill="hold">
                                          <p:stCondLst>
                                            <p:cond delay="0"/>
                                          </p:stCondLst>
                                        </p:cTn>
                                        <p:tgtEl>
                                          <p:spTgt spid="9"/>
                                        </p:tgtEl>
                                        <p:attrNameLst>
                                          <p:attrName>style.visibility</p:attrName>
                                        </p:attrNameLst>
                                      </p:cBhvr>
                                      <p:to>
                                        <p:strVal val="visible"/>
                                      </p:to>
                                    </p:set>
                                    <p:animEffect transition="in" filter="wipe(left)">
                                      <p:cBhvr>
                                        <p:cTn id="39" dur="500"/>
                                        <p:tgtEl>
                                          <p:spTgt spid="9"/>
                                        </p:tgtEl>
                                      </p:cBhvr>
                                    </p:animEffect>
                                  </p:childTnLst>
                                </p:cTn>
                              </p:par>
                            </p:childTnLst>
                          </p:cTn>
                        </p:par>
                        <p:par>
                          <p:cTn id="40" fill="hold">
                            <p:stCondLst>
                              <p:cond delay="4500"/>
                            </p:stCondLst>
                            <p:childTnLst>
                              <p:par>
                                <p:cTn id="41" presetID="22" presetClass="entr" presetSubtype="8" fill="hold" grpId="0" nodeType="afterEffect">
                                  <p:stCondLst>
                                    <p:cond delay="0"/>
                                  </p:stCondLst>
                                  <p:childTnLst>
                                    <p:set>
                                      <p:cBhvr>
                                        <p:cTn id="42" dur="1" fill="hold">
                                          <p:stCondLst>
                                            <p:cond delay="0"/>
                                          </p:stCondLst>
                                        </p:cTn>
                                        <p:tgtEl>
                                          <p:spTgt spid="11"/>
                                        </p:tgtEl>
                                        <p:attrNameLst>
                                          <p:attrName>style.visibility</p:attrName>
                                        </p:attrNameLst>
                                      </p:cBhvr>
                                      <p:to>
                                        <p:strVal val="visible"/>
                                      </p:to>
                                    </p:set>
                                    <p:animEffect transition="in" filter="wipe(left)">
                                      <p:cBhvr>
                                        <p:cTn id="43" dur="500"/>
                                        <p:tgtEl>
                                          <p:spTgt spid="11"/>
                                        </p:tgtEl>
                                      </p:cBhvr>
                                    </p:animEffect>
                                  </p:childTnLst>
                                </p:cTn>
                              </p:par>
                              <p:par>
                                <p:cTn id="44" presetID="10" presetClass="entr" presetSubtype="0" fill="hold" nodeType="withEffect">
                                  <p:stCondLst>
                                    <p:cond delay="0"/>
                                  </p:stCondLst>
                                  <p:childTnLst>
                                    <p:set>
                                      <p:cBhvr>
                                        <p:cTn id="45" dur="1" fill="hold">
                                          <p:stCondLst>
                                            <p:cond delay="0"/>
                                          </p:stCondLst>
                                        </p:cTn>
                                        <p:tgtEl>
                                          <p:spTgt spid="16"/>
                                        </p:tgtEl>
                                        <p:attrNameLst>
                                          <p:attrName>style.visibility</p:attrName>
                                        </p:attrNameLst>
                                      </p:cBhvr>
                                      <p:to>
                                        <p:strVal val="visible"/>
                                      </p:to>
                                    </p:set>
                                    <p:animEffect transition="in" filter="fade">
                                      <p:cBhvr>
                                        <p:cTn id="46" dur="500"/>
                                        <p:tgtEl>
                                          <p:spTgt spid="16"/>
                                        </p:tgtEl>
                                      </p:cBhvr>
                                    </p:animEffect>
                                  </p:childTnLst>
                                </p:cTn>
                              </p:par>
                              <p:par>
                                <p:cTn id="47" presetID="10" presetClass="entr" presetSubtype="0" fill="hold" nodeType="withEffect">
                                  <p:stCondLst>
                                    <p:cond delay="0"/>
                                  </p:stCondLst>
                                  <p:childTnLst>
                                    <p:set>
                                      <p:cBhvr>
                                        <p:cTn id="48" dur="1" fill="hold">
                                          <p:stCondLst>
                                            <p:cond delay="0"/>
                                          </p:stCondLst>
                                        </p:cTn>
                                        <p:tgtEl>
                                          <p:spTgt spid="17"/>
                                        </p:tgtEl>
                                        <p:attrNameLst>
                                          <p:attrName>style.visibility</p:attrName>
                                        </p:attrNameLst>
                                      </p:cBhvr>
                                      <p:to>
                                        <p:strVal val="visible"/>
                                      </p:to>
                                    </p:set>
                                    <p:animEffect transition="in" filter="fade">
                                      <p:cBhvr>
                                        <p:cTn id="49" dur="500"/>
                                        <p:tgtEl>
                                          <p:spTgt spid="17"/>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6" grpId="0" animBg="1"/>
      <p:bldP spid="7" grpId="0"/>
      <p:bldP spid="8" grpId="0" animBg="1"/>
      <p:bldP spid="9" grpId="0" animBg="1"/>
      <p:bldP spid="10" grpId="0"/>
      <p:bldP spid="11" grpId="0"/>
      <p:bldP spid="12" grpId="0" animBg="1"/>
    </p:bldLst>
  </p:timing>
</p:sld>
</file>

<file path=ppt/slides/slide2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椭圆 1"/>
          <p:cNvSpPr/>
          <p:nvPr/>
        </p:nvSpPr>
        <p:spPr>
          <a:xfrm>
            <a:off x="4271242" y="1826632"/>
            <a:ext cx="3647930" cy="3649250"/>
          </a:xfrm>
          <a:prstGeom prst="ellipse">
            <a:avLst/>
          </a:prstGeom>
          <a:noFill/>
          <a:ln w="76200">
            <a:solidFill>
              <a:schemeClr val="bg1">
                <a:lumMod val="50000"/>
              </a:schemeClr>
            </a:solidFill>
          </a:ln>
        </p:spPr>
        <p:style>
          <a:lnRef idx="2">
            <a:schemeClr val="accent1">
              <a:shade val="50000"/>
            </a:schemeClr>
          </a:lnRef>
          <a:fillRef idx="1">
            <a:schemeClr val="accent1"/>
          </a:fillRef>
          <a:effectRef idx="0">
            <a:schemeClr val="accent1"/>
          </a:effectRef>
          <a:fontRef idx="minor">
            <a:schemeClr val="lt1"/>
          </a:fontRef>
        </p:style>
        <p:txBody>
          <a:bodyPr lIns="121917" tIns="60958" rIns="121917" bIns="60958" rtlCol="0" anchor="ctr"/>
          <a:lstStyle/>
          <a:p>
            <a:pPr algn="ctr"/>
            <a:endParaRPr lang="zh-CN" altLang="en-US">
              <a:latin typeface="微软雅黑" panose="020B0503020204020204" pitchFamily="34" charset="-122"/>
              <a:ea typeface="微软雅黑" panose="020B0503020204020204" pitchFamily="34" charset="-122"/>
            </a:endParaRPr>
          </a:p>
        </p:txBody>
      </p:sp>
      <p:sp>
        <p:nvSpPr>
          <p:cNvPr id="3" name="等腰三角形 22"/>
          <p:cNvSpPr/>
          <p:nvPr/>
        </p:nvSpPr>
        <p:spPr>
          <a:xfrm rot="16200000" flipH="1">
            <a:off x="6175795" y="2262694"/>
            <a:ext cx="1958700" cy="2777132"/>
          </a:xfrm>
          <a:custGeom>
            <a:avLst/>
            <a:gdLst/>
            <a:ahLst/>
            <a:cxnLst/>
            <a:rect l="l" t="t" r="r" b="b"/>
            <a:pathLst>
              <a:path w="1468685" h="2083120">
                <a:moveTo>
                  <a:pt x="0" y="1764196"/>
                </a:moveTo>
                <a:lnTo>
                  <a:pt x="2311" y="1764196"/>
                </a:lnTo>
                <a:lnTo>
                  <a:pt x="734343" y="0"/>
                </a:lnTo>
                <a:lnTo>
                  <a:pt x="1466374" y="1764196"/>
                </a:lnTo>
                <a:lnTo>
                  <a:pt x="1468685" y="1764196"/>
                </a:lnTo>
                <a:cubicBezTo>
                  <a:pt x="1285526" y="1960771"/>
                  <a:pt x="1024222" y="2083120"/>
                  <a:pt x="734343" y="2083120"/>
                </a:cubicBezTo>
                <a:cubicBezTo>
                  <a:pt x="444464" y="2083120"/>
                  <a:pt x="183161" y="1960771"/>
                  <a:pt x="0" y="1764196"/>
                </a:cubicBezTo>
                <a:close/>
              </a:path>
            </a:pathLst>
          </a:custGeom>
          <a:solidFill>
            <a:schemeClr val="bg1">
              <a:lumMod val="6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lIns="121917" tIns="60958" rIns="121917" bIns="60958" rtlCol="0" anchor="ctr"/>
          <a:lstStyle/>
          <a:p>
            <a:pPr algn="ctr"/>
            <a:endParaRPr lang="zh-CN" altLang="en-US">
              <a:latin typeface="微软雅黑" panose="020B0503020204020204" pitchFamily="34" charset="-122"/>
              <a:ea typeface="微软雅黑" panose="020B0503020204020204" pitchFamily="34" charset="-122"/>
            </a:endParaRPr>
          </a:p>
        </p:txBody>
      </p:sp>
      <p:grpSp>
        <p:nvGrpSpPr>
          <p:cNvPr id="4" name="组合 3"/>
          <p:cNvGrpSpPr/>
          <p:nvPr/>
        </p:nvGrpSpPr>
        <p:grpSpPr>
          <a:xfrm>
            <a:off x="7799030" y="2337645"/>
            <a:ext cx="671987" cy="672230"/>
            <a:chOff x="5850034" y="1848492"/>
            <a:chExt cx="504056" cy="504056"/>
          </a:xfrm>
        </p:grpSpPr>
        <p:sp>
          <p:nvSpPr>
            <p:cNvPr id="5" name="椭圆 4"/>
            <p:cNvSpPr/>
            <p:nvPr/>
          </p:nvSpPr>
          <p:spPr>
            <a:xfrm>
              <a:off x="5850034" y="1848492"/>
              <a:ext cx="504056" cy="504056"/>
            </a:xfrm>
            <a:prstGeom prst="ellipse">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latin typeface="微软雅黑" panose="020B0503020204020204" pitchFamily="34" charset="-122"/>
                <a:ea typeface="微软雅黑" panose="020B0503020204020204" pitchFamily="34" charset="-122"/>
              </a:endParaRPr>
            </a:p>
          </p:txBody>
        </p:sp>
        <p:sp>
          <p:nvSpPr>
            <p:cNvPr id="6" name="TextBox 5"/>
            <p:cNvSpPr txBox="1"/>
            <p:nvPr/>
          </p:nvSpPr>
          <p:spPr>
            <a:xfrm>
              <a:off x="5889504" y="1931243"/>
              <a:ext cx="388619" cy="311551"/>
            </a:xfrm>
            <a:prstGeom prst="rect">
              <a:avLst/>
            </a:prstGeom>
            <a:noFill/>
          </p:spPr>
          <p:txBody>
            <a:bodyPr wrap="none" rtlCol="0">
              <a:spAutoFit/>
            </a:bodyPr>
            <a:lstStyle/>
            <a:p>
              <a:r>
                <a:rPr lang="en-US" altLang="zh-CN" sz="2100" b="1" dirty="0">
                  <a:solidFill>
                    <a:schemeClr val="bg1"/>
                  </a:solidFill>
                  <a:latin typeface="微软雅黑" panose="020B0503020204020204" pitchFamily="34" charset="-122"/>
                  <a:ea typeface="微软雅黑" panose="020B0503020204020204" pitchFamily="34" charset="-122"/>
                </a:rPr>
                <a:t>04</a:t>
              </a:r>
              <a:endParaRPr lang="zh-CN" altLang="en-US" sz="2100" b="1" dirty="0">
                <a:solidFill>
                  <a:schemeClr val="bg1"/>
                </a:solidFill>
                <a:latin typeface="微软雅黑" panose="020B0503020204020204" pitchFamily="34" charset="-122"/>
                <a:ea typeface="微软雅黑" panose="020B0503020204020204" pitchFamily="34" charset="-122"/>
              </a:endParaRPr>
            </a:p>
          </p:txBody>
        </p:sp>
      </p:grpSp>
      <p:grpSp>
        <p:nvGrpSpPr>
          <p:cNvPr id="7" name="组合 6"/>
          <p:cNvGrpSpPr/>
          <p:nvPr/>
        </p:nvGrpSpPr>
        <p:grpSpPr>
          <a:xfrm>
            <a:off x="7799030" y="4306816"/>
            <a:ext cx="671987" cy="672230"/>
            <a:chOff x="5850034" y="3325028"/>
            <a:chExt cx="504056" cy="504056"/>
          </a:xfrm>
        </p:grpSpPr>
        <p:sp>
          <p:nvSpPr>
            <p:cNvPr id="8" name="椭圆 7"/>
            <p:cNvSpPr/>
            <p:nvPr/>
          </p:nvSpPr>
          <p:spPr>
            <a:xfrm>
              <a:off x="5850034" y="3325028"/>
              <a:ext cx="504056" cy="504056"/>
            </a:xfrm>
            <a:prstGeom prst="ellipse">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latin typeface="微软雅黑" panose="020B0503020204020204" pitchFamily="34" charset="-122"/>
                <a:ea typeface="微软雅黑" panose="020B0503020204020204" pitchFamily="34" charset="-122"/>
              </a:endParaRPr>
            </a:p>
          </p:txBody>
        </p:sp>
        <p:sp>
          <p:nvSpPr>
            <p:cNvPr id="9" name="TextBox 8"/>
            <p:cNvSpPr txBox="1"/>
            <p:nvPr/>
          </p:nvSpPr>
          <p:spPr>
            <a:xfrm>
              <a:off x="5889504" y="3407779"/>
              <a:ext cx="388619" cy="311551"/>
            </a:xfrm>
            <a:prstGeom prst="rect">
              <a:avLst/>
            </a:prstGeom>
            <a:noFill/>
          </p:spPr>
          <p:txBody>
            <a:bodyPr wrap="none" rtlCol="0">
              <a:spAutoFit/>
            </a:bodyPr>
            <a:lstStyle/>
            <a:p>
              <a:r>
                <a:rPr lang="en-US" altLang="zh-CN" sz="2100" b="1" dirty="0">
                  <a:solidFill>
                    <a:schemeClr val="bg1"/>
                  </a:solidFill>
                  <a:latin typeface="微软雅黑" panose="020B0503020204020204" pitchFamily="34" charset="-122"/>
                  <a:ea typeface="微软雅黑" panose="020B0503020204020204" pitchFamily="34" charset="-122"/>
                </a:rPr>
                <a:t>06</a:t>
              </a:r>
              <a:endParaRPr lang="zh-CN" altLang="en-US" sz="2100" b="1" dirty="0">
                <a:solidFill>
                  <a:schemeClr val="bg1"/>
                </a:solidFill>
                <a:latin typeface="微软雅黑" panose="020B0503020204020204" pitchFamily="34" charset="-122"/>
                <a:ea typeface="微软雅黑" panose="020B0503020204020204" pitchFamily="34" charset="-122"/>
              </a:endParaRPr>
            </a:p>
          </p:txBody>
        </p:sp>
      </p:grpSp>
      <p:grpSp>
        <p:nvGrpSpPr>
          <p:cNvPr id="10" name="组合 9"/>
          <p:cNvGrpSpPr/>
          <p:nvPr/>
        </p:nvGrpSpPr>
        <p:grpSpPr>
          <a:xfrm>
            <a:off x="8207717" y="3322231"/>
            <a:ext cx="671987" cy="672230"/>
            <a:chOff x="6156589" y="2586760"/>
            <a:chExt cx="504056" cy="504056"/>
          </a:xfrm>
        </p:grpSpPr>
        <p:sp>
          <p:nvSpPr>
            <p:cNvPr id="11" name="椭圆 10"/>
            <p:cNvSpPr/>
            <p:nvPr/>
          </p:nvSpPr>
          <p:spPr>
            <a:xfrm>
              <a:off x="6156589" y="2586760"/>
              <a:ext cx="504056" cy="504056"/>
            </a:xfrm>
            <a:prstGeom prst="ellipse">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b="1">
                <a:latin typeface="微软雅黑" panose="020B0503020204020204" pitchFamily="34" charset="-122"/>
                <a:ea typeface="微软雅黑" panose="020B0503020204020204" pitchFamily="34" charset="-122"/>
              </a:endParaRPr>
            </a:p>
          </p:txBody>
        </p:sp>
        <p:sp>
          <p:nvSpPr>
            <p:cNvPr id="12" name="TextBox 11"/>
            <p:cNvSpPr txBox="1"/>
            <p:nvPr/>
          </p:nvSpPr>
          <p:spPr>
            <a:xfrm>
              <a:off x="6196059" y="2669511"/>
              <a:ext cx="388619" cy="311551"/>
            </a:xfrm>
            <a:prstGeom prst="rect">
              <a:avLst/>
            </a:prstGeom>
            <a:noFill/>
          </p:spPr>
          <p:txBody>
            <a:bodyPr wrap="none" rtlCol="0">
              <a:spAutoFit/>
            </a:bodyPr>
            <a:lstStyle/>
            <a:p>
              <a:r>
                <a:rPr lang="en-US" altLang="zh-CN" sz="2100" b="1" dirty="0">
                  <a:solidFill>
                    <a:schemeClr val="bg1"/>
                  </a:solidFill>
                  <a:latin typeface="微软雅黑" panose="020B0503020204020204" pitchFamily="34" charset="-122"/>
                  <a:ea typeface="微软雅黑" panose="020B0503020204020204" pitchFamily="34" charset="-122"/>
                </a:rPr>
                <a:t>05</a:t>
              </a:r>
              <a:endParaRPr lang="zh-CN" altLang="en-US" sz="2100" b="1" dirty="0">
                <a:solidFill>
                  <a:schemeClr val="bg1"/>
                </a:solidFill>
                <a:latin typeface="微软雅黑" panose="020B0503020204020204" pitchFamily="34" charset="-122"/>
                <a:ea typeface="微软雅黑" panose="020B0503020204020204" pitchFamily="34" charset="-122"/>
              </a:endParaRPr>
            </a:p>
          </p:txBody>
        </p:sp>
      </p:grpSp>
      <p:sp>
        <p:nvSpPr>
          <p:cNvPr id="13" name="TextBox 12"/>
          <p:cNvSpPr txBox="1"/>
          <p:nvPr/>
        </p:nvSpPr>
        <p:spPr>
          <a:xfrm>
            <a:off x="1343536" y="2011372"/>
            <a:ext cx="2156261" cy="646331"/>
          </a:xfrm>
          <a:prstGeom prst="rect">
            <a:avLst/>
          </a:prstGeom>
          <a:noFill/>
        </p:spPr>
        <p:txBody>
          <a:bodyPr wrap="square" lIns="0" tIns="0" rIns="0" bIns="0" rtlCol="0">
            <a:spAutoFit/>
          </a:bodyPr>
          <a:lstStyle/>
          <a:p>
            <a:r>
              <a:rPr lang="zh-CN" altLang="en-US" sz="1400" dirty="0">
                <a:solidFill>
                  <a:schemeClr val="tx1">
                    <a:lumMod val="75000"/>
                    <a:lumOff val="25000"/>
                  </a:schemeClr>
                </a:solidFill>
                <a:latin typeface="微软雅黑" panose="020B0503020204020204" pitchFamily="34" charset="-122"/>
                <a:ea typeface="微软雅黑" panose="020B0503020204020204" pitchFamily="34" charset="-122"/>
              </a:rPr>
              <a:t>点击输入简要文字内容，文字内容需概括精炼，不用多余的文字修饰。</a:t>
            </a:r>
            <a:endParaRPr lang="en-US" altLang="zh-CN" sz="14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14" name="等腰三角形 22"/>
          <p:cNvSpPr/>
          <p:nvPr/>
        </p:nvSpPr>
        <p:spPr>
          <a:xfrm rot="5400000">
            <a:off x="3995762" y="2262693"/>
            <a:ext cx="1958700" cy="2777132"/>
          </a:xfrm>
          <a:custGeom>
            <a:avLst/>
            <a:gdLst/>
            <a:ahLst/>
            <a:cxnLst/>
            <a:rect l="l" t="t" r="r" b="b"/>
            <a:pathLst>
              <a:path w="1468685" h="2083120">
                <a:moveTo>
                  <a:pt x="0" y="1764196"/>
                </a:moveTo>
                <a:lnTo>
                  <a:pt x="2311" y="1764196"/>
                </a:lnTo>
                <a:lnTo>
                  <a:pt x="734343" y="0"/>
                </a:lnTo>
                <a:lnTo>
                  <a:pt x="1466374" y="1764196"/>
                </a:lnTo>
                <a:lnTo>
                  <a:pt x="1468685" y="1764196"/>
                </a:lnTo>
                <a:cubicBezTo>
                  <a:pt x="1285526" y="1960771"/>
                  <a:pt x="1024222" y="2083120"/>
                  <a:pt x="734343" y="2083120"/>
                </a:cubicBezTo>
                <a:cubicBezTo>
                  <a:pt x="444464" y="2083120"/>
                  <a:pt x="183161" y="1960771"/>
                  <a:pt x="0" y="1764196"/>
                </a:cubicBezTo>
                <a:close/>
              </a:path>
            </a:pathLst>
          </a:custGeom>
          <a:solidFill>
            <a:schemeClr val="bg1">
              <a:lumMod val="6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lIns="121917" tIns="60958" rIns="121917" bIns="60958" rtlCol="0" anchor="ctr"/>
          <a:lstStyle/>
          <a:p>
            <a:pPr algn="ctr"/>
            <a:endParaRPr lang="zh-CN" altLang="en-US">
              <a:latin typeface="微软雅黑" panose="020B0503020204020204" pitchFamily="34" charset="-122"/>
              <a:ea typeface="微软雅黑" panose="020B0503020204020204" pitchFamily="34" charset="-122"/>
            </a:endParaRPr>
          </a:p>
        </p:txBody>
      </p:sp>
      <p:grpSp>
        <p:nvGrpSpPr>
          <p:cNvPr id="15" name="组合 14"/>
          <p:cNvGrpSpPr/>
          <p:nvPr/>
        </p:nvGrpSpPr>
        <p:grpSpPr>
          <a:xfrm>
            <a:off x="3691678" y="2337645"/>
            <a:ext cx="671987" cy="672230"/>
            <a:chOff x="2769119" y="1848492"/>
            <a:chExt cx="504056" cy="504056"/>
          </a:xfrm>
        </p:grpSpPr>
        <p:sp>
          <p:nvSpPr>
            <p:cNvPr id="16" name="椭圆 15"/>
            <p:cNvSpPr/>
            <p:nvPr/>
          </p:nvSpPr>
          <p:spPr>
            <a:xfrm>
              <a:off x="2769119" y="1848492"/>
              <a:ext cx="504056" cy="504056"/>
            </a:xfrm>
            <a:prstGeom prst="ellipse">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latin typeface="微软雅黑" panose="020B0503020204020204" pitchFamily="34" charset="-122"/>
                <a:ea typeface="微软雅黑" panose="020B0503020204020204" pitchFamily="34" charset="-122"/>
              </a:endParaRPr>
            </a:p>
          </p:txBody>
        </p:sp>
        <p:sp>
          <p:nvSpPr>
            <p:cNvPr id="17" name="TextBox 16"/>
            <p:cNvSpPr txBox="1"/>
            <p:nvPr/>
          </p:nvSpPr>
          <p:spPr>
            <a:xfrm>
              <a:off x="2808589" y="1931244"/>
              <a:ext cx="388619" cy="311551"/>
            </a:xfrm>
            <a:prstGeom prst="rect">
              <a:avLst/>
            </a:prstGeom>
            <a:noFill/>
          </p:spPr>
          <p:txBody>
            <a:bodyPr wrap="none" rtlCol="0">
              <a:spAutoFit/>
            </a:bodyPr>
            <a:lstStyle/>
            <a:p>
              <a:r>
                <a:rPr lang="en-US" altLang="zh-CN" sz="2100" b="1" dirty="0">
                  <a:solidFill>
                    <a:schemeClr val="bg1"/>
                  </a:solidFill>
                  <a:latin typeface="微软雅黑" panose="020B0503020204020204" pitchFamily="34" charset="-122"/>
                  <a:ea typeface="微软雅黑" panose="020B0503020204020204" pitchFamily="34" charset="-122"/>
                </a:rPr>
                <a:t>01</a:t>
              </a:r>
              <a:endParaRPr lang="zh-CN" altLang="en-US" sz="2100" b="1" dirty="0">
                <a:solidFill>
                  <a:schemeClr val="bg1"/>
                </a:solidFill>
                <a:latin typeface="微软雅黑" panose="020B0503020204020204" pitchFamily="34" charset="-122"/>
                <a:ea typeface="微软雅黑" panose="020B0503020204020204" pitchFamily="34" charset="-122"/>
              </a:endParaRPr>
            </a:p>
          </p:txBody>
        </p:sp>
      </p:grpSp>
      <p:grpSp>
        <p:nvGrpSpPr>
          <p:cNvPr id="18" name="组合 17"/>
          <p:cNvGrpSpPr/>
          <p:nvPr/>
        </p:nvGrpSpPr>
        <p:grpSpPr>
          <a:xfrm>
            <a:off x="3294427" y="3322231"/>
            <a:ext cx="671987" cy="672230"/>
            <a:chOff x="2471142" y="2586760"/>
            <a:chExt cx="504056" cy="504056"/>
          </a:xfrm>
        </p:grpSpPr>
        <p:sp>
          <p:nvSpPr>
            <p:cNvPr id="19" name="椭圆 18"/>
            <p:cNvSpPr/>
            <p:nvPr/>
          </p:nvSpPr>
          <p:spPr>
            <a:xfrm>
              <a:off x="2471142" y="2586760"/>
              <a:ext cx="504056" cy="504056"/>
            </a:xfrm>
            <a:prstGeom prst="ellipse">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latin typeface="微软雅黑" panose="020B0503020204020204" pitchFamily="34" charset="-122"/>
                <a:ea typeface="微软雅黑" panose="020B0503020204020204" pitchFamily="34" charset="-122"/>
              </a:endParaRPr>
            </a:p>
          </p:txBody>
        </p:sp>
        <p:sp>
          <p:nvSpPr>
            <p:cNvPr id="20" name="TextBox 19"/>
            <p:cNvSpPr txBox="1"/>
            <p:nvPr/>
          </p:nvSpPr>
          <p:spPr>
            <a:xfrm>
              <a:off x="2510612" y="2669510"/>
              <a:ext cx="388619" cy="311551"/>
            </a:xfrm>
            <a:prstGeom prst="rect">
              <a:avLst/>
            </a:prstGeom>
            <a:noFill/>
          </p:spPr>
          <p:txBody>
            <a:bodyPr wrap="none" rtlCol="0">
              <a:spAutoFit/>
            </a:bodyPr>
            <a:lstStyle/>
            <a:p>
              <a:r>
                <a:rPr lang="en-US" altLang="zh-CN" sz="2100" b="1" dirty="0">
                  <a:solidFill>
                    <a:schemeClr val="bg1"/>
                  </a:solidFill>
                  <a:latin typeface="微软雅黑" panose="020B0503020204020204" pitchFamily="34" charset="-122"/>
                  <a:ea typeface="微软雅黑" panose="020B0503020204020204" pitchFamily="34" charset="-122"/>
                </a:rPr>
                <a:t>02</a:t>
              </a:r>
              <a:endParaRPr lang="zh-CN" altLang="en-US" sz="2100" b="1" dirty="0">
                <a:solidFill>
                  <a:schemeClr val="bg1"/>
                </a:solidFill>
                <a:latin typeface="微软雅黑" panose="020B0503020204020204" pitchFamily="34" charset="-122"/>
                <a:ea typeface="微软雅黑" panose="020B0503020204020204" pitchFamily="34" charset="-122"/>
              </a:endParaRPr>
            </a:p>
          </p:txBody>
        </p:sp>
      </p:grpSp>
      <p:grpSp>
        <p:nvGrpSpPr>
          <p:cNvPr id="21" name="组合 20"/>
          <p:cNvGrpSpPr/>
          <p:nvPr/>
        </p:nvGrpSpPr>
        <p:grpSpPr>
          <a:xfrm>
            <a:off x="3691678" y="4306816"/>
            <a:ext cx="671987" cy="672230"/>
            <a:chOff x="2769119" y="3325028"/>
            <a:chExt cx="504056" cy="504056"/>
          </a:xfrm>
          <a:solidFill>
            <a:schemeClr val="accent3"/>
          </a:solidFill>
        </p:grpSpPr>
        <p:sp>
          <p:nvSpPr>
            <p:cNvPr id="22" name="椭圆 21"/>
            <p:cNvSpPr/>
            <p:nvPr/>
          </p:nvSpPr>
          <p:spPr>
            <a:xfrm>
              <a:off x="2769119" y="3325028"/>
              <a:ext cx="504056" cy="504056"/>
            </a:xfrm>
            <a:prstGeom prst="ellipse">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latin typeface="微软雅黑" panose="020B0503020204020204" pitchFamily="34" charset="-122"/>
                <a:ea typeface="微软雅黑" panose="020B0503020204020204" pitchFamily="34" charset="-122"/>
              </a:endParaRPr>
            </a:p>
          </p:txBody>
        </p:sp>
        <p:sp>
          <p:nvSpPr>
            <p:cNvPr id="23" name="TextBox 22"/>
            <p:cNvSpPr txBox="1"/>
            <p:nvPr/>
          </p:nvSpPr>
          <p:spPr>
            <a:xfrm>
              <a:off x="2808589" y="3407779"/>
              <a:ext cx="388619" cy="311551"/>
            </a:xfrm>
            <a:prstGeom prst="rect">
              <a:avLst/>
            </a:prstGeom>
            <a:noFill/>
          </p:spPr>
          <p:txBody>
            <a:bodyPr wrap="none" rtlCol="0">
              <a:spAutoFit/>
            </a:bodyPr>
            <a:lstStyle/>
            <a:p>
              <a:r>
                <a:rPr lang="en-US" altLang="zh-CN" sz="2100" b="1" dirty="0">
                  <a:solidFill>
                    <a:schemeClr val="bg1"/>
                  </a:solidFill>
                  <a:latin typeface="微软雅黑" panose="020B0503020204020204" pitchFamily="34" charset="-122"/>
                  <a:ea typeface="微软雅黑" panose="020B0503020204020204" pitchFamily="34" charset="-122"/>
                </a:rPr>
                <a:t>03</a:t>
              </a:r>
              <a:endParaRPr lang="zh-CN" altLang="en-US" sz="2100" b="1" dirty="0">
                <a:solidFill>
                  <a:schemeClr val="bg1"/>
                </a:solidFill>
                <a:latin typeface="微软雅黑" panose="020B0503020204020204" pitchFamily="34" charset="-122"/>
                <a:ea typeface="微软雅黑" panose="020B0503020204020204" pitchFamily="34" charset="-122"/>
              </a:endParaRPr>
            </a:p>
          </p:txBody>
        </p:sp>
      </p:grpSp>
      <p:grpSp>
        <p:nvGrpSpPr>
          <p:cNvPr id="24" name="组合 23"/>
          <p:cNvGrpSpPr/>
          <p:nvPr/>
        </p:nvGrpSpPr>
        <p:grpSpPr>
          <a:xfrm>
            <a:off x="5279222" y="2839271"/>
            <a:ext cx="1631969" cy="1632559"/>
            <a:chOff x="3933873" y="2159157"/>
            <a:chExt cx="1224136" cy="1224136"/>
          </a:xfrm>
        </p:grpSpPr>
        <p:sp>
          <p:nvSpPr>
            <p:cNvPr id="25" name="椭圆 24"/>
            <p:cNvSpPr/>
            <p:nvPr/>
          </p:nvSpPr>
          <p:spPr>
            <a:xfrm>
              <a:off x="3933873" y="2159157"/>
              <a:ext cx="1224136" cy="1224136"/>
            </a:xfrm>
            <a:prstGeom prst="ellipse">
              <a:avLst/>
            </a:prstGeom>
            <a:solidFill>
              <a:schemeClr val="tx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latin typeface="微软雅黑" panose="020B0503020204020204" pitchFamily="34" charset="-122"/>
                <a:ea typeface="微软雅黑" panose="020B0503020204020204" pitchFamily="34" charset="-122"/>
              </a:endParaRPr>
            </a:p>
          </p:txBody>
        </p:sp>
        <p:sp>
          <p:nvSpPr>
            <p:cNvPr id="26" name="TextBox 25"/>
            <p:cNvSpPr txBox="1"/>
            <p:nvPr/>
          </p:nvSpPr>
          <p:spPr>
            <a:xfrm>
              <a:off x="4067944" y="2355727"/>
              <a:ext cx="955994" cy="807727"/>
            </a:xfrm>
            <a:prstGeom prst="rect">
              <a:avLst/>
            </a:prstGeom>
            <a:noFill/>
          </p:spPr>
          <p:txBody>
            <a:bodyPr wrap="square" rtlCol="0">
              <a:spAutoFit/>
            </a:bodyPr>
            <a:lstStyle/>
            <a:p>
              <a:pPr algn="ctr"/>
              <a:r>
                <a:rPr lang="zh-CN" altLang="en-US" sz="3200" b="1" dirty="0">
                  <a:solidFill>
                    <a:schemeClr val="bg1"/>
                  </a:solidFill>
                  <a:latin typeface="微软雅黑" panose="020B0503020204020204" pitchFamily="34" charset="-122"/>
                  <a:ea typeface="微软雅黑" panose="020B0503020204020204" pitchFamily="34" charset="-122"/>
                </a:rPr>
                <a:t>工作</a:t>
              </a:r>
              <a:r>
                <a:rPr lang="zh-CN" altLang="en-US" sz="3200" b="1" dirty="0" smtClean="0">
                  <a:solidFill>
                    <a:schemeClr val="bg1"/>
                  </a:solidFill>
                  <a:latin typeface="微软雅黑" panose="020B0503020204020204" pitchFamily="34" charset="-122"/>
                  <a:ea typeface="微软雅黑" panose="020B0503020204020204" pitchFamily="34" charset="-122"/>
                </a:rPr>
                <a:t>不足</a:t>
              </a:r>
              <a:endParaRPr lang="zh-CN" altLang="en-US" sz="3200" b="1" dirty="0">
                <a:solidFill>
                  <a:schemeClr val="bg1"/>
                </a:solidFill>
                <a:latin typeface="微软雅黑" panose="020B0503020204020204" pitchFamily="34" charset="-122"/>
                <a:ea typeface="微软雅黑" panose="020B0503020204020204" pitchFamily="34" charset="-122"/>
              </a:endParaRPr>
            </a:p>
          </p:txBody>
        </p:sp>
      </p:grpSp>
      <p:sp>
        <p:nvSpPr>
          <p:cNvPr id="27" name="右箭头 26"/>
          <p:cNvSpPr/>
          <p:nvPr/>
        </p:nvSpPr>
        <p:spPr>
          <a:xfrm>
            <a:off x="4298598" y="3525829"/>
            <a:ext cx="679033" cy="272563"/>
          </a:xfrm>
          <a:prstGeom prst="rightArrow">
            <a:avLst/>
          </a:prstGeom>
          <a:solidFill>
            <a:schemeClr val="bg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lIns="121917" tIns="60958" rIns="121917" bIns="60958" rtlCol="0" anchor="ctr"/>
          <a:lstStyle/>
          <a:p>
            <a:pPr algn="ctr"/>
            <a:endParaRPr lang="zh-CN" altLang="en-US">
              <a:latin typeface="微软雅黑" panose="020B0503020204020204" pitchFamily="34" charset="-122"/>
              <a:ea typeface="微软雅黑" panose="020B0503020204020204" pitchFamily="34" charset="-122"/>
            </a:endParaRPr>
          </a:p>
        </p:txBody>
      </p:sp>
      <p:sp>
        <p:nvSpPr>
          <p:cNvPr id="28" name="右箭头 27"/>
          <p:cNvSpPr/>
          <p:nvPr/>
        </p:nvSpPr>
        <p:spPr>
          <a:xfrm flipH="1">
            <a:off x="7236164" y="3525829"/>
            <a:ext cx="679033" cy="272563"/>
          </a:xfrm>
          <a:prstGeom prst="rightArrow">
            <a:avLst/>
          </a:prstGeom>
          <a:solidFill>
            <a:schemeClr val="bg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lIns="121917" tIns="60958" rIns="121917" bIns="60958" rtlCol="0" anchor="ctr"/>
          <a:lstStyle/>
          <a:p>
            <a:pPr algn="ctr"/>
            <a:endParaRPr lang="zh-CN" altLang="en-US">
              <a:latin typeface="微软雅黑" panose="020B0503020204020204" pitchFamily="34" charset="-122"/>
              <a:ea typeface="微软雅黑" panose="020B0503020204020204" pitchFamily="34" charset="-122"/>
            </a:endParaRPr>
          </a:p>
        </p:txBody>
      </p:sp>
      <p:sp>
        <p:nvSpPr>
          <p:cNvPr id="29" name="TextBox 28"/>
          <p:cNvSpPr txBox="1"/>
          <p:nvPr/>
        </p:nvSpPr>
        <p:spPr>
          <a:xfrm>
            <a:off x="959543" y="3568223"/>
            <a:ext cx="2156261" cy="646331"/>
          </a:xfrm>
          <a:prstGeom prst="rect">
            <a:avLst/>
          </a:prstGeom>
          <a:noFill/>
        </p:spPr>
        <p:txBody>
          <a:bodyPr wrap="square" lIns="0" tIns="0" rIns="0" bIns="0" rtlCol="0">
            <a:spAutoFit/>
          </a:bodyPr>
          <a:lstStyle/>
          <a:p>
            <a:r>
              <a:rPr lang="zh-CN" altLang="en-US" sz="1400" dirty="0">
                <a:solidFill>
                  <a:schemeClr val="tx1">
                    <a:lumMod val="75000"/>
                    <a:lumOff val="25000"/>
                  </a:schemeClr>
                </a:solidFill>
                <a:latin typeface="微软雅黑" panose="020B0503020204020204" pitchFamily="34" charset="-122"/>
                <a:ea typeface="微软雅黑" panose="020B0503020204020204" pitchFamily="34" charset="-122"/>
              </a:rPr>
              <a:t>点击输入简要文字内容，文字内容需概括精炼，不用多余的文字修饰。</a:t>
            </a:r>
            <a:endParaRPr lang="en-US" altLang="zh-CN" sz="14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30" name="TextBox 29"/>
          <p:cNvSpPr txBox="1"/>
          <p:nvPr/>
        </p:nvSpPr>
        <p:spPr>
          <a:xfrm>
            <a:off x="1343536" y="5052878"/>
            <a:ext cx="2156261" cy="646331"/>
          </a:xfrm>
          <a:prstGeom prst="rect">
            <a:avLst/>
          </a:prstGeom>
          <a:noFill/>
        </p:spPr>
        <p:txBody>
          <a:bodyPr wrap="square" lIns="0" tIns="0" rIns="0" bIns="0" rtlCol="0">
            <a:spAutoFit/>
          </a:bodyPr>
          <a:lstStyle/>
          <a:p>
            <a:r>
              <a:rPr lang="zh-CN" altLang="en-US" sz="1400" dirty="0">
                <a:solidFill>
                  <a:schemeClr val="tx1">
                    <a:lumMod val="75000"/>
                    <a:lumOff val="25000"/>
                  </a:schemeClr>
                </a:solidFill>
                <a:latin typeface="微软雅黑" panose="020B0503020204020204" pitchFamily="34" charset="-122"/>
                <a:ea typeface="微软雅黑" panose="020B0503020204020204" pitchFamily="34" charset="-122"/>
              </a:rPr>
              <a:t>点击输入简要文字内容，文字内容需概括精炼，不用多余的文字修饰。</a:t>
            </a:r>
            <a:endParaRPr lang="en-US" altLang="zh-CN" sz="14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31" name="TextBox 30"/>
          <p:cNvSpPr txBox="1"/>
          <p:nvPr/>
        </p:nvSpPr>
        <p:spPr>
          <a:xfrm>
            <a:off x="8552951" y="2011372"/>
            <a:ext cx="2198059" cy="646331"/>
          </a:xfrm>
          <a:prstGeom prst="rect">
            <a:avLst/>
          </a:prstGeom>
          <a:noFill/>
        </p:spPr>
        <p:txBody>
          <a:bodyPr wrap="square" lIns="0" tIns="0" rIns="0" bIns="0" rtlCol="0">
            <a:spAutoFit/>
          </a:bodyPr>
          <a:lstStyle/>
          <a:p>
            <a:pPr algn="just"/>
            <a:r>
              <a:rPr lang="zh-CN" altLang="en-US" sz="1400" dirty="0">
                <a:solidFill>
                  <a:schemeClr val="tx1">
                    <a:lumMod val="75000"/>
                    <a:lumOff val="25000"/>
                  </a:schemeClr>
                </a:solidFill>
                <a:latin typeface="微软雅黑" panose="020B0503020204020204" pitchFamily="34" charset="-122"/>
                <a:ea typeface="微软雅黑" panose="020B0503020204020204" pitchFamily="34" charset="-122"/>
              </a:rPr>
              <a:t>点击输入简要文字内容，文字内容需概括精炼，不用多余的文字修饰。</a:t>
            </a:r>
            <a:endParaRPr lang="en-US" altLang="zh-CN" sz="14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32" name="TextBox 31"/>
          <p:cNvSpPr txBox="1"/>
          <p:nvPr/>
        </p:nvSpPr>
        <p:spPr>
          <a:xfrm>
            <a:off x="9112198" y="3568223"/>
            <a:ext cx="2198059" cy="646331"/>
          </a:xfrm>
          <a:prstGeom prst="rect">
            <a:avLst/>
          </a:prstGeom>
          <a:noFill/>
        </p:spPr>
        <p:txBody>
          <a:bodyPr wrap="square" lIns="0" tIns="0" rIns="0" bIns="0" rtlCol="0">
            <a:spAutoFit/>
          </a:bodyPr>
          <a:lstStyle/>
          <a:p>
            <a:pPr algn="just"/>
            <a:r>
              <a:rPr lang="zh-CN" altLang="en-US" sz="1400" dirty="0">
                <a:solidFill>
                  <a:schemeClr val="tx1">
                    <a:lumMod val="75000"/>
                    <a:lumOff val="25000"/>
                  </a:schemeClr>
                </a:solidFill>
                <a:latin typeface="微软雅黑" panose="020B0503020204020204" pitchFamily="34" charset="-122"/>
                <a:ea typeface="微软雅黑" panose="020B0503020204020204" pitchFamily="34" charset="-122"/>
              </a:rPr>
              <a:t>点击输入简要文字内容，文字内容需概括精炼，不用多余的文字修饰。</a:t>
            </a:r>
            <a:endParaRPr lang="en-US" altLang="zh-CN" sz="14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33" name="TextBox 32"/>
          <p:cNvSpPr txBox="1"/>
          <p:nvPr/>
        </p:nvSpPr>
        <p:spPr>
          <a:xfrm>
            <a:off x="8552951" y="5052878"/>
            <a:ext cx="2198059" cy="646331"/>
          </a:xfrm>
          <a:prstGeom prst="rect">
            <a:avLst/>
          </a:prstGeom>
          <a:noFill/>
        </p:spPr>
        <p:txBody>
          <a:bodyPr wrap="square" lIns="0" tIns="0" rIns="0" bIns="0" rtlCol="0">
            <a:spAutoFit/>
          </a:bodyPr>
          <a:lstStyle/>
          <a:p>
            <a:pPr algn="just"/>
            <a:r>
              <a:rPr lang="zh-CN" altLang="en-US" sz="1400" dirty="0">
                <a:solidFill>
                  <a:schemeClr val="tx1">
                    <a:lumMod val="75000"/>
                    <a:lumOff val="25000"/>
                  </a:schemeClr>
                </a:solidFill>
                <a:latin typeface="微软雅黑" panose="020B0503020204020204" pitchFamily="34" charset="-122"/>
                <a:ea typeface="微软雅黑" panose="020B0503020204020204" pitchFamily="34" charset="-122"/>
              </a:rPr>
              <a:t>点击输入简要文字内容，文字内容需概括精炼，不用多余的文字修饰。</a:t>
            </a:r>
            <a:endParaRPr lang="en-US" altLang="zh-CN" sz="14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34" name="TextBox 33"/>
          <p:cNvSpPr txBox="1"/>
          <p:nvPr/>
        </p:nvSpPr>
        <p:spPr>
          <a:xfrm>
            <a:off x="1343535" y="1701202"/>
            <a:ext cx="2156262" cy="323165"/>
          </a:xfrm>
          <a:prstGeom prst="rect">
            <a:avLst/>
          </a:prstGeom>
          <a:noFill/>
        </p:spPr>
        <p:txBody>
          <a:bodyPr wrap="square" lIns="0" tIns="0" rIns="0" bIns="0" rtlCol="0">
            <a:spAutoFit/>
          </a:bodyPr>
          <a:lstStyle/>
          <a:p>
            <a:r>
              <a:rPr lang="zh-CN" altLang="en-US" b="1" dirty="0">
                <a:solidFill>
                  <a:schemeClr val="tx1">
                    <a:lumMod val="75000"/>
                    <a:lumOff val="25000"/>
                  </a:schemeClr>
                </a:solidFill>
                <a:latin typeface="微软雅黑" panose="020B0503020204020204" pitchFamily="34" charset="-122"/>
                <a:ea typeface="微软雅黑" panose="020B0503020204020204" pitchFamily="34" charset="-122"/>
              </a:rPr>
              <a:t>单击添加标题文本</a:t>
            </a:r>
            <a:endParaRPr lang="zh-CN" altLang="en-US" b="1"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35" name="TextBox 34"/>
          <p:cNvSpPr txBox="1"/>
          <p:nvPr/>
        </p:nvSpPr>
        <p:spPr>
          <a:xfrm>
            <a:off x="959542" y="3279550"/>
            <a:ext cx="2156262" cy="323165"/>
          </a:xfrm>
          <a:prstGeom prst="rect">
            <a:avLst/>
          </a:prstGeom>
          <a:noFill/>
        </p:spPr>
        <p:txBody>
          <a:bodyPr wrap="square" lIns="0" tIns="0" rIns="0" bIns="0" rtlCol="0">
            <a:spAutoFit/>
          </a:bodyPr>
          <a:lstStyle/>
          <a:p>
            <a:r>
              <a:rPr lang="zh-CN" altLang="en-US" b="1" dirty="0">
                <a:solidFill>
                  <a:schemeClr val="tx1">
                    <a:lumMod val="75000"/>
                    <a:lumOff val="25000"/>
                  </a:schemeClr>
                </a:solidFill>
                <a:latin typeface="微软雅黑" panose="020B0503020204020204" pitchFamily="34" charset="-122"/>
                <a:ea typeface="微软雅黑" panose="020B0503020204020204" pitchFamily="34" charset="-122"/>
              </a:rPr>
              <a:t>单击添加标题文本</a:t>
            </a:r>
            <a:endParaRPr lang="zh-CN" altLang="en-US" b="1"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36" name="TextBox 35"/>
          <p:cNvSpPr txBox="1"/>
          <p:nvPr/>
        </p:nvSpPr>
        <p:spPr>
          <a:xfrm>
            <a:off x="1343535" y="4745547"/>
            <a:ext cx="2156262" cy="323165"/>
          </a:xfrm>
          <a:prstGeom prst="rect">
            <a:avLst/>
          </a:prstGeom>
          <a:noFill/>
        </p:spPr>
        <p:txBody>
          <a:bodyPr wrap="square" lIns="0" tIns="0" rIns="0" bIns="0" rtlCol="0">
            <a:spAutoFit/>
          </a:bodyPr>
          <a:lstStyle/>
          <a:p>
            <a:r>
              <a:rPr lang="zh-CN" altLang="en-US" b="1" dirty="0">
                <a:solidFill>
                  <a:schemeClr val="tx1">
                    <a:lumMod val="75000"/>
                    <a:lumOff val="25000"/>
                  </a:schemeClr>
                </a:solidFill>
                <a:latin typeface="微软雅黑" panose="020B0503020204020204" pitchFamily="34" charset="-122"/>
                <a:ea typeface="微软雅黑" panose="020B0503020204020204" pitchFamily="34" charset="-122"/>
              </a:rPr>
              <a:t>单击添加标题文本</a:t>
            </a:r>
            <a:endParaRPr lang="zh-CN" altLang="en-US" b="1"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37" name="TextBox 36"/>
          <p:cNvSpPr txBox="1"/>
          <p:nvPr/>
        </p:nvSpPr>
        <p:spPr>
          <a:xfrm>
            <a:off x="8552950" y="1701202"/>
            <a:ext cx="2156262" cy="323165"/>
          </a:xfrm>
          <a:prstGeom prst="rect">
            <a:avLst/>
          </a:prstGeom>
          <a:noFill/>
        </p:spPr>
        <p:txBody>
          <a:bodyPr wrap="square" lIns="0" tIns="0" rIns="0" bIns="0" rtlCol="0">
            <a:spAutoFit/>
          </a:bodyPr>
          <a:lstStyle/>
          <a:p>
            <a:r>
              <a:rPr lang="zh-CN" altLang="en-US" b="1" dirty="0">
                <a:solidFill>
                  <a:schemeClr val="tx1">
                    <a:lumMod val="75000"/>
                    <a:lumOff val="25000"/>
                  </a:schemeClr>
                </a:solidFill>
                <a:latin typeface="微软雅黑" panose="020B0503020204020204" pitchFamily="34" charset="-122"/>
                <a:ea typeface="微软雅黑" panose="020B0503020204020204" pitchFamily="34" charset="-122"/>
              </a:rPr>
              <a:t>单击添加标题文本</a:t>
            </a:r>
            <a:endParaRPr lang="zh-CN" altLang="en-US" b="1"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38" name="TextBox 37"/>
          <p:cNvSpPr txBox="1"/>
          <p:nvPr/>
        </p:nvSpPr>
        <p:spPr>
          <a:xfrm>
            <a:off x="9112197" y="3279550"/>
            <a:ext cx="2156262" cy="323165"/>
          </a:xfrm>
          <a:prstGeom prst="rect">
            <a:avLst/>
          </a:prstGeom>
          <a:noFill/>
        </p:spPr>
        <p:txBody>
          <a:bodyPr wrap="square" lIns="0" tIns="0" rIns="0" bIns="0" rtlCol="0">
            <a:spAutoFit/>
          </a:bodyPr>
          <a:lstStyle/>
          <a:p>
            <a:r>
              <a:rPr lang="zh-CN" altLang="en-US" b="1" dirty="0">
                <a:solidFill>
                  <a:schemeClr val="tx1">
                    <a:lumMod val="75000"/>
                    <a:lumOff val="25000"/>
                  </a:schemeClr>
                </a:solidFill>
                <a:latin typeface="微软雅黑" panose="020B0503020204020204" pitchFamily="34" charset="-122"/>
                <a:ea typeface="微软雅黑" panose="020B0503020204020204" pitchFamily="34" charset="-122"/>
              </a:rPr>
              <a:t>单击添加标题文本</a:t>
            </a:r>
            <a:endParaRPr lang="zh-CN" altLang="en-US" b="1"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39" name="TextBox 38"/>
          <p:cNvSpPr txBox="1"/>
          <p:nvPr/>
        </p:nvSpPr>
        <p:spPr>
          <a:xfrm>
            <a:off x="8552950" y="4745547"/>
            <a:ext cx="2156262" cy="323165"/>
          </a:xfrm>
          <a:prstGeom prst="rect">
            <a:avLst/>
          </a:prstGeom>
          <a:noFill/>
        </p:spPr>
        <p:txBody>
          <a:bodyPr wrap="square" lIns="0" tIns="0" rIns="0" bIns="0" rtlCol="0">
            <a:spAutoFit/>
          </a:bodyPr>
          <a:lstStyle/>
          <a:p>
            <a:r>
              <a:rPr lang="zh-CN" altLang="en-US" b="1" dirty="0">
                <a:solidFill>
                  <a:schemeClr val="tx1">
                    <a:lumMod val="75000"/>
                    <a:lumOff val="25000"/>
                  </a:schemeClr>
                </a:solidFill>
                <a:latin typeface="微软雅黑" panose="020B0503020204020204" pitchFamily="34" charset="-122"/>
                <a:ea typeface="微软雅黑" panose="020B0503020204020204" pitchFamily="34" charset="-122"/>
              </a:rPr>
              <a:t>单击添加标题文本</a:t>
            </a:r>
            <a:endParaRPr lang="zh-CN" altLang="en-US" b="1"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Tree>
  </p:cSld>
  <p:clrMapOvr>
    <a:masterClrMapping/>
  </p:clrMapOvr>
  <p:transition spd="slow" advClick="0" advTm="0">
    <p:wipe/>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8" fill="hold" nodeType="withEffect">
                                  <p:stCondLst>
                                    <p:cond delay="0"/>
                                  </p:stCondLst>
                                  <p:childTnLst>
                                    <p:set>
                                      <p:cBhvr>
                                        <p:cTn id="6" dur="1" fill="hold">
                                          <p:stCondLst>
                                            <p:cond delay="0"/>
                                          </p:stCondLst>
                                        </p:cTn>
                                        <p:tgtEl>
                                          <p:spTgt spid="24"/>
                                        </p:tgtEl>
                                        <p:attrNameLst>
                                          <p:attrName>style.visibility</p:attrName>
                                        </p:attrNameLst>
                                      </p:cBhvr>
                                      <p:to>
                                        <p:strVal val="visible"/>
                                      </p:to>
                                    </p:set>
                                    <p:anim calcmode="lin" valueType="num">
                                      <p:cBhvr additive="base">
                                        <p:cTn id="7" dur="300" fill="hold"/>
                                        <p:tgtEl>
                                          <p:spTgt spid="24"/>
                                        </p:tgtEl>
                                        <p:attrNameLst>
                                          <p:attrName>ppt_x</p:attrName>
                                        </p:attrNameLst>
                                      </p:cBhvr>
                                      <p:tavLst>
                                        <p:tav tm="0">
                                          <p:val>
                                            <p:strVal val="0-#ppt_w/2"/>
                                          </p:val>
                                        </p:tav>
                                        <p:tav tm="100000">
                                          <p:val>
                                            <p:strVal val="#ppt_x"/>
                                          </p:val>
                                        </p:tav>
                                      </p:tavLst>
                                    </p:anim>
                                    <p:anim calcmode="lin" valueType="num">
                                      <p:cBhvr additive="base">
                                        <p:cTn id="8" dur="300" fill="hold"/>
                                        <p:tgtEl>
                                          <p:spTgt spid="24"/>
                                        </p:tgtEl>
                                        <p:attrNameLst>
                                          <p:attrName>ppt_y</p:attrName>
                                        </p:attrNameLst>
                                      </p:cBhvr>
                                      <p:tavLst>
                                        <p:tav tm="0">
                                          <p:val>
                                            <p:strVal val="#ppt_y"/>
                                          </p:val>
                                        </p:tav>
                                        <p:tav tm="100000">
                                          <p:val>
                                            <p:strVal val="#ppt_y"/>
                                          </p:val>
                                        </p:tav>
                                      </p:tavLst>
                                    </p:anim>
                                  </p:childTnLst>
                                </p:cTn>
                              </p:par>
                            </p:childTnLst>
                          </p:cTn>
                        </p:par>
                        <p:par>
                          <p:cTn id="9" fill="hold">
                            <p:stCondLst>
                              <p:cond delay="500"/>
                            </p:stCondLst>
                            <p:childTnLst>
                              <p:par>
                                <p:cTn id="10" presetID="22" presetClass="entr" presetSubtype="2" fill="hold" grpId="0" nodeType="afterEffect">
                                  <p:stCondLst>
                                    <p:cond delay="0"/>
                                  </p:stCondLst>
                                  <p:childTnLst>
                                    <p:set>
                                      <p:cBhvr>
                                        <p:cTn id="11" dur="1" fill="hold">
                                          <p:stCondLst>
                                            <p:cond delay="0"/>
                                          </p:stCondLst>
                                        </p:cTn>
                                        <p:tgtEl>
                                          <p:spTgt spid="14"/>
                                        </p:tgtEl>
                                        <p:attrNameLst>
                                          <p:attrName>style.visibility</p:attrName>
                                        </p:attrNameLst>
                                      </p:cBhvr>
                                      <p:to>
                                        <p:strVal val="visible"/>
                                      </p:to>
                                    </p:set>
                                    <p:animEffect transition="in" filter="wipe(right)">
                                      <p:cBhvr>
                                        <p:cTn id="12" dur="500"/>
                                        <p:tgtEl>
                                          <p:spTgt spid="14"/>
                                        </p:tgtEl>
                                      </p:cBhvr>
                                    </p:animEffect>
                                  </p:childTnLst>
                                </p:cTn>
                              </p:par>
                              <p:par>
                                <p:cTn id="13" presetID="22" presetClass="entr" presetSubtype="8" fill="hold" grpId="0" nodeType="withEffect">
                                  <p:stCondLst>
                                    <p:cond delay="0"/>
                                  </p:stCondLst>
                                  <p:childTnLst>
                                    <p:set>
                                      <p:cBhvr>
                                        <p:cTn id="14" dur="1" fill="hold">
                                          <p:stCondLst>
                                            <p:cond delay="0"/>
                                          </p:stCondLst>
                                        </p:cTn>
                                        <p:tgtEl>
                                          <p:spTgt spid="3"/>
                                        </p:tgtEl>
                                        <p:attrNameLst>
                                          <p:attrName>style.visibility</p:attrName>
                                        </p:attrNameLst>
                                      </p:cBhvr>
                                      <p:to>
                                        <p:strVal val="visible"/>
                                      </p:to>
                                    </p:set>
                                    <p:animEffect transition="in" filter="wipe(left)">
                                      <p:cBhvr>
                                        <p:cTn id="15" dur="500"/>
                                        <p:tgtEl>
                                          <p:spTgt spid="3"/>
                                        </p:tgtEl>
                                      </p:cBhvr>
                                    </p:animEffect>
                                  </p:childTnLst>
                                </p:cTn>
                              </p:par>
                            </p:childTnLst>
                          </p:cTn>
                        </p:par>
                        <p:par>
                          <p:cTn id="16" fill="hold">
                            <p:stCondLst>
                              <p:cond delay="1000"/>
                            </p:stCondLst>
                            <p:childTnLst>
                              <p:par>
                                <p:cTn id="17" presetID="21" presetClass="entr" presetSubtype="1" fill="hold" grpId="0" nodeType="afterEffect">
                                  <p:stCondLst>
                                    <p:cond delay="0"/>
                                  </p:stCondLst>
                                  <p:childTnLst>
                                    <p:set>
                                      <p:cBhvr>
                                        <p:cTn id="18" dur="1" fill="hold">
                                          <p:stCondLst>
                                            <p:cond delay="0"/>
                                          </p:stCondLst>
                                        </p:cTn>
                                        <p:tgtEl>
                                          <p:spTgt spid="2"/>
                                        </p:tgtEl>
                                        <p:attrNameLst>
                                          <p:attrName>style.visibility</p:attrName>
                                        </p:attrNameLst>
                                      </p:cBhvr>
                                      <p:to>
                                        <p:strVal val="visible"/>
                                      </p:to>
                                    </p:set>
                                    <p:animEffect transition="in" filter="wheel(1)">
                                      <p:cBhvr>
                                        <p:cTn id="19" dur="1000"/>
                                        <p:tgtEl>
                                          <p:spTgt spid="2"/>
                                        </p:tgtEl>
                                      </p:cBhvr>
                                    </p:animEffect>
                                  </p:childTnLst>
                                </p:cTn>
                              </p:par>
                            </p:childTnLst>
                          </p:cTn>
                        </p:par>
                        <p:par>
                          <p:cTn id="20" fill="hold">
                            <p:stCondLst>
                              <p:cond delay="2000"/>
                            </p:stCondLst>
                            <p:childTnLst>
                              <p:par>
                                <p:cTn id="21" presetID="53" presetClass="entr" presetSubtype="528" fill="hold" nodeType="afterEffect">
                                  <p:stCondLst>
                                    <p:cond delay="0"/>
                                  </p:stCondLst>
                                  <p:childTnLst>
                                    <p:set>
                                      <p:cBhvr>
                                        <p:cTn id="22" dur="1" fill="hold">
                                          <p:stCondLst>
                                            <p:cond delay="0"/>
                                          </p:stCondLst>
                                        </p:cTn>
                                        <p:tgtEl>
                                          <p:spTgt spid="15"/>
                                        </p:tgtEl>
                                        <p:attrNameLst>
                                          <p:attrName>style.visibility</p:attrName>
                                        </p:attrNameLst>
                                      </p:cBhvr>
                                      <p:to>
                                        <p:strVal val="visible"/>
                                      </p:to>
                                    </p:set>
                                    <p:anim calcmode="lin" valueType="num">
                                      <p:cBhvr>
                                        <p:cTn id="23" dur="500" fill="hold"/>
                                        <p:tgtEl>
                                          <p:spTgt spid="15"/>
                                        </p:tgtEl>
                                        <p:attrNameLst>
                                          <p:attrName>ppt_w</p:attrName>
                                        </p:attrNameLst>
                                      </p:cBhvr>
                                      <p:tavLst>
                                        <p:tav tm="0">
                                          <p:val>
                                            <p:fltVal val="0"/>
                                          </p:val>
                                        </p:tav>
                                        <p:tav tm="100000">
                                          <p:val>
                                            <p:strVal val="#ppt_w"/>
                                          </p:val>
                                        </p:tav>
                                      </p:tavLst>
                                    </p:anim>
                                    <p:anim calcmode="lin" valueType="num">
                                      <p:cBhvr>
                                        <p:cTn id="24" dur="500" fill="hold"/>
                                        <p:tgtEl>
                                          <p:spTgt spid="15"/>
                                        </p:tgtEl>
                                        <p:attrNameLst>
                                          <p:attrName>ppt_h</p:attrName>
                                        </p:attrNameLst>
                                      </p:cBhvr>
                                      <p:tavLst>
                                        <p:tav tm="0">
                                          <p:val>
                                            <p:fltVal val="0"/>
                                          </p:val>
                                        </p:tav>
                                        <p:tav tm="100000">
                                          <p:val>
                                            <p:strVal val="#ppt_h"/>
                                          </p:val>
                                        </p:tav>
                                      </p:tavLst>
                                    </p:anim>
                                    <p:animEffect transition="in" filter="fade">
                                      <p:cBhvr>
                                        <p:cTn id="25" dur="500"/>
                                        <p:tgtEl>
                                          <p:spTgt spid="15"/>
                                        </p:tgtEl>
                                      </p:cBhvr>
                                    </p:animEffect>
                                    <p:anim calcmode="lin" valueType="num">
                                      <p:cBhvr>
                                        <p:cTn id="26" dur="500" fill="hold"/>
                                        <p:tgtEl>
                                          <p:spTgt spid="15"/>
                                        </p:tgtEl>
                                        <p:attrNameLst>
                                          <p:attrName>ppt_x</p:attrName>
                                        </p:attrNameLst>
                                      </p:cBhvr>
                                      <p:tavLst>
                                        <p:tav tm="0">
                                          <p:val>
                                            <p:fltVal val="0.5"/>
                                          </p:val>
                                        </p:tav>
                                        <p:tav tm="100000">
                                          <p:val>
                                            <p:strVal val="#ppt_x"/>
                                          </p:val>
                                        </p:tav>
                                      </p:tavLst>
                                    </p:anim>
                                    <p:anim calcmode="lin" valueType="num">
                                      <p:cBhvr>
                                        <p:cTn id="27" dur="500" fill="hold"/>
                                        <p:tgtEl>
                                          <p:spTgt spid="15"/>
                                        </p:tgtEl>
                                        <p:attrNameLst>
                                          <p:attrName>ppt_y</p:attrName>
                                        </p:attrNameLst>
                                      </p:cBhvr>
                                      <p:tavLst>
                                        <p:tav tm="0">
                                          <p:val>
                                            <p:fltVal val="0.5"/>
                                          </p:val>
                                        </p:tav>
                                        <p:tav tm="100000">
                                          <p:val>
                                            <p:strVal val="#ppt_y"/>
                                          </p:val>
                                        </p:tav>
                                      </p:tavLst>
                                    </p:anim>
                                  </p:childTnLst>
                                </p:cTn>
                              </p:par>
                              <p:par>
                                <p:cTn id="28" presetID="53" presetClass="entr" presetSubtype="528" fill="hold" nodeType="withEffect">
                                  <p:stCondLst>
                                    <p:cond delay="200"/>
                                  </p:stCondLst>
                                  <p:childTnLst>
                                    <p:set>
                                      <p:cBhvr>
                                        <p:cTn id="29" dur="1" fill="hold">
                                          <p:stCondLst>
                                            <p:cond delay="0"/>
                                          </p:stCondLst>
                                        </p:cTn>
                                        <p:tgtEl>
                                          <p:spTgt spid="18"/>
                                        </p:tgtEl>
                                        <p:attrNameLst>
                                          <p:attrName>style.visibility</p:attrName>
                                        </p:attrNameLst>
                                      </p:cBhvr>
                                      <p:to>
                                        <p:strVal val="visible"/>
                                      </p:to>
                                    </p:set>
                                    <p:anim calcmode="lin" valueType="num">
                                      <p:cBhvr>
                                        <p:cTn id="30" dur="500" fill="hold"/>
                                        <p:tgtEl>
                                          <p:spTgt spid="18"/>
                                        </p:tgtEl>
                                        <p:attrNameLst>
                                          <p:attrName>ppt_w</p:attrName>
                                        </p:attrNameLst>
                                      </p:cBhvr>
                                      <p:tavLst>
                                        <p:tav tm="0">
                                          <p:val>
                                            <p:fltVal val="0"/>
                                          </p:val>
                                        </p:tav>
                                        <p:tav tm="100000">
                                          <p:val>
                                            <p:strVal val="#ppt_w"/>
                                          </p:val>
                                        </p:tav>
                                      </p:tavLst>
                                    </p:anim>
                                    <p:anim calcmode="lin" valueType="num">
                                      <p:cBhvr>
                                        <p:cTn id="31" dur="500" fill="hold"/>
                                        <p:tgtEl>
                                          <p:spTgt spid="18"/>
                                        </p:tgtEl>
                                        <p:attrNameLst>
                                          <p:attrName>ppt_h</p:attrName>
                                        </p:attrNameLst>
                                      </p:cBhvr>
                                      <p:tavLst>
                                        <p:tav tm="0">
                                          <p:val>
                                            <p:fltVal val="0"/>
                                          </p:val>
                                        </p:tav>
                                        <p:tav tm="100000">
                                          <p:val>
                                            <p:strVal val="#ppt_h"/>
                                          </p:val>
                                        </p:tav>
                                      </p:tavLst>
                                    </p:anim>
                                    <p:animEffect transition="in" filter="fade">
                                      <p:cBhvr>
                                        <p:cTn id="32" dur="500"/>
                                        <p:tgtEl>
                                          <p:spTgt spid="18"/>
                                        </p:tgtEl>
                                      </p:cBhvr>
                                    </p:animEffect>
                                    <p:anim calcmode="lin" valueType="num">
                                      <p:cBhvr>
                                        <p:cTn id="33" dur="500" fill="hold"/>
                                        <p:tgtEl>
                                          <p:spTgt spid="18"/>
                                        </p:tgtEl>
                                        <p:attrNameLst>
                                          <p:attrName>ppt_x</p:attrName>
                                        </p:attrNameLst>
                                      </p:cBhvr>
                                      <p:tavLst>
                                        <p:tav tm="0">
                                          <p:val>
                                            <p:fltVal val="0.5"/>
                                          </p:val>
                                        </p:tav>
                                        <p:tav tm="100000">
                                          <p:val>
                                            <p:strVal val="#ppt_x"/>
                                          </p:val>
                                        </p:tav>
                                      </p:tavLst>
                                    </p:anim>
                                    <p:anim calcmode="lin" valueType="num">
                                      <p:cBhvr>
                                        <p:cTn id="34" dur="500" fill="hold"/>
                                        <p:tgtEl>
                                          <p:spTgt spid="18"/>
                                        </p:tgtEl>
                                        <p:attrNameLst>
                                          <p:attrName>ppt_y</p:attrName>
                                        </p:attrNameLst>
                                      </p:cBhvr>
                                      <p:tavLst>
                                        <p:tav tm="0">
                                          <p:val>
                                            <p:fltVal val="0.5"/>
                                          </p:val>
                                        </p:tav>
                                        <p:tav tm="100000">
                                          <p:val>
                                            <p:strVal val="#ppt_y"/>
                                          </p:val>
                                        </p:tav>
                                      </p:tavLst>
                                    </p:anim>
                                  </p:childTnLst>
                                </p:cTn>
                              </p:par>
                              <p:par>
                                <p:cTn id="35" presetID="53" presetClass="entr" presetSubtype="528" fill="hold" nodeType="withEffect">
                                  <p:stCondLst>
                                    <p:cond delay="400"/>
                                  </p:stCondLst>
                                  <p:childTnLst>
                                    <p:set>
                                      <p:cBhvr>
                                        <p:cTn id="36" dur="1" fill="hold">
                                          <p:stCondLst>
                                            <p:cond delay="0"/>
                                          </p:stCondLst>
                                        </p:cTn>
                                        <p:tgtEl>
                                          <p:spTgt spid="21"/>
                                        </p:tgtEl>
                                        <p:attrNameLst>
                                          <p:attrName>style.visibility</p:attrName>
                                        </p:attrNameLst>
                                      </p:cBhvr>
                                      <p:to>
                                        <p:strVal val="visible"/>
                                      </p:to>
                                    </p:set>
                                    <p:anim calcmode="lin" valueType="num">
                                      <p:cBhvr>
                                        <p:cTn id="37" dur="500" fill="hold"/>
                                        <p:tgtEl>
                                          <p:spTgt spid="21"/>
                                        </p:tgtEl>
                                        <p:attrNameLst>
                                          <p:attrName>ppt_w</p:attrName>
                                        </p:attrNameLst>
                                      </p:cBhvr>
                                      <p:tavLst>
                                        <p:tav tm="0">
                                          <p:val>
                                            <p:fltVal val="0"/>
                                          </p:val>
                                        </p:tav>
                                        <p:tav tm="100000">
                                          <p:val>
                                            <p:strVal val="#ppt_w"/>
                                          </p:val>
                                        </p:tav>
                                      </p:tavLst>
                                    </p:anim>
                                    <p:anim calcmode="lin" valueType="num">
                                      <p:cBhvr>
                                        <p:cTn id="38" dur="500" fill="hold"/>
                                        <p:tgtEl>
                                          <p:spTgt spid="21"/>
                                        </p:tgtEl>
                                        <p:attrNameLst>
                                          <p:attrName>ppt_h</p:attrName>
                                        </p:attrNameLst>
                                      </p:cBhvr>
                                      <p:tavLst>
                                        <p:tav tm="0">
                                          <p:val>
                                            <p:fltVal val="0"/>
                                          </p:val>
                                        </p:tav>
                                        <p:tav tm="100000">
                                          <p:val>
                                            <p:strVal val="#ppt_h"/>
                                          </p:val>
                                        </p:tav>
                                      </p:tavLst>
                                    </p:anim>
                                    <p:animEffect transition="in" filter="fade">
                                      <p:cBhvr>
                                        <p:cTn id="39" dur="500"/>
                                        <p:tgtEl>
                                          <p:spTgt spid="21"/>
                                        </p:tgtEl>
                                      </p:cBhvr>
                                    </p:animEffect>
                                    <p:anim calcmode="lin" valueType="num">
                                      <p:cBhvr>
                                        <p:cTn id="40" dur="500" fill="hold"/>
                                        <p:tgtEl>
                                          <p:spTgt spid="21"/>
                                        </p:tgtEl>
                                        <p:attrNameLst>
                                          <p:attrName>ppt_x</p:attrName>
                                        </p:attrNameLst>
                                      </p:cBhvr>
                                      <p:tavLst>
                                        <p:tav tm="0">
                                          <p:val>
                                            <p:fltVal val="0.5"/>
                                          </p:val>
                                        </p:tav>
                                        <p:tav tm="100000">
                                          <p:val>
                                            <p:strVal val="#ppt_x"/>
                                          </p:val>
                                        </p:tav>
                                      </p:tavLst>
                                    </p:anim>
                                    <p:anim calcmode="lin" valueType="num">
                                      <p:cBhvr>
                                        <p:cTn id="41" dur="500" fill="hold"/>
                                        <p:tgtEl>
                                          <p:spTgt spid="21"/>
                                        </p:tgtEl>
                                        <p:attrNameLst>
                                          <p:attrName>ppt_y</p:attrName>
                                        </p:attrNameLst>
                                      </p:cBhvr>
                                      <p:tavLst>
                                        <p:tav tm="0">
                                          <p:val>
                                            <p:fltVal val="0.5"/>
                                          </p:val>
                                        </p:tav>
                                        <p:tav tm="100000">
                                          <p:val>
                                            <p:strVal val="#ppt_y"/>
                                          </p:val>
                                        </p:tav>
                                      </p:tavLst>
                                    </p:anim>
                                  </p:childTnLst>
                                </p:cTn>
                              </p:par>
                              <p:par>
                                <p:cTn id="42" presetID="53" presetClass="entr" presetSubtype="528" fill="hold" nodeType="withEffect">
                                  <p:stCondLst>
                                    <p:cond delay="600"/>
                                  </p:stCondLst>
                                  <p:childTnLst>
                                    <p:set>
                                      <p:cBhvr>
                                        <p:cTn id="43" dur="1" fill="hold">
                                          <p:stCondLst>
                                            <p:cond delay="0"/>
                                          </p:stCondLst>
                                        </p:cTn>
                                        <p:tgtEl>
                                          <p:spTgt spid="4"/>
                                        </p:tgtEl>
                                        <p:attrNameLst>
                                          <p:attrName>style.visibility</p:attrName>
                                        </p:attrNameLst>
                                      </p:cBhvr>
                                      <p:to>
                                        <p:strVal val="visible"/>
                                      </p:to>
                                    </p:set>
                                    <p:anim calcmode="lin" valueType="num">
                                      <p:cBhvr>
                                        <p:cTn id="44" dur="500" fill="hold"/>
                                        <p:tgtEl>
                                          <p:spTgt spid="4"/>
                                        </p:tgtEl>
                                        <p:attrNameLst>
                                          <p:attrName>ppt_w</p:attrName>
                                        </p:attrNameLst>
                                      </p:cBhvr>
                                      <p:tavLst>
                                        <p:tav tm="0">
                                          <p:val>
                                            <p:fltVal val="0"/>
                                          </p:val>
                                        </p:tav>
                                        <p:tav tm="100000">
                                          <p:val>
                                            <p:strVal val="#ppt_w"/>
                                          </p:val>
                                        </p:tav>
                                      </p:tavLst>
                                    </p:anim>
                                    <p:anim calcmode="lin" valueType="num">
                                      <p:cBhvr>
                                        <p:cTn id="45" dur="500" fill="hold"/>
                                        <p:tgtEl>
                                          <p:spTgt spid="4"/>
                                        </p:tgtEl>
                                        <p:attrNameLst>
                                          <p:attrName>ppt_h</p:attrName>
                                        </p:attrNameLst>
                                      </p:cBhvr>
                                      <p:tavLst>
                                        <p:tav tm="0">
                                          <p:val>
                                            <p:fltVal val="0"/>
                                          </p:val>
                                        </p:tav>
                                        <p:tav tm="100000">
                                          <p:val>
                                            <p:strVal val="#ppt_h"/>
                                          </p:val>
                                        </p:tav>
                                      </p:tavLst>
                                    </p:anim>
                                    <p:animEffect transition="in" filter="fade">
                                      <p:cBhvr>
                                        <p:cTn id="46" dur="500"/>
                                        <p:tgtEl>
                                          <p:spTgt spid="4"/>
                                        </p:tgtEl>
                                      </p:cBhvr>
                                    </p:animEffect>
                                    <p:anim calcmode="lin" valueType="num">
                                      <p:cBhvr>
                                        <p:cTn id="47" dur="500" fill="hold"/>
                                        <p:tgtEl>
                                          <p:spTgt spid="4"/>
                                        </p:tgtEl>
                                        <p:attrNameLst>
                                          <p:attrName>ppt_x</p:attrName>
                                        </p:attrNameLst>
                                      </p:cBhvr>
                                      <p:tavLst>
                                        <p:tav tm="0">
                                          <p:val>
                                            <p:fltVal val="0.5"/>
                                          </p:val>
                                        </p:tav>
                                        <p:tav tm="100000">
                                          <p:val>
                                            <p:strVal val="#ppt_x"/>
                                          </p:val>
                                        </p:tav>
                                      </p:tavLst>
                                    </p:anim>
                                    <p:anim calcmode="lin" valueType="num">
                                      <p:cBhvr>
                                        <p:cTn id="48" dur="500" fill="hold"/>
                                        <p:tgtEl>
                                          <p:spTgt spid="4"/>
                                        </p:tgtEl>
                                        <p:attrNameLst>
                                          <p:attrName>ppt_y</p:attrName>
                                        </p:attrNameLst>
                                      </p:cBhvr>
                                      <p:tavLst>
                                        <p:tav tm="0">
                                          <p:val>
                                            <p:fltVal val="0.5"/>
                                          </p:val>
                                        </p:tav>
                                        <p:tav tm="100000">
                                          <p:val>
                                            <p:strVal val="#ppt_y"/>
                                          </p:val>
                                        </p:tav>
                                      </p:tavLst>
                                    </p:anim>
                                  </p:childTnLst>
                                </p:cTn>
                              </p:par>
                              <p:par>
                                <p:cTn id="49" presetID="53" presetClass="entr" presetSubtype="528" fill="hold" nodeType="withEffect">
                                  <p:stCondLst>
                                    <p:cond delay="800"/>
                                  </p:stCondLst>
                                  <p:childTnLst>
                                    <p:set>
                                      <p:cBhvr>
                                        <p:cTn id="50" dur="1" fill="hold">
                                          <p:stCondLst>
                                            <p:cond delay="0"/>
                                          </p:stCondLst>
                                        </p:cTn>
                                        <p:tgtEl>
                                          <p:spTgt spid="10"/>
                                        </p:tgtEl>
                                        <p:attrNameLst>
                                          <p:attrName>style.visibility</p:attrName>
                                        </p:attrNameLst>
                                      </p:cBhvr>
                                      <p:to>
                                        <p:strVal val="visible"/>
                                      </p:to>
                                    </p:set>
                                    <p:anim calcmode="lin" valueType="num">
                                      <p:cBhvr>
                                        <p:cTn id="51" dur="500" fill="hold"/>
                                        <p:tgtEl>
                                          <p:spTgt spid="10"/>
                                        </p:tgtEl>
                                        <p:attrNameLst>
                                          <p:attrName>ppt_w</p:attrName>
                                        </p:attrNameLst>
                                      </p:cBhvr>
                                      <p:tavLst>
                                        <p:tav tm="0">
                                          <p:val>
                                            <p:fltVal val="0"/>
                                          </p:val>
                                        </p:tav>
                                        <p:tav tm="100000">
                                          <p:val>
                                            <p:strVal val="#ppt_w"/>
                                          </p:val>
                                        </p:tav>
                                      </p:tavLst>
                                    </p:anim>
                                    <p:anim calcmode="lin" valueType="num">
                                      <p:cBhvr>
                                        <p:cTn id="52" dur="500" fill="hold"/>
                                        <p:tgtEl>
                                          <p:spTgt spid="10"/>
                                        </p:tgtEl>
                                        <p:attrNameLst>
                                          <p:attrName>ppt_h</p:attrName>
                                        </p:attrNameLst>
                                      </p:cBhvr>
                                      <p:tavLst>
                                        <p:tav tm="0">
                                          <p:val>
                                            <p:fltVal val="0"/>
                                          </p:val>
                                        </p:tav>
                                        <p:tav tm="100000">
                                          <p:val>
                                            <p:strVal val="#ppt_h"/>
                                          </p:val>
                                        </p:tav>
                                      </p:tavLst>
                                    </p:anim>
                                    <p:animEffect transition="in" filter="fade">
                                      <p:cBhvr>
                                        <p:cTn id="53" dur="500"/>
                                        <p:tgtEl>
                                          <p:spTgt spid="10"/>
                                        </p:tgtEl>
                                      </p:cBhvr>
                                    </p:animEffect>
                                    <p:anim calcmode="lin" valueType="num">
                                      <p:cBhvr>
                                        <p:cTn id="54" dur="500" fill="hold"/>
                                        <p:tgtEl>
                                          <p:spTgt spid="10"/>
                                        </p:tgtEl>
                                        <p:attrNameLst>
                                          <p:attrName>ppt_x</p:attrName>
                                        </p:attrNameLst>
                                      </p:cBhvr>
                                      <p:tavLst>
                                        <p:tav tm="0">
                                          <p:val>
                                            <p:fltVal val="0.5"/>
                                          </p:val>
                                        </p:tav>
                                        <p:tav tm="100000">
                                          <p:val>
                                            <p:strVal val="#ppt_x"/>
                                          </p:val>
                                        </p:tav>
                                      </p:tavLst>
                                    </p:anim>
                                    <p:anim calcmode="lin" valueType="num">
                                      <p:cBhvr>
                                        <p:cTn id="55" dur="500" fill="hold"/>
                                        <p:tgtEl>
                                          <p:spTgt spid="10"/>
                                        </p:tgtEl>
                                        <p:attrNameLst>
                                          <p:attrName>ppt_y</p:attrName>
                                        </p:attrNameLst>
                                      </p:cBhvr>
                                      <p:tavLst>
                                        <p:tav tm="0">
                                          <p:val>
                                            <p:fltVal val="0.5"/>
                                          </p:val>
                                        </p:tav>
                                        <p:tav tm="100000">
                                          <p:val>
                                            <p:strVal val="#ppt_y"/>
                                          </p:val>
                                        </p:tav>
                                      </p:tavLst>
                                    </p:anim>
                                  </p:childTnLst>
                                </p:cTn>
                              </p:par>
                              <p:par>
                                <p:cTn id="56" presetID="53" presetClass="entr" presetSubtype="528" fill="hold" nodeType="withEffect">
                                  <p:stCondLst>
                                    <p:cond delay="1000"/>
                                  </p:stCondLst>
                                  <p:childTnLst>
                                    <p:set>
                                      <p:cBhvr>
                                        <p:cTn id="57" dur="1" fill="hold">
                                          <p:stCondLst>
                                            <p:cond delay="0"/>
                                          </p:stCondLst>
                                        </p:cTn>
                                        <p:tgtEl>
                                          <p:spTgt spid="7"/>
                                        </p:tgtEl>
                                        <p:attrNameLst>
                                          <p:attrName>style.visibility</p:attrName>
                                        </p:attrNameLst>
                                      </p:cBhvr>
                                      <p:to>
                                        <p:strVal val="visible"/>
                                      </p:to>
                                    </p:set>
                                    <p:anim calcmode="lin" valueType="num">
                                      <p:cBhvr>
                                        <p:cTn id="58" dur="500" fill="hold"/>
                                        <p:tgtEl>
                                          <p:spTgt spid="7"/>
                                        </p:tgtEl>
                                        <p:attrNameLst>
                                          <p:attrName>ppt_w</p:attrName>
                                        </p:attrNameLst>
                                      </p:cBhvr>
                                      <p:tavLst>
                                        <p:tav tm="0">
                                          <p:val>
                                            <p:fltVal val="0"/>
                                          </p:val>
                                        </p:tav>
                                        <p:tav tm="100000">
                                          <p:val>
                                            <p:strVal val="#ppt_w"/>
                                          </p:val>
                                        </p:tav>
                                      </p:tavLst>
                                    </p:anim>
                                    <p:anim calcmode="lin" valueType="num">
                                      <p:cBhvr>
                                        <p:cTn id="59" dur="500" fill="hold"/>
                                        <p:tgtEl>
                                          <p:spTgt spid="7"/>
                                        </p:tgtEl>
                                        <p:attrNameLst>
                                          <p:attrName>ppt_h</p:attrName>
                                        </p:attrNameLst>
                                      </p:cBhvr>
                                      <p:tavLst>
                                        <p:tav tm="0">
                                          <p:val>
                                            <p:fltVal val="0"/>
                                          </p:val>
                                        </p:tav>
                                        <p:tav tm="100000">
                                          <p:val>
                                            <p:strVal val="#ppt_h"/>
                                          </p:val>
                                        </p:tav>
                                      </p:tavLst>
                                    </p:anim>
                                    <p:animEffect transition="in" filter="fade">
                                      <p:cBhvr>
                                        <p:cTn id="60" dur="500"/>
                                        <p:tgtEl>
                                          <p:spTgt spid="7"/>
                                        </p:tgtEl>
                                      </p:cBhvr>
                                    </p:animEffect>
                                    <p:anim calcmode="lin" valueType="num">
                                      <p:cBhvr>
                                        <p:cTn id="61" dur="500" fill="hold"/>
                                        <p:tgtEl>
                                          <p:spTgt spid="7"/>
                                        </p:tgtEl>
                                        <p:attrNameLst>
                                          <p:attrName>ppt_x</p:attrName>
                                        </p:attrNameLst>
                                      </p:cBhvr>
                                      <p:tavLst>
                                        <p:tav tm="0">
                                          <p:val>
                                            <p:fltVal val="0.5"/>
                                          </p:val>
                                        </p:tav>
                                        <p:tav tm="100000">
                                          <p:val>
                                            <p:strVal val="#ppt_x"/>
                                          </p:val>
                                        </p:tav>
                                      </p:tavLst>
                                    </p:anim>
                                    <p:anim calcmode="lin" valueType="num">
                                      <p:cBhvr>
                                        <p:cTn id="62" dur="500" fill="hold"/>
                                        <p:tgtEl>
                                          <p:spTgt spid="7"/>
                                        </p:tgtEl>
                                        <p:attrNameLst>
                                          <p:attrName>ppt_y</p:attrName>
                                        </p:attrNameLst>
                                      </p:cBhvr>
                                      <p:tavLst>
                                        <p:tav tm="0">
                                          <p:val>
                                            <p:fltVal val="0.5"/>
                                          </p:val>
                                        </p:tav>
                                        <p:tav tm="100000">
                                          <p:val>
                                            <p:strVal val="#ppt_y"/>
                                          </p:val>
                                        </p:tav>
                                      </p:tavLst>
                                    </p:anim>
                                  </p:childTnLst>
                                </p:cTn>
                              </p:par>
                            </p:childTnLst>
                          </p:cTn>
                        </p:par>
                        <p:par>
                          <p:cTn id="63" fill="hold">
                            <p:stCondLst>
                              <p:cond delay="2500"/>
                            </p:stCondLst>
                            <p:childTnLst>
                              <p:par>
                                <p:cTn id="64" presetID="22" presetClass="entr" presetSubtype="8" fill="hold" grpId="0" nodeType="afterEffect">
                                  <p:stCondLst>
                                    <p:cond delay="0"/>
                                  </p:stCondLst>
                                  <p:childTnLst>
                                    <p:set>
                                      <p:cBhvr>
                                        <p:cTn id="65" dur="1" fill="hold">
                                          <p:stCondLst>
                                            <p:cond delay="0"/>
                                          </p:stCondLst>
                                        </p:cTn>
                                        <p:tgtEl>
                                          <p:spTgt spid="27"/>
                                        </p:tgtEl>
                                        <p:attrNameLst>
                                          <p:attrName>style.visibility</p:attrName>
                                        </p:attrNameLst>
                                      </p:cBhvr>
                                      <p:to>
                                        <p:strVal val="visible"/>
                                      </p:to>
                                    </p:set>
                                    <p:animEffect transition="in" filter="wipe(left)">
                                      <p:cBhvr>
                                        <p:cTn id="66" dur="500"/>
                                        <p:tgtEl>
                                          <p:spTgt spid="27"/>
                                        </p:tgtEl>
                                      </p:cBhvr>
                                    </p:animEffect>
                                  </p:childTnLst>
                                </p:cTn>
                              </p:par>
                              <p:par>
                                <p:cTn id="67" presetID="22" presetClass="entr" presetSubtype="2" fill="hold" grpId="0" nodeType="withEffect">
                                  <p:stCondLst>
                                    <p:cond delay="0"/>
                                  </p:stCondLst>
                                  <p:childTnLst>
                                    <p:set>
                                      <p:cBhvr>
                                        <p:cTn id="68" dur="1" fill="hold">
                                          <p:stCondLst>
                                            <p:cond delay="0"/>
                                          </p:stCondLst>
                                        </p:cTn>
                                        <p:tgtEl>
                                          <p:spTgt spid="28"/>
                                        </p:tgtEl>
                                        <p:attrNameLst>
                                          <p:attrName>style.visibility</p:attrName>
                                        </p:attrNameLst>
                                      </p:cBhvr>
                                      <p:to>
                                        <p:strVal val="visible"/>
                                      </p:to>
                                    </p:set>
                                    <p:animEffect transition="in" filter="wipe(right)">
                                      <p:cBhvr>
                                        <p:cTn id="69" dur="500"/>
                                        <p:tgtEl>
                                          <p:spTgt spid="28"/>
                                        </p:tgtEl>
                                      </p:cBhvr>
                                    </p:animEffect>
                                  </p:childTnLst>
                                </p:cTn>
                              </p:par>
                            </p:childTnLst>
                          </p:cTn>
                        </p:par>
                        <p:par>
                          <p:cTn id="70" fill="hold">
                            <p:stCondLst>
                              <p:cond delay="3000"/>
                            </p:stCondLst>
                            <p:childTnLst>
                              <p:par>
                                <p:cTn id="71" presetID="2" presetClass="entr" presetSubtype="8" fill="hold" grpId="0" nodeType="afterEffect">
                                  <p:stCondLst>
                                    <p:cond delay="0"/>
                                  </p:stCondLst>
                                  <p:childTnLst>
                                    <p:set>
                                      <p:cBhvr>
                                        <p:cTn id="72" dur="1" fill="hold">
                                          <p:stCondLst>
                                            <p:cond delay="0"/>
                                          </p:stCondLst>
                                        </p:cTn>
                                        <p:tgtEl>
                                          <p:spTgt spid="34"/>
                                        </p:tgtEl>
                                        <p:attrNameLst>
                                          <p:attrName>style.visibility</p:attrName>
                                        </p:attrNameLst>
                                      </p:cBhvr>
                                      <p:to>
                                        <p:strVal val="visible"/>
                                      </p:to>
                                    </p:set>
                                    <p:anim calcmode="lin" valueType="num">
                                      <p:cBhvr additive="base">
                                        <p:cTn id="73" dur="300" fill="hold"/>
                                        <p:tgtEl>
                                          <p:spTgt spid="34"/>
                                        </p:tgtEl>
                                        <p:attrNameLst>
                                          <p:attrName>ppt_x</p:attrName>
                                        </p:attrNameLst>
                                      </p:cBhvr>
                                      <p:tavLst>
                                        <p:tav tm="0">
                                          <p:val>
                                            <p:strVal val="0-#ppt_w/2"/>
                                          </p:val>
                                        </p:tav>
                                        <p:tav tm="100000">
                                          <p:val>
                                            <p:strVal val="#ppt_x"/>
                                          </p:val>
                                        </p:tav>
                                      </p:tavLst>
                                    </p:anim>
                                    <p:anim calcmode="lin" valueType="num">
                                      <p:cBhvr additive="base">
                                        <p:cTn id="74" dur="300" fill="hold"/>
                                        <p:tgtEl>
                                          <p:spTgt spid="34"/>
                                        </p:tgtEl>
                                        <p:attrNameLst>
                                          <p:attrName>ppt_y</p:attrName>
                                        </p:attrNameLst>
                                      </p:cBhvr>
                                      <p:tavLst>
                                        <p:tav tm="0">
                                          <p:val>
                                            <p:strVal val="#ppt_y"/>
                                          </p:val>
                                        </p:tav>
                                        <p:tav tm="100000">
                                          <p:val>
                                            <p:strVal val="#ppt_y"/>
                                          </p:val>
                                        </p:tav>
                                      </p:tavLst>
                                    </p:anim>
                                  </p:childTnLst>
                                </p:cTn>
                              </p:par>
                              <p:par>
                                <p:cTn id="75" presetID="2" presetClass="entr" presetSubtype="8" fill="hold" grpId="0" nodeType="withEffect">
                                  <p:stCondLst>
                                    <p:cond delay="0"/>
                                  </p:stCondLst>
                                  <p:childTnLst>
                                    <p:set>
                                      <p:cBhvr>
                                        <p:cTn id="76" dur="1" fill="hold">
                                          <p:stCondLst>
                                            <p:cond delay="0"/>
                                          </p:stCondLst>
                                        </p:cTn>
                                        <p:tgtEl>
                                          <p:spTgt spid="35"/>
                                        </p:tgtEl>
                                        <p:attrNameLst>
                                          <p:attrName>style.visibility</p:attrName>
                                        </p:attrNameLst>
                                      </p:cBhvr>
                                      <p:to>
                                        <p:strVal val="visible"/>
                                      </p:to>
                                    </p:set>
                                    <p:anim calcmode="lin" valueType="num">
                                      <p:cBhvr additive="base">
                                        <p:cTn id="77" dur="300" fill="hold"/>
                                        <p:tgtEl>
                                          <p:spTgt spid="35"/>
                                        </p:tgtEl>
                                        <p:attrNameLst>
                                          <p:attrName>ppt_x</p:attrName>
                                        </p:attrNameLst>
                                      </p:cBhvr>
                                      <p:tavLst>
                                        <p:tav tm="0">
                                          <p:val>
                                            <p:strVal val="0-#ppt_w/2"/>
                                          </p:val>
                                        </p:tav>
                                        <p:tav tm="100000">
                                          <p:val>
                                            <p:strVal val="#ppt_x"/>
                                          </p:val>
                                        </p:tav>
                                      </p:tavLst>
                                    </p:anim>
                                    <p:anim calcmode="lin" valueType="num">
                                      <p:cBhvr additive="base">
                                        <p:cTn id="78" dur="300" fill="hold"/>
                                        <p:tgtEl>
                                          <p:spTgt spid="35"/>
                                        </p:tgtEl>
                                        <p:attrNameLst>
                                          <p:attrName>ppt_y</p:attrName>
                                        </p:attrNameLst>
                                      </p:cBhvr>
                                      <p:tavLst>
                                        <p:tav tm="0">
                                          <p:val>
                                            <p:strVal val="#ppt_y"/>
                                          </p:val>
                                        </p:tav>
                                        <p:tav tm="100000">
                                          <p:val>
                                            <p:strVal val="#ppt_y"/>
                                          </p:val>
                                        </p:tav>
                                      </p:tavLst>
                                    </p:anim>
                                  </p:childTnLst>
                                </p:cTn>
                              </p:par>
                              <p:par>
                                <p:cTn id="79" presetID="2" presetClass="entr" presetSubtype="8" fill="hold" grpId="0" nodeType="withEffect">
                                  <p:stCondLst>
                                    <p:cond delay="0"/>
                                  </p:stCondLst>
                                  <p:childTnLst>
                                    <p:set>
                                      <p:cBhvr>
                                        <p:cTn id="80" dur="1" fill="hold">
                                          <p:stCondLst>
                                            <p:cond delay="0"/>
                                          </p:stCondLst>
                                        </p:cTn>
                                        <p:tgtEl>
                                          <p:spTgt spid="36"/>
                                        </p:tgtEl>
                                        <p:attrNameLst>
                                          <p:attrName>style.visibility</p:attrName>
                                        </p:attrNameLst>
                                      </p:cBhvr>
                                      <p:to>
                                        <p:strVal val="visible"/>
                                      </p:to>
                                    </p:set>
                                    <p:anim calcmode="lin" valueType="num">
                                      <p:cBhvr additive="base">
                                        <p:cTn id="81" dur="300" fill="hold"/>
                                        <p:tgtEl>
                                          <p:spTgt spid="36"/>
                                        </p:tgtEl>
                                        <p:attrNameLst>
                                          <p:attrName>ppt_x</p:attrName>
                                        </p:attrNameLst>
                                      </p:cBhvr>
                                      <p:tavLst>
                                        <p:tav tm="0">
                                          <p:val>
                                            <p:strVal val="0-#ppt_w/2"/>
                                          </p:val>
                                        </p:tav>
                                        <p:tav tm="100000">
                                          <p:val>
                                            <p:strVal val="#ppt_x"/>
                                          </p:val>
                                        </p:tav>
                                      </p:tavLst>
                                    </p:anim>
                                    <p:anim calcmode="lin" valueType="num">
                                      <p:cBhvr additive="base">
                                        <p:cTn id="82" dur="300" fill="hold"/>
                                        <p:tgtEl>
                                          <p:spTgt spid="36"/>
                                        </p:tgtEl>
                                        <p:attrNameLst>
                                          <p:attrName>ppt_y</p:attrName>
                                        </p:attrNameLst>
                                      </p:cBhvr>
                                      <p:tavLst>
                                        <p:tav tm="0">
                                          <p:val>
                                            <p:strVal val="#ppt_y"/>
                                          </p:val>
                                        </p:tav>
                                        <p:tav tm="100000">
                                          <p:val>
                                            <p:strVal val="#ppt_y"/>
                                          </p:val>
                                        </p:tav>
                                      </p:tavLst>
                                    </p:anim>
                                  </p:childTnLst>
                                </p:cTn>
                              </p:par>
                              <p:par>
                                <p:cTn id="83" presetID="2" presetClass="entr" presetSubtype="2" fill="hold" grpId="0" nodeType="withEffect">
                                  <p:stCondLst>
                                    <p:cond delay="0"/>
                                  </p:stCondLst>
                                  <p:childTnLst>
                                    <p:set>
                                      <p:cBhvr>
                                        <p:cTn id="84" dur="1" fill="hold">
                                          <p:stCondLst>
                                            <p:cond delay="0"/>
                                          </p:stCondLst>
                                        </p:cTn>
                                        <p:tgtEl>
                                          <p:spTgt spid="37"/>
                                        </p:tgtEl>
                                        <p:attrNameLst>
                                          <p:attrName>style.visibility</p:attrName>
                                        </p:attrNameLst>
                                      </p:cBhvr>
                                      <p:to>
                                        <p:strVal val="visible"/>
                                      </p:to>
                                    </p:set>
                                    <p:anim calcmode="lin" valueType="num">
                                      <p:cBhvr additive="base">
                                        <p:cTn id="85" dur="300" fill="hold"/>
                                        <p:tgtEl>
                                          <p:spTgt spid="37"/>
                                        </p:tgtEl>
                                        <p:attrNameLst>
                                          <p:attrName>ppt_x</p:attrName>
                                        </p:attrNameLst>
                                      </p:cBhvr>
                                      <p:tavLst>
                                        <p:tav tm="0">
                                          <p:val>
                                            <p:strVal val="1+#ppt_w/2"/>
                                          </p:val>
                                        </p:tav>
                                        <p:tav tm="100000">
                                          <p:val>
                                            <p:strVal val="#ppt_x"/>
                                          </p:val>
                                        </p:tav>
                                      </p:tavLst>
                                    </p:anim>
                                    <p:anim calcmode="lin" valueType="num">
                                      <p:cBhvr additive="base">
                                        <p:cTn id="86" dur="300" fill="hold"/>
                                        <p:tgtEl>
                                          <p:spTgt spid="37"/>
                                        </p:tgtEl>
                                        <p:attrNameLst>
                                          <p:attrName>ppt_y</p:attrName>
                                        </p:attrNameLst>
                                      </p:cBhvr>
                                      <p:tavLst>
                                        <p:tav tm="0">
                                          <p:val>
                                            <p:strVal val="#ppt_y"/>
                                          </p:val>
                                        </p:tav>
                                        <p:tav tm="100000">
                                          <p:val>
                                            <p:strVal val="#ppt_y"/>
                                          </p:val>
                                        </p:tav>
                                      </p:tavLst>
                                    </p:anim>
                                  </p:childTnLst>
                                </p:cTn>
                              </p:par>
                              <p:par>
                                <p:cTn id="87" presetID="2" presetClass="entr" presetSubtype="2" fill="hold" grpId="0" nodeType="withEffect">
                                  <p:stCondLst>
                                    <p:cond delay="0"/>
                                  </p:stCondLst>
                                  <p:childTnLst>
                                    <p:set>
                                      <p:cBhvr>
                                        <p:cTn id="88" dur="1" fill="hold">
                                          <p:stCondLst>
                                            <p:cond delay="0"/>
                                          </p:stCondLst>
                                        </p:cTn>
                                        <p:tgtEl>
                                          <p:spTgt spid="38"/>
                                        </p:tgtEl>
                                        <p:attrNameLst>
                                          <p:attrName>style.visibility</p:attrName>
                                        </p:attrNameLst>
                                      </p:cBhvr>
                                      <p:to>
                                        <p:strVal val="visible"/>
                                      </p:to>
                                    </p:set>
                                    <p:anim calcmode="lin" valueType="num">
                                      <p:cBhvr additive="base">
                                        <p:cTn id="89" dur="300" fill="hold"/>
                                        <p:tgtEl>
                                          <p:spTgt spid="38"/>
                                        </p:tgtEl>
                                        <p:attrNameLst>
                                          <p:attrName>ppt_x</p:attrName>
                                        </p:attrNameLst>
                                      </p:cBhvr>
                                      <p:tavLst>
                                        <p:tav tm="0">
                                          <p:val>
                                            <p:strVal val="1+#ppt_w/2"/>
                                          </p:val>
                                        </p:tav>
                                        <p:tav tm="100000">
                                          <p:val>
                                            <p:strVal val="#ppt_x"/>
                                          </p:val>
                                        </p:tav>
                                      </p:tavLst>
                                    </p:anim>
                                    <p:anim calcmode="lin" valueType="num">
                                      <p:cBhvr additive="base">
                                        <p:cTn id="90" dur="300" fill="hold"/>
                                        <p:tgtEl>
                                          <p:spTgt spid="38"/>
                                        </p:tgtEl>
                                        <p:attrNameLst>
                                          <p:attrName>ppt_y</p:attrName>
                                        </p:attrNameLst>
                                      </p:cBhvr>
                                      <p:tavLst>
                                        <p:tav tm="0">
                                          <p:val>
                                            <p:strVal val="#ppt_y"/>
                                          </p:val>
                                        </p:tav>
                                        <p:tav tm="100000">
                                          <p:val>
                                            <p:strVal val="#ppt_y"/>
                                          </p:val>
                                        </p:tav>
                                      </p:tavLst>
                                    </p:anim>
                                  </p:childTnLst>
                                </p:cTn>
                              </p:par>
                              <p:par>
                                <p:cTn id="91" presetID="2" presetClass="entr" presetSubtype="2" fill="hold" grpId="0" nodeType="withEffect">
                                  <p:stCondLst>
                                    <p:cond delay="0"/>
                                  </p:stCondLst>
                                  <p:childTnLst>
                                    <p:set>
                                      <p:cBhvr>
                                        <p:cTn id="92" dur="1" fill="hold">
                                          <p:stCondLst>
                                            <p:cond delay="0"/>
                                          </p:stCondLst>
                                        </p:cTn>
                                        <p:tgtEl>
                                          <p:spTgt spid="39"/>
                                        </p:tgtEl>
                                        <p:attrNameLst>
                                          <p:attrName>style.visibility</p:attrName>
                                        </p:attrNameLst>
                                      </p:cBhvr>
                                      <p:to>
                                        <p:strVal val="visible"/>
                                      </p:to>
                                    </p:set>
                                    <p:anim calcmode="lin" valueType="num">
                                      <p:cBhvr additive="base">
                                        <p:cTn id="93" dur="300" fill="hold"/>
                                        <p:tgtEl>
                                          <p:spTgt spid="39"/>
                                        </p:tgtEl>
                                        <p:attrNameLst>
                                          <p:attrName>ppt_x</p:attrName>
                                        </p:attrNameLst>
                                      </p:cBhvr>
                                      <p:tavLst>
                                        <p:tav tm="0">
                                          <p:val>
                                            <p:strVal val="1+#ppt_w/2"/>
                                          </p:val>
                                        </p:tav>
                                        <p:tav tm="100000">
                                          <p:val>
                                            <p:strVal val="#ppt_x"/>
                                          </p:val>
                                        </p:tav>
                                      </p:tavLst>
                                    </p:anim>
                                    <p:anim calcmode="lin" valueType="num">
                                      <p:cBhvr additive="base">
                                        <p:cTn id="94" dur="300" fill="hold"/>
                                        <p:tgtEl>
                                          <p:spTgt spid="39"/>
                                        </p:tgtEl>
                                        <p:attrNameLst>
                                          <p:attrName>ppt_y</p:attrName>
                                        </p:attrNameLst>
                                      </p:cBhvr>
                                      <p:tavLst>
                                        <p:tav tm="0">
                                          <p:val>
                                            <p:strVal val="#ppt_y"/>
                                          </p:val>
                                        </p:tav>
                                        <p:tav tm="100000">
                                          <p:val>
                                            <p:strVal val="#ppt_y"/>
                                          </p:val>
                                        </p:tav>
                                      </p:tavLst>
                                    </p:anim>
                                  </p:childTnLst>
                                </p:cTn>
                              </p:par>
                            </p:childTnLst>
                          </p:cTn>
                        </p:par>
                        <p:par>
                          <p:cTn id="95" fill="hold">
                            <p:stCondLst>
                              <p:cond delay="3500"/>
                            </p:stCondLst>
                            <p:childTnLst>
                              <p:par>
                                <p:cTn id="96" presetID="22" presetClass="entr" presetSubtype="2" fill="hold" grpId="0" nodeType="afterEffect">
                                  <p:stCondLst>
                                    <p:cond delay="0"/>
                                  </p:stCondLst>
                                  <p:childTnLst>
                                    <p:set>
                                      <p:cBhvr>
                                        <p:cTn id="97" dur="1" fill="hold">
                                          <p:stCondLst>
                                            <p:cond delay="0"/>
                                          </p:stCondLst>
                                        </p:cTn>
                                        <p:tgtEl>
                                          <p:spTgt spid="29"/>
                                        </p:tgtEl>
                                        <p:attrNameLst>
                                          <p:attrName>style.visibility</p:attrName>
                                        </p:attrNameLst>
                                      </p:cBhvr>
                                      <p:to>
                                        <p:strVal val="visible"/>
                                      </p:to>
                                    </p:set>
                                    <p:animEffect transition="in" filter="wipe(right)">
                                      <p:cBhvr>
                                        <p:cTn id="98" dur="300"/>
                                        <p:tgtEl>
                                          <p:spTgt spid="29"/>
                                        </p:tgtEl>
                                      </p:cBhvr>
                                    </p:animEffect>
                                  </p:childTnLst>
                                </p:cTn>
                              </p:par>
                              <p:par>
                                <p:cTn id="99" presetID="22" presetClass="entr" presetSubtype="2" fill="hold" grpId="0" nodeType="withEffect">
                                  <p:stCondLst>
                                    <p:cond delay="0"/>
                                  </p:stCondLst>
                                  <p:childTnLst>
                                    <p:set>
                                      <p:cBhvr>
                                        <p:cTn id="100" dur="1" fill="hold">
                                          <p:stCondLst>
                                            <p:cond delay="0"/>
                                          </p:stCondLst>
                                        </p:cTn>
                                        <p:tgtEl>
                                          <p:spTgt spid="13"/>
                                        </p:tgtEl>
                                        <p:attrNameLst>
                                          <p:attrName>style.visibility</p:attrName>
                                        </p:attrNameLst>
                                      </p:cBhvr>
                                      <p:to>
                                        <p:strVal val="visible"/>
                                      </p:to>
                                    </p:set>
                                    <p:animEffect transition="in" filter="wipe(right)">
                                      <p:cBhvr>
                                        <p:cTn id="101" dur="300"/>
                                        <p:tgtEl>
                                          <p:spTgt spid="13"/>
                                        </p:tgtEl>
                                      </p:cBhvr>
                                    </p:animEffect>
                                  </p:childTnLst>
                                </p:cTn>
                              </p:par>
                              <p:par>
                                <p:cTn id="102" presetID="22" presetClass="entr" presetSubtype="2" fill="hold" grpId="0" nodeType="withEffect">
                                  <p:stCondLst>
                                    <p:cond delay="0"/>
                                  </p:stCondLst>
                                  <p:childTnLst>
                                    <p:set>
                                      <p:cBhvr>
                                        <p:cTn id="103" dur="1" fill="hold">
                                          <p:stCondLst>
                                            <p:cond delay="0"/>
                                          </p:stCondLst>
                                        </p:cTn>
                                        <p:tgtEl>
                                          <p:spTgt spid="30"/>
                                        </p:tgtEl>
                                        <p:attrNameLst>
                                          <p:attrName>style.visibility</p:attrName>
                                        </p:attrNameLst>
                                      </p:cBhvr>
                                      <p:to>
                                        <p:strVal val="visible"/>
                                      </p:to>
                                    </p:set>
                                    <p:animEffect transition="in" filter="wipe(right)">
                                      <p:cBhvr>
                                        <p:cTn id="104" dur="300"/>
                                        <p:tgtEl>
                                          <p:spTgt spid="30"/>
                                        </p:tgtEl>
                                      </p:cBhvr>
                                    </p:animEffect>
                                  </p:childTnLst>
                                </p:cTn>
                              </p:par>
                              <p:par>
                                <p:cTn id="105" presetID="22" presetClass="entr" presetSubtype="8" fill="hold" grpId="0" nodeType="withEffect">
                                  <p:stCondLst>
                                    <p:cond delay="0"/>
                                  </p:stCondLst>
                                  <p:childTnLst>
                                    <p:set>
                                      <p:cBhvr>
                                        <p:cTn id="106" dur="1" fill="hold">
                                          <p:stCondLst>
                                            <p:cond delay="0"/>
                                          </p:stCondLst>
                                        </p:cTn>
                                        <p:tgtEl>
                                          <p:spTgt spid="31"/>
                                        </p:tgtEl>
                                        <p:attrNameLst>
                                          <p:attrName>style.visibility</p:attrName>
                                        </p:attrNameLst>
                                      </p:cBhvr>
                                      <p:to>
                                        <p:strVal val="visible"/>
                                      </p:to>
                                    </p:set>
                                    <p:animEffect transition="in" filter="wipe(left)">
                                      <p:cBhvr>
                                        <p:cTn id="107" dur="300"/>
                                        <p:tgtEl>
                                          <p:spTgt spid="31"/>
                                        </p:tgtEl>
                                      </p:cBhvr>
                                    </p:animEffect>
                                  </p:childTnLst>
                                </p:cTn>
                              </p:par>
                              <p:par>
                                <p:cTn id="108" presetID="22" presetClass="entr" presetSubtype="8" fill="hold" grpId="0" nodeType="withEffect">
                                  <p:stCondLst>
                                    <p:cond delay="0"/>
                                  </p:stCondLst>
                                  <p:childTnLst>
                                    <p:set>
                                      <p:cBhvr>
                                        <p:cTn id="109" dur="1" fill="hold">
                                          <p:stCondLst>
                                            <p:cond delay="0"/>
                                          </p:stCondLst>
                                        </p:cTn>
                                        <p:tgtEl>
                                          <p:spTgt spid="32"/>
                                        </p:tgtEl>
                                        <p:attrNameLst>
                                          <p:attrName>style.visibility</p:attrName>
                                        </p:attrNameLst>
                                      </p:cBhvr>
                                      <p:to>
                                        <p:strVal val="visible"/>
                                      </p:to>
                                    </p:set>
                                    <p:animEffect transition="in" filter="wipe(left)">
                                      <p:cBhvr>
                                        <p:cTn id="110" dur="300"/>
                                        <p:tgtEl>
                                          <p:spTgt spid="32"/>
                                        </p:tgtEl>
                                      </p:cBhvr>
                                    </p:animEffect>
                                  </p:childTnLst>
                                </p:cTn>
                              </p:par>
                              <p:par>
                                <p:cTn id="111" presetID="22" presetClass="entr" presetSubtype="8" fill="hold" grpId="0" nodeType="withEffect">
                                  <p:stCondLst>
                                    <p:cond delay="0"/>
                                  </p:stCondLst>
                                  <p:childTnLst>
                                    <p:set>
                                      <p:cBhvr>
                                        <p:cTn id="112" dur="1" fill="hold">
                                          <p:stCondLst>
                                            <p:cond delay="0"/>
                                          </p:stCondLst>
                                        </p:cTn>
                                        <p:tgtEl>
                                          <p:spTgt spid="33"/>
                                        </p:tgtEl>
                                        <p:attrNameLst>
                                          <p:attrName>style.visibility</p:attrName>
                                        </p:attrNameLst>
                                      </p:cBhvr>
                                      <p:to>
                                        <p:strVal val="visible"/>
                                      </p:to>
                                    </p:set>
                                    <p:animEffect transition="in" filter="wipe(left)">
                                      <p:cBhvr>
                                        <p:cTn id="113" dur="300"/>
                                        <p:tgtEl>
                                          <p:spTgt spid="33"/>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2" grpId="0" animBg="1"/>
      <p:bldP spid="3" grpId="0" animBg="1"/>
      <p:bldP spid="13" grpId="0"/>
      <p:bldP spid="14" grpId="0" animBg="1"/>
      <p:bldP spid="27" grpId="0" animBg="1"/>
      <p:bldP spid="28" grpId="0" animBg="1"/>
      <p:bldP spid="29" grpId="0"/>
      <p:bldP spid="30" grpId="0"/>
      <p:bldP spid="31" grpId="0"/>
      <p:bldP spid="32" grpId="0"/>
      <p:bldP spid="33" grpId="0"/>
      <p:bldP spid="34" grpId="0"/>
      <p:bldP spid="35" grpId="0"/>
      <p:bldP spid="36" grpId="0"/>
      <p:bldP spid="37" grpId="0"/>
      <p:bldP spid="38" grpId="0"/>
      <p:bldP spid="39" grpId="0"/>
    </p:bldLst>
  </p:timing>
</p:sld>
</file>

<file path=ppt/slides/slide2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五边形 1"/>
          <p:cNvSpPr/>
          <p:nvPr/>
        </p:nvSpPr>
        <p:spPr>
          <a:xfrm>
            <a:off x="982638" y="2968826"/>
            <a:ext cx="10225136" cy="210324"/>
          </a:xfrm>
          <a:prstGeom prst="homePlate">
            <a:avLst/>
          </a:prstGeom>
          <a:solidFill>
            <a:schemeClr val="bg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latin typeface="微软雅黑" panose="020B0503020204020204" pitchFamily="34" charset="-122"/>
              <a:ea typeface="微软雅黑" panose="020B0503020204020204" pitchFamily="34" charset="-122"/>
            </a:endParaRPr>
          </a:p>
        </p:txBody>
      </p:sp>
      <p:sp>
        <p:nvSpPr>
          <p:cNvPr id="3" name="五角星 18"/>
          <p:cNvSpPr/>
          <p:nvPr/>
        </p:nvSpPr>
        <p:spPr>
          <a:xfrm rot="2134838">
            <a:off x="1495058" y="2165295"/>
            <a:ext cx="1741925" cy="1763388"/>
          </a:xfrm>
          <a:custGeom>
            <a:avLst/>
            <a:gdLst/>
            <a:ahLst/>
            <a:cxnLst/>
            <a:rect l="l" t="t" r="r" b="b"/>
            <a:pathLst>
              <a:path w="2146515" h="2179015">
                <a:moveTo>
                  <a:pt x="471122" y="237422"/>
                </a:moveTo>
                <a:lnTo>
                  <a:pt x="747200" y="241233"/>
                </a:lnTo>
                <a:lnTo>
                  <a:pt x="1073258" y="0"/>
                </a:lnTo>
                <a:lnTo>
                  <a:pt x="1393697" y="237076"/>
                </a:lnTo>
                <a:lnTo>
                  <a:pt x="1750864" y="225501"/>
                </a:lnTo>
                <a:lnTo>
                  <a:pt x="1842069" y="552087"/>
                </a:lnTo>
                <a:lnTo>
                  <a:pt x="2146515" y="756238"/>
                </a:lnTo>
                <a:lnTo>
                  <a:pt x="2015413" y="1118523"/>
                </a:lnTo>
                <a:lnTo>
                  <a:pt x="2117270" y="1425471"/>
                </a:lnTo>
                <a:lnTo>
                  <a:pt x="1851783" y="1606493"/>
                </a:lnTo>
                <a:lnTo>
                  <a:pt x="1736567" y="1979858"/>
                </a:lnTo>
                <a:lnTo>
                  <a:pt x="1341430" y="1970902"/>
                </a:lnTo>
                <a:lnTo>
                  <a:pt x="1063978" y="2179015"/>
                </a:lnTo>
                <a:lnTo>
                  <a:pt x="790207" y="1971239"/>
                </a:lnTo>
                <a:lnTo>
                  <a:pt x="409948" y="1979858"/>
                </a:lnTo>
                <a:lnTo>
                  <a:pt x="298033" y="1617190"/>
                </a:lnTo>
                <a:lnTo>
                  <a:pt x="46603" y="1444761"/>
                </a:lnTo>
                <a:lnTo>
                  <a:pt x="150057" y="1170905"/>
                </a:lnTo>
                <a:lnTo>
                  <a:pt x="0" y="756238"/>
                </a:lnTo>
                <a:lnTo>
                  <a:pt x="386524" y="497047"/>
                </a:lnTo>
                <a:close/>
              </a:path>
            </a:pathLst>
          </a:cu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lIns="121185" tIns="60593" rIns="121185" bIns="60593" rtlCol="0" anchor="ctr"/>
          <a:lstStyle/>
          <a:p>
            <a:pPr algn="ctr"/>
            <a:endParaRPr lang="zh-CN" altLang="en-US">
              <a:latin typeface="微软雅黑" panose="020B0503020204020204" pitchFamily="34" charset="-122"/>
              <a:ea typeface="微软雅黑" panose="020B0503020204020204" pitchFamily="34" charset="-122"/>
            </a:endParaRPr>
          </a:p>
        </p:txBody>
      </p:sp>
      <p:sp>
        <p:nvSpPr>
          <p:cNvPr id="4" name="TextBox 3"/>
          <p:cNvSpPr txBox="1"/>
          <p:nvPr/>
        </p:nvSpPr>
        <p:spPr>
          <a:xfrm>
            <a:off x="1633676" y="2805054"/>
            <a:ext cx="1464687" cy="491701"/>
          </a:xfrm>
          <a:prstGeom prst="rect">
            <a:avLst/>
          </a:prstGeom>
          <a:noFill/>
        </p:spPr>
        <p:txBody>
          <a:bodyPr wrap="square" lIns="121185" tIns="60593" rIns="121185" bIns="60593" rtlCol="0">
            <a:spAutoFit/>
          </a:bodyPr>
          <a:lstStyle/>
          <a:p>
            <a:pPr algn="ctr"/>
            <a:r>
              <a:rPr lang="zh-CN" altLang="en-US" sz="2400" b="1" dirty="0" smtClean="0">
                <a:solidFill>
                  <a:srgbClr val="FFFFFF"/>
                </a:solidFill>
                <a:latin typeface="微软雅黑" panose="020B0503020204020204" pitchFamily="34" charset="-122"/>
                <a:ea typeface="微软雅黑" panose="020B0503020204020204" pitchFamily="34" charset="-122"/>
              </a:rPr>
              <a:t>标题内容</a:t>
            </a:r>
            <a:endParaRPr lang="zh-CN" altLang="en-US" sz="2400" b="1" dirty="0">
              <a:solidFill>
                <a:srgbClr val="FFFFFF"/>
              </a:solidFill>
              <a:latin typeface="微软雅黑" panose="020B0503020204020204" pitchFamily="34" charset="-122"/>
              <a:ea typeface="微软雅黑" panose="020B0503020204020204" pitchFamily="34" charset="-122"/>
            </a:endParaRPr>
          </a:p>
        </p:txBody>
      </p:sp>
      <p:sp>
        <p:nvSpPr>
          <p:cNvPr id="5" name="五角星 18"/>
          <p:cNvSpPr/>
          <p:nvPr/>
        </p:nvSpPr>
        <p:spPr>
          <a:xfrm rot="2134838">
            <a:off x="3912869" y="2165295"/>
            <a:ext cx="1741925" cy="1763388"/>
          </a:xfrm>
          <a:custGeom>
            <a:avLst/>
            <a:gdLst/>
            <a:ahLst/>
            <a:cxnLst/>
            <a:rect l="l" t="t" r="r" b="b"/>
            <a:pathLst>
              <a:path w="2146515" h="2179015">
                <a:moveTo>
                  <a:pt x="471122" y="237422"/>
                </a:moveTo>
                <a:lnTo>
                  <a:pt x="747200" y="241233"/>
                </a:lnTo>
                <a:lnTo>
                  <a:pt x="1073258" y="0"/>
                </a:lnTo>
                <a:lnTo>
                  <a:pt x="1393697" y="237076"/>
                </a:lnTo>
                <a:lnTo>
                  <a:pt x="1750864" y="225501"/>
                </a:lnTo>
                <a:lnTo>
                  <a:pt x="1842069" y="552087"/>
                </a:lnTo>
                <a:lnTo>
                  <a:pt x="2146515" y="756238"/>
                </a:lnTo>
                <a:lnTo>
                  <a:pt x="2015413" y="1118523"/>
                </a:lnTo>
                <a:lnTo>
                  <a:pt x="2117270" y="1425471"/>
                </a:lnTo>
                <a:lnTo>
                  <a:pt x="1851783" y="1606493"/>
                </a:lnTo>
                <a:lnTo>
                  <a:pt x="1736567" y="1979858"/>
                </a:lnTo>
                <a:lnTo>
                  <a:pt x="1341430" y="1970902"/>
                </a:lnTo>
                <a:lnTo>
                  <a:pt x="1063978" y="2179015"/>
                </a:lnTo>
                <a:lnTo>
                  <a:pt x="790207" y="1971239"/>
                </a:lnTo>
                <a:lnTo>
                  <a:pt x="409948" y="1979858"/>
                </a:lnTo>
                <a:lnTo>
                  <a:pt x="298033" y="1617190"/>
                </a:lnTo>
                <a:lnTo>
                  <a:pt x="46603" y="1444761"/>
                </a:lnTo>
                <a:lnTo>
                  <a:pt x="150057" y="1170905"/>
                </a:lnTo>
                <a:lnTo>
                  <a:pt x="0" y="756238"/>
                </a:lnTo>
                <a:lnTo>
                  <a:pt x="386524" y="497047"/>
                </a:lnTo>
                <a:close/>
              </a:path>
            </a:pathLst>
          </a:cu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lIns="121185" tIns="60593" rIns="121185" bIns="60593" rtlCol="0" anchor="ctr"/>
          <a:lstStyle/>
          <a:p>
            <a:pPr algn="ctr"/>
            <a:endParaRPr lang="zh-CN" altLang="en-US">
              <a:latin typeface="微软雅黑" panose="020B0503020204020204" pitchFamily="34" charset="-122"/>
              <a:ea typeface="微软雅黑" panose="020B0503020204020204" pitchFamily="34" charset="-122"/>
            </a:endParaRPr>
          </a:p>
        </p:txBody>
      </p:sp>
      <p:sp>
        <p:nvSpPr>
          <p:cNvPr id="6" name="五角星 18"/>
          <p:cNvSpPr/>
          <p:nvPr/>
        </p:nvSpPr>
        <p:spPr>
          <a:xfrm rot="2134838">
            <a:off x="6400603" y="2165295"/>
            <a:ext cx="1741925" cy="1763388"/>
          </a:xfrm>
          <a:custGeom>
            <a:avLst/>
            <a:gdLst/>
            <a:ahLst/>
            <a:cxnLst/>
            <a:rect l="l" t="t" r="r" b="b"/>
            <a:pathLst>
              <a:path w="2146515" h="2179015">
                <a:moveTo>
                  <a:pt x="471122" y="237422"/>
                </a:moveTo>
                <a:lnTo>
                  <a:pt x="747200" y="241233"/>
                </a:lnTo>
                <a:lnTo>
                  <a:pt x="1073258" y="0"/>
                </a:lnTo>
                <a:lnTo>
                  <a:pt x="1393697" y="237076"/>
                </a:lnTo>
                <a:lnTo>
                  <a:pt x="1750864" y="225501"/>
                </a:lnTo>
                <a:lnTo>
                  <a:pt x="1842069" y="552087"/>
                </a:lnTo>
                <a:lnTo>
                  <a:pt x="2146515" y="756238"/>
                </a:lnTo>
                <a:lnTo>
                  <a:pt x="2015413" y="1118523"/>
                </a:lnTo>
                <a:lnTo>
                  <a:pt x="2117270" y="1425471"/>
                </a:lnTo>
                <a:lnTo>
                  <a:pt x="1851783" y="1606493"/>
                </a:lnTo>
                <a:lnTo>
                  <a:pt x="1736567" y="1979858"/>
                </a:lnTo>
                <a:lnTo>
                  <a:pt x="1341430" y="1970902"/>
                </a:lnTo>
                <a:lnTo>
                  <a:pt x="1063978" y="2179015"/>
                </a:lnTo>
                <a:lnTo>
                  <a:pt x="790207" y="1971239"/>
                </a:lnTo>
                <a:lnTo>
                  <a:pt x="409948" y="1979858"/>
                </a:lnTo>
                <a:lnTo>
                  <a:pt x="298033" y="1617190"/>
                </a:lnTo>
                <a:lnTo>
                  <a:pt x="46603" y="1444761"/>
                </a:lnTo>
                <a:lnTo>
                  <a:pt x="150057" y="1170905"/>
                </a:lnTo>
                <a:lnTo>
                  <a:pt x="0" y="756238"/>
                </a:lnTo>
                <a:lnTo>
                  <a:pt x="386524" y="497047"/>
                </a:lnTo>
                <a:close/>
              </a:path>
            </a:pathLst>
          </a:cu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lIns="121185" tIns="60593" rIns="121185" bIns="60593" rtlCol="0" anchor="ctr"/>
          <a:lstStyle/>
          <a:p>
            <a:pPr algn="ctr"/>
            <a:endParaRPr lang="zh-CN" altLang="en-US">
              <a:latin typeface="微软雅黑" panose="020B0503020204020204" pitchFamily="34" charset="-122"/>
              <a:ea typeface="微软雅黑" panose="020B0503020204020204" pitchFamily="34" charset="-122"/>
            </a:endParaRPr>
          </a:p>
        </p:txBody>
      </p:sp>
      <p:sp>
        <p:nvSpPr>
          <p:cNvPr id="7" name="TextBox 6"/>
          <p:cNvSpPr txBox="1"/>
          <p:nvPr/>
        </p:nvSpPr>
        <p:spPr>
          <a:xfrm>
            <a:off x="4069981" y="2805054"/>
            <a:ext cx="1464687" cy="491701"/>
          </a:xfrm>
          <a:prstGeom prst="rect">
            <a:avLst/>
          </a:prstGeom>
          <a:noFill/>
        </p:spPr>
        <p:txBody>
          <a:bodyPr wrap="square" lIns="121185" tIns="60593" rIns="121185" bIns="60593" rtlCol="0">
            <a:spAutoFit/>
          </a:bodyPr>
          <a:lstStyle/>
          <a:p>
            <a:pPr algn="ctr"/>
            <a:r>
              <a:rPr lang="zh-CN" altLang="en-US" sz="2400" b="1" dirty="0">
                <a:solidFill>
                  <a:srgbClr val="FFFFFF"/>
                </a:solidFill>
                <a:latin typeface="微软雅黑" panose="020B0503020204020204" pitchFamily="34" charset="-122"/>
                <a:ea typeface="微软雅黑" panose="020B0503020204020204" pitchFamily="34" charset="-122"/>
              </a:rPr>
              <a:t>标题内容</a:t>
            </a:r>
            <a:endParaRPr lang="zh-CN" altLang="en-US" sz="2400" b="1" dirty="0">
              <a:solidFill>
                <a:srgbClr val="FFFFFF"/>
              </a:solidFill>
              <a:latin typeface="微软雅黑" panose="020B0503020204020204" pitchFamily="34" charset="-122"/>
              <a:ea typeface="微软雅黑" panose="020B0503020204020204" pitchFamily="34" charset="-122"/>
            </a:endParaRPr>
          </a:p>
        </p:txBody>
      </p:sp>
      <p:sp>
        <p:nvSpPr>
          <p:cNvPr id="8" name="TextBox 7"/>
          <p:cNvSpPr txBox="1"/>
          <p:nvPr/>
        </p:nvSpPr>
        <p:spPr>
          <a:xfrm>
            <a:off x="6520730" y="2805054"/>
            <a:ext cx="1464687" cy="491701"/>
          </a:xfrm>
          <a:prstGeom prst="rect">
            <a:avLst/>
          </a:prstGeom>
          <a:noFill/>
        </p:spPr>
        <p:txBody>
          <a:bodyPr wrap="square" lIns="121185" tIns="60593" rIns="121185" bIns="60593" rtlCol="0">
            <a:spAutoFit/>
          </a:bodyPr>
          <a:lstStyle/>
          <a:p>
            <a:pPr algn="ctr"/>
            <a:r>
              <a:rPr lang="zh-CN" altLang="en-US" sz="2400" b="1" dirty="0">
                <a:solidFill>
                  <a:srgbClr val="FFFFFF"/>
                </a:solidFill>
                <a:latin typeface="微软雅黑" panose="020B0503020204020204" pitchFamily="34" charset="-122"/>
                <a:ea typeface="微软雅黑" panose="020B0503020204020204" pitchFamily="34" charset="-122"/>
              </a:rPr>
              <a:t>标题内容</a:t>
            </a:r>
            <a:endParaRPr lang="zh-CN" altLang="en-US" sz="2400" b="1" dirty="0">
              <a:solidFill>
                <a:srgbClr val="FFFFFF"/>
              </a:solidFill>
              <a:latin typeface="微软雅黑" panose="020B0503020204020204" pitchFamily="34" charset="-122"/>
              <a:ea typeface="微软雅黑" panose="020B0503020204020204" pitchFamily="34" charset="-122"/>
            </a:endParaRPr>
          </a:p>
        </p:txBody>
      </p:sp>
      <p:sp>
        <p:nvSpPr>
          <p:cNvPr id="9" name="五角星 18"/>
          <p:cNvSpPr/>
          <p:nvPr/>
        </p:nvSpPr>
        <p:spPr>
          <a:xfrm rot="2134838">
            <a:off x="8818414" y="2165295"/>
            <a:ext cx="1741925" cy="1763388"/>
          </a:xfrm>
          <a:custGeom>
            <a:avLst/>
            <a:gdLst/>
            <a:ahLst/>
            <a:cxnLst/>
            <a:rect l="l" t="t" r="r" b="b"/>
            <a:pathLst>
              <a:path w="2146515" h="2179015">
                <a:moveTo>
                  <a:pt x="471122" y="237422"/>
                </a:moveTo>
                <a:lnTo>
                  <a:pt x="747200" y="241233"/>
                </a:lnTo>
                <a:lnTo>
                  <a:pt x="1073258" y="0"/>
                </a:lnTo>
                <a:lnTo>
                  <a:pt x="1393697" y="237076"/>
                </a:lnTo>
                <a:lnTo>
                  <a:pt x="1750864" y="225501"/>
                </a:lnTo>
                <a:lnTo>
                  <a:pt x="1842069" y="552087"/>
                </a:lnTo>
                <a:lnTo>
                  <a:pt x="2146515" y="756238"/>
                </a:lnTo>
                <a:lnTo>
                  <a:pt x="2015413" y="1118523"/>
                </a:lnTo>
                <a:lnTo>
                  <a:pt x="2117270" y="1425471"/>
                </a:lnTo>
                <a:lnTo>
                  <a:pt x="1851783" y="1606493"/>
                </a:lnTo>
                <a:lnTo>
                  <a:pt x="1736567" y="1979858"/>
                </a:lnTo>
                <a:lnTo>
                  <a:pt x="1341430" y="1970902"/>
                </a:lnTo>
                <a:lnTo>
                  <a:pt x="1063978" y="2179015"/>
                </a:lnTo>
                <a:lnTo>
                  <a:pt x="790207" y="1971239"/>
                </a:lnTo>
                <a:lnTo>
                  <a:pt x="409948" y="1979858"/>
                </a:lnTo>
                <a:lnTo>
                  <a:pt x="298033" y="1617190"/>
                </a:lnTo>
                <a:lnTo>
                  <a:pt x="46603" y="1444761"/>
                </a:lnTo>
                <a:lnTo>
                  <a:pt x="150057" y="1170905"/>
                </a:lnTo>
                <a:lnTo>
                  <a:pt x="0" y="756238"/>
                </a:lnTo>
                <a:lnTo>
                  <a:pt x="386524" y="497047"/>
                </a:lnTo>
                <a:close/>
              </a:path>
            </a:pathLst>
          </a:cu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lIns="121185" tIns="60593" rIns="121185" bIns="60593" rtlCol="0" anchor="ctr"/>
          <a:lstStyle/>
          <a:p>
            <a:pPr algn="ctr"/>
            <a:endParaRPr lang="zh-CN" altLang="en-US">
              <a:latin typeface="微软雅黑" panose="020B0503020204020204" pitchFamily="34" charset="-122"/>
              <a:ea typeface="微软雅黑" panose="020B0503020204020204" pitchFamily="34" charset="-122"/>
            </a:endParaRPr>
          </a:p>
        </p:txBody>
      </p:sp>
      <p:sp>
        <p:nvSpPr>
          <p:cNvPr id="10" name="TextBox 9"/>
          <p:cNvSpPr txBox="1"/>
          <p:nvPr/>
        </p:nvSpPr>
        <p:spPr>
          <a:xfrm>
            <a:off x="8953529" y="2805054"/>
            <a:ext cx="1464687" cy="491701"/>
          </a:xfrm>
          <a:prstGeom prst="rect">
            <a:avLst/>
          </a:prstGeom>
          <a:noFill/>
        </p:spPr>
        <p:txBody>
          <a:bodyPr wrap="square" lIns="121185" tIns="60593" rIns="121185" bIns="60593" rtlCol="0">
            <a:spAutoFit/>
          </a:bodyPr>
          <a:lstStyle/>
          <a:p>
            <a:pPr algn="ctr"/>
            <a:r>
              <a:rPr lang="zh-CN" altLang="en-US" sz="2400" b="1" dirty="0">
                <a:solidFill>
                  <a:srgbClr val="FFFFFF"/>
                </a:solidFill>
                <a:latin typeface="微软雅黑" panose="020B0503020204020204" pitchFamily="34" charset="-122"/>
                <a:ea typeface="微软雅黑" panose="020B0503020204020204" pitchFamily="34" charset="-122"/>
              </a:rPr>
              <a:t>标题内容</a:t>
            </a:r>
            <a:endParaRPr lang="zh-CN" altLang="en-US" sz="2400" b="1" dirty="0">
              <a:solidFill>
                <a:srgbClr val="FFFFFF"/>
              </a:solidFill>
              <a:latin typeface="微软雅黑" panose="020B0503020204020204" pitchFamily="34" charset="-122"/>
              <a:ea typeface="微软雅黑" panose="020B0503020204020204" pitchFamily="34" charset="-122"/>
            </a:endParaRPr>
          </a:p>
        </p:txBody>
      </p:sp>
      <p:sp>
        <p:nvSpPr>
          <p:cNvPr id="11" name="矩形 10"/>
          <p:cNvSpPr/>
          <p:nvPr/>
        </p:nvSpPr>
        <p:spPr>
          <a:xfrm>
            <a:off x="1486694" y="4284606"/>
            <a:ext cx="1800475" cy="369324"/>
          </a:xfrm>
          <a:prstGeom prst="rect">
            <a:avLst/>
          </a:prstGeom>
        </p:spPr>
        <p:txBody>
          <a:bodyPr wrap="none" lIns="91431" tIns="45716" rIns="91431" bIns="45716">
            <a:spAutoFit/>
          </a:bodyPr>
          <a:lstStyle/>
          <a:p>
            <a:pPr algn="ctr"/>
            <a:r>
              <a:rPr lang="zh-CN" altLang="en-US" sz="1800" b="1" dirty="0" smtClean="0">
                <a:solidFill>
                  <a:schemeClr val="tx1">
                    <a:lumMod val="75000"/>
                    <a:lumOff val="25000"/>
                  </a:schemeClr>
                </a:solidFill>
                <a:latin typeface="微软雅黑" panose="020B0503020204020204" pitchFamily="34" charset="-122"/>
                <a:ea typeface="微软雅黑" panose="020B0503020204020204" pitchFamily="34" charset="-122"/>
              </a:rPr>
              <a:t>输入小标题内容</a:t>
            </a:r>
            <a:endParaRPr lang="en-US" altLang="zh-CN" sz="1800" b="1"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12" name="矩形 47"/>
          <p:cNvSpPr>
            <a:spLocks noChangeArrowheads="1"/>
          </p:cNvSpPr>
          <p:nvPr/>
        </p:nvSpPr>
        <p:spPr bwMode="auto">
          <a:xfrm>
            <a:off x="1414686" y="4596704"/>
            <a:ext cx="1936749" cy="1492708"/>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lIns="91431" tIns="45716" rIns="91431" bIns="45716">
            <a:spAutoFit/>
          </a:bodyPr>
          <a:lstStyle>
            <a:lvl1pPr>
              <a:spcBef>
                <a:spcPct val="20000"/>
              </a:spcBef>
              <a:buFont typeface="Arial" panose="020B0604020202020204" pitchFamily="34" charset="0"/>
              <a:buChar char="•"/>
              <a:defRPr sz="32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1pPr>
            <a:lvl2pPr marL="742950" indent="-285750">
              <a:spcBef>
                <a:spcPct val="20000"/>
              </a:spcBef>
              <a:buFont typeface="Arial" panose="020B0604020202020204" pitchFamily="34" charset="0"/>
              <a:buChar char="–"/>
              <a:defRPr sz="28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2pPr>
            <a:lvl3pPr marL="1143000" indent="-228600">
              <a:spcBef>
                <a:spcPct val="20000"/>
              </a:spcBef>
              <a:buFont typeface="Arial" panose="020B0604020202020204" pitchFamily="34" charset="0"/>
              <a:buChar char="•"/>
              <a:defRPr sz="24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3pPr>
            <a:lvl4pPr marL="1600200" indent="-228600">
              <a:spcBef>
                <a:spcPct val="20000"/>
              </a:spcBef>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4pPr>
            <a:lvl5pPr marL="2057400" indent="-228600">
              <a:spcBef>
                <a:spcPct val="20000"/>
              </a:spcBef>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5pPr>
            <a:lvl6pPr marL="2514600" indent="-228600" eaLnBrk="0" fontAlgn="base" hangingPunct="0">
              <a:spcBef>
                <a:spcPct val="20000"/>
              </a:spcBef>
              <a:spcAft>
                <a:spcPct val="0"/>
              </a:spcAft>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6pPr>
            <a:lvl7pPr marL="2971800" indent="-228600" eaLnBrk="0" fontAlgn="base" hangingPunct="0">
              <a:spcBef>
                <a:spcPct val="20000"/>
              </a:spcBef>
              <a:spcAft>
                <a:spcPct val="0"/>
              </a:spcAft>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7pPr>
            <a:lvl8pPr marL="3429000" indent="-228600" eaLnBrk="0" fontAlgn="base" hangingPunct="0">
              <a:spcBef>
                <a:spcPct val="20000"/>
              </a:spcBef>
              <a:spcAft>
                <a:spcPct val="0"/>
              </a:spcAft>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8pPr>
            <a:lvl9pPr marL="3886200" indent="-228600" eaLnBrk="0" fontAlgn="base" hangingPunct="0">
              <a:spcBef>
                <a:spcPct val="20000"/>
              </a:spcBef>
              <a:spcAft>
                <a:spcPct val="0"/>
              </a:spcAft>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9pPr>
          </a:lstStyle>
          <a:p>
            <a:pPr algn="ctr">
              <a:lnSpc>
                <a:spcPct val="130000"/>
              </a:lnSpc>
              <a:spcBef>
                <a:spcPct val="0"/>
              </a:spcBef>
              <a:buNone/>
            </a:pPr>
            <a:r>
              <a:rPr lang="zh-CN" altLang="en-US" sz="1400" dirty="0">
                <a:solidFill>
                  <a:schemeClr val="tx1">
                    <a:lumMod val="75000"/>
                    <a:lumOff val="25000"/>
                  </a:schemeClr>
                </a:solidFill>
                <a:sym typeface="微软雅黑" panose="020B0503020204020204" pitchFamily="34" charset="-122"/>
              </a:rPr>
              <a:t>在此录入上述图表的描述说明，在此录入上述图表的描述说明</a:t>
            </a:r>
            <a:r>
              <a:rPr lang="zh-CN" altLang="en-US" sz="1400" dirty="0" smtClean="0">
                <a:solidFill>
                  <a:schemeClr val="tx1">
                    <a:lumMod val="75000"/>
                    <a:lumOff val="25000"/>
                  </a:schemeClr>
                </a:solidFill>
                <a:sym typeface="微软雅黑" panose="020B0503020204020204" pitchFamily="34" charset="-122"/>
              </a:rPr>
              <a:t>，在此</a:t>
            </a:r>
            <a:r>
              <a:rPr lang="zh-CN" altLang="en-US" sz="1400" dirty="0">
                <a:solidFill>
                  <a:schemeClr val="tx1">
                    <a:lumMod val="75000"/>
                    <a:lumOff val="25000"/>
                  </a:schemeClr>
                </a:solidFill>
                <a:sym typeface="微软雅黑" panose="020B0503020204020204" pitchFamily="34" charset="-122"/>
              </a:rPr>
              <a:t>录入上述图表的描述说明。</a:t>
            </a:r>
            <a:endParaRPr lang="zh-CN" altLang="en-US" sz="1400" dirty="0">
              <a:solidFill>
                <a:schemeClr val="tx1">
                  <a:lumMod val="75000"/>
                  <a:lumOff val="25000"/>
                </a:schemeClr>
              </a:solidFill>
              <a:sym typeface="微软雅黑" panose="020B0503020204020204" pitchFamily="34" charset="-122"/>
            </a:endParaRPr>
          </a:p>
        </p:txBody>
      </p:sp>
      <p:sp>
        <p:nvSpPr>
          <p:cNvPr id="13" name="矩形 12"/>
          <p:cNvSpPr/>
          <p:nvPr/>
        </p:nvSpPr>
        <p:spPr>
          <a:xfrm>
            <a:off x="3916964" y="4284606"/>
            <a:ext cx="1800475" cy="369324"/>
          </a:xfrm>
          <a:prstGeom prst="rect">
            <a:avLst/>
          </a:prstGeom>
        </p:spPr>
        <p:txBody>
          <a:bodyPr wrap="none" lIns="91431" tIns="45716" rIns="91431" bIns="45716">
            <a:spAutoFit/>
          </a:bodyPr>
          <a:lstStyle/>
          <a:p>
            <a:pPr algn="ctr"/>
            <a:r>
              <a:rPr lang="zh-CN" altLang="en-US" sz="1800" b="1" dirty="0">
                <a:solidFill>
                  <a:schemeClr val="tx1">
                    <a:lumMod val="75000"/>
                    <a:lumOff val="25000"/>
                  </a:schemeClr>
                </a:solidFill>
                <a:latin typeface="微软雅黑" panose="020B0503020204020204" pitchFamily="34" charset="-122"/>
                <a:ea typeface="微软雅黑" panose="020B0503020204020204" pitchFamily="34" charset="-122"/>
              </a:rPr>
              <a:t>输入小标题内容</a:t>
            </a:r>
            <a:endParaRPr lang="en-US" altLang="zh-CN" sz="1800" b="1"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14" name="矩形 47"/>
          <p:cNvSpPr>
            <a:spLocks noChangeArrowheads="1"/>
          </p:cNvSpPr>
          <p:nvPr/>
        </p:nvSpPr>
        <p:spPr bwMode="auto">
          <a:xfrm>
            <a:off x="3844956" y="4596704"/>
            <a:ext cx="1936749" cy="1492708"/>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lIns="91431" tIns="45716" rIns="91431" bIns="45716">
            <a:spAutoFit/>
          </a:bodyPr>
          <a:lstStyle>
            <a:lvl1pPr>
              <a:spcBef>
                <a:spcPct val="20000"/>
              </a:spcBef>
              <a:buFont typeface="Arial" panose="020B0604020202020204" pitchFamily="34" charset="0"/>
              <a:buChar char="•"/>
              <a:defRPr sz="32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1pPr>
            <a:lvl2pPr marL="742950" indent="-285750">
              <a:spcBef>
                <a:spcPct val="20000"/>
              </a:spcBef>
              <a:buFont typeface="Arial" panose="020B0604020202020204" pitchFamily="34" charset="0"/>
              <a:buChar char="–"/>
              <a:defRPr sz="28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2pPr>
            <a:lvl3pPr marL="1143000" indent="-228600">
              <a:spcBef>
                <a:spcPct val="20000"/>
              </a:spcBef>
              <a:buFont typeface="Arial" panose="020B0604020202020204" pitchFamily="34" charset="0"/>
              <a:buChar char="•"/>
              <a:defRPr sz="24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3pPr>
            <a:lvl4pPr marL="1600200" indent="-228600">
              <a:spcBef>
                <a:spcPct val="20000"/>
              </a:spcBef>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4pPr>
            <a:lvl5pPr marL="2057400" indent="-228600">
              <a:spcBef>
                <a:spcPct val="20000"/>
              </a:spcBef>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5pPr>
            <a:lvl6pPr marL="2514600" indent="-228600" eaLnBrk="0" fontAlgn="base" hangingPunct="0">
              <a:spcBef>
                <a:spcPct val="20000"/>
              </a:spcBef>
              <a:spcAft>
                <a:spcPct val="0"/>
              </a:spcAft>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6pPr>
            <a:lvl7pPr marL="2971800" indent="-228600" eaLnBrk="0" fontAlgn="base" hangingPunct="0">
              <a:spcBef>
                <a:spcPct val="20000"/>
              </a:spcBef>
              <a:spcAft>
                <a:spcPct val="0"/>
              </a:spcAft>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7pPr>
            <a:lvl8pPr marL="3429000" indent="-228600" eaLnBrk="0" fontAlgn="base" hangingPunct="0">
              <a:spcBef>
                <a:spcPct val="20000"/>
              </a:spcBef>
              <a:spcAft>
                <a:spcPct val="0"/>
              </a:spcAft>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8pPr>
            <a:lvl9pPr marL="3886200" indent="-228600" eaLnBrk="0" fontAlgn="base" hangingPunct="0">
              <a:spcBef>
                <a:spcPct val="20000"/>
              </a:spcBef>
              <a:spcAft>
                <a:spcPct val="0"/>
              </a:spcAft>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9pPr>
          </a:lstStyle>
          <a:p>
            <a:pPr algn="ctr">
              <a:lnSpc>
                <a:spcPct val="130000"/>
              </a:lnSpc>
              <a:spcBef>
                <a:spcPct val="0"/>
              </a:spcBef>
              <a:buNone/>
            </a:pPr>
            <a:r>
              <a:rPr lang="zh-CN" altLang="en-US" sz="1400" dirty="0">
                <a:solidFill>
                  <a:schemeClr val="tx1">
                    <a:lumMod val="75000"/>
                    <a:lumOff val="25000"/>
                  </a:schemeClr>
                </a:solidFill>
                <a:sym typeface="微软雅黑" panose="020B0503020204020204" pitchFamily="34" charset="-122"/>
              </a:rPr>
              <a:t>在此录入上述图表的描述说明，在此录入上述图表的描述说明</a:t>
            </a:r>
            <a:r>
              <a:rPr lang="zh-CN" altLang="en-US" sz="1400" dirty="0" smtClean="0">
                <a:solidFill>
                  <a:schemeClr val="tx1">
                    <a:lumMod val="75000"/>
                    <a:lumOff val="25000"/>
                  </a:schemeClr>
                </a:solidFill>
                <a:sym typeface="微软雅黑" panose="020B0503020204020204" pitchFamily="34" charset="-122"/>
              </a:rPr>
              <a:t>，在此</a:t>
            </a:r>
            <a:r>
              <a:rPr lang="zh-CN" altLang="en-US" sz="1400" dirty="0">
                <a:solidFill>
                  <a:schemeClr val="tx1">
                    <a:lumMod val="75000"/>
                    <a:lumOff val="25000"/>
                  </a:schemeClr>
                </a:solidFill>
                <a:sym typeface="微软雅黑" panose="020B0503020204020204" pitchFamily="34" charset="-122"/>
              </a:rPr>
              <a:t>录入上述图表的描述说明。</a:t>
            </a:r>
            <a:endParaRPr lang="zh-CN" altLang="en-US" sz="1400" dirty="0">
              <a:solidFill>
                <a:schemeClr val="tx1">
                  <a:lumMod val="75000"/>
                  <a:lumOff val="25000"/>
                </a:schemeClr>
              </a:solidFill>
              <a:sym typeface="微软雅黑" panose="020B0503020204020204" pitchFamily="34" charset="-122"/>
            </a:endParaRPr>
          </a:p>
        </p:txBody>
      </p:sp>
      <p:sp>
        <p:nvSpPr>
          <p:cNvPr id="15" name="矩形 14"/>
          <p:cNvSpPr/>
          <p:nvPr/>
        </p:nvSpPr>
        <p:spPr>
          <a:xfrm>
            <a:off x="6437244" y="4284606"/>
            <a:ext cx="1800475" cy="369324"/>
          </a:xfrm>
          <a:prstGeom prst="rect">
            <a:avLst/>
          </a:prstGeom>
        </p:spPr>
        <p:txBody>
          <a:bodyPr wrap="none" lIns="91431" tIns="45716" rIns="91431" bIns="45716">
            <a:spAutoFit/>
          </a:bodyPr>
          <a:lstStyle/>
          <a:p>
            <a:pPr algn="ctr"/>
            <a:r>
              <a:rPr lang="zh-CN" altLang="en-US" sz="1800" b="1" dirty="0">
                <a:solidFill>
                  <a:schemeClr val="tx1">
                    <a:lumMod val="75000"/>
                    <a:lumOff val="25000"/>
                  </a:schemeClr>
                </a:solidFill>
                <a:latin typeface="微软雅黑" panose="020B0503020204020204" pitchFamily="34" charset="-122"/>
                <a:ea typeface="微软雅黑" panose="020B0503020204020204" pitchFamily="34" charset="-122"/>
              </a:rPr>
              <a:t>输入小标题内容</a:t>
            </a:r>
            <a:endParaRPr lang="en-US" altLang="zh-CN" sz="1800" b="1"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16" name="矩形 47"/>
          <p:cNvSpPr>
            <a:spLocks noChangeArrowheads="1"/>
          </p:cNvSpPr>
          <p:nvPr/>
        </p:nvSpPr>
        <p:spPr bwMode="auto">
          <a:xfrm>
            <a:off x="6365236" y="4596704"/>
            <a:ext cx="1936749" cy="1492708"/>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lIns="91431" tIns="45716" rIns="91431" bIns="45716">
            <a:spAutoFit/>
          </a:bodyPr>
          <a:lstStyle>
            <a:lvl1pPr>
              <a:spcBef>
                <a:spcPct val="20000"/>
              </a:spcBef>
              <a:buFont typeface="Arial" panose="020B0604020202020204" pitchFamily="34" charset="0"/>
              <a:buChar char="•"/>
              <a:defRPr sz="32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1pPr>
            <a:lvl2pPr marL="742950" indent="-285750">
              <a:spcBef>
                <a:spcPct val="20000"/>
              </a:spcBef>
              <a:buFont typeface="Arial" panose="020B0604020202020204" pitchFamily="34" charset="0"/>
              <a:buChar char="–"/>
              <a:defRPr sz="28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2pPr>
            <a:lvl3pPr marL="1143000" indent="-228600">
              <a:spcBef>
                <a:spcPct val="20000"/>
              </a:spcBef>
              <a:buFont typeface="Arial" panose="020B0604020202020204" pitchFamily="34" charset="0"/>
              <a:buChar char="•"/>
              <a:defRPr sz="24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3pPr>
            <a:lvl4pPr marL="1600200" indent="-228600">
              <a:spcBef>
                <a:spcPct val="20000"/>
              </a:spcBef>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4pPr>
            <a:lvl5pPr marL="2057400" indent="-228600">
              <a:spcBef>
                <a:spcPct val="20000"/>
              </a:spcBef>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5pPr>
            <a:lvl6pPr marL="2514600" indent="-228600" eaLnBrk="0" fontAlgn="base" hangingPunct="0">
              <a:spcBef>
                <a:spcPct val="20000"/>
              </a:spcBef>
              <a:spcAft>
                <a:spcPct val="0"/>
              </a:spcAft>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6pPr>
            <a:lvl7pPr marL="2971800" indent="-228600" eaLnBrk="0" fontAlgn="base" hangingPunct="0">
              <a:spcBef>
                <a:spcPct val="20000"/>
              </a:spcBef>
              <a:spcAft>
                <a:spcPct val="0"/>
              </a:spcAft>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7pPr>
            <a:lvl8pPr marL="3429000" indent="-228600" eaLnBrk="0" fontAlgn="base" hangingPunct="0">
              <a:spcBef>
                <a:spcPct val="20000"/>
              </a:spcBef>
              <a:spcAft>
                <a:spcPct val="0"/>
              </a:spcAft>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8pPr>
            <a:lvl9pPr marL="3886200" indent="-228600" eaLnBrk="0" fontAlgn="base" hangingPunct="0">
              <a:spcBef>
                <a:spcPct val="20000"/>
              </a:spcBef>
              <a:spcAft>
                <a:spcPct val="0"/>
              </a:spcAft>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9pPr>
          </a:lstStyle>
          <a:p>
            <a:pPr algn="ctr">
              <a:lnSpc>
                <a:spcPct val="130000"/>
              </a:lnSpc>
              <a:spcBef>
                <a:spcPct val="0"/>
              </a:spcBef>
              <a:buNone/>
            </a:pPr>
            <a:r>
              <a:rPr lang="zh-CN" altLang="en-US" sz="1400" dirty="0">
                <a:solidFill>
                  <a:schemeClr val="tx1">
                    <a:lumMod val="75000"/>
                    <a:lumOff val="25000"/>
                  </a:schemeClr>
                </a:solidFill>
                <a:sym typeface="微软雅黑" panose="020B0503020204020204" pitchFamily="34" charset="-122"/>
              </a:rPr>
              <a:t>在此录入上述图表的描述说明，在此录入上述图表的描述说明</a:t>
            </a:r>
            <a:r>
              <a:rPr lang="zh-CN" altLang="en-US" sz="1400" dirty="0" smtClean="0">
                <a:solidFill>
                  <a:schemeClr val="tx1">
                    <a:lumMod val="75000"/>
                    <a:lumOff val="25000"/>
                  </a:schemeClr>
                </a:solidFill>
                <a:sym typeface="微软雅黑" panose="020B0503020204020204" pitchFamily="34" charset="-122"/>
              </a:rPr>
              <a:t>，在此</a:t>
            </a:r>
            <a:r>
              <a:rPr lang="zh-CN" altLang="en-US" sz="1400" dirty="0">
                <a:solidFill>
                  <a:schemeClr val="tx1">
                    <a:lumMod val="75000"/>
                    <a:lumOff val="25000"/>
                  </a:schemeClr>
                </a:solidFill>
                <a:sym typeface="微软雅黑" panose="020B0503020204020204" pitchFamily="34" charset="-122"/>
              </a:rPr>
              <a:t>录入上述图表的描述说明。</a:t>
            </a:r>
            <a:endParaRPr lang="zh-CN" altLang="en-US" sz="1400" dirty="0">
              <a:solidFill>
                <a:schemeClr val="tx1">
                  <a:lumMod val="75000"/>
                  <a:lumOff val="25000"/>
                </a:schemeClr>
              </a:solidFill>
              <a:sym typeface="微软雅黑" panose="020B0503020204020204" pitchFamily="34" charset="-122"/>
            </a:endParaRPr>
          </a:p>
        </p:txBody>
      </p:sp>
      <p:sp>
        <p:nvSpPr>
          <p:cNvPr id="17" name="矩形 16"/>
          <p:cNvSpPr/>
          <p:nvPr/>
        </p:nvSpPr>
        <p:spPr>
          <a:xfrm>
            <a:off x="8867514" y="4284606"/>
            <a:ext cx="1800475" cy="369324"/>
          </a:xfrm>
          <a:prstGeom prst="rect">
            <a:avLst/>
          </a:prstGeom>
        </p:spPr>
        <p:txBody>
          <a:bodyPr wrap="none" lIns="91431" tIns="45716" rIns="91431" bIns="45716">
            <a:spAutoFit/>
          </a:bodyPr>
          <a:lstStyle/>
          <a:p>
            <a:pPr algn="ctr"/>
            <a:r>
              <a:rPr lang="zh-CN" altLang="en-US" sz="1800" b="1" dirty="0">
                <a:solidFill>
                  <a:schemeClr val="tx1">
                    <a:lumMod val="75000"/>
                    <a:lumOff val="25000"/>
                  </a:schemeClr>
                </a:solidFill>
                <a:latin typeface="微软雅黑" panose="020B0503020204020204" pitchFamily="34" charset="-122"/>
                <a:ea typeface="微软雅黑" panose="020B0503020204020204" pitchFamily="34" charset="-122"/>
              </a:rPr>
              <a:t>输入小标题内容</a:t>
            </a:r>
            <a:endParaRPr lang="en-US" altLang="zh-CN" sz="1800" b="1"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18" name="矩形 47"/>
          <p:cNvSpPr>
            <a:spLocks noChangeArrowheads="1"/>
          </p:cNvSpPr>
          <p:nvPr/>
        </p:nvSpPr>
        <p:spPr bwMode="auto">
          <a:xfrm>
            <a:off x="8795506" y="4596704"/>
            <a:ext cx="1936749" cy="1492708"/>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lIns="91431" tIns="45716" rIns="91431" bIns="45716">
            <a:spAutoFit/>
          </a:bodyPr>
          <a:lstStyle>
            <a:lvl1pPr>
              <a:spcBef>
                <a:spcPct val="20000"/>
              </a:spcBef>
              <a:buFont typeface="Arial" panose="020B0604020202020204" pitchFamily="34" charset="0"/>
              <a:buChar char="•"/>
              <a:defRPr sz="32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1pPr>
            <a:lvl2pPr marL="742950" indent="-285750">
              <a:spcBef>
                <a:spcPct val="20000"/>
              </a:spcBef>
              <a:buFont typeface="Arial" panose="020B0604020202020204" pitchFamily="34" charset="0"/>
              <a:buChar char="–"/>
              <a:defRPr sz="28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2pPr>
            <a:lvl3pPr marL="1143000" indent="-228600">
              <a:spcBef>
                <a:spcPct val="20000"/>
              </a:spcBef>
              <a:buFont typeface="Arial" panose="020B0604020202020204" pitchFamily="34" charset="0"/>
              <a:buChar char="•"/>
              <a:defRPr sz="24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3pPr>
            <a:lvl4pPr marL="1600200" indent="-228600">
              <a:spcBef>
                <a:spcPct val="20000"/>
              </a:spcBef>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4pPr>
            <a:lvl5pPr marL="2057400" indent="-228600">
              <a:spcBef>
                <a:spcPct val="20000"/>
              </a:spcBef>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5pPr>
            <a:lvl6pPr marL="2514600" indent="-228600" eaLnBrk="0" fontAlgn="base" hangingPunct="0">
              <a:spcBef>
                <a:spcPct val="20000"/>
              </a:spcBef>
              <a:spcAft>
                <a:spcPct val="0"/>
              </a:spcAft>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6pPr>
            <a:lvl7pPr marL="2971800" indent="-228600" eaLnBrk="0" fontAlgn="base" hangingPunct="0">
              <a:spcBef>
                <a:spcPct val="20000"/>
              </a:spcBef>
              <a:spcAft>
                <a:spcPct val="0"/>
              </a:spcAft>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7pPr>
            <a:lvl8pPr marL="3429000" indent="-228600" eaLnBrk="0" fontAlgn="base" hangingPunct="0">
              <a:spcBef>
                <a:spcPct val="20000"/>
              </a:spcBef>
              <a:spcAft>
                <a:spcPct val="0"/>
              </a:spcAft>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8pPr>
            <a:lvl9pPr marL="3886200" indent="-228600" eaLnBrk="0" fontAlgn="base" hangingPunct="0">
              <a:spcBef>
                <a:spcPct val="20000"/>
              </a:spcBef>
              <a:spcAft>
                <a:spcPct val="0"/>
              </a:spcAft>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9pPr>
          </a:lstStyle>
          <a:p>
            <a:pPr algn="ctr">
              <a:lnSpc>
                <a:spcPct val="130000"/>
              </a:lnSpc>
              <a:spcBef>
                <a:spcPct val="0"/>
              </a:spcBef>
              <a:buNone/>
            </a:pPr>
            <a:r>
              <a:rPr lang="zh-CN" altLang="en-US" sz="1400" dirty="0">
                <a:solidFill>
                  <a:schemeClr val="tx1">
                    <a:lumMod val="75000"/>
                    <a:lumOff val="25000"/>
                  </a:schemeClr>
                </a:solidFill>
                <a:sym typeface="微软雅黑" panose="020B0503020204020204" pitchFamily="34" charset="-122"/>
              </a:rPr>
              <a:t>在此录入上述图表的描述说明，在此录入上述图表的描述说明</a:t>
            </a:r>
            <a:r>
              <a:rPr lang="zh-CN" altLang="en-US" sz="1400" dirty="0" smtClean="0">
                <a:solidFill>
                  <a:schemeClr val="tx1">
                    <a:lumMod val="75000"/>
                    <a:lumOff val="25000"/>
                  </a:schemeClr>
                </a:solidFill>
                <a:sym typeface="微软雅黑" panose="020B0503020204020204" pitchFamily="34" charset="-122"/>
              </a:rPr>
              <a:t>，在此</a:t>
            </a:r>
            <a:r>
              <a:rPr lang="zh-CN" altLang="en-US" sz="1400" dirty="0">
                <a:solidFill>
                  <a:schemeClr val="tx1">
                    <a:lumMod val="75000"/>
                    <a:lumOff val="25000"/>
                  </a:schemeClr>
                </a:solidFill>
                <a:sym typeface="微软雅黑" panose="020B0503020204020204" pitchFamily="34" charset="-122"/>
              </a:rPr>
              <a:t>录入上述图表的描述说明。</a:t>
            </a:r>
            <a:endParaRPr lang="zh-CN" altLang="en-US" sz="1400" dirty="0">
              <a:solidFill>
                <a:schemeClr val="tx1">
                  <a:lumMod val="75000"/>
                  <a:lumOff val="25000"/>
                </a:schemeClr>
              </a:solidFill>
              <a:sym typeface="微软雅黑" panose="020B0503020204020204" pitchFamily="34" charset="-122"/>
            </a:endParaRPr>
          </a:p>
        </p:txBody>
      </p:sp>
      <p:sp>
        <p:nvSpPr>
          <p:cNvPr id="19" name="矩形 47"/>
          <p:cNvSpPr>
            <a:spLocks noChangeArrowheads="1"/>
          </p:cNvSpPr>
          <p:nvPr/>
        </p:nvSpPr>
        <p:spPr bwMode="auto">
          <a:xfrm>
            <a:off x="1002802" y="1197546"/>
            <a:ext cx="10132964" cy="701338"/>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lIns="91431" tIns="45716" rIns="91431" bIns="45716">
            <a:spAutoFit/>
          </a:bodyPr>
          <a:lstStyle>
            <a:lvl1pPr>
              <a:spcBef>
                <a:spcPct val="20000"/>
              </a:spcBef>
              <a:buFont typeface="Arial" panose="020B0604020202020204" pitchFamily="34" charset="0"/>
              <a:buChar char="•"/>
              <a:defRPr sz="32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1pPr>
            <a:lvl2pPr marL="742950" indent="-285750">
              <a:spcBef>
                <a:spcPct val="20000"/>
              </a:spcBef>
              <a:buFont typeface="Arial" panose="020B0604020202020204" pitchFamily="34" charset="0"/>
              <a:buChar char="–"/>
              <a:defRPr sz="28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2pPr>
            <a:lvl3pPr marL="1143000" indent="-228600">
              <a:spcBef>
                <a:spcPct val="20000"/>
              </a:spcBef>
              <a:buFont typeface="Arial" panose="020B0604020202020204" pitchFamily="34" charset="0"/>
              <a:buChar char="•"/>
              <a:defRPr sz="24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3pPr>
            <a:lvl4pPr marL="1600200" indent="-228600">
              <a:spcBef>
                <a:spcPct val="20000"/>
              </a:spcBef>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4pPr>
            <a:lvl5pPr marL="2057400" indent="-228600">
              <a:spcBef>
                <a:spcPct val="20000"/>
              </a:spcBef>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5pPr>
            <a:lvl6pPr marL="2514600" indent="-228600" eaLnBrk="0" fontAlgn="base" hangingPunct="0">
              <a:spcBef>
                <a:spcPct val="20000"/>
              </a:spcBef>
              <a:spcAft>
                <a:spcPct val="0"/>
              </a:spcAft>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6pPr>
            <a:lvl7pPr marL="2971800" indent="-228600" eaLnBrk="0" fontAlgn="base" hangingPunct="0">
              <a:spcBef>
                <a:spcPct val="20000"/>
              </a:spcBef>
              <a:spcAft>
                <a:spcPct val="0"/>
              </a:spcAft>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7pPr>
            <a:lvl8pPr marL="3429000" indent="-228600" eaLnBrk="0" fontAlgn="base" hangingPunct="0">
              <a:spcBef>
                <a:spcPct val="20000"/>
              </a:spcBef>
              <a:spcAft>
                <a:spcPct val="0"/>
              </a:spcAft>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8pPr>
            <a:lvl9pPr marL="3886200" indent="-228600" eaLnBrk="0" fontAlgn="base" hangingPunct="0">
              <a:spcBef>
                <a:spcPct val="20000"/>
              </a:spcBef>
              <a:spcAft>
                <a:spcPct val="0"/>
              </a:spcAft>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9pPr>
          </a:lstStyle>
          <a:p>
            <a:pPr>
              <a:lnSpc>
                <a:spcPct val="130000"/>
              </a:lnSpc>
              <a:spcBef>
                <a:spcPct val="0"/>
              </a:spcBef>
              <a:buNone/>
            </a:pPr>
            <a:r>
              <a:rPr lang="zh-CN" altLang="en-US" sz="1600" dirty="0">
                <a:solidFill>
                  <a:schemeClr val="tx1">
                    <a:lumMod val="75000"/>
                    <a:lumOff val="25000"/>
                  </a:schemeClr>
                </a:solidFill>
                <a:sym typeface="微软雅黑" panose="020B0503020204020204" pitchFamily="34" charset="-122"/>
              </a:rPr>
              <a:t>在此录入上述图表的综合描述说明，在此录入上述图表的综合描述说明。在此录入上述图表</a:t>
            </a:r>
            <a:r>
              <a:rPr lang="zh-CN" altLang="en-US" sz="1600" dirty="0" smtClean="0">
                <a:solidFill>
                  <a:schemeClr val="tx1">
                    <a:lumMod val="75000"/>
                    <a:lumOff val="25000"/>
                  </a:schemeClr>
                </a:solidFill>
                <a:sym typeface="微软雅黑" panose="020B0503020204020204" pitchFamily="34" charset="-122"/>
              </a:rPr>
              <a:t>的描述</a:t>
            </a:r>
            <a:r>
              <a:rPr lang="zh-CN" altLang="en-US" sz="1600" dirty="0">
                <a:solidFill>
                  <a:schemeClr val="tx1">
                    <a:lumMod val="75000"/>
                    <a:lumOff val="25000"/>
                  </a:schemeClr>
                </a:solidFill>
                <a:sym typeface="微软雅黑" panose="020B0503020204020204" pitchFamily="34" charset="-122"/>
              </a:rPr>
              <a:t>说明，在此录入上述图表</a:t>
            </a:r>
            <a:r>
              <a:rPr lang="zh-CN" altLang="en-US" sz="1600" dirty="0" smtClean="0">
                <a:solidFill>
                  <a:schemeClr val="tx1">
                    <a:lumMod val="75000"/>
                    <a:lumOff val="25000"/>
                  </a:schemeClr>
                </a:solidFill>
                <a:sym typeface="微软雅黑" panose="020B0503020204020204" pitchFamily="34" charset="-122"/>
              </a:rPr>
              <a:t>的描述</a:t>
            </a:r>
            <a:r>
              <a:rPr lang="zh-CN" altLang="en-US" sz="1600" dirty="0">
                <a:solidFill>
                  <a:schemeClr val="tx1">
                    <a:lumMod val="75000"/>
                    <a:lumOff val="25000"/>
                  </a:schemeClr>
                </a:solidFill>
                <a:sym typeface="微软雅黑" panose="020B0503020204020204" pitchFamily="34" charset="-122"/>
              </a:rPr>
              <a:t>说明，在此录入上述图表的综合描述说明，在此录入上述图表的综合描述说明。</a:t>
            </a:r>
            <a:endParaRPr lang="zh-CN" altLang="en-US" sz="1600" dirty="0">
              <a:solidFill>
                <a:schemeClr val="tx1">
                  <a:lumMod val="75000"/>
                  <a:lumOff val="25000"/>
                </a:schemeClr>
              </a:solidFill>
              <a:sym typeface="微软雅黑" panose="020B0503020204020204" pitchFamily="34" charset="-122"/>
            </a:endParaRPr>
          </a:p>
        </p:txBody>
      </p:sp>
    </p:spTree>
  </p:cSld>
  <p:clrMapOvr>
    <a:masterClrMapping/>
  </p:clrMapOvr>
  <p:transition spd="slow" advClick="0" advTm="0">
    <p:wipe/>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6" presetClass="entr" presetSubtype="37" fill="hold" grpId="0" nodeType="afterEffect">
                                  <p:stCondLst>
                                    <p:cond delay="0"/>
                                  </p:stCondLst>
                                  <p:childTnLst>
                                    <p:set>
                                      <p:cBhvr>
                                        <p:cTn id="6" dur="1" fill="hold">
                                          <p:stCondLst>
                                            <p:cond delay="0"/>
                                          </p:stCondLst>
                                        </p:cTn>
                                        <p:tgtEl>
                                          <p:spTgt spid="19"/>
                                        </p:tgtEl>
                                        <p:attrNameLst>
                                          <p:attrName>style.visibility</p:attrName>
                                        </p:attrNameLst>
                                      </p:cBhvr>
                                      <p:to>
                                        <p:strVal val="visible"/>
                                      </p:to>
                                    </p:set>
                                    <p:animEffect transition="in" filter="barn(outVertical)">
                                      <p:cBhvr>
                                        <p:cTn id="7" dur="500"/>
                                        <p:tgtEl>
                                          <p:spTgt spid="19"/>
                                        </p:tgtEl>
                                      </p:cBhvr>
                                    </p:animEffect>
                                  </p:childTnLst>
                                </p:cTn>
                              </p:par>
                            </p:childTnLst>
                          </p:cTn>
                        </p:par>
                        <p:par>
                          <p:cTn id="8" fill="hold">
                            <p:stCondLst>
                              <p:cond delay="500"/>
                            </p:stCondLst>
                            <p:childTnLst>
                              <p:par>
                                <p:cTn id="9" presetID="2" presetClass="entr" presetSubtype="8" fill="hold" grpId="0" nodeType="afterEffect">
                                  <p:stCondLst>
                                    <p:cond delay="0"/>
                                  </p:stCondLst>
                                  <p:childTnLst>
                                    <p:set>
                                      <p:cBhvr>
                                        <p:cTn id="10" dur="1" fill="hold">
                                          <p:stCondLst>
                                            <p:cond delay="0"/>
                                          </p:stCondLst>
                                        </p:cTn>
                                        <p:tgtEl>
                                          <p:spTgt spid="2"/>
                                        </p:tgtEl>
                                        <p:attrNameLst>
                                          <p:attrName>style.visibility</p:attrName>
                                        </p:attrNameLst>
                                      </p:cBhvr>
                                      <p:to>
                                        <p:strVal val="visible"/>
                                      </p:to>
                                    </p:set>
                                    <p:anim calcmode="lin" valueType="num">
                                      <p:cBhvr additive="base">
                                        <p:cTn id="11" dur="500" fill="hold"/>
                                        <p:tgtEl>
                                          <p:spTgt spid="2"/>
                                        </p:tgtEl>
                                        <p:attrNameLst>
                                          <p:attrName>ppt_x</p:attrName>
                                        </p:attrNameLst>
                                      </p:cBhvr>
                                      <p:tavLst>
                                        <p:tav tm="0">
                                          <p:val>
                                            <p:strVal val="0-#ppt_w/2"/>
                                          </p:val>
                                        </p:tav>
                                        <p:tav tm="100000">
                                          <p:val>
                                            <p:strVal val="#ppt_x"/>
                                          </p:val>
                                        </p:tav>
                                      </p:tavLst>
                                    </p:anim>
                                    <p:anim calcmode="lin" valueType="num">
                                      <p:cBhvr additive="base">
                                        <p:cTn id="12" dur="500" fill="hold"/>
                                        <p:tgtEl>
                                          <p:spTgt spid="2"/>
                                        </p:tgtEl>
                                        <p:attrNameLst>
                                          <p:attrName>ppt_y</p:attrName>
                                        </p:attrNameLst>
                                      </p:cBhvr>
                                      <p:tavLst>
                                        <p:tav tm="0">
                                          <p:val>
                                            <p:strVal val="#ppt_y"/>
                                          </p:val>
                                        </p:tav>
                                        <p:tav tm="100000">
                                          <p:val>
                                            <p:strVal val="#ppt_y"/>
                                          </p:val>
                                        </p:tav>
                                      </p:tavLst>
                                    </p:anim>
                                  </p:childTnLst>
                                </p:cTn>
                              </p:par>
                            </p:childTnLst>
                          </p:cTn>
                        </p:par>
                        <p:par>
                          <p:cTn id="13" fill="hold">
                            <p:stCondLst>
                              <p:cond delay="1000"/>
                            </p:stCondLst>
                            <p:childTnLst>
                              <p:par>
                                <p:cTn id="14" presetID="49" presetClass="entr" presetSubtype="0" decel="100000" fill="hold" grpId="0" nodeType="afterEffect">
                                  <p:stCondLst>
                                    <p:cond delay="0"/>
                                  </p:stCondLst>
                                  <p:childTnLst>
                                    <p:set>
                                      <p:cBhvr>
                                        <p:cTn id="15" dur="1" fill="hold">
                                          <p:stCondLst>
                                            <p:cond delay="0"/>
                                          </p:stCondLst>
                                        </p:cTn>
                                        <p:tgtEl>
                                          <p:spTgt spid="3"/>
                                        </p:tgtEl>
                                        <p:attrNameLst>
                                          <p:attrName>style.visibility</p:attrName>
                                        </p:attrNameLst>
                                      </p:cBhvr>
                                      <p:to>
                                        <p:strVal val="visible"/>
                                      </p:to>
                                    </p:set>
                                    <p:anim calcmode="lin" valueType="num">
                                      <p:cBhvr>
                                        <p:cTn id="16" dur="500" fill="hold"/>
                                        <p:tgtEl>
                                          <p:spTgt spid="3"/>
                                        </p:tgtEl>
                                        <p:attrNameLst>
                                          <p:attrName>ppt_w</p:attrName>
                                        </p:attrNameLst>
                                      </p:cBhvr>
                                      <p:tavLst>
                                        <p:tav tm="0">
                                          <p:val>
                                            <p:fltVal val="0"/>
                                          </p:val>
                                        </p:tav>
                                        <p:tav tm="100000">
                                          <p:val>
                                            <p:strVal val="#ppt_w"/>
                                          </p:val>
                                        </p:tav>
                                      </p:tavLst>
                                    </p:anim>
                                    <p:anim calcmode="lin" valueType="num">
                                      <p:cBhvr>
                                        <p:cTn id="17" dur="500" fill="hold"/>
                                        <p:tgtEl>
                                          <p:spTgt spid="3"/>
                                        </p:tgtEl>
                                        <p:attrNameLst>
                                          <p:attrName>ppt_h</p:attrName>
                                        </p:attrNameLst>
                                      </p:cBhvr>
                                      <p:tavLst>
                                        <p:tav tm="0">
                                          <p:val>
                                            <p:fltVal val="0"/>
                                          </p:val>
                                        </p:tav>
                                        <p:tav tm="100000">
                                          <p:val>
                                            <p:strVal val="#ppt_h"/>
                                          </p:val>
                                        </p:tav>
                                      </p:tavLst>
                                    </p:anim>
                                    <p:anim calcmode="lin" valueType="num">
                                      <p:cBhvr>
                                        <p:cTn id="18" dur="500" fill="hold"/>
                                        <p:tgtEl>
                                          <p:spTgt spid="3"/>
                                        </p:tgtEl>
                                        <p:attrNameLst>
                                          <p:attrName>style.rotation</p:attrName>
                                        </p:attrNameLst>
                                      </p:cBhvr>
                                      <p:tavLst>
                                        <p:tav tm="0">
                                          <p:val>
                                            <p:fltVal val="360"/>
                                          </p:val>
                                        </p:tav>
                                        <p:tav tm="100000">
                                          <p:val>
                                            <p:fltVal val="0"/>
                                          </p:val>
                                        </p:tav>
                                      </p:tavLst>
                                    </p:anim>
                                    <p:animEffect transition="in" filter="fade">
                                      <p:cBhvr>
                                        <p:cTn id="19" dur="500"/>
                                        <p:tgtEl>
                                          <p:spTgt spid="3"/>
                                        </p:tgtEl>
                                      </p:cBhvr>
                                    </p:animEffect>
                                  </p:childTnLst>
                                </p:cTn>
                              </p:par>
                            </p:childTnLst>
                          </p:cTn>
                        </p:par>
                        <p:par>
                          <p:cTn id="20" fill="hold">
                            <p:stCondLst>
                              <p:cond delay="1500"/>
                            </p:stCondLst>
                            <p:childTnLst>
                              <p:par>
                                <p:cTn id="21" presetID="10" presetClass="entr" presetSubtype="0" fill="hold" grpId="0" nodeType="afterEffect">
                                  <p:stCondLst>
                                    <p:cond delay="0"/>
                                  </p:stCondLst>
                                  <p:childTnLst>
                                    <p:set>
                                      <p:cBhvr>
                                        <p:cTn id="22" dur="1" fill="hold">
                                          <p:stCondLst>
                                            <p:cond delay="0"/>
                                          </p:stCondLst>
                                        </p:cTn>
                                        <p:tgtEl>
                                          <p:spTgt spid="4"/>
                                        </p:tgtEl>
                                        <p:attrNameLst>
                                          <p:attrName>style.visibility</p:attrName>
                                        </p:attrNameLst>
                                      </p:cBhvr>
                                      <p:to>
                                        <p:strVal val="visible"/>
                                      </p:to>
                                    </p:set>
                                    <p:animEffect transition="in" filter="fade">
                                      <p:cBhvr>
                                        <p:cTn id="23" dur="500"/>
                                        <p:tgtEl>
                                          <p:spTgt spid="4"/>
                                        </p:tgtEl>
                                      </p:cBhvr>
                                    </p:animEffect>
                                  </p:childTnLst>
                                </p:cTn>
                              </p:par>
                              <p:par>
                                <p:cTn id="24" presetID="14" presetClass="entr" presetSubtype="10" fill="hold" grpId="0" nodeType="withEffect">
                                  <p:stCondLst>
                                    <p:cond delay="0"/>
                                  </p:stCondLst>
                                  <p:childTnLst>
                                    <p:set>
                                      <p:cBhvr>
                                        <p:cTn id="25" dur="1" fill="hold">
                                          <p:stCondLst>
                                            <p:cond delay="0"/>
                                          </p:stCondLst>
                                        </p:cTn>
                                        <p:tgtEl>
                                          <p:spTgt spid="11"/>
                                        </p:tgtEl>
                                        <p:attrNameLst>
                                          <p:attrName>style.visibility</p:attrName>
                                        </p:attrNameLst>
                                      </p:cBhvr>
                                      <p:to>
                                        <p:strVal val="visible"/>
                                      </p:to>
                                    </p:set>
                                    <p:animEffect transition="in" filter="randombar(horizontal)">
                                      <p:cBhvr>
                                        <p:cTn id="26" dur="500"/>
                                        <p:tgtEl>
                                          <p:spTgt spid="11"/>
                                        </p:tgtEl>
                                      </p:cBhvr>
                                    </p:animEffect>
                                  </p:childTnLst>
                                </p:cTn>
                              </p:par>
                              <p:par>
                                <p:cTn id="27" presetID="14" presetClass="entr" presetSubtype="10" fill="hold" grpId="0" nodeType="withEffect">
                                  <p:stCondLst>
                                    <p:cond delay="0"/>
                                  </p:stCondLst>
                                  <p:childTnLst>
                                    <p:set>
                                      <p:cBhvr>
                                        <p:cTn id="28" dur="1" fill="hold">
                                          <p:stCondLst>
                                            <p:cond delay="0"/>
                                          </p:stCondLst>
                                        </p:cTn>
                                        <p:tgtEl>
                                          <p:spTgt spid="12"/>
                                        </p:tgtEl>
                                        <p:attrNameLst>
                                          <p:attrName>style.visibility</p:attrName>
                                        </p:attrNameLst>
                                      </p:cBhvr>
                                      <p:to>
                                        <p:strVal val="visible"/>
                                      </p:to>
                                    </p:set>
                                    <p:animEffect transition="in" filter="randombar(horizontal)">
                                      <p:cBhvr>
                                        <p:cTn id="29" dur="500"/>
                                        <p:tgtEl>
                                          <p:spTgt spid="12"/>
                                        </p:tgtEl>
                                      </p:cBhvr>
                                    </p:animEffect>
                                  </p:childTnLst>
                                </p:cTn>
                              </p:par>
                            </p:childTnLst>
                          </p:cTn>
                        </p:par>
                        <p:par>
                          <p:cTn id="30" fill="hold">
                            <p:stCondLst>
                              <p:cond delay="2000"/>
                            </p:stCondLst>
                            <p:childTnLst>
                              <p:par>
                                <p:cTn id="31" presetID="49" presetClass="entr" presetSubtype="0" decel="100000" fill="hold" grpId="0" nodeType="afterEffect">
                                  <p:stCondLst>
                                    <p:cond delay="0"/>
                                  </p:stCondLst>
                                  <p:childTnLst>
                                    <p:set>
                                      <p:cBhvr>
                                        <p:cTn id="32" dur="1" fill="hold">
                                          <p:stCondLst>
                                            <p:cond delay="0"/>
                                          </p:stCondLst>
                                        </p:cTn>
                                        <p:tgtEl>
                                          <p:spTgt spid="5"/>
                                        </p:tgtEl>
                                        <p:attrNameLst>
                                          <p:attrName>style.visibility</p:attrName>
                                        </p:attrNameLst>
                                      </p:cBhvr>
                                      <p:to>
                                        <p:strVal val="visible"/>
                                      </p:to>
                                    </p:set>
                                    <p:anim calcmode="lin" valueType="num">
                                      <p:cBhvr>
                                        <p:cTn id="33" dur="500" fill="hold"/>
                                        <p:tgtEl>
                                          <p:spTgt spid="5"/>
                                        </p:tgtEl>
                                        <p:attrNameLst>
                                          <p:attrName>ppt_w</p:attrName>
                                        </p:attrNameLst>
                                      </p:cBhvr>
                                      <p:tavLst>
                                        <p:tav tm="0">
                                          <p:val>
                                            <p:fltVal val="0"/>
                                          </p:val>
                                        </p:tav>
                                        <p:tav tm="100000">
                                          <p:val>
                                            <p:strVal val="#ppt_w"/>
                                          </p:val>
                                        </p:tav>
                                      </p:tavLst>
                                    </p:anim>
                                    <p:anim calcmode="lin" valueType="num">
                                      <p:cBhvr>
                                        <p:cTn id="34" dur="500" fill="hold"/>
                                        <p:tgtEl>
                                          <p:spTgt spid="5"/>
                                        </p:tgtEl>
                                        <p:attrNameLst>
                                          <p:attrName>ppt_h</p:attrName>
                                        </p:attrNameLst>
                                      </p:cBhvr>
                                      <p:tavLst>
                                        <p:tav tm="0">
                                          <p:val>
                                            <p:fltVal val="0"/>
                                          </p:val>
                                        </p:tav>
                                        <p:tav tm="100000">
                                          <p:val>
                                            <p:strVal val="#ppt_h"/>
                                          </p:val>
                                        </p:tav>
                                      </p:tavLst>
                                    </p:anim>
                                    <p:anim calcmode="lin" valueType="num">
                                      <p:cBhvr>
                                        <p:cTn id="35" dur="500" fill="hold"/>
                                        <p:tgtEl>
                                          <p:spTgt spid="5"/>
                                        </p:tgtEl>
                                        <p:attrNameLst>
                                          <p:attrName>style.rotation</p:attrName>
                                        </p:attrNameLst>
                                      </p:cBhvr>
                                      <p:tavLst>
                                        <p:tav tm="0">
                                          <p:val>
                                            <p:fltVal val="360"/>
                                          </p:val>
                                        </p:tav>
                                        <p:tav tm="100000">
                                          <p:val>
                                            <p:fltVal val="0"/>
                                          </p:val>
                                        </p:tav>
                                      </p:tavLst>
                                    </p:anim>
                                    <p:animEffect transition="in" filter="fade">
                                      <p:cBhvr>
                                        <p:cTn id="36" dur="500"/>
                                        <p:tgtEl>
                                          <p:spTgt spid="5"/>
                                        </p:tgtEl>
                                      </p:cBhvr>
                                    </p:animEffect>
                                  </p:childTnLst>
                                </p:cTn>
                              </p:par>
                            </p:childTnLst>
                          </p:cTn>
                        </p:par>
                        <p:par>
                          <p:cTn id="37" fill="hold">
                            <p:stCondLst>
                              <p:cond delay="2500"/>
                            </p:stCondLst>
                            <p:childTnLst>
                              <p:par>
                                <p:cTn id="38" presetID="10" presetClass="entr" presetSubtype="0" fill="hold" grpId="0" nodeType="afterEffect">
                                  <p:stCondLst>
                                    <p:cond delay="0"/>
                                  </p:stCondLst>
                                  <p:childTnLst>
                                    <p:set>
                                      <p:cBhvr>
                                        <p:cTn id="39" dur="1" fill="hold">
                                          <p:stCondLst>
                                            <p:cond delay="0"/>
                                          </p:stCondLst>
                                        </p:cTn>
                                        <p:tgtEl>
                                          <p:spTgt spid="7"/>
                                        </p:tgtEl>
                                        <p:attrNameLst>
                                          <p:attrName>style.visibility</p:attrName>
                                        </p:attrNameLst>
                                      </p:cBhvr>
                                      <p:to>
                                        <p:strVal val="visible"/>
                                      </p:to>
                                    </p:set>
                                    <p:animEffect transition="in" filter="fade">
                                      <p:cBhvr>
                                        <p:cTn id="40" dur="500"/>
                                        <p:tgtEl>
                                          <p:spTgt spid="7"/>
                                        </p:tgtEl>
                                      </p:cBhvr>
                                    </p:animEffect>
                                  </p:childTnLst>
                                </p:cTn>
                              </p:par>
                              <p:par>
                                <p:cTn id="41" presetID="14" presetClass="entr" presetSubtype="10" fill="hold" grpId="0" nodeType="withEffect">
                                  <p:stCondLst>
                                    <p:cond delay="0"/>
                                  </p:stCondLst>
                                  <p:childTnLst>
                                    <p:set>
                                      <p:cBhvr>
                                        <p:cTn id="42" dur="1" fill="hold">
                                          <p:stCondLst>
                                            <p:cond delay="0"/>
                                          </p:stCondLst>
                                        </p:cTn>
                                        <p:tgtEl>
                                          <p:spTgt spid="13"/>
                                        </p:tgtEl>
                                        <p:attrNameLst>
                                          <p:attrName>style.visibility</p:attrName>
                                        </p:attrNameLst>
                                      </p:cBhvr>
                                      <p:to>
                                        <p:strVal val="visible"/>
                                      </p:to>
                                    </p:set>
                                    <p:animEffect transition="in" filter="randombar(horizontal)">
                                      <p:cBhvr>
                                        <p:cTn id="43" dur="500"/>
                                        <p:tgtEl>
                                          <p:spTgt spid="13"/>
                                        </p:tgtEl>
                                      </p:cBhvr>
                                    </p:animEffect>
                                  </p:childTnLst>
                                </p:cTn>
                              </p:par>
                              <p:par>
                                <p:cTn id="44" presetID="14" presetClass="entr" presetSubtype="10" fill="hold" grpId="0" nodeType="withEffect">
                                  <p:stCondLst>
                                    <p:cond delay="0"/>
                                  </p:stCondLst>
                                  <p:childTnLst>
                                    <p:set>
                                      <p:cBhvr>
                                        <p:cTn id="45" dur="1" fill="hold">
                                          <p:stCondLst>
                                            <p:cond delay="0"/>
                                          </p:stCondLst>
                                        </p:cTn>
                                        <p:tgtEl>
                                          <p:spTgt spid="14"/>
                                        </p:tgtEl>
                                        <p:attrNameLst>
                                          <p:attrName>style.visibility</p:attrName>
                                        </p:attrNameLst>
                                      </p:cBhvr>
                                      <p:to>
                                        <p:strVal val="visible"/>
                                      </p:to>
                                    </p:set>
                                    <p:animEffect transition="in" filter="randombar(horizontal)">
                                      <p:cBhvr>
                                        <p:cTn id="46" dur="500"/>
                                        <p:tgtEl>
                                          <p:spTgt spid="14"/>
                                        </p:tgtEl>
                                      </p:cBhvr>
                                    </p:animEffect>
                                  </p:childTnLst>
                                </p:cTn>
                              </p:par>
                            </p:childTnLst>
                          </p:cTn>
                        </p:par>
                        <p:par>
                          <p:cTn id="47" fill="hold">
                            <p:stCondLst>
                              <p:cond delay="3000"/>
                            </p:stCondLst>
                            <p:childTnLst>
                              <p:par>
                                <p:cTn id="48" presetID="49" presetClass="entr" presetSubtype="0" decel="100000" fill="hold" grpId="0" nodeType="afterEffect">
                                  <p:stCondLst>
                                    <p:cond delay="0"/>
                                  </p:stCondLst>
                                  <p:childTnLst>
                                    <p:set>
                                      <p:cBhvr>
                                        <p:cTn id="49" dur="1" fill="hold">
                                          <p:stCondLst>
                                            <p:cond delay="0"/>
                                          </p:stCondLst>
                                        </p:cTn>
                                        <p:tgtEl>
                                          <p:spTgt spid="6"/>
                                        </p:tgtEl>
                                        <p:attrNameLst>
                                          <p:attrName>style.visibility</p:attrName>
                                        </p:attrNameLst>
                                      </p:cBhvr>
                                      <p:to>
                                        <p:strVal val="visible"/>
                                      </p:to>
                                    </p:set>
                                    <p:anim calcmode="lin" valueType="num">
                                      <p:cBhvr>
                                        <p:cTn id="50" dur="500" fill="hold"/>
                                        <p:tgtEl>
                                          <p:spTgt spid="6"/>
                                        </p:tgtEl>
                                        <p:attrNameLst>
                                          <p:attrName>ppt_w</p:attrName>
                                        </p:attrNameLst>
                                      </p:cBhvr>
                                      <p:tavLst>
                                        <p:tav tm="0">
                                          <p:val>
                                            <p:fltVal val="0"/>
                                          </p:val>
                                        </p:tav>
                                        <p:tav tm="100000">
                                          <p:val>
                                            <p:strVal val="#ppt_w"/>
                                          </p:val>
                                        </p:tav>
                                      </p:tavLst>
                                    </p:anim>
                                    <p:anim calcmode="lin" valueType="num">
                                      <p:cBhvr>
                                        <p:cTn id="51" dur="500" fill="hold"/>
                                        <p:tgtEl>
                                          <p:spTgt spid="6"/>
                                        </p:tgtEl>
                                        <p:attrNameLst>
                                          <p:attrName>ppt_h</p:attrName>
                                        </p:attrNameLst>
                                      </p:cBhvr>
                                      <p:tavLst>
                                        <p:tav tm="0">
                                          <p:val>
                                            <p:fltVal val="0"/>
                                          </p:val>
                                        </p:tav>
                                        <p:tav tm="100000">
                                          <p:val>
                                            <p:strVal val="#ppt_h"/>
                                          </p:val>
                                        </p:tav>
                                      </p:tavLst>
                                    </p:anim>
                                    <p:anim calcmode="lin" valueType="num">
                                      <p:cBhvr>
                                        <p:cTn id="52" dur="500" fill="hold"/>
                                        <p:tgtEl>
                                          <p:spTgt spid="6"/>
                                        </p:tgtEl>
                                        <p:attrNameLst>
                                          <p:attrName>style.rotation</p:attrName>
                                        </p:attrNameLst>
                                      </p:cBhvr>
                                      <p:tavLst>
                                        <p:tav tm="0">
                                          <p:val>
                                            <p:fltVal val="360"/>
                                          </p:val>
                                        </p:tav>
                                        <p:tav tm="100000">
                                          <p:val>
                                            <p:fltVal val="0"/>
                                          </p:val>
                                        </p:tav>
                                      </p:tavLst>
                                    </p:anim>
                                    <p:animEffect transition="in" filter="fade">
                                      <p:cBhvr>
                                        <p:cTn id="53" dur="500"/>
                                        <p:tgtEl>
                                          <p:spTgt spid="6"/>
                                        </p:tgtEl>
                                      </p:cBhvr>
                                    </p:animEffect>
                                  </p:childTnLst>
                                </p:cTn>
                              </p:par>
                            </p:childTnLst>
                          </p:cTn>
                        </p:par>
                        <p:par>
                          <p:cTn id="54" fill="hold">
                            <p:stCondLst>
                              <p:cond delay="3500"/>
                            </p:stCondLst>
                            <p:childTnLst>
                              <p:par>
                                <p:cTn id="55" presetID="10" presetClass="entr" presetSubtype="0" fill="hold" grpId="0" nodeType="afterEffect">
                                  <p:stCondLst>
                                    <p:cond delay="0"/>
                                  </p:stCondLst>
                                  <p:childTnLst>
                                    <p:set>
                                      <p:cBhvr>
                                        <p:cTn id="56" dur="1" fill="hold">
                                          <p:stCondLst>
                                            <p:cond delay="0"/>
                                          </p:stCondLst>
                                        </p:cTn>
                                        <p:tgtEl>
                                          <p:spTgt spid="8"/>
                                        </p:tgtEl>
                                        <p:attrNameLst>
                                          <p:attrName>style.visibility</p:attrName>
                                        </p:attrNameLst>
                                      </p:cBhvr>
                                      <p:to>
                                        <p:strVal val="visible"/>
                                      </p:to>
                                    </p:set>
                                    <p:animEffect transition="in" filter="fade">
                                      <p:cBhvr>
                                        <p:cTn id="57" dur="500"/>
                                        <p:tgtEl>
                                          <p:spTgt spid="8"/>
                                        </p:tgtEl>
                                      </p:cBhvr>
                                    </p:animEffect>
                                  </p:childTnLst>
                                </p:cTn>
                              </p:par>
                              <p:par>
                                <p:cTn id="58" presetID="14" presetClass="entr" presetSubtype="10" fill="hold" grpId="0" nodeType="withEffect">
                                  <p:stCondLst>
                                    <p:cond delay="0"/>
                                  </p:stCondLst>
                                  <p:childTnLst>
                                    <p:set>
                                      <p:cBhvr>
                                        <p:cTn id="59" dur="1" fill="hold">
                                          <p:stCondLst>
                                            <p:cond delay="0"/>
                                          </p:stCondLst>
                                        </p:cTn>
                                        <p:tgtEl>
                                          <p:spTgt spid="15"/>
                                        </p:tgtEl>
                                        <p:attrNameLst>
                                          <p:attrName>style.visibility</p:attrName>
                                        </p:attrNameLst>
                                      </p:cBhvr>
                                      <p:to>
                                        <p:strVal val="visible"/>
                                      </p:to>
                                    </p:set>
                                    <p:animEffect transition="in" filter="randombar(horizontal)">
                                      <p:cBhvr>
                                        <p:cTn id="60" dur="500"/>
                                        <p:tgtEl>
                                          <p:spTgt spid="15"/>
                                        </p:tgtEl>
                                      </p:cBhvr>
                                    </p:animEffect>
                                  </p:childTnLst>
                                </p:cTn>
                              </p:par>
                              <p:par>
                                <p:cTn id="61" presetID="14" presetClass="entr" presetSubtype="10" fill="hold" grpId="0" nodeType="withEffect">
                                  <p:stCondLst>
                                    <p:cond delay="0"/>
                                  </p:stCondLst>
                                  <p:childTnLst>
                                    <p:set>
                                      <p:cBhvr>
                                        <p:cTn id="62" dur="1" fill="hold">
                                          <p:stCondLst>
                                            <p:cond delay="0"/>
                                          </p:stCondLst>
                                        </p:cTn>
                                        <p:tgtEl>
                                          <p:spTgt spid="16"/>
                                        </p:tgtEl>
                                        <p:attrNameLst>
                                          <p:attrName>style.visibility</p:attrName>
                                        </p:attrNameLst>
                                      </p:cBhvr>
                                      <p:to>
                                        <p:strVal val="visible"/>
                                      </p:to>
                                    </p:set>
                                    <p:animEffect transition="in" filter="randombar(horizontal)">
                                      <p:cBhvr>
                                        <p:cTn id="63" dur="500"/>
                                        <p:tgtEl>
                                          <p:spTgt spid="16"/>
                                        </p:tgtEl>
                                      </p:cBhvr>
                                    </p:animEffect>
                                  </p:childTnLst>
                                </p:cTn>
                              </p:par>
                            </p:childTnLst>
                          </p:cTn>
                        </p:par>
                        <p:par>
                          <p:cTn id="64" fill="hold">
                            <p:stCondLst>
                              <p:cond delay="4000"/>
                            </p:stCondLst>
                            <p:childTnLst>
                              <p:par>
                                <p:cTn id="65" presetID="49" presetClass="entr" presetSubtype="0" decel="100000" fill="hold" grpId="0" nodeType="afterEffect">
                                  <p:stCondLst>
                                    <p:cond delay="0"/>
                                  </p:stCondLst>
                                  <p:childTnLst>
                                    <p:set>
                                      <p:cBhvr>
                                        <p:cTn id="66" dur="1" fill="hold">
                                          <p:stCondLst>
                                            <p:cond delay="0"/>
                                          </p:stCondLst>
                                        </p:cTn>
                                        <p:tgtEl>
                                          <p:spTgt spid="9"/>
                                        </p:tgtEl>
                                        <p:attrNameLst>
                                          <p:attrName>style.visibility</p:attrName>
                                        </p:attrNameLst>
                                      </p:cBhvr>
                                      <p:to>
                                        <p:strVal val="visible"/>
                                      </p:to>
                                    </p:set>
                                    <p:anim calcmode="lin" valueType="num">
                                      <p:cBhvr>
                                        <p:cTn id="67" dur="500" fill="hold"/>
                                        <p:tgtEl>
                                          <p:spTgt spid="9"/>
                                        </p:tgtEl>
                                        <p:attrNameLst>
                                          <p:attrName>ppt_w</p:attrName>
                                        </p:attrNameLst>
                                      </p:cBhvr>
                                      <p:tavLst>
                                        <p:tav tm="0">
                                          <p:val>
                                            <p:fltVal val="0"/>
                                          </p:val>
                                        </p:tav>
                                        <p:tav tm="100000">
                                          <p:val>
                                            <p:strVal val="#ppt_w"/>
                                          </p:val>
                                        </p:tav>
                                      </p:tavLst>
                                    </p:anim>
                                    <p:anim calcmode="lin" valueType="num">
                                      <p:cBhvr>
                                        <p:cTn id="68" dur="500" fill="hold"/>
                                        <p:tgtEl>
                                          <p:spTgt spid="9"/>
                                        </p:tgtEl>
                                        <p:attrNameLst>
                                          <p:attrName>ppt_h</p:attrName>
                                        </p:attrNameLst>
                                      </p:cBhvr>
                                      <p:tavLst>
                                        <p:tav tm="0">
                                          <p:val>
                                            <p:fltVal val="0"/>
                                          </p:val>
                                        </p:tav>
                                        <p:tav tm="100000">
                                          <p:val>
                                            <p:strVal val="#ppt_h"/>
                                          </p:val>
                                        </p:tav>
                                      </p:tavLst>
                                    </p:anim>
                                    <p:anim calcmode="lin" valueType="num">
                                      <p:cBhvr>
                                        <p:cTn id="69" dur="500" fill="hold"/>
                                        <p:tgtEl>
                                          <p:spTgt spid="9"/>
                                        </p:tgtEl>
                                        <p:attrNameLst>
                                          <p:attrName>style.rotation</p:attrName>
                                        </p:attrNameLst>
                                      </p:cBhvr>
                                      <p:tavLst>
                                        <p:tav tm="0">
                                          <p:val>
                                            <p:fltVal val="360"/>
                                          </p:val>
                                        </p:tav>
                                        <p:tav tm="100000">
                                          <p:val>
                                            <p:fltVal val="0"/>
                                          </p:val>
                                        </p:tav>
                                      </p:tavLst>
                                    </p:anim>
                                    <p:animEffect transition="in" filter="fade">
                                      <p:cBhvr>
                                        <p:cTn id="70" dur="500"/>
                                        <p:tgtEl>
                                          <p:spTgt spid="9"/>
                                        </p:tgtEl>
                                      </p:cBhvr>
                                    </p:animEffect>
                                  </p:childTnLst>
                                </p:cTn>
                              </p:par>
                            </p:childTnLst>
                          </p:cTn>
                        </p:par>
                        <p:par>
                          <p:cTn id="71" fill="hold">
                            <p:stCondLst>
                              <p:cond delay="4500"/>
                            </p:stCondLst>
                            <p:childTnLst>
                              <p:par>
                                <p:cTn id="72" presetID="10" presetClass="entr" presetSubtype="0" fill="hold" grpId="0" nodeType="afterEffect">
                                  <p:stCondLst>
                                    <p:cond delay="0"/>
                                  </p:stCondLst>
                                  <p:childTnLst>
                                    <p:set>
                                      <p:cBhvr>
                                        <p:cTn id="73" dur="1" fill="hold">
                                          <p:stCondLst>
                                            <p:cond delay="0"/>
                                          </p:stCondLst>
                                        </p:cTn>
                                        <p:tgtEl>
                                          <p:spTgt spid="10"/>
                                        </p:tgtEl>
                                        <p:attrNameLst>
                                          <p:attrName>style.visibility</p:attrName>
                                        </p:attrNameLst>
                                      </p:cBhvr>
                                      <p:to>
                                        <p:strVal val="visible"/>
                                      </p:to>
                                    </p:set>
                                    <p:animEffect transition="in" filter="fade">
                                      <p:cBhvr>
                                        <p:cTn id="74" dur="500"/>
                                        <p:tgtEl>
                                          <p:spTgt spid="10"/>
                                        </p:tgtEl>
                                      </p:cBhvr>
                                    </p:animEffect>
                                  </p:childTnLst>
                                </p:cTn>
                              </p:par>
                              <p:par>
                                <p:cTn id="75" presetID="14" presetClass="entr" presetSubtype="10" fill="hold" grpId="0" nodeType="withEffect">
                                  <p:stCondLst>
                                    <p:cond delay="0"/>
                                  </p:stCondLst>
                                  <p:childTnLst>
                                    <p:set>
                                      <p:cBhvr>
                                        <p:cTn id="76" dur="1" fill="hold">
                                          <p:stCondLst>
                                            <p:cond delay="0"/>
                                          </p:stCondLst>
                                        </p:cTn>
                                        <p:tgtEl>
                                          <p:spTgt spid="17"/>
                                        </p:tgtEl>
                                        <p:attrNameLst>
                                          <p:attrName>style.visibility</p:attrName>
                                        </p:attrNameLst>
                                      </p:cBhvr>
                                      <p:to>
                                        <p:strVal val="visible"/>
                                      </p:to>
                                    </p:set>
                                    <p:animEffect transition="in" filter="randombar(horizontal)">
                                      <p:cBhvr>
                                        <p:cTn id="77" dur="500"/>
                                        <p:tgtEl>
                                          <p:spTgt spid="17"/>
                                        </p:tgtEl>
                                      </p:cBhvr>
                                    </p:animEffect>
                                  </p:childTnLst>
                                </p:cTn>
                              </p:par>
                              <p:par>
                                <p:cTn id="78" presetID="14" presetClass="entr" presetSubtype="10" fill="hold" grpId="0" nodeType="withEffect">
                                  <p:stCondLst>
                                    <p:cond delay="0"/>
                                  </p:stCondLst>
                                  <p:childTnLst>
                                    <p:set>
                                      <p:cBhvr>
                                        <p:cTn id="79" dur="1" fill="hold">
                                          <p:stCondLst>
                                            <p:cond delay="0"/>
                                          </p:stCondLst>
                                        </p:cTn>
                                        <p:tgtEl>
                                          <p:spTgt spid="18"/>
                                        </p:tgtEl>
                                        <p:attrNameLst>
                                          <p:attrName>style.visibility</p:attrName>
                                        </p:attrNameLst>
                                      </p:cBhvr>
                                      <p:to>
                                        <p:strVal val="visible"/>
                                      </p:to>
                                    </p:set>
                                    <p:animEffect transition="in" filter="randombar(horizontal)">
                                      <p:cBhvr>
                                        <p:cTn id="80" dur="500"/>
                                        <p:tgtEl>
                                          <p:spTgt spid="18"/>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2" grpId="0" animBg="1"/>
      <p:bldP spid="3" grpId="0" animBg="1"/>
      <p:bldP spid="4" grpId="0"/>
      <p:bldP spid="5" grpId="0" animBg="1"/>
      <p:bldP spid="6" grpId="0" animBg="1"/>
      <p:bldP spid="7" grpId="0"/>
      <p:bldP spid="8" grpId="0"/>
      <p:bldP spid="9" grpId="0" animBg="1"/>
      <p:bldP spid="10" grpId="0"/>
      <p:bldP spid="11" grpId="0"/>
      <p:bldP spid="12" grpId="0"/>
      <p:bldP spid="13" grpId="0"/>
      <p:bldP spid="14" grpId="0"/>
      <p:bldP spid="15" grpId="0"/>
      <p:bldP spid="16" grpId="0"/>
      <p:bldP spid="17" grpId="0"/>
      <p:bldP spid="18" grpId="0"/>
      <p:bldP spid="19" grpId="0"/>
    </p:bldLst>
  </p:timing>
</p:sld>
</file>

<file path=ppt/slides/slide2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1" name="Rectangle 7"/>
          <p:cNvSpPr/>
          <p:nvPr/>
        </p:nvSpPr>
        <p:spPr>
          <a:xfrm>
            <a:off x="1021458" y="1341562"/>
            <a:ext cx="2721202" cy="2220586"/>
          </a:xfrm>
          <a:prstGeom prst="rect">
            <a:avLst/>
          </a:prstGeom>
          <a:solidFill>
            <a:schemeClr val="accent1"/>
          </a:solidFill>
          <a:ln>
            <a:noFill/>
          </a:ln>
          <a:effectLst/>
        </p:spPr>
        <p:style>
          <a:lnRef idx="1">
            <a:schemeClr val="accent1"/>
          </a:lnRef>
          <a:fillRef idx="3">
            <a:schemeClr val="accent1"/>
          </a:fillRef>
          <a:effectRef idx="2">
            <a:schemeClr val="accent1"/>
          </a:effectRef>
          <a:fontRef idx="minor">
            <a:schemeClr val="lt1"/>
          </a:fontRef>
        </p:style>
        <p:txBody>
          <a:bodyPr lIns="121899" tIns="60949" rIns="121899" bIns="60949" rtlCol="0" anchor="ctr"/>
          <a:lstStyle/>
          <a:p>
            <a:pPr algn="ctr"/>
            <a:endParaRPr lang="en-US" dirty="0">
              <a:latin typeface="微软雅黑" panose="020B0503020204020204" pitchFamily="34" charset="-122"/>
              <a:ea typeface="微软雅黑" panose="020B0503020204020204" pitchFamily="34" charset="-122"/>
            </a:endParaRPr>
          </a:p>
        </p:txBody>
      </p:sp>
      <p:sp>
        <p:nvSpPr>
          <p:cNvPr id="22" name="Rectangle 8"/>
          <p:cNvSpPr/>
          <p:nvPr/>
        </p:nvSpPr>
        <p:spPr>
          <a:xfrm>
            <a:off x="3901778" y="3729149"/>
            <a:ext cx="2721202" cy="2220586"/>
          </a:xfrm>
          <a:prstGeom prst="rect">
            <a:avLst/>
          </a:prstGeom>
          <a:solidFill>
            <a:schemeClr val="accent3"/>
          </a:solidFill>
          <a:ln>
            <a:noFill/>
          </a:ln>
          <a:effectLst/>
        </p:spPr>
        <p:style>
          <a:lnRef idx="1">
            <a:schemeClr val="accent1"/>
          </a:lnRef>
          <a:fillRef idx="3">
            <a:schemeClr val="accent1"/>
          </a:fillRef>
          <a:effectRef idx="2">
            <a:schemeClr val="accent1"/>
          </a:effectRef>
          <a:fontRef idx="minor">
            <a:schemeClr val="lt1"/>
          </a:fontRef>
        </p:style>
        <p:txBody>
          <a:bodyPr lIns="121899" tIns="60949" rIns="121899" bIns="60949" rtlCol="0" anchor="ctr"/>
          <a:lstStyle/>
          <a:p>
            <a:pPr algn="ctr"/>
            <a:endParaRPr lang="en-US" dirty="0">
              <a:latin typeface="微软雅黑" panose="020B0503020204020204" pitchFamily="34" charset="-122"/>
              <a:ea typeface="微软雅黑" panose="020B0503020204020204" pitchFamily="34" charset="-122"/>
            </a:endParaRPr>
          </a:p>
        </p:txBody>
      </p:sp>
      <p:sp>
        <p:nvSpPr>
          <p:cNvPr id="23" name="TextBox 22"/>
          <p:cNvSpPr txBox="1"/>
          <p:nvPr/>
        </p:nvSpPr>
        <p:spPr>
          <a:xfrm>
            <a:off x="4189810" y="4130755"/>
            <a:ext cx="2110653" cy="1431151"/>
          </a:xfrm>
          <a:prstGeom prst="rect">
            <a:avLst/>
          </a:prstGeom>
          <a:noFill/>
        </p:spPr>
        <p:txBody>
          <a:bodyPr wrap="square" lIns="45711" tIns="22855" rIns="45711" bIns="22855" rtlCol="0">
            <a:spAutoFit/>
          </a:bodyPr>
          <a:lstStyle/>
          <a:p>
            <a:pPr algn="ctr"/>
            <a:r>
              <a:rPr lang="zh-CN" altLang="en-US" sz="1800" dirty="0">
                <a:solidFill>
                  <a:schemeClr val="bg1"/>
                </a:solidFill>
                <a:latin typeface="微软雅黑" panose="020B0503020204020204" pitchFamily="34" charset="-122"/>
                <a:ea typeface="微软雅黑" panose="020B0503020204020204" pitchFamily="34" charset="-122"/>
              </a:rPr>
              <a:t>单击此处添加标题</a:t>
            </a:r>
            <a:endParaRPr lang="zh-CN" altLang="en-US" sz="1800" dirty="0">
              <a:solidFill>
                <a:schemeClr val="bg1"/>
              </a:solidFill>
              <a:latin typeface="微软雅黑" panose="020B0503020204020204" pitchFamily="34" charset="-122"/>
              <a:ea typeface="微软雅黑" panose="020B0503020204020204" pitchFamily="34" charset="-122"/>
            </a:endParaRPr>
          </a:p>
          <a:p>
            <a:pPr algn="ctr"/>
            <a:r>
              <a:rPr lang="en-US" sz="1600" dirty="0" smtClean="0">
                <a:solidFill>
                  <a:schemeClr val="bg1"/>
                </a:solidFill>
                <a:latin typeface="微软雅黑" panose="020B0503020204020204" pitchFamily="34" charset="-122"/>
                <a:ea typeface="微软雅黑" panose="020B0503020204020204" pitchFamily="34" charset="-122"/>
                <a:cs typeface="Roboto Regular"/>
              </a:rPr>
              <a:t>—</a:t>
            </a:r>
            <a:endParaRPr lang="en-US" sz="1600" dirty="0">
              <a:solidFill>
                <a:schemeClr val="bg1"/>
              </a:solidFill>
              <a:latin typeface="微软雅黑" panose="020B0503020204020204" pitchFamily="34" charset="-122"/>
              <a:ea typeface="微软雅黑" panose="020B0503020204020204" pitchFamily="34" charset="-122"/>
              <a:cs typeface="Roboto Regular"/>
            </a:endParaRPr>
          </a:p>
          <a:p>
            <a:pPr algn="ctr"/>
            <a:r>
              <a:rPr lang="zh-CN" altLang="en-US" sz="1400" dirty="0">
                <a:solidFill>
                  <a:schemeClr val="bg1"/>
                </a:solidFill>
                <a:latin typeface="微软雅黑" panose="020B0503020204020204" pitchFamily="34" charset="-122"/>
                <a:ea typeface="微软雅黑" panose="020B0503020204020204" pitchFamily="34" charset="-122"/>
              </a:rPr>
              <a:t>点击此处添加文字说明内容，可以通过复制您的文本内容，在此文本框粘贴并选择只保留</a:t>
            </a:r>
            <a:r>
              <a:rPr lang="zh-CN" altLang="en-US" sz="1400" dirty="0" smtClean="0">
                <a:solidFill>
                  <a:schemeClr val="bg1"/>
                </a:solidFill>
                <a:latin typeface="微软雅黑" panose="020B0503020204020204" pitchFamily="34" charset="-122"/>
                <a:ea typeface="微软雅黑" panose="020B0503020204020204" pitchFamily="34" charset="-122"/>
              </a:rPr>
              <a:t>文字</a:t>
            </a:r>
            <a:r>
              <a:rPr lang="zh-CN" altLang="en-US" sz="1400" dirty="0">
                <a:solidFill>
                  <a:schemeClr val="bg1"/>
                </a:solidFill>
                <a:latin typeface="微软雅黑" panose="020B0503020204020204" pitchFamily="34" charset="-122"/>
                <a:ea typeface="微软雅黑" panose="020B0503020204020204" pitchFamily="34" charset="-122"/>
              </a:rPr>
              <a:t>内容</a:t>
            </a:r>
            <a:r>
              <a:rPr lang="zh-CN" altLang="en-US" sz="1400" dirty="0" smtClean="0">
                <a:solidFill>
                  <a:schemeClr val="bg1"/>
                </a:solidFill>
                <a:latin typeface="微软雅黑" panose="020B0503020204020204" pitchFamily="34" charset="-122"/>
                <a:ea typeface="微软雅黑" panose="020B0503020204020204" pitchFamily="34" charset="-122"/>
              </a:rPr>
              <a:t>。</a:t>
            </a:r>
            <a:endParaRPr lang="en-US" sz="1600" dirty="0">
              <a:solidFill>
                <a:schemeClr val="bg1"/>
              </a:solidFill>
              <a:latin typeface="微软雅黑" panose="020B0503020204020204" pitchFamily="34" charset="-122"/>
              <a:ea typeface="微软雅黑" panose="020B0503020204020204" pitchFamily="34" charset="-122"/>
              <a:cs typeface="Roboto Light" panose="02000000000000000000"/>
            </a:endParaRPr>
          </a:p>
        </p:txBody>
      </p:sp>
      <p:sp>
        <p:nvSpPr>
          <p:cNvPr id="24" name="TextBox 23"/>
          <p:cNvSpPr txBox="1"/>
          <p:nvPr/>
        </p:nvSpPr>
        <p:spPr>
          <a:xfrm>
            <a:off x="1329335" y="1714704"/>
            <a:ext cx="2140395" cy="1431151"/>
          </a:xfrm>
          <a:prstGeom prst="rect">
            <a:avLst/>
          </a:prstGeom>
          <a:noFill/>
        </p:spPr>
        <p:txBody>
          <a:bodyPr wrap="square" lIns="45711" tIns="22855" rIns="45711" bIns="22855" rtlCol="0">
            <a:spAutoFit/>
          </a:bodyPr>
          <a:lstStyle/>
          <a:p>
            <a:pPr algn="ctr"/>
            <a:r>
              <a:rPr lang="zh-CN" altLang="en-US" sz="1800" dirty="0">
                <a:solidFill>
                  <a:schemeClr val="bg1"/>
                </a:solidFill>
                <a:latin typeface="微软雅黑" panose="020B0503020204020204" pitchFamily="34" charset="-122"/>
                <a:ea typeface="微软雅黑" panose="020B0503020204020204" pitchFamily="34" charset="-122"/>
              </a:rPr>
              <a:t>单击此处添加标题</a:t>
            </a:r>
            <a:endParaRPr lang="zh-CN" altLang="en-US" sz="1800" dirty="0">
              <a:solidFill>
                <a:schemeClr val="bg1"/>
              </a:solidFill>
              <a:latin typeface="微软雅黑" panose="020B0503020204020204" pitchFamily="34" charset="-122"/>
              <a:ea typeface="微软雅黑" panose="020B0503020204020204" pitchFamily="34" charset="-122"/>
            </a:endParaRPr>
          </a:p>
          <a:p>
            <a:pPr algn="ctr"/>
            <a:r>
              <a:rPr lang="en-US" sz="1600" dirty="0" smtClean="0">
                <a:solidFill>
                  <a:schemeClr val="bg1"/>
                </a:solidFill>
                <a:latin typeface="微软雅黑" panose="020B0503020204020204" pitchFamily="34" charset="-122"/>
                <a:ea typeface="微软雅黑" panose="020B0503020204020204" pitchFamily="34" charset="-122"/>
                <a:cs typeface="Roboto Regular"/>
              </a:rPr>
              <a:t>—</a:t>
            </a:r>
            <a:endParaRPr lang="en-US" sz="1600" dirty="0">
              <a:solidFill>
                <a:schemeClr val="bg1"/>
              </a:solidFill>
              <a:latin typeface="微软雅黑" panose="020B0503020204020204" pitchFamily="34" charset="-122"/>
              <a:ea typeface="微软雅黑" panose="020B0503020204020204" pitchFamily="34" charset="-122"/>
              <a:cs typeface="Roboto Regular"/>
            </a:endParaRPr>
          </a:p>
          <a:p>
            <a:pPr algn="ctr"/>
            <a:r>
              <a:rPr lang="zh-CN" altLang="en-US" sz="1400" dirty="0">
                <a:solidFill>
                  <a:schemeClr val="bg1"/>
                </a:solidFill>
                <a:latin typeface="微软雅黑" panose="020B0503020204020204" pitchFamily="34" charset="-122"/>
                <a:ea typeface="微软雅黑" panose="020B0503020204020204" pitchFamily="34" charset="-122"/>
              </a:rPr>
              <a:t>点击此处添加文字说明内容，可以通过复制您的文本内容，在此文本框粘贴并选择只保留</a:t>
            </a:r>
            <a:r>
              <a:rPr lang="zh-CN" altLang="en-US" sz="1400" dirty="0" smtClean="0">
                <a:solidFill>
                  <a:schemeClr val="bg1"/>
                </a:solidFill>
                <a:latin typeface="微软雅黑" panose="020B0503020204020204" pitchFamily="34" charset="-122"/>
                <a:ea typeface="微软雅黑" panose="020B0503020204020204" pitchFamily="34" charset="-122"/>
              </a:rPr>
              <a:t>文字内容。</a:t>
            </a:r>
            <a:endParaRPr lang="en-US" sz="1600" dirty="0">
              <a:solidFill>
                <a:schemeClr val="bg1"/>
              </a:solidFill>
              <a:latin typeface="微软雅黑" panose="020B0503020204020204" pitchFamily="34" charset="-122"/>
              <a:ea typeface="微软雅黑" panose="020B0503020204020204" pitchFamily="34" charset="-122"/>
              <a:cs typeface="Roboto Light" panose="02000000000000000000"/>
            </a:endParaRPr>
          </a:p>
        </p:txBody>
      </p:sp>
      <p:pic>
        <p:nvPicPr>
          <p:cNvPr id="25" name="图片占位符 5"/>
          <p:cNvPicPr>
            <a:picLocks noChangeAspect="1"/>
          </p:cNvPicPr>
          <p:nvPr/>
        </p:nvPicPr>
        <p:blipFill rotWithShape="1">
          <a:blip r:embed="rId1" cstate="print">
            <a:extLst>
              <a:ext uri="{28A0092B-C50C-407E-A947-70E740481C1C}">
                <a14:useLocalDpi xmlns:a14="http://schemas.microsoft.com/office/drawing/2010/main" val="0"/>
              </a:ext>
            </a:extLst>
          </a:blip>
          <a:srcRect l="6707" r="6707"/>
          <a:stretch>
            <a:fillRect/>
          </a:stretch>
        </p:blipFill>
        <p:spPr>
          <a:xfrm>
            <a:off x="3901778" y="1354532"/>
            <a:ext cx="2721202" cy="2230471"/>
          </a:xfrm>
          <a:prstGeom prst="rect">
            <a:avLst/>
          </a:prstGeom>
        </p:spPr>
      </p:pic>
      <p:pic>
        <p:nvPicPr>
          <p:cNvPr id="26" name="图片占位符 6"/>
          <p:cNvPicPr>
            <a:picLocks noChangeAspect="1"/>
          </p:cNvPicPr>
          <p:nvPr/>
        </p:nvPicPr>
        <p:blipFill rotWithShape="1">
          <a:blip r:embed="rId2" cstate="print">
            <a:extLst>
              <a:ext uri="{28A0092B-C50C-407E-A947-70E740481C1C}">
                <a14:useLocalDpi xmlns:a14="http://schemas.microsoft.com/office/drawing/2010/main" val="0"/>
              </a:ext>
            </a:extLst>
          </a:blip>
          <a:srcRect l="-1081" r="14494"/>
          <a:stretch>
            <a:fillRect/>
          </a:stretch>
        </p:blipFill>
        <p:spPr>
          <a:xfrm>
            <a:off x="1021458" y="3732702"/>
            <a:ext cx="2721202" cy="2230474"/>
          </a:xfrm>
          <a:prstGeom prst="rect">
            <a:avLst/>
          </a:prstGeom>
        </p:spPr>
      </p:pic>
      <p:pic>
        <p:nvPicPr>
          <p:cNvPr id="27" name="图片占位符 2"/>
          <p:cNvPicPr>
            <a:picLocks noChangeAspect="1"/>
          </p:cNvPicPr>
          <p:nvPr/>
        </p:nvPicPr>
        <p:blipFill>
          <a:blip r:embed="rId3" cstate="print">
            <a:extLst>
              <a:ext uri="{28A0092B-C50C-407E-A947-70E740481C1C}">
                <a14:useLocalDpi xmlns:a14="http://schemas.microsoft.com/office/drawing/2010/main" val="0"/>
              </a:ext>
            </a:extLst>
          </a:blip>
          <a:srcRect l="14494" r="14494"/>
          <a:stretch>
            <a:fillRect/>
          </a:stretch>
        </p:blipFill>
        <p:spPr>
          <a:xfrm>
            <a:off x="6747909" y="1341562"/>
            <a:ext cx="4603881" cy="4601337"/>
          </a:xfrm>
          <a:prstGeom prst="rect">
            <a:avLst/>
          </a:prstGeom>
        </p:spPr>
      </p:pic>
    </p:spTree>
  </p:cSld>
  <p:clrMapOvr>
    <a:masterClrMapping/>
  </p:clrMapOvr>
  <p:transition spd="slow" advClick="0" advTm="0">
    <p:wipe/>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0" presetClass="entr" presetSubtype="0" fill="hold" nodeType="afterEffect">
                                  <p:stCondLst>
                                    <p:cond delay="0"/>
                                  </p:stCondLst>
                                  <p:childTnLst>
                                    <p:set>
                                      <p:cBhvr>
                                        <p:cTn id="6" dur="1" fill="hold">
                                          <p:stCondLst>
                                            <p:cond delay="0"/>
                                          </p:stCondLst>
                                        </p:cTn>
                                        <p:tgtEl>
                                          <p:spTgt spid="27"/>
                                        </p:tgtEl>
                                        <p:attrNameLst>
                                          <p:attrName>style.visibility</p:attrName>
                                        </p:attrNameLst>
                                      </p:cBhvr>
                                      <p:to>
                                        <p:strVal val="visible"/>
                                      </p:to>
                                    </p:set>
                                    <p:animEffect transition="in" filter="fade">
                                      <p:cBhvr>
                                        <p:cTn id="7" dur="500"/>
                                        <p:tgtEl>
                                          <p:spTgt spid="27"/>
                                        </p:tgtEl>
                                      </p:cBhvr>
                                    </p:animEffect>
                                  </p:childTnLst>
                                </p:cTn>
                              </p:par>
                            </p:childTnLst>
                          </p:cTn>
                        </p:par>
                        <p:par>
                          <p:cTn id="8" fill="hold">
                            <p:stCondLst>
                              <p:cond delay="500"/>
                            </p:stCondLst>
                            <p:childTnLst>
                              <p:par>
                                <p:cTn id="9" presetID="10" presetClass="entr" presetSubtype="0" fill="hold" nodeType="afterEffect">
                                  <p:stCondLst>
                                    <p:cond delay="0"/>
                                  </p:stCondLst>
                                  <p:childTnLst>
                                    <p:set>
                                      <p:cBhvr>
                                        <p:cTn id="10" dur="1" fill="hold">
                                          <p:stCondLst>
                                            <p:cond delay="0"/>
                                          </p:stCondLst>
                                        </p:cTn>
                                        <p:tgtEl>
                                          <p:spTgt spid="25"/>
                                        </p:tgtEl>
                                        <p:attrNameLst>
                                          <p:attrName>style.visibility</p:attrName>
                                        </p:attrNameLst>
                                      </p:cBhvr>
                                      <p:to>
                                        <p:strVal val="visible"/>
                                      </p:to>
                                    </p:set>
                                    <p:animEffect transition="in" filter="fade">
                                      <p:cBhvr>
                                        <p:cTn id="11" dur="500"/>
                                        <p:tgtEl>
                                          <p:spTgt spid="25"/>
                                        </p:tgtEl>
                                      </p:cBhvr>
                                    </p:animEffect>
                                  </p:childTnLst>
                                </p:cTn>
                              </p:par>
                            </p:childTnLst>
                          </p:cTn>
                        </p:par>
                        <p:par>
                          <p:cTn id="12" fill="hold">
                            <p:stCondLst>
                              <p:cond delay="1000"/>
                            </p:stCondLst>
                            <p:childTnLst>
                              <p:par>
                                <p:cTn id="13" presetID="10" presetClass="entr" presetSubtype="0" fill="hold" nodeType="afterEffect">
                                  <p:stCondLst>
                                    <p:cond delay="0"/>
                                  </p:stCondLst>
                                  <p:childTnLst>
                                    <p:set>
                                      <p:cBhvr>
                                        <p:cTn id="14" dur="1" fill="hold">
                                          <p:stCondLst>
                                            <p:cond delay="0"/>
                                          </p:stCondLst>
                                        </p:cTn>
                                        <p:tgtEl>
                                          <p:spTgt spid="26"/>
                                        </p:tgtEl>
                                        <p:attrNameLst>
                                          <p:attrName>style.visibility</p:attrName>
                                        </p:attrNameLst>
                                      </p:cBhvr>
                                      <p:to>
                                        <p:strVal val="visible"/>
                                      </p:to>
                                    </p:set>
                                    <p:animEffect transition="in" filter="fade">
                                      <p:cBhvr>
                                        <p:cTn id="15" dur="500"/>
                                        <p:tgtEl>
                                          <p:spTgt spid="26"/>
                                        </p:tgtEl>
                                      </p:cBhvr>
                                    </p:animEffect>
                                  </p:childTnLst>
                                </p:cTn>
                              </p:par>
                            </p:childTnLst>
                          </p:cTn>
                        </p:par>
                        <p:par>
                          <p:cTn id="16" fill="hold">
                            <p:stCondLst>
                              <p:cond delay="1500"/>
                            </p:stCondLst>
                            <p:childTnLst>
                              <p:par>
                                <p:cTn id="17" presetID="10" presetClass="entr" presetSubtype="0" fill="hold" grpId="0" nodeType="afterEffect">
                                  <p:stCondLst>
                                    <p:cond delay="0"/>
                                  </p:stCondLst>
                                  <p:childTnLst>
                                    <p:set>
                                      <p:cBhvr>
                                        <p:cTn id="18" dur="1" fill="hold">
                                          <p:stCondLst>
                                            <p:cond delay="0"/>
                                          </p:stCondLst>
                                        </p:cTn>
                                        <p:tgtEl>
                                          <p:spTgt spid="21"/>
                                        </p:tgtEl>
                                        <p:attrNameLst>
                                          <p:attrName>style.visibility</p:attrName>
                                        </p:attrNameLst>
                                      </p:cBhvr>
                                      <p:to>
                                        <p:strVal val="visible"/>
                                      </p:to>
                                    </p:set>
                                    <p:animEffect transition="in" filter="fade">
                                      <p:cBhvr>
                                        <p:cTn id="19" dur="500"/>
                                        <p:tgtEl>
                                          <p:spTgt spid="21"/>
                                        </p:tgtEl>
                                      </p:cBhvr>
                                    </p:animEffect>
                                  </p:childTnLst>
                                </p:cTn>
                              </p:par>
                            </p:childTnLst>
                          </p:cTn>
                        </p:par>
                        <p:par>
                          <p:cTn id="20" fill="hold">
                            <p:stCondLst>
                              <p:cond delay="2000"/>
                            </p:stCondLst>
                            <p:childTnLst>
                              <p:par>
                                <p:cTn id="21" presetID="10" presetClass="entr" presetSubtype="0" fill="hold" grpId="0" nodeType="afterEffect">
                                  <p:stCondLst>
                                    <p:cond delay="0"/>
                                  </p:stCondLst>
                                  <p:childTnLst>
                                    <p:set>
                                      <p:cBhvr>
                                        <p:cTn id="22" dur="1" fill="hold">
                                          <p:stCondLst>
                                            <p:cond delay="0"/>
                                          </p:stCondLst>
                                        </p:cTn>
                                        <p:tgtEl>
                                          <p:spTgt spid="24"/>
                                        </p:tgtEl>
                                        <p:attrNameLst>
                                          <p:attrName>style.visibility</p:attrName>
                                        </p:attrNameLst>
                                      </p:cBhvr>
                                      <p:to>
                                        <p:strVal val="visible"/>
                                      </p:to>
                                    </p:set>
                                    <p:animEffect transition="in" filter="fade">
                                      <p:cBhvr>
                                        <p:cTn id="23" dur="500"/>
                                        <p:tgtEl>
                                          <p:spTgt spid="24"/>
                                        </p:tgtEl>
                                      </p:cBhvr>
                                    </p:animEffect>
                                  </p:childTnLst>
                                </p:cTn>
                              </p:par>
                            </p:childTnLst>
                          </p:cTn>
                        </p:par>
                        <p:par>
                          <p:cTn id="24" fill="hold">
                            <p:stCondLst>
                              <p:cond delay="2500"/>
                            </p:stCondLst>
                            <p:childTnLst>
                              <p:par>
                                <p:cTn id="25" presetID="10" presetClass="entr" presetSubtype="0" fill="hold" grpId="0" nodeType="afterEffect">
                                  <p:stCondLst>
                                    <p:cond delay="0"/>
                                  </p:stCondLst>
                                  <p:childTnLst>
                                    <p:set>
                                      <p:cBhvr>
                                        <p:cTn id="26" dur="1" fill="hold">
                                          <p:stCondLst>
                                            <p:cond delay="0"/>
                                          </p:stCondLst>
                                        </p:cTn>
                                        <p:tgtEl>
                                          <p:spTgt spid="22"/>
                                        </p:tgtEl>
                                        <p:attrNameLst>
                                          <p:attrName>style.visibility</p:attrName>
                                        </p:attrNameLst>
                                      </p:cBhvr>
                                      <p:to>
                                        <p:strVal val="visible"/>
                                      </p:to>
                                    </p:set>
                                    <p:animEffect transition="in" filter="fade">
                                      <p:cBhvr>
                                        <p:cTn id="27" dur="500"/>
                                        <p:tgtEl>
                                          <p:spTgt spid="22"/>
                                        </p:tgtEl>
                                      </p:cBhvr>
                                    </p:animEffect>
                                  </p:childTnLst>
                                </p:cTn>
                              </p:par>
                            </p:childTnLst>
                          </p:cTn>
                        </p:par>
                        <p:par>
                          <p:cTn id="28" fill="hold">
                            <p:stCondLst>
                              <p:cond delay="3000"/>
                            </p:stCondLst>
                            <p:childTnLst>
                              <p:par>
                                <p:cTn id="29" presetID="10" presetClass="entr" presetSubtype="0" fill="hold" grpId="0" nodeType="afterEffect">
                                  <p:stCondLst>
                                    <p:cond delay="0"/>
                                  </p:stCondLst>
                                  <p:childTnLst>
                                    <p:set>
                                      <p:cBhvr>
                                        <p:cTn id="30" dur="1" fill="hold">
                                          <p:stCondLst>
                                            <p:cond delay="0"/>
                                          </p:stCondLst>
                                        </p:cTn>
                                        <p:tgtEl>
                                          <p:spTgt spid="23"/>
                                        </p:tgtEl>
                                        <p:attrNameLst>
                                          <p:attrName>style.visibility</p:attrName>
                                        </p:attrNameLst>
                                      </p:cBhvr>
                                      <p:to>
                                        <p:strVal val="visible"/>
                                      </p:to>
                                    </p:set>
                                    <p:animEffect transition="in" filter="fade">
                                      <p:cBhvr>
                                        <p:cTn id="31" dur="500"/>
                                        <p:tgtEl>
                                          <p:spTgt spid="23"/>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21" grpId="0" animBg="1"/>
      <p:bldP spid="22" grpId="0" animBg="1"/>
      <p:bldP spid="23" grpId="0"/>
      <p:bldP spid="24" grpId="0"/>
    </p:bldLst>
  </p:timing>
</p:sld>
</file>

<file path=ppt/slides/slide2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Freeform 105"/>
          <p:cNvSpPr/>
          <p:nvPr/>
        </p:nvSpPr>
        <p:spPr bwMode="auto">
          <a:xfrm>
            <a:off x="6168159" y="4355944"/>
            <a:ext cx="1151467" cy="1250951"/>
          </a:xfrm>
          <a:custGeom>
            <a:avLst/>
            <a:gdLst>
              <a:gd name="T0" fmla="*/ 0 w 876"/>
              <a:gd name="T1" fmla="*/ 2147483647 h 952"/>
              <a:gd name="T2" fmla="*/ 0 w 876"/>
              <a:gd name="T3" fmla="*/ 2147483647 h 952"/>
              <a:gd name="T4" fmla="*/ 2147483647 w 876"/>
              <a:gd name="T5" fmla="*/ 2147483647 h 952"/>
              <a:gd name="T6" fmla="*/ 2147483647 w 876"/>
              <a:gd name="T7" fmla="*/ 0 h 952"/>
              <a:gd name="T8" fmla="*/ 2147483647 w 876"/>
              <a:gd name="T9" fmla="*/ 0 h 952"/>
              <a:gd name="T10" fmla="*/ 2147483647 w 876"/>
              <a:gd name="T11" fmla="*/ 2147483647 h 952"/>
              <a:gd name="T12" fmla="*/ 0 w 876"/>
              <a:gd name="T13" fmla="*/ 2147483647 h 952"/>
              <a:gd name="T14" fmla="*/ 0 60000 65536"/>
              <a:gd name="T15" fmla="*/ 0 60000 65536"/>
              <a:gd name="T16" fmla="*/ 0 60000 65536"/>
              <a:gd name="T17" fmla="*/ 0 60000 65536"/>
              <a:gd name="T18" fmla="*/ 0 60000 65536"/>
              <a:gd name="T19" fmla="*/ 0 60000 65536"/>
              <a:gd name="T20" fmla="*/ 0 60000 65536"/>
            </a:gdLst>
            <a:ahLst/>
            <a:cxnLst>
              <a:cxn ang="T14">
                <a:pos x="T0" y="T1"/>
              </a:cxn>
              <a:cxn ang="T15">
                <a:pos x="T2" y="T3"/>
              </a:cxn>
              <a:cxn ang="T16">
                <a:pos x="T4" y="T5"/>
              </a:cxn>
              <a:cxn ang="T17">
                <a:pos x="T6" y="T7"/>
              </a:cxn>
              <a:cxn ang="T18">
                <a:pos x="T8" y="T9"/>
              </a:cxn>
              <a:cxn ang="T19">
                <a:pos x="T10" y="T11"/>
              </a:cxn>
              <a:cxn ang="T20">
                <a:pos x="T12" y="T13"/>
              </a:cxn>
            </a:cxnLst>
            <a:rect l="0" t="0" r="r" b="b"/>
            <a:pathLst>
              <a:path w="876" h="952">
                <a:moveTo>
                  <a:pt x="0" y="30"/>
                </a:moveTo>
                <a:lnTo>
                  <a:pt x="0" y="492"/>
                </a:lnTo>
                <a:lnTo>
                  <a:pt x="876" y="952"/>
                </a:lnTo>
                <a:lnTo>
                  <a:pt x="712" y="0"/>
                </a:lnTo>
                <a:lnTo>
                  <a:pt x="378" y="0"/>
                </a:lnTo>
                <a:lnTo>
                  <a:pt x="422" y="252"/>
                </a:lnTo>
                <a:lnTo>
                  <a:pt x="0" y="30"/>
                </a:lnTo>
              </a:path>
            </a:pathLst>
          </a:cu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round/>
              </a14:hiddenLine>
            </a:ext>
          </a:extLst>
        </p:spPr>
        <p:txBody>
          <a:bodyPr/>
          <a:lstStyle/>
          <a:p>
            <a:pPr fontAlgn="base">
              <a:spcBef>
                <a:spcPct val="0"/>
              </a:spcBef>
              <a:spcAft>
                <a:spcPct val="0"/>
              </a:spcAft>
            </a:pPr>
            <a:endParaRPr lang="zh-CN" altLang="en-US" sz="2400">
              <a:solidFill>
                <a:prstClr val="black"/>
              </a:solidFill>
              <a:latin typeface="微软雅黑" panose="020B0503020204020204" pitchFamily="34" charset="-122"/>
              <a:ea typeface="微软雅黑" panose="020B0503020204020204" pitchFamily="34" charset="-122"/>
            </a:endParaRPr>
          </a:p>
        </p:txBody>
      </p:sp>
      <p:sp>
        <p:nvSpPr>
          <p:cNvPr id="3" name="Freeform 107"/>
          <p:cNvSpPr/>
          <p:nvPr/>
        </p:nvSpPr>
        <p:spPr bwMode="auto">
          <a:xfrm>
            <a:off x="4826193" y="4355944"/>
            <a:ext cx="1155700" cy="1250951"/>
          </a:xfrm>
          <a:custGeom>
            <a:avLst/>
            <a:gdLst>
              <a:gd name="T0" fmla="*/ 878 w 878"/>
              <a:gd name="T1" fmla="*/ 30 h 952"/>
              <a:gd name="T2" fmla="*/ 456 w 878"/>
              <a:gd name="T3" fmla="*/ 252 h 952"/>
              <a:gd name="T4" fmla="*/ 498 w 878"/>
              <a:gd name="T5" fmla="*/ 0 h 952"/>
              <a:gd name="T6" fmla="*/ 164 w 878"/>
              <a:gd name="T7" fmla="*/ 0 h 952"/>
              <a:gd name="T8" fmla="*/ 0 w 878"/>
              <a:gd name="T9" fmla="*/ 952 h 952"/>
              <a:gd name="T10" fmla="*/ 878 w 878"/>
              <a:gd name="T11" fmla="*/ 492 h 952"/>
              <a:gd name="T12" fmla="*/ 878 w 878"/>
              <a:gd name="T13" fmla="*/ 30 h 952"/>
            </a:gdLst>
            <a:ahLst/>
            <a:cxnLst>
              <a:cxn ang="0">
                <a:pos x="T0" y="T1"/>
              </a:cxn>
              <a:cxn ang="0">
                <a:pos x="T2" y="T3"/>
              </a:cxn>
              <a:cxn ang="0">
                <a:pos x="T4" y="T5"/>
              </a:cxn>
              <a:cxn ang="0">
                <a:pos x="T6" y="T7"/>
              </a:cxn>
              <a:cxn ang="0">
                <a:pos x="T8" y="T9"/>
              </a:cxn>
              <a:cxn ang="0">
                <a:pos x="T10" y="T11"/>
              </a:cxn>
              <a:cxn ang="0">
                <a:pos x="T12" y="T13"/>
              </a:cxn>
            </a:cxnLst>
            <a:rect l="0" t="0" r="r" b="b"/>
            <a:pathLst>
              <a:path w="878" h="952">
                <a:moveTo>
                  <a:pt x="878" y="30"/>
                </a:moveTo>
                <a:lnTo>
                  <a:pt x="456" y="252"/>
                </a:lnTo>
                <a:lnTo>
                  <a:pt x="498" y="0"/>
                </a:lnTo>
                <a:lnTo>
                  <a:pt x="164" y="0"/>
                </a:lnTo>
                <a:lnTo>
                  <a:pt x="0" y="952"/>
                </a:lnTo>
                <a:lnTo>
                  <a:pt x="878" y="492"/>
                </a:lnTo>
                <a:lnTo>
                  <a:pt x="878" y="30"/>
                </a:lnTo>
              </a:path>
            </a:pathLst>
          </a:cu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round/>
              </a14:hiddenLine>
            </a:ext>
          </a:extLst>
        </p:spPr>
        <p:txBody>
          <a:bodyPr/>
          <a:lstStyle/>
          <a:p>
            <a:pPr fontAlgn="base">
              <a:spcBef>
                <a:spcPct val="0"/>
              </a:spcBef>
              <a:spcAft>
                <a:spcPct val="0"/>
              </a:spcAft>
              <a:defRPr/>
            </a:pPr>
            <a:endParaRPr lang="zh-CN" altLang="en-US" sz="2400">
              <a:solidFill>
                <a:prstClr val="black"/>
              </a:solidFill>
              <a:effectLst>
                <a:outerShdw blurRad="60007" dist="310007" dir="7680000" sy="30000" kx="1300200" algn="ctr" rotWithShape="0">
                  <a:prstClr val="black">
                    <a:alpha val="32000"/>
                  </a:prstClr>
                </a:outerShdw>
              </a:effectLst>
              <a:latin typeface="微软雅黑" panose="020B0503020204020204" pitchFamily="34" charset="-122"/>
              <a:ea typeface="微软雅黑" panose="020B0503020204020204" pitchFamily="34" charset="-122"/>
            </a:endParaRPr>
          </a:p>
        </p:txBody>
      </p:sp>
      <p:grpSp>
        <p:nvGrpSpPr>
          <p:cNvPr id="4" name="组合 3"/>
          <p:cNvGrpSpPr/>
          <p:nvPr/>
        </p:nvGrpSpPr>
        <p:grpSpPr>
          <a:xfrm>
            <a:off x="4057841" y="1773610"/>
            <a:ext cx="4030134" cy="3833285"/>
            <a:chOff x="3748193" y="2000673"/>
            <a:chExt cx="4030134" cy="3833285"/>
          </a:xfrm>
        </p:grpSpPr>
        <p:sp>
          <p:nvSpPr>
            <p:cNvPr id="5" name="Freeform 104"/>
            <p:cNvSpPr/>
            <p:nvPr/>
          </p:nvSpPr>
          <p:spPr bwMode="auto">
            <a:xfrm>
              <a:off x="5858511" y="4583007"/>
              <a:ext cx="1151467" cy="1250951"/>
            </a:xfrm>
            <a:custGeom>
              <a:avLst/>
              <a:gdLst>
                <a:gd name="T0" fmla="*/ 0 w 876"/>
                <a:gd name="T1" fmla="*/ 2147483647 h 952"/>
                <a:gd name="T2" fmla="*/ 0 w 876"/>
                <a:gd name="T3" fmla="*/ 2147483647 h 952"/>
                <a:gd name="T4" fmla="*/ 2147483647 w 876"/>
                <a:gd name="T5" fmla="*/ 2147483647 h 952"/>
                <a:gd name="T6" fmla="*/ 2147483647 w 876"/>
                <a:gd name="T7" fmla="*/ 0 h 952"/>
                <a:gd name="T8" fmla="*/ 2147483647 w 876"/>
                <a:gd name="T9" fmla="*/ 0 h 952"/>
                <a:gd name="T10" fmla="*/ 2147483647 w 876"/>
                <a:gd name="T11" fmla="*/ 2147483647 h 952"/>
                <a:gd name="T12" fmla="*/ 0 w 876"/>
                <a:gd name="T13" fmla="*/ 2147483647 h 952"/>
                <a:gd name="T14" fmla="*/ 0 60000 65536"/>
                <a:gd name="T15" fmla="*/ 0 60000 65536"/>
                <a:gd name="T16" fmla="*/ 0 60000 65536"/>
                <a:gd name="T17" fmla="*/ 0 60000 65536"/>
                <a:gd name="T18" fmla="*/ 0 60000 65536"/>
                <a:gd name="T19" fmla="*/ 0 60000 65536"/>
                <a:gd name="T20" fmla="*/ 0 60000 65536"/>
              </a:gdLst>
              <a:ahLst/>
              <a:cxnLst>
                <a:cxn ang="T14">
                  <a:pos x="T0" y="T1"/>
                </a:cxn>
                <a:cxn ang="T15">
                  <a:pos x="T2" y="T3"/>
                </a:cxn>
                <a:cxn ang="T16">
                  <a:pos x="T4" y="T5"/>
                </a:cxn>
                <a:cxn ang="T17">
                  <a:pos x="T6" y="T7"/>
                </a:cxn>
                <a:cxn ang="T18">
                  <a:pos x="T8" y="T9"/>
                </a:cxn>
                <a:cxn ang="T19">
                  <a:pos x="T10" y="T11"/>
                </a:cxn>
                <a:cxn ang="T20">
                  <a:pos x="T12" y="T13"/>
                </a:cxn>
              </a:cxnLst>
              <a:rect l="0" t="0" r="r" b="b"/>
              <a:pathLst>
                <a:path w="876" h="952">
                  <a:moveTo>
                    <a:pt x="0" y="30"/>
                  </a:moveTo>
                  <a:lnTo>
                    <a:pt x="0" y="492"/>
                  </a:lnTo>
                  <a:lnTo>
                    <a:pt x="876" y="952"/>
                  </a:lnTo>
                  <a:lnTo>
                    <a:pt x="712" y="0"/>
                  </a:lnTo>
                  <a:lnTo>
                    <a:pt x="378" y="0"/>
                  </a:lnTo>
                  <a:lnTo>
                    <a:pt x="422" y="252"/>
                  </a:lnTo>
                  <a:lnTo>
                    <a:pt x="0" y="30"/>
                  </a:lnTo>
                  <a:close/>
                </a:path>
              </a:pathLst>
            </a:custGeom>
            <a:solidFill>
              <a:schemeClr val="accent2"/>
            </a:solidFill>
            <a:ln>
              <a:noFill/>
            </a:ln>
          </p:spPr>
          <p:txBody>
            <a:bodyPr/>
            <a:lstStyle/>
            <a:p>
              <a:pPr fontAlgn="base">
                <a:spcBef>
                  <a:spcPct val="0"/>
                </a:spcBef>
                <a:spcAft>
                  <a:spcPct val="0"/>
                </a:spcAft>
              </a:pPr>
              <a:endParaRPr lang="zh-CN" altLang="en-US" sz="2400">
                <a:solidFill>
                  <a:prstClr val="black"/>
                </a:solidFill>
                <a:latin typeface="微软雅黑" panose="020B0503020204020204" pitchFamily="34" charset="-122"/>
                <a:ea typeface="微软雅黑" panose="020B0503020204020204" pitchFamily="34" charset="-122"/>
              </a:endParaRPr>
            </a:p>
          </p:txBody>
        </p:sp>
        <p:sp>
          <p:nvSpPr>
            <p:cNvPr id="6" name="Freeform 106"/>
            <p:cNvSpPr/>
            <p:nvPr/>
          </p:nvSpPr>
          <p:spPr bwMode="auto">
            <a:xfrm>
              <a:off x="4516545" y="4583007"/>
              <a:ext cx="1155700" cy="1250951"/>
            </a:xfrm>
            <a:custGeom>
              <a:avLst/>
              <a:gdLst>
                <a:gd name="T0" fmla="*/ 2147483647 w 878"/>
                <a:gd name="T1" fmla="*/ 2147483647 h 952"/>
                <a:gd name="T2" fmla="*/ 2147483647 w 878"/>
                <a:gd name="T3" fmla="*/ 2147483647 h 952"/>
                <a:gd name="T4" fmla="*/ 2147483647 w 878"/>
                <a:gd name="T5" fmla="*/ 0 h 952"/>
                <a:gd name="T6" fmla="*/ 2147483647 w 878"/>
                <a:gd name="T7" fmla="*/ 0 h 952"/>
                <a:gd name="T8" fmla="*/ 0 w 878"/>
                <a:gd name="T9" fmla="*/ 2147483647 h 952"/>
                <a:gd name="T10" fmla="*/ 2147483647 w 878"/>
                <a:gd name="T11" fmla="*/ 2147483647 h 952"/>
                <a:gd name="T12" fmla="*/ 2147483647 w 878"/>
                <a:gd name="T13" fmla="*/ 2147483647 h 952"/>
                <a:gd name="T14" fmla="*/ 0 60000 65536"/>
                <a:gd name="T15" fmla="*/ 0 60000 65536"/>
                <a:gd name="T16" fmla="*/ 0 60000 65536"/>
                <a:gd name="T17" fmla="*/ 0 60000 65536"/>
                <a:gd name="T18" fmla="*/ 0 60000 65536"/>
                <a:gd name="T19" fmla="*/ 0 60000 65536"/>
                <a:gd name="T20" fmla="*/ 0 60000 65536"/>
              </a:gdLst>
              <a:ahLst/>
              <a:cxnLst>
                <a:cxn ang="T14">
                  <a:pos x="T0" y="T1"/>
                </a:cxn>
                <a:cxn ang="T15">
                  <a:pos x="T2" y="T3"/>
                </a:cxn>
                <a:cxn ang="T16">
                  <a:pos x="T4" y="T5"/>
                </a:cxn>
                <a:cxn ang="T17">
                  <a:pos x="T6" y="T7"/>
                </a:cxn>
                <a:cxn ang="T18">
                  <a:pos x="T8" y="T9"/>
                </a:cxn>
                <a:cxn ang="T19">
                  <a:pos x="T10" y="T11"/>
                </a:cxn>
                <a:cxn ang="T20">
                  <a:pos x="T12" y="T13"/>
                </a:cxn>
              </a:cxnLst>
              <a:rect l="0" t="0" r="r" b="b"/>
              <a:pathLst>
                <a:path w="878" h="952">
                  <a:moveTo>
                    <a:pt x="878" y="30"/>
                  </a:moveTo>
                  <a:lnTo>
                    <a:pt x="456" y="252"/>
                  </a:lnTo>
                  <a:lnTo>
                    <a:pt x="498" y="0"/>
                  </a:lnTo>
                  <a:lnTo>
                    <a:pt x="164" y="0"/>
                  </a:lnTo>
                  <a:lnTo>
                    <a:pt x="0" y="952"/>
                  </a:lnTo>
                  <a:lnTo>
                    <a:pt x="878" y="492"/>
                  </a:lnTo>
                  <a:lnTo>
                    <a:pt x="878" y="30"/>
                  </a:lnTo>
                  <a:close/>
                </a:path>
              </a:pathLst>
            </a:custGeom>
            <a:solidFill>
              <a:schemeClr val="accent4"/>
            </a:solidFill>
            <a:ln>
              <a:noFill/>
            </a:ln>
          </p:spPr>
          <p:txBody>
            <a:bodyPr/>
            <a:lstStyle/>
            <a:p>
              <a:pPr fontAlgn="base">
                <a:spcBef>
                  <a:spcPct val="0"/>
                </a:spcBef>
                <a:spcAft>
                  <a:spcPct val="0"/>
                </a:spcAft>
              </a:pPr>
              <a:endParaRPr lang="zh-CN" altLang="en-US" sz="2400">
                <a:solidFill>
                  <a:prstClr val="black"/>
                </a:solidFill>
                <a:latin typeface="微软雅黑" panose="020B0503020204020204" pitchFamily="34" charset="-122"/>
                <a:ea typeface="微软雅黑" panose="020B0503020204020204" pitchFamily="34" charset="-122"/>
              </a:endParaRPr>
            </a:p>
          </p:txBody>
        </p:sp>
        <p:sp>
          <p:nvSpPr>
            <p:cNvPr id="7" name="Freeform 108"/>
            <p:cNvSpPr/>
            <p:nvPr/>
          </p:nvSpPr>
          <p:spPr bwMode="auto">
            <a:xfrm>
              <a:off x="5763260" y="2000673"/>
              <a:ext cx="2015067" cy="2370667"/>
            </a:xfrm>
            <a:custGeom>
              <a:avLst/>
              <a:gdLst>
                <a:gd name="T0" fmla="*/ 2147483647 w 1534"/>
                <a:gd name="T1" fmla="*/ 2147483647 h 1804"/>
                <a:gd name="T2" fmla="*/ 0 w 1534"/>
                <a:gd name="T3" fmla="*/ 0 h 1804"/>
                <a:gd name="T4" fmla="*/ 0 w 1534"/>
                <a:gd name="T5" fmla="*/ 2147483647 h 1804"/>
                <a:gd name="T6" fmla="*/ 2147483647 w 1534"/>
                <a:gd name="T7" fmla="*/ 2147483647 h 1804"/>
                <a:gd name="T8" fmla="*/ 2147483647 w 1534"/>
                <a:gd name="T9" fmla="*/ 2147483647 h 1804"/>
                <a:gd name="T10" fmla="*/ 2147483647 w 1534"/>
                <a:gd name="T11" fmla="*/ 2147483647 h 1804"/>
                <a:gd name="T12" fmla="*/ 2147483647 w 1534"/>
                <a:gd name="T13" fmla="*/ 2147483647 h 1804"/>
                <a:gd name="T14" fmla="*/ 2147483647 w 1534"/>
                <a:gd name="T15" fmla="*/ 2147483647 h 1804"/>
                <a:gd name="T16" fmla="*/ 2147483647 w 1534"/>
                <a:gd name="T17" fmla="*/ 2147483647 h 1804"/>
                <a:gd name="T18" fmla="*/ 2147483647 w 1534"/>
                <a:gd name="T19" fmla="*/ 2147483647 h 1804"/>
                <a:gd name="T20" fmla="*/ 0 60000 65536"/>
                <a:gd name="T21" fmla="*/ 0 60000 65536"/>
                <a:gd name="T22" fmla="*/ 0 60000 65536"/>
                <a:gd name="T23" fmla="*/ 0 60000 65536"/>
                <a:gd name="T24" fmla="*/ 0 60000 65536"/>
                <a:gd name="T25" fmla="*/ 0 60000 65536"/>
                <a:gd name="T26" fmla="*/ 0 60000 65536"/>
                <a:gd name="T27" fmla="*/ 0 60000 65536"/>
                <a:gd name="T28" fmla="*/ 0 60000 65536"/>
                <a:gd name="T29" fmla="*/ 0 60000 65536"/>
              </a:gdLst>
              <a:ahLst/>
              <a:cxnLst>
                <a:cxn ang="T20">
                  <a:pos x="T0" y="T1"/>
                </a:cxn>
                <a:cxn ang="T21">
                  <a:pos x="T2" y="T3"/>
                </a:cxn>
                <a:cxn ang="T22">
                  <a:pos x="T4" y="T5"/>
                </a:cxn>
                <a:cxn ang="T23">
                  <a:pos x="T6" y="T7"/>
                </a:cxn>
                <a:cxn ang="T24">
                  <a:pos x="T8" y="T9"/>
                </a:cxn>
                <a:cxn ang="T25">
                  <a:pos x="T10" y="T11"/>
                </a:cxn>
                <a:cxn ang="T26">
                  <a:pos x="T12" y="T13"/>
                </a:cxn>
                <a:cxn ang="T27">
                  <a:pos x="T14" y="T15"/>
                </a:cxn>
                <a:cxn ang="T28">
                  <a:pos x="T16" y="T17"/>
                </a:cxn>
                <a:cxn ang="T29">
                  <a:pos x="T18" y="T19"/>
                </a:cxn>
              </a:cxnLst>
              <a:rect l="0" t="0" r="r" b="b"/>
              <a:pathLst>
                <a:path w="1534" h="1804">
                  <a:moveTo>
                    <a:pt x="474" y="962"/>
                  </a:moveTo>
                  <a:lnTo>
                    <a:pt x="0" y="0"/>
                  </a:lnTo>
                  <a:lnTo>
                    <a:pt x="0" y="700"/>
                  </a:lnTo>
                  <a:lnTo>
                    <a:pt x="246" y="1200"/>
                  </a:lnTo>
                  <a:lnTo>
                    <a:pt x="798" y="1280"/>
                  </a:lnTo>
                  <a:lnTo>
                    <a:pt x="400" y="1670"/>
                  </a:lnTo>
                  <a:lnTo>
                    <a:pt x="422" y="1804"/>
                  </a:lnTo>
                  <a:lnTo>
                    <a:pt x="826" y="1804"/>
                  </a:lnTo>
                  <a:lnTo>
                    <a:pt x="1534" y="1116"/>
                  </a:lnTo>
                  <a:lnTo>
                    <a:pt x="474" y="962"/>
                  </a:lnTo>
                  <a:close/>
                </a:path>
              </a:pathLst>
            </a:custGeom>
            <a:solidFill>
              <a:schemeClr val="accent1"/>
            </a:solidFill>
            <a:ln>
              <a:noFill/>
            </a:ln>
          </p:spPr>
          <p:txBody>
            <a:bodyPr/>
            <a:lstStyle/>
            <a:p>
              <a:pPr fontAlgn="base">
                <a:spcBef>
                  <a:spcPct val="0"/>
                </a:spcBef>
                <a:spcAft>
                  <a:spcPct val="0"/>
                </a:spcAft>
              </a:pPr>
              <a:endParaRPr lang="zh-CN" altLang="en-US" sz="2400">
                <a:solidFill>
                  <a:prstClr val="black"/>
                </a:solidFill>
                <a:latin typeface="微软雅黑" panose="020B0503020204020204" pitchFamily="34" charset="-122"/>
                <a:ea typeface="微软雅黑" panose="020B0503020204020204" pitchFamily="34" charset="-122"/>
              </a:endParaRPr>
            </a:p>
          </p:txBody>
        </p:sp>
        <p:sp>
          <p:nvSpPr>
            <p:cNvPr id="8" name="Freeform 109"/>
            <p:cNvSpPr/>
            <p:nvPr/>
          </p:nvSpPr>
          <p:spPr bwMode="auto">
            <a:xfrm>
              <a:off x="3748193" y="2000673"/>
              <a:ext cx="2015067" cy="2370667"/>
            </a:xfrm>
            <a:custGeom>
              <a:avLst/>
              <a:gdLst>
                <a:gd name="T0" fmla="*/ 2147483647 w 1534"/>
                <a:gd name="T1" fmla="*/ 2147483647 h 1804"/>
                <a:gd name="T2" fmla="*/ 0 w 1534"/>
                <a:gd name="T3" fmla="*/ 2147483647 h 1804"/>
                <a:gd name="T4" fmla="*/ 2147483647 w 1534"/>
                <a:gd name="T5" fmla="*/ 2147483647 h 1804"/>
                <a:gd name="T6" fmla="*/ 2147483647 w 1534"/>
                <a:gd name="T7" fmla="*/ 2147483647 h 1804"/>
                <a:gd name="T8" fmla="*/ 2147483647 w 1534"/>
                <a:gd name="T9" fmla="*/ 2147483647 h 1804"/>
                <a:gd name="T10" fmla="*/ 2147483647 w 1534"/>
                <a:gd name="T11" fmla="*/ 2147483647 h 1804"/>
                <a:gd name="T12" fmla="*/ 2147483647 w 1534"/>
                <a:gd name="T13" fmla="*/ 2147483647 h 1804"/>
                <a:gd name="T14" fmla="*/ 2147483647 w 1534"/>
                <a:gd name="T15" fmla="*/ 2147483647 h 1804"/>
                <a:gd name="T16" fmla="*/ 2147483647 w 1534"/>
                <a:gd name="T17" fmla="*/ 0 h 1804"/>
                <a:gd name="T18" fmla="*/ 2147483647 w 1534"/>
                <a:gd name="T19" fmla="*/ 2147483647 h 1804"/>
                <a:gd name="T20" fmla="*/ 0 60000 65536"/>
                <a:gd name="T21" fmla="*/ 0 60000 65536"/>
                <a:gd name="T22" fmla="*/ 0 60000 65536"/>
                <a:gd name="T23" fmla="*/ 0 60000 65536"/>
                <a:gd name="T24" fmla="*/ 0 60000 65536"/>
                <a:gd name="T25" fmla="*/ 0 60000 65536"/>
                <a:gd name="T26" fmla="*/ 0 60000 65536"/>
                <a:gd name="T27" fmla="*/ 0 60000 65536"/>
                <a:gd name="T28" fmla="*/ 0 60000 65536"/>
                <a:gd name="T29" fmla="*/ 0 60000 65536"/>
              </a:gdLst>
              <a:ahLst/>
              <a:cxnLst>
                <a:cxn ang="T20">
                  <a:pos x="T0" y="T1"/>
                </a:cxn>
                <a:cxn ang="T21">
                  <a:pos x="T2" y="T3"/>
                </a:cxn>
                <a:cxn ang="T22">
                  <a:pos x="T4" y="T5"/>
                </a:cxn>
                <a:cxn ang="T23">
                  <a:pos x="T6" y="T7"/>
                </a:cxn>
                <a:cxn ang="T24">
                  <a:pos x="T8" y="T9"/>
                </a:cxn>
                <a:cxn ang="T25">
                  <a:pos x="T10" y="T11"/>
                </a:cxn>
                <a:cxn ang="T26">
                  <a:pos x="T12" y="T13"/>
                </a:cxn>
                <a:cxn ang="T27">
                  <a:pos x="T14" y="T15"/>
                </a:cxn>
                <a:cxn ang="T28">
                  <a:pos x="T16" y="T17"/>
                </a:cxn>
                <a:cxn ang="T29">
                  <a:pos x="T18" y="T19"/>
                </a:cxn>
              </a:cxnLst>
              <a:rect l="0" t="0" r="r" b="b"/>
              <a:pathLst>
                <a:path w="1534" h="1804">
                  <a:moveTo>
                    <a:pt x="1060" y="962"/>
                  </a:moveTo>
                  <a:lnTo>
                    <a:pt x="0" y="1116"/>
                  </a:lnTo>
                  <a:lnTo>
                    <a:pt x="708" y="1804"/>
                  </a:lnTo>
                  <a:lnTo>
                    <a:pt x="1112" y="1804"/>
                  </a:lnTo>
                  <a:lnTo>
                    <a:pt x="1136" y="1670"/>
                  </a:lnTo>
                  <a:lnTo>
                    <a:pt x="736" y="1280"/>
                  </a:lnTo>
                  <a:lnTo>
                    <a:pt x="1288" y="1200"/>
                  </a:lnTo>
                  <a:lnTo>
                    <a:pt x="1534" y="700"/>
                  </a:lnTo>
                  <a:lnTo>
                    <a:pt x="1534" y="0"/>
                  </a:lnTo>
                  <a:lnTo>
                    <a:pt x="1060" y="962"/>
                  </a:lnTo>
                  <a:close/>
                </a:path>
              </a:pathLst>
            </a:custGeom>
            <a:solidFill>
              <a:schemeClr val="accent3"/>
            </a:solidFill>
            <a:ln>
              <a:noFill/>
            </a:ln>
          </p:spPr>
          <p:txBody>
            <a:bodyPr/>
            <a:lstStyle/>
            <a:p>
              <a:pPr fontAlgn="base">
                <a:spcBef>
                  <a:spcPct val="0"/>
                </a:spcBef>
                <a:spcAft>
                  <a:spcPct val="0"/>
                </a:spcAft>
              </a:pPr>
              <a:endParaRPr lang="zh-CN" altLang="en-US" sz="2400">
                <a:solidFill>
                  <a:prstClr val="black"/>
                </a:solidFill>
                <a:latin typeface="微软雅黑" panose="020B0503020204020204" pitchFamily="34" charset="-122"/>
                <a:ea typeface="微软雅黑" panose="020B0503020204020204" pitchFamily="34" charset="-122"/>
              </a:endParaRPr>
            </a:p>
          </p:txBody>
        </p:sp>
        <p:sp>
          <p:nvSpPr>
            <p:cNvPr id="9" name="Freeform 121"/>
            <p:cNvSpPr/>
            <p:nvPr/>
          </p:nvSpPr>
          <p:spPr bwMode="auto">
            <a:xfrm>
              <a:off x="5462693" y="3837941"/>
              <a:ext cx="254000" cy="251884"/>
            </a:xfrm>
            <a:custGeom>
              <a:avLst/>
              <a:gdLst>
                <a:gd name="T0" fmla="*/ 2147483647 w 192"/>
                <a:gd name="T1" fmla="*/ 2147483647 h 192"/>
                <a:gd name="T2" fmla="*/ 2147483647 w 192"/>
                <a:gd name="T3" fmla="*/ 2147483647 h 192"/>
                <a:gd name="T4" fmla="*/ 2147483647 w 192"/>
                <a:gd name="T5" fmla="*/ 2147483647 h 192"/>
                <a:gd name="T6" fmla="*/ 2147483647 w 192"/>
                <a:gd name="T7" fmla="*/ 2147483647 h 192"/>
                <a:gd name="T8" fmla="*/ 2147483647 w 192"/>
                <a:gd name="T9" fmla="*/ 2147483647 h 192"/>
                <a:gd name="T10" fmla="*/ 2147483647 w 192"/>
                <a:gd name="T11" fmla="*/ 2147483647 h 192"/>
                <a:gd name="T12" fmla="*/ 2147483647 w 192"/>
                <a:gd name="T13" fmla="*/ 2147483647 h 192"/>
                <a:gd name="T14" fmla="*/ 2147483647 w 192"/>
                <a:gd name="T15" fmla="*/ 2147483647 h 192"/>
                <a:gd name="T16" fmla="*/ 2147483647 w 192"/>
                <a:gd name="T17" fmla="*/ 2147483647 h 192"/>
                <a:gd name="T18" fmla="*/ 2147483647 w 192"/>
                <a:gd name="T19" fmla="*/ 2147483647 h 192"/>
                <a:gd name="T20" fmla="*/ 2147483647 w 192"/>
                <a:gd name="T21" fmla="*/ 2147483647 h 192"/>
                <a:gd name="T22" fmla="*/ 2147483647 w 192"/>
                <a:gd name="T23" fmla="*/ 2147483647 h 192"/>
                <a:gd name="T24" fmla="*/ 2147483647 w 192"/>
                <a:gd name="T25" fmla="*/ 2147483647 h 192"/>
                <a:gd name="T26" fmla="*/ 2147483647 w 192"/>
                <a:gd name="T27" fmla="*/ 2147483647 h 192"/>
                <a:gd name="T28" fmla="*/ 2147483647 w 192"/>
                <a:gd name="T29" fmla="*/ 2147483647 h 192"/>
                <a:gd name="T30" fmla="*/ 2147483647 w 192"/>
                <a:gd name="T31" fmla="*/ 2147483647 h 192"/>
                <a:gd name="T32" fmla="*/ 2147483647 w 192"/>
                <a:gd name="T33" fmla="*/ 2147483647 h 192"/>
                <a:gd name="T34" fmla="*/ 2147483647 w 192"/>
                <a:gd name="T35" fmla="*/ 2147483647 h 192"/>
                <a:gd name="T36" fmla="*/ 0 w 192"/>
                <a:gd name="T37" fmla="*/ 2147483647 h 192"/>
                <a:gd name="T38" fmla="*/ 0 w 192"/>
                <a:gd name="T39" fmla="*/ 2147483647 h 192"/>
                <a:gd name="T40" fmla="*/ 2147483647 w 192"/>
                <a:gd name="T41" fmla="*/ 2147483647 h 192"/>
                <a:gd name="T42" fmla="*/ 2147483647 w 192"/>
                <a:gd name="T43" fmla="*/ 2147483647 h 192"/>
                <a:gd name="T44" fmla="*/ 2147483647 w 192"/>
                <a:gd name="T45" fmla="*/ 2147483647 h 192"/>
                <a:gd name="T46" fmla="*/ 2147483647 w 192"/>
                <a:gd name="T47" fmla="*/ 2147483647 h 192"/>
                <a:gd name="T48" fmla="*/ 2147483647 w 192"/>
                <a:gd name="T49" fmla="*/ 2147483647 h 192"/>
                <a:gd name="T50" fmla="*/ 2147483647 w 192"/>
                <a:gd name="T51" fmla="*/ 2147483647 h 192"/>
                <a:gd name="T52" fmla="*/ 2147483647 w 192"/>
                <a:gd name="T53" fmla="*/ 2147483647 h 192"/>
                <a:gd name="T54" fmla="*/ 2147483647 w 192"/>
                <a:gd name="T55" fmla="*/ 0 h 192"/>
                <a:gd name="T56" fmla="*/ 2147483647 w 192"/>
                <a:gd name="T57" fmla="*/ 0 h 192"/>
                <a:gd name="T58" fmla="*/ 2147483647 w 192"/>
                <a:gd name="T59" fmla="*/ 2147483647 h 192"/>
                <a:gd name="T60" fmla="*/ 2147483647 w 192"/>
                <a:gd name="T61" fmla="*/ 2147483647 h 192"/>
                <a:gd name="T62" fmla="*/ 2147483647 w 192"/>
                <a:gd name="T63" fmla="*/ 2147483647 h 192"/>
                <a:gd name="T64" fmla="*/ 2147483647 w 192"/>
                <a:gd name="T65" fmla="*/ 2147483647 h 192"/>
                <a:gd name="T66" fmla="*/ 2147483647 w 192"/>
                <a:gd name="T67" fmla="*/ 2147483647 h 192"/>
                <a:gd name="T68" fmla="*/ 2147483647 w 192"/>
                <a:gd name="T69" fmla="*/ 2147483647 h 192"/>
                <a:gd name="T70" fmla="*/ 2147483647 w 192"/>
                <a:gd name="T71" fmla="*/ 2147483647 h 192"/>
                <a:gd name="T72" fmla="*/ 2147483647 w 192"/>
                <a:gd name="T73" fmla="*/ 2147483647 h 192"/>
                <a:gd name="T74" fmla="*/ 2147483647 w 192"/>
                <a:gd name="T75" fmla="*/ 2147483647 h 192"/>
                <a:gd name="T76" fmla="*/ 0 60000 65536"/>
                <a:gd name="T77" fmla="*/ 0 60000 65536"/>
                <a:gd name="T78" fmla="*/ 0 60000 65536"/>
                <a:gd name="T79" fmla="*/ 0 60000 65536"/>
                <a:gd name="T80" fmla="*/ 0 60000 65536"/>
                <a:gd name="T81" fmla="*/ 0 60000 65536"/>
                <a:gd name="T82" fmla="*/ 0 60000 65536"/>
                <a:gd name="T83" fmla="*/ 0 60000 65536"/>
                <a:gd name="T84" fmla="*/ 0 60000 65536"/>
                <a:gd name="T85" fmla="*/ 0 60000 65536"/>
                <a:gd name="T86" fmla="*/ 0 60000 65536"/>
                <a:gd name="T87" fmla="*/ 0 60000 65536"/>
                <a:gd name="T88" fmla="*/ 0 60000 65536"/>
                <a:gd name="T89" fmla="*/ 0 60000 65536"/>
                <a:gd name="T90" fmla="*/ 0 60000 65536"/>
                <a:gd name="T91" fmla="*/ 0 60000 65536"/>
                <a:gd name="T92" fmla="*/ 0 60000 65536"/>
                <a:gd name="T93" fmla="*/ 0 60000 65536"/>
                <a:gd name="T94" fmla="*/ 0 60000 65536"/>
                <a:gd name="T95" fmla="*/ 0 60000 65536"/>
                <a:gd name="T96" fmla="*/ 0 60000 65536"/>
                <a:gd name="T97" fmla="*/ 0 60000 65536"/>
                <a:gd name="T98" fmla="*/ 0 60000 65536"/>
                <a:gd name="T99" fmla="*/ 0 60000 65536"/>
                <a:gd name="T100" fmla="*/ 0 60000 65536"/>
                <a:gd name="T101" fmla="*/ 0 60000 65536"/>
                <a:gd name="T102" fmla="*/ 0 60000 65536"/>
                <a:gd name="T103" fmla="*/ 0 60000 65536"/>
                <a:gd name="T104" fmla="*/ 0 60000 65536"/>
                <a:gd name="T105" fmla="*/ 0 60000 65536"/>
                <a:gd name="T106" fmla="*/ 0 60000 65536"/>
                <a:gd name="T107" fmla="*/ 0 60000 65536"/>
                <a:gd name="T108" fmla="*/ 0 60000 65536"/>
                <a:gd name="T109" fmla="*/ 0 60000 65536"/>
                <a:gd name="T110" fmla="*/ 0 60000 65536"/>
                <a:gd name="T111" fmla="*/ 0 60000 65536"/>
                <a:gd name="T112" fmla="*/ 0 60000 65536"/>
                <a:gd name="T113" fmla="*/ 0 60000 65536"/>
              </a:gdLst>
              <a:ahLst/>
              <a:cxnLst>
                <a:cxn ang="T76">
                  <a:pos x="T0" y="T1"/>
                </a:cxn>
                <a:cxn ang="T77">
                  <a:pos x="T2" y="T3"/>
                </a:cxn>
                <a:cxn ang="T78">
                  <a:pos x="T4" y="T5"/>
                </a:cxn>
                <a:cxn ang="T79">
                  <a:pos x="T6" y="T7"/>
                </a:cxn>
                <a:cxn ang="T80">
                  <a:pos x="T8" y="T9"/>
                </a:cxn>
                <a:cxn ang="T81">
                  <a:pos x="T10" y="T11"/>
                </a:cxn>
                <a:cxn ang="T82">
                  <a:pos x="T12" y="T13"/>
                </a:cxn>
                <a:cxn ang="T83">
                  <a:pos x="T14" y="T15"/>
                </a:cxn>
                <a:cxn ang="T84">
                  <a:pos x="T16" y="T17"/>
                </a:cxn>
                <a:cxn ang="T85">
                  <a:pos x="T18" y="T19"/>
                </a:cxn>
                <a:cxn ang="T86">
                  <a:pos x="T20" y="T21"/>
                </a:cxn>
                <a:cxn ang="T87">
                  <a:pos x="T22" y="T23"/>
                </a:cxn>
                <a:cxn ang="T88">
                  <a:pos x="T24" y="T25"/>
                </a:cxn>
                <a:cxn ang="T89">
                  <a:pos x="T26" y="T27"/>
                </a:cxn>
                <a:cxn ang="T90">
                  <a:pos x="T28" y="T29"/>
                </a:cxn>
                <a:cxn ang="T91">
                  <a:pos x="T30" y="T31"/>
                </a:cxn>
                <a:cxn ang="T92">
                  <a:pos x="T32" y="T33"/>
                </a:cxn>
                <a:cxn ang="T93">
                  <a:pos x="T34" y="T35"/>
                </a:cxn>
                <a:cxn ang="T94">
                  <a:pos x="T36" y="T37"/>
                </a:cxn>
                <a:cxn ang="T95">
                  <a:pos x="T38" y="T39"/>
                </a:cxn>
                <a:cxn ang="T96">
                  <a:pos x="T40" y="T41"/>
                </a:cxn>
                <a:cxn ang="T97">
                  <a:pos x="T42" y="T43"/>
                </a:cxn>
                <a:cxn ang="T98">
                  <a:pos x="T44" y="T45"/>
                </a:cxn>
                <a:cxn ang="T99">
                  <a:pos x="T46" y="T47"/>
                </a:cxn>
                <a:cxn ang="T100">
                  <a:pos x="T48" y="T49"/>
                </a:cxn>
                <a:cxn ang="T101">
                  <a:pos x="T50" y="T51"/>
                </a:cxn>
                <a:cxn ang="T102">
                  <a:pos x="T52" y="T53"/>
                </a:cxn>
                <a:cxn ang="T103">
                  <a:pos x="T54" y="T55"/>
                </a:cxn>
                <a:cxn ang="T104">
                  <a:pos x="T56" y="T57"/>
                </a:cxn>
                <a:cxn ang="T105">
                  <a:pos x="T58" y="T59"/>
                </a:cxn>
                <a:cxn ang="T106">
                  <a:pos x="T60" y="T61"/>
                </a:cxn>
                <a:cxn ang="T107">
                  <a:pos x="T62" y="T63"/>
                </a:cxn>
                <a:cxn ang="T108">
                  <a:pos x="T64" y="T65"/>
                </a:cxn>
                <a:cxn ang="T109">
                  <a:pos x="T66" y="T67"/>
                </a:cxn>
                <a:cxn ang="T110">
                  <a:pos x="T68" y="T69"/>
                </a:cxn>
                <a:cxn ang="T111">
                  <a:pos x="T70" y="T71"/>
                </a:cxn>
                <a:cxn ang="T112">
                  <a:pos x="T72" y="T73"/>
                </a:cxn>
                <a:cxn ang="T113">
                  <a:pos x="T74" y="T75"/>
                </a:cxn>
              </a:cxnLst>
              <a:rect l="0" t="0" r="r" b="b"/>
              <a:pathLst>
                <a:path w="192" h="192">
                  <a:moveTo>
                    <a:pt x="192" y="96"/>
                  </a:moveTo>
                  <a:lnTo>
                    <a:pt x="192" y="96"/>
                  </a:lnTo>
                  <a:lnTo>
                    <a:pt x="190" y="116"/>
                  </a:lnTo>
                  <a:lnTo>
                    <a:pt x="184" y="134"/>
                  </a:lnTo>
                  <a:lnTo>
                    <a:pt x="174" y="150"/>
                  </a:lnTo>
                  <a:lnTo>
                    <a:pt x="164" y="164"/>
                  </a:lnTo>
                  <a:lnTo>
                    <a:pt x="150" y="176"/>
                  </a:lnTo>
                  <a:lnTo>
                    <a:pt x="132" y="184"/>
                  </a:lnTo>
                  <a:lnTo>
                    <a:pt x="116" y="190"/>
                  </a:lnTo>
                  <a:lnTo>
                    <a:pt x="96" y="192"/>
                  </a:lnTo>
                  <a:lnTo>
                    <a:pt x="76" y="190"/>
                  </a:lnTo>
                  <a:lnTo>
                    <a:pt x="58" y="184"/>
                  </a:lnTo>
                  <a:lnTo>
                    <a:pt x="42" y="176"/>
                  </a:lnTo>
                  <a:lnTo>
                    <a:pt x="28" y="164"/>
                  </a:lnTo>
                  <a:lnTo>
                    <a:pt x="16" y="150"/>
                  </a:lnTo>
                  <a:lnTo>
                    <a:pt x="8" y="134"/>
                  </a:lnTo>
                  <a:lnTo>
                    <a:pt x="2" y="116"/>
                  </a:lnTo>
                  <a:lnTo>
                    <a:pt x="0" y="96"/>
                  </a:lnTo>
                  <a:lnTo>
                    <a:pt x="2" y="76"/>
                  </a:lnTo>
                  <a:lnTo>
                    <a:pt x="8" y="58"/>
                  </a:lnTo>
                  <a:lnTo>
                    <a:pt x="16" y="42"/>
                  </a:lnTo>
                  <a:lnTo>
                    <a:pt x="28" y="28"/>
                  </a:lnTo>
                  <a:lnTo>
                    <a:pt x="42" y="18"/>
                  </a:lnTo>
                  <a:lnTo>
                    <a:pt x="58" y="8"/>
                  </a:lnTo>
                  <a:lnTo>
                    <a:pt x="76" y="2"/>
                  </a:lnTo>
                  <a:lnTo>
                    <a:pt x="96" y="0"/>
                  </a:lnTo>
                  <a:lnTo>
                    <a:pt x="116" y="2"/>
                  </a:lnTo>
                  <a:lnTo>
                    <a:pt x="132" y="8"/>
                  </a:lnTo>
                  <a:lnTo>
                    <a:pt x="150" y="18"/>
                  </a:lnTo>
                  <a:lnTo>
                    <a:pt x="164" y="28"/>
                  </a:lnTo>
                  <a:lnTo>
                    <a:pt x="174" y="42"/>
                  </a:lnTo>
                  <a:lnTo>
                    <a:pt x="184" y="58"/>
                  </a:lnTo>
                  <a:lnTo>
                    <a:pt x="190" y="76"/>
                  </a:lnTo>
                  <a:lnTo>
                    <a:pt x="192" y="96"/>
                  </a:lnTo>
                  <a:close/>
                </a:path>
              </a:pathLst>
            </a:custGeom>
            <a:solidFill>
              <a:schemeClr val="accent3"/>
            </a:solidFill>
            <a:ln>
              <a:noFill/>
            </a:ln>
          </p:spPr>
          <p:txBody>
            <a:bodyPr/>
            <a:lstStyle/>
            <a:p>
              <a:pPr fontAlgn="base">
                <a:spcBef>
                  <a:spcPct val="0"/>
                </a:spcBef>
                <a:spcAft>
                  <a:spcPct val="0"/>
                </a:spcAft>
              </a:pPr>
              <a:endParaRPr lang="zh-CN" altLang="en-US" sz="2400">
                <a:solidFill>
                  <a:prstClr val="black"/>
                </a:solidFill>
                <a:latin typeface="微软雅黑" panose="020B0503020204020204" pitchFamily="34" charset="-122"/>
                <a:ea typeface="微软雅黑" panose="020B0503020204020204" pitchFamily="34" charset="-122"/>
              </a:endParaRPr>
            </a:p>
          </p:txBody>
        </p:sp>
        <p:sp>
          <p:nvSpPr>
            <p:cNvPr id="10" name="Freeform 122"/>
            <p:cNvSpPr/>
            <p:nvPr/>
          </p:nvSpPr>
          <p:spPr bwMode="auto">
            <a:xfrm>
              <a:off x="5765378" y="3774440"/>
              <a:ext cx="315383" cy="315384"/>
            </a:xfrm>
            <a:custGeom>
              <a:avLst/>
              <a:gdLst>
                <a:gd name="T0" fmla="*/ 2147483647 w 240"/>
                <a:gd name="T1" fmla="*/ 2147483647 h 240"/>
                <a:gd name="T2" fmla="*/ 2147483647 w 240"/>
                <a:gd name="T3" fmla="*/ 2147483647 h 240"/>
                <a:gd name="T4" fmla="*/ 2147483647 w 240"/>
                <a:gd name="T5" fmla="*/ 2147483647 h 240"/>
                <a:gd name="T6" fmla="*/ 2147483647 w 240"/>
                <a:gd name="T7" fmla="*/ 2147483647 h 240"/>
                <a:gd name="T8" fmla="*/ 2147483647 w 240"/>
                <a:gd name="T9" fmla="*/ 2147483647 h 240"/>
                <a:gd name="T10" fmla="*/ 2147483647 w 240"/>
                <a:gd name="T11" fmla="*/ 2147483647 h 240"/>
                <a:gd name="T12" fmla="*/ 2147483647 w 240"/>
                <a:gd name="T13" fmla="*/ 2147483647 h 240"/>
                <a:gd name="T14" fmla="*/ 2147483647 w 240"/>
                <a:gd name="T15" fmla="*/ 2147483647 h 240"/>
                <a:gd name="T16" fmla="*/ 2147483647 w 240"/>
                <a:gd name="T17" fmla="*/ 2147483647 h 240"/>
                <a:gd name="T18" fmla="*/ 2147483647 w 240"/>
                <a:gd name="T19" fmla="*/ 2147483647 h 240"/>
                <a:gd name="T20" fmla="*/ 2147483647 w 240"/>
                <a:gd name="T21" fmla="*/ 2147483647 h 240"/>
                <a:gd name="T22" fmla="*/ 2147483647 w 240"/>
                <a:gd name="T23" fmla="*/ 2147483647 h 240"/>
                <a:gd name="T24" fmla="*/ 2147483647 w 240"/>
                <a:gd name="T25" fmla="*/ 2147483647 h 240"/>
                <a:gd name="T26" fmla="*/ 2147483647 w 240"/>
                <a:gd name="T27" fmla="*/ 2147483647 h 240"/>
                <a:gd name="T28" fmla="*/ 2147483647 w 240"/>
                <a:gd name="T29" fmla="*/ 2147483647 h 240"/>
                <a:gd name="T30" fmla="*/ 2147483647 w 240"/>
                <a:gd name="T31" fmla="*/ 2147483647 h 240"/>
                <a:gd name="T32" fmla="*/ 2147483647 w 240"/>
                <a:gd name="T33" fmla="*/ 2147483647 h 240"/>
                <a:gd name="T34" fmla="*/ 2147483647 w 240"/>
                <a:gd name="T35" fmla="*/ 2147483647 h 240"/>
                <a:gd name="T36" fmla="*/ 2147483647 w 240"/>
                <a:gd name="T37" fmla="*/ 2147483647 h 240"/>
                <a:gd name="T38" fmla="*/ 2147483647 w 240"/>
                <a:gd name="T39" fmla="*/ 2147483647 h 240"/>
                <a:gd name="T40" fmla="*/ 2147483647 w 240"/>
                <a:gd name="T41" fmla="*/ 2147483647 h 240"/>
                <a:gd name="T42" fmla="*/ 0 w 240"/>
                <a:gd name="T43" fmla="*/ 2147483647 h 240"/>
                <a:gd name="T44" fmla="*/ 0 w 240"/>
                <a:gd name="T45" fmla="*/ 2147483647 h 240"/>
                <a:gd name="T46" fmla="*/ 0 w 240"/>
                <a:gd name="T47" fmla="*/ 2147483647 h 240"/>
                <a:gd name="T48" fmla="*/ 0 w 240"/>
                <a:gd name="T49" fmla="*/ 2147483647 h 240"/>
                <a:gd name="T50" fmla="*/ 2147483647 w 240"/>
                <a:gd name="T51" fmla="*/ 2147483647 h 240"/>
                <a:gd name="T52" fmla="*/ 2147483647 w 240"/>
                <a:gd name="T53" fmla="*/ 2147483647 h 240"/>
                <a:gd name="T54" fmla="*/ 2147483647 w 240"/>
                <a:gd name="T55" fmla="*/ 2147483647 h 240"/>
                <a:gd name="T56" fmla="*/ 2147483647 w 240"/>
                <a:gd name="T57" fmla="*/ 2147483647 h 240"/>
                <a:gd name="T58" fmla="*/ 2147483647 w 240"/>
                <a:gd name="T59" fmla="*/ 2147483647 h 240"/>
                <a:gd name="T60" fmla="*/ 2147483647 w 240"/>
                <a:gd name="T61" fmla="*/ 2147483647 h 240"/>
                <a:gd name="T62" fmla="*/ 2147483647 w 240"/>
                <a:gd name="T63" fmla="*/ 2147483647 h 240"/>
                <a:gd name="T64" fmla="*/ 2147483647 w 240"/>
                <a:gd name="T65" fmla="*/ 0 h 240"/>
                <a:gd name="T66" fmla="*/ 2147483647 w 240"/>
                <a:gd name="T67" fmla="*/ 0 h 240"/>
                <a:gd name="T68" fmla="*/ 2147483647 w 240"/>
                <a:gd name="T69" fmla="*/ 0 h 240"/>
                <a:gd name="T70" fmla="*/ 2147483647 w 240"/>
                <a:gd name="T71" fmla="*/ 0 h 240"/>
                <a:gd name="T72" fmla="*/ 2147483647 w 240"/>
                <a:gd name="T73" fmla="*/ 2147483647 h 240"/>
                <a:gd name="T74" fmla="*/ 2147483647 w 240"/>
                <a:gd name="T75" fmla="*/ 2147483647 h 240"/>
                <a:gd name="T76" fmla="*/ 2147483647 w 240"/>
                <a:gd name="T77" fmla="*/ 2147483647 h 240"/>
                <a:gd name="T78" fmla="*/ 2147483647 w 240"/>
                <a:gd name="T79" fmla="*/ 2147483647 h 240"/>
                <a:gd name="T80" fmla="*/ 2147483647 w 240"/>
                <a:gd name="T81" fmla="*/ 2147483647 h 240"/>
                <a:gd name="T82" fmla="*/ 2147483647 w 240"/>
                <a:gd name="T83" fmla="*/ 2147483647 h 240"/>
                <a:gd name="T84" fmla="*/ 2147483647 w 240"/>
                <a:gd name="T85" fmla="*/ 2147483647 h 240"/>
                <a:gd name="T86" fmla="*/ 2147483647 w 240"/>
                <a:gd name="T87" fmla="*/ 2147483647 h 240"/>
                <a:gd name="T88" fmla="*/ 2147483647 w 240"/>
                <a:gd name="T89" fmla="*/ 2147483647 h 240"/>
                <a:gd name="T90" fmla="*/ 2147483647 w 240"/>
                <a:gd name="T91" fmla="*/ 2147483647 h 240"/>
                <a:gd name="T92" fmla="*/ 0 60000 65536"/>
                <a:gd name="T93" fmla="*/ 0 60000 65536"/>
                <a:gd name="T94" fmla="*/ 0 60000 65536"/>
                <a:gd name="T95" fmla="*/ 0 60000 65536"/>
                <a:gd name="T96" fmla="*/ 0 60000 65536"/>
                <a:gd name="T97" fmla="*/ 0 60000 65536"/>
                <a:gd name="T98" fmla="*/ 0 60000 65536"/>
                <a:gd name="T99" fmla="*/ 0 60000 65536"/>
                <a:gd name="T100" fmla="*/ 0 60000 65536"/>
                <a:gd name="T101" fmla="*/ 0 60000 65536"/>
                <a:gd name="T102" fmla="*/ 0 60000 65536"/>
                <a:gd name="T103" fmla="*/ 0 60000 65536"/>
                <a:gd name="T104" fmla="*/ 0 60000 65536"/>
                <a:gd name="T105" fmla="*/ 0 60000 65536"/>
                <a:gd name="T106" fmla="*/ 0 60000 65536"/>
                <a:gd name="T107" fmla="*/ 0 60000 65536"/>
                <a:gd name="T108" fmla="*/ 0 60000 65536"/>
                <a:gd name="T109" fmla="*/ 0 60000 65536"/>
                <a:gd name="T110" fmla="*/ 0 60000 65536"/>
                <a:gd name="T111" fmla="*/ 0 60000 65536"/>
                <a:gd name="T112" fmla="*/ 0 60000 65536"/>
                <a:gd name="T113" fmla="*/ 0 60000 65536"/>
                <a:gd name="T114" fmla="*/ 0 60000 65536"/>
                <a:gd name="T115" fmla="*/ 0 60000 65536"/>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Lst>
              <a:ahLst/>
              <a:cxnLst>
                <a:cxn ang="T92">
                  <a:pos x="T0" y="T1"/>
                </a:cxn>
                <a:cxn ang="T93">
                  <a:pos x="T2" y="T3"/>
                </a:cxn>
                <a:cxn ang="T94">
                  <a:pos x="T4" y="T5"/>
                </a:cxn>
                <a:cxn ang="T95">
                  <a:pos x="T6" y="T7"/>
                </a:cxn>
                <a:cxn ang="T96">
                  <a:pos x="T8" y="T9"/>
                </a:cxn>
                <a:cxn ang="T97">
                  <a:pos x="T10" y="T11"/>
                </a:cxn>
                <a:cxn ang="T98">
                  <a:pos x="T12" y="T13"/>
                </a:cxn>
                <a:cxn ang="T99">
                  <a:pos x="T14" y="T15"/>
                </a:cxn>
                <a:cxn ang="T100">
                  <a:pos x="T16" y="T17"/>
                </a:cxn>
                <a:cxn ang="T101">
                  <a:pos x="T18" y="T19"/>
                </a:cxn>
                <a:cxn ang="T102">
                  <a:pos x="T20" y="T21"/>
                </a:cxn>
                <a:cxn ang="T103">
                  <a:pos x="T22" y="T23"/>
                </a:cxn>
                <a:cxn ang="T104">
                  <a:pos x="T24" y="T25"/>
                </a:cxn>
                <a:cxn ang="T105">
                  <a:pos x="T26" y="T27"/>
                </a:cxn>
                <a:cxn ang="T106">
                  <a:pos x="T28" y="T29"/>
                </a:cxn>
                <a:cxn ang="T107">
                  <a:pos x="T30" y="T31"/>
                </a:cxn>
                <a:cxn ang="T108">
                  <a:pos x="T32" y="T33"/>
                </a:cxn>
                <a:cxn ang="T109">
                  <a:pos x="T34" y="T35"/>
                </a:cxn>
                <a:cxn ang="T110">
                  <a:pos x="T36" y="T37"/>
                </a:cxn>
                <a:cxn ang="T111">
                  <a:pos x="T38" y="T39"/>
                </a:cxn>
                <a:cxn ang="T112">
                  <a:pos x="T40" y="T41"/>
                </a:cxn>
                <a:cxn ang="T113">
                  <a:pos x="T42" y="T43"/>
                </a:cxn>
                <a:cxn ang="T114">
                  <a:pos x="T44" y="T45"/>
                </a:cxn>
                <a:cxn ang="T115">
                  <a:pos x="T46" y="T47"/>
                </a:cxn>
                <a:cxn ang="T116">
                  <a:pos x="T48" y="T49"/>
                </a:cxn>
                <a:cxn ang="T117">
                  <a:pos x="T50" y="T51"/>
                </a:cxn>
                <a:cxn ang="T118">
                  <a:pos x="T52" y="T53"/>
                </a:cxn>
                <a:cxn ang="T119">
                  <a:pos x="T54" y="T55"/>
                </a:cxn>
                <a:cxn ang="T120">
                  <a:pos x="T56" y="T57"/>
                </a:cxn>
                <a:cxn ang="T121">
                  <a:pos x="T58" y="T59"/>
                </a:cxn>
                <a:cxn ang="T122">
                  <a:pos x="T60" y="T61"/>
                </a:cxn>
                <a:cxn ang="T123">
                  <a:pos x="T62" y="T63"/>
                </a:cxn>
                <a:cxn ang="T124">
                  <a:pos x="T64" y="T65"/>
                </a:cxn>
                <a:cxn ang="T125">
                  <a:pos x="T66" y="T67"/>
                </a:cxn>
                <a:cxn ang="T126">
                  <a:pos x="T68" y="T69"/>
                </a:cxn>
                <a:cxn ang="T127">
                  <a:pos x="T70" y="T71"/>
                </a:cxn>
                <a:cxn ang="T128">
                  <a:pos x="T72" y="T73"/>
                </a:cxn>
                <a:cxn ang="T129">
                  <a:pos x="T74" y="T75"/>
                </a:cxn>
                <a:cxn ang="T130">
                  <a:pos x="T76" y="T77"/>
                </a:cxn>
                <a:cxn ang="T131">
                  <a:pos x="T78" y="T79"/>
                </a:cxn>
                <a:cxn ang="T132">
                  <a:pos x="T80" y="T81"/>
                </a:cxn>
                <a:cxn ang="T133">
                  <a:pos x="T82" y="T83"/>
                </a:cxn>
                <a:cxn ang="T134">
                  <a:pos x="T84" y="T85"/>
                </a:cxn>
                <a:cxn ang="T135">
                  <a:pos x="T86" y="T87"/>
                </a:cxn>
                <a:cxn ang="T136">
                  <a:pos x="T88" y="T89"/>
                </a:cxn>
                <a:cxn ang="T137">
                  <a:pos x="T90" y="T91"/>
                </a:cxn>
              </a:cxnLst>
              <a:rect l="0" t="0" r="r" b="b"/>
              <a:pathLst>
                <a:path w="240" h="240">
                  <a:moveTo>
                    <a:pt x="240" y="120"/>
                  </a:moveTo>
                  <a:lnTo>
                    <a:pt x="240" y="120"/>
                  </a:lnTo>
                  <a:lnTo>
                    <a:pt x="238" y="132"/>
                  </a:lnTo>
                  <a:lnTo>
                    <a:pt x="238" y="144"/>
                  </a:lnTo>
                  <a:lnTo>
                    <a:pt x="230" y="166"/>
                  </a:lnTo>
                  <a:lnTo>
                    <a:pt x="218" y="186"/>
                  </a:lnTo>
                  <a:lnTo>
                    <a:pt x="204" y="204"/>
                  </a:lnTo>
                  <a:lnTo>
                    <a:pt x="186" y="218"/>
                  </a:lnTo>
                  <a:lnTo>
                    <a:pt x="166" y="230"/>
                  </a:lnTo>
                  <a:lnTo>
                    <a:pt x="144" y="236"/>
                  </a:lnTo>
                  <a:lnTo>
                    <a:pt x="132" y="238"/>
                  </a:lnTo>
                  <a:lnTo>
                    <a:pt x="120" y="240"/>
                  </a:lnTo>
                  <a:lnTo>
                    <a:pt x="108" y="238"/>
                  </a:lnTo>
                  <a:lnTo>
                    <a:pt x="96" y="236"/>
                  </a:lnTo>
                  <a:lnTo>
                    <a:pt x="72" y="230"/>
                  </a:lnTo>
                  <a:lnTo>
                    <a:pt x="52" y="218"/>
                  </a:lnTo>
                  <a:lnTo>
                    <a:pt x="34" y="204"/>
                  </a:lnTo>
                  <a:lnTo>
                    <a:pt x="20" y="186"/>
                  </a:lnTo>
                  <a:lnTo>
                    <a:pt x="8" y="166"/>
                  </a:lnTo>
                  <a:lnTo>
                    <a:pt x="2" y="144"/>
                  </a:lnTo>
                  <a:lnTo>
                    <a:pt x="0" y="132"/>
                  </a:lnTo>
                  <a:lnTo>
                    <a:pt x="0" y="120"/>
                  </a:lnTo>
                  <a:lnTo>
                    <a:pt x="0" y="108"/>
                  </a:lnTo>
                  <a:lnTo>
                    <a:pt x="2" y="96"/>
                  </a:lnTo>
                  <a:lnTo>
                    <a:pt x="8" y="72"/>
                  </a:lnTo>
                  <a:lnTo>
                    <a:pt x="20" y="52"/>
                  </a:lnTo>
                  <a:lnTo>
                    <a:pt x="34" y="34"/>
                  </a:lnTo>
                  <a:lnTo>
                    <a:pt x="52" y="20"/>
                  </a:lnTo>
                  <a:lnTo>
                    <a:pt x="72" y="8"/>
                  </a:lnTo>
                  <a:lnTo>
                    <a:pt x="96" y="2"/>
                  </a:lnTo>
                  <a:lnTo>
                    <a:pt x="108" y="0"/>
                  </a:lnTo>
                  <a:lnTo>
                    <a:pt x="120" y="0"/>
                  </a:lnTo>
                  <a:lnTo>
                    <a:pt x="132" y="0"/>
                  </a:lnTo>
                  <a:lnTo>
                    <a:pt x="144" y="2"/>
                  </a:lnTo>
                  <a:lnTo>
                    <a:pt x="166" y="8"/>
                  </a:lnTo>
                  <a:lnTo>
                    <a:pt x="186" y="20"/>
                  </a:lnTo>
                  <a:lnTo>
                    <a:pt x="204" y="34"/>
                  </a:lnTo>
                  <a:lnTo>
                    <a:pt x="218" y="52"/>
                  </a:lnTo>
                  <a:lnTo>
                    <a:pt x="230" y="72"/>
                  </a:lnTo>
                  <a:lnTo>
                    <a:pt x="238" y="96"/>
                  </a:lnTo>
                  <a:lnTo>
                    <a:pt x="238" y="108"/>
                  </a:lnTo>
                  <a:lnTo>
                    <a:pt x="240" y="120"/>
                  </a:lnTo>
                  <a:close/>
                </a:path>
              </a:pathLst>
            </a:custGeom>
            <a:solidFill>
              <a:schemeClr val="accent1"/>
            </a:solidFill>
            <a:ln>
              <a:noFill/>
            </a:ln>
          </p:spPr>
          <p:txBody>
            <a:bodyPr/>
            <a:lstStyle/>
            <a:p>
              <a:pPr fontAlgn="base">
                <a:spcBef>
                  <a:spcPct val="0"/>
                </a:spcBef>
                <a:spcAft>
                  <a:spcPct val="0"/>
                </a:spcAft>
              </a:pPr>
              <a:endParaRPr lang="zh-CN" altLang="en-US" sz="2400">
                <a:solidFill>
                  <a:prstClr val="black"/>
                </a:solidFill>
                <a:latin typeface="微软雅黑" panose="020B0503020204020204" pitchFamily="34" charset="-122"/>
                <a:ea typeface="微软雅黑" panose="020B0503020204020204" pitchFamily="34" charset="-122"/>
              </a:endParaRPr>
            </a:p>
          </p:txBody>
        </p:sp>
        <p:sp>
          <p:nvSpPr>
            <p:cNvPr id="11" name="Freeform 123"/>
            <p:cNvSpPr/>
            <p:nvPr/>
          </p:nvSpPr>
          <p:spPr bwMode="auto">
            <a:xfrm>
              <a:off x="5462693" y="4142740"/>
              <a:ext cx="254000" cy="247651"/>
            </a:xfrm>
            <a:custGeom>
              <a:avLst/>
              <a:gdLst>
                <a:gd name="T0" fmla="*/ 2147483647 w 192"/>
                <a:gd name="T1" fmla="*/ 2147483647 h 190"/>
                <a:gd name="T2" fmla="*/ 2147483647 w 192"/>
                <a:gd name="T3" fmla="*/ 2147483647 h 190"/>
                <a:gd name="T4" fmla="*/ 2147483647 w 192"/>
                <a:gd name="T5" fmla="*/ 2147483647 h 190"/>
                <a:gd name="T6" fmla="*/ 2147483647 w 192"/>
                <a:gd name="T7" fmla="*/ 2147483647 h 190"/>
                <a:gd name="T8" fmla="*/ 2147483647 w 192"/>
                <a:gd name="T9" fmla="*/ 2147483647 h 190"/>
                <a:gd name="T10" fmla="*/ 2147483647 w 192"/>
                <a:gd name="T11" fmla="*/ 2147483647 h 190"/>
                <a:gd name="T12" fmla="*/ 2147483647 w 192"/>
                <a:gd name="T13" fmla="*/ 2147483647 h 190"/>
                <a:gd name="T14" fmla="*/ 2147483647 w 192"/>
                <a:gd name="T15" fmla="*/ 2147483647 h 190"/>
                <a:gd name="T16" fmla="*/ 2147483647 w 192"/>
                <a:gd name="T17" fmla="*/ 2147483647 h 190"/>
                <a:gd name="T18" fmla="*/ 2147483647 w 192"/>
                <a:gd name="T19" fmla="*/ 2147483647 h 190"/>
                <a:gd name="T20" fmla="*/ 2147483647 w 192"/>
                <a:gd name="T21" fmla="*/ 2147483647 h 190"/>
                <a:gd name="T22" fmla="*/ 2147483647 w 192"/>
                <a:gd name="T23" fmla="*/ 2147483647 h 190"/>
                <a:gd name="T24" fmla="*/ 2147483647 w 192"/>
                <a:gd name="T25" fmla="*/ 2147483647 h 190"/>
                <a:gd name="T26" fmla="*/ 2147483647 w 192"/>
                <a:gd name="T27" fmla="*/ 2147483647 h 190"/>
                <a:gd name="T28" fmla="*/ 2147483647 w 192"/>
                <a:gd name="T29" fmla="*/ 2147483647 h 190"/>
                <a:gd name="T30" fmla="*/ 2147483647 w 192"/>
                <a:gd name="T31" fmla="*/ 2147483647 h 190"/>
                <a:gd name="T32" fmla="*/ 2147483647 w 192"/>
                <a:gd name="T33" fmla="*/ 2147483647 h 190"/>
                <a:gd name="T34" fmla="*/ 2147483647 w 192"/>
                <a:gd name="T35" fmla="*/ 2147483647 h 190"/>
                <a:gd name="T36" fmla="*/ 0 w 192"/>
                <a:gd name="T37" fmla="*/ 2147483647 h 190"/>
                <a:gd name="T38" fmla="*/ 0 w 192"/>
                <a:gd name="T39" fmla="*/ 2147483647 h 190"/>
                <a:gd name="T40" fmla="*/ 2147483647 w 192"/>
                <a:gd name="T41" fmla="*/ 2147483647 h 190"/>
                <a:gd name="T42" fmla="*/ 2147483647 w 192"/>
                <a:gd name="T43" fmla="*/ 2147483647 h 190"/>
                <a:gd name="T44" fmla="*/ 2147483647 w 192"/>
                <a:gd name="T45" fmla="*/ 2147483647 h 190"/>
                <a:gd name="T46" fmla="*/ 2147483647 w 192"/>
                <a:gd name="T47" fmla="*/ 2147483647 h 190"/>
                <a:gd name="T48" fmla="*/ 2147483647 w 192"/>
                <a:gd name="T49" fmla="*/ 2147483647 h 190"/>
                <a:gd name="T50" fmla="*/ 2147483647 w 192"/>
                <a:gd name="T51" fmla="*/ 2147483647 h 190"/>
                <a:gd name="T52" fmla="*/ 2147483647 w 192"/>
                <a:gd name="T53" fmla="*/ 2147483647 h 190"/>
                <a:gd name="T54" fmla="*/ 2147483647 w 192"/>
                <a:gd name="T55" fmla="*/ 0 h 190"/>
                <a:gd name="T56" fmla="*/ 2147483647 w 192"/>
                <a:gd name="T57" fmla="*/ 0 h 190"/>
                <a:gd name="T58" fmla="*/ 2147483647 w 192"/>
                <a:gd name="T59" fmla="*/ 2147483647 h 190"/>
                <a:gd name="T60" fmla="*/ 2147483647 w 192"/>
                <a:gd name="T61" fmla="*/ 2147483647 h 190"/>
                <a:gd name="T62" fmla="*/ 2147483647 w 192"/>
                <a:gd name="T63" fmla="*/ 2147483647 h 190"/>
                <a:gd name="T64" fmla="*/ 2147483647 w 192"/>
                <a:gd name="T65" fmla="*/ 2147483647 h 190"/>
                <a:gd name="T66" fmla="*/ 2147483647 w 192"/>
                <a:gd name="T67" fmla="*/ 2147483647 h 190"/>
                <a:gd name="T68" fmla="*/ 2147483647 w 192"/>
                <a:gd name="T69" fmla="*/ 2147483647 h 190"/>
                <a:gd name="T70" fmla="*/ 2147483647 w 192"/>
                <a:gd name="T71" fmla="*/ 2147483647 h 190"/>
                <a:gd name="T72" fmla="*/ 2147483647 w 192"/>
                <a:gd name="T73" fmla="*/ 2147483647 h 190"/>
                <a:gd name="T74" fmla="*/ 2147483647 w 192"/>
                <a:gd name="T75" fmla="*/ 2147483647 h 190"/>
                <a:gd name="T76" fmla="*/ 0 60000 65536"/>
                <a:gd name="T77" fmla="*/ 0 60000 65536"/>
                <a:gd name="T78" fmla="*/ 0 60000 65536"/>
                <a:gd name="T79" fmla="*/ 0 60000 65536"/>
                <a:gd name="T80" fmla="*/ 0 60000 65536"/>
                <a:gd name="T81" fmla="*/ 0 60000 65536"/>
                <a:gd name="T82" fmla="*/ 0 60000 65536"/>
                <a:gd name="T83" fmla="*/ 0 60000 65536"/>
                <a:gd name="T84" fmla="*/ 0 60000 65536"/>
                <a:gd name="T85" fmla="*/ 0 60000 65536"/>
                <a:gd name="T86" fmla="*/ 0 60000 65536"/>
                <a:gd name="T87" fmla="*/ 0 60000 65536"/>
                <a:gd name="T88" fmla="*/ 0 60000 65536"/>
                <a:gd name="T89" fmla="*/ 0 60000 65536"/>
                <a:gd name="T90" fmla="*/ 0 60000 65536"/>
                <a:gd name="T91" fmla="*/ 0 60000 65536"/>
                <a:gd name="T92" fmla="*/ 0 60000 65536"/>
                <a:gd name="T93" fmla="*/ 0 60000 65536"/>
                <a:gd name="T94" fmla="*/ 0 60000 65536"/>
                <a:gd name="T95" fmla="*/ 0 60000 65536"/>
                <a:gd name="T96" fmla="*/ 0 60000 65536"/>
                <a:gd name="T97" fmla="*/ 0 60000 65536"/>
                <a:gd name="T98" fmla="*/ 0 60000 65536"/>
                <a:gd name="T99" fmla="*/ 0 60000 65536"/>
                <a:gd name="T100" fmla="*/ 0 60000 65536"/>
                <a:gd name="T101" fmla="*/ 0 60000 65536"/>
                <a:gd name="T102" fmla="*/ 0 60000 65536"/>
                <a:gd name="T103" fmla="*/ 0 60000 65536"/>
                <a:gd name="T104" fmla="*/ 0 60000 65536"/>
                <a:gd name="T105" fmla="*/ 0 60000 65536"/>
                <a:gd name="T106" fmla="*/ 0 60000 65536"/>
                <a:gd name="T107" fmla="*/ 0 60000 65536"/>
                <a:gd name="T108" fmla="*/ 0 60000 65536"/>
                <a:gd name="T109" fmla="*/ 0 60000 65536"/>
                <a:gd name="T110" fmla="*/ 0 60000 65536"/>
                <a:gd name="T111" fmla="*/ 0 60000 65536"/>
                <a:gd name="T112" fmla="*/ 0 60000 65536"/>
                <a:gd name="T113" fmla="*/ 0 60000 65536"/>
              </a:gdLst>
              <a:ahLst/>
              <a:cxnLst>
                <a:cxn ang="T76">
                  <a:pos x="T0" y="T1"/>
                </a:cxn>
                <a:cxn ang="T77">
                  <a:pos x="T2" y="T3"/>
                </a:cxn>
                <a:cxn ang="T78">
                  <a:pos x="T4" y="T5"/>
                </a:cxn>
                <a:cxn ang="T79">
                  <a:pos x="T6" y="T7"/>
                </a:cxn>
                <a:cxn ang="T80">
                  <a:pos x="T8" y="T9"/>
                </a:cxn>
                <a:cxn ang="T81">
                  <a:pos x="T10" y="T11"/>
                </a:cxn>
                <a:cxn ang="T82">
                  <a:pos x="T12" y="T13"/>
                </a:cxn>
                <a:cxn ang="T83">
                  <a:pos x="T14" y="T15"/>
                </a:cxn>
                <a:cxn ang="T84">
                  <a:pos x="T16" y="T17"/>
                </a:cxn>
                <a:cxn ang="T85">
                  <a:pos x="T18" y="T19"/>
                </a:cxn>
                <a:cxn ang="T86">
                  <a:pos x="T20" y="T21"/>
                </a:cxn>
                <a:cxn ang="T87">
                  <a:pos x="T22" y="T23"/>
                </a:cxn>
                <a:cxn ang="T88">
                  <a:pos x="T24" y="T25"/>
                </a:cxn>
                <a:cxn ang="T89">
                  <a:pos x="T26" y="T27"/>
                </a:cxn>
                <a:cxn ang="T90">
                  <a:pos x="T28" y="T29"/>
                </a:cxn>
                <a:cxn ang="T91">
                  <a:pos x="T30" y="T31"/>
                </a:cxn>
                <a:cxn ang="T92">
                  <a:pos x="T32" y="T33"/>
                </a:cxn>
                <a:cxn ang="T93">
                  <a:pos x="T34" y="T35"/>
                </a:cxn>
                <a:cxn ang="T94">
                  <a:pos x="T36" y="T37"/>
                </a:cxn>
                <a:cxn ang="T95">
                  <a:pos x="T38" y="T39"/>
                </a:cxn>
                <a:cxn ang="T96">
                  <a:pos x="T40" y="T41"/>
                </a:cxn>
                <a:cxn ang="T97">
                  <a:pos x="T42" y="T43"/>
                </a:cxn>
                <a:cxn ang="T98">
                  <a:pos x="T44" y="T45"/>
                </a:cxn>
                <a:cxn ang="T99">
                  <a:pos x="T46" y="T47"/>
                </a:cxn>
                <a:cxn ang="T100">
                  <a:pos x="T48" y="T49"/>
                </a:cxn>
                <a:cxn ang="T101">
                  <a:pos x="T50" y="T51"/>
                </a:cxn>
                <a:cxn ang="T102">
                  <a:pos x="T52" y="T53"/>
                </a:cxn>
                <a:cxn ang="T103">
                  <a:pos x="T54" y="T55"/>
                </a:cxn>
                <a:cxn ang="T104">
                  <a:pos x="T56" y="T57"/>
                </a:cxn>
                <a:cxn ang="T105">
                  <a:pos x="T58" y="T59"/>
                </a:cxn>
                <a:cxn ang="T106">
                  <a:pos x="T60" y="T61"/>
                </a:cxn>
                <a:cxn ang="T107">
                  <a:pos x="T62" y="T63"/>
                </a:cxn>
                <a:cxn ang="T108">
                  <a:pos x="T64" y="T65"/>
                </a:cxn>
                <a:cxn ang="T109">
                  <a:pos x="T66" y="T67"/>
                </a:cxn>
                <a:cxn ang="T110">
                  <a:pos x="T68" y="T69"/>
                </a:cxn>
                <a:cxn ang="T111">
                  <a:pos x="T70" y="T71"/>
                </a:cxn>
                <a:cxn ang="T112">
                  <a:pos x="T72" y="T73"/>
                </a:cxn>
                <a:cxn ang="T113">
                  <a:pos x="T74" y="T75"/>
                </a:cxn>
              </a:cxnLst>
              <a:rect l="0" t="0" r="r" b="b"/>
              <a:pathLst>
                <a:path w="192" h="190">
                  <a:moveTo>
                    <a:pt x="192" y="94"/>
                  </a:moveTo>
                  <a:lnTo>
                    <a:pt x="192" y="94"/>
                  </a:lnTo>
                  <a:lnTo>
                    <a:pt x="190" y="114"/>
                  </a:lnTo>
                  <a:lnTo>
                    <a:pt x="184" y="132"/>
                  </a:lnTo>
                  <a:lnTo>
                    <a:pt x="174" y="148"/>
                  </a:lnTo>
                  <a:lnTo>
                    <a:pt x="164" y="162"/>
                  </a:lnTo>
                  <a:lnTo>
                    <a:pt x="150" y="174"/>
                  </a:lnTo>
                  <a:lnTo>
                    <a:pt x="132" y="182"/>
                  </a:lnTo>
                  <a:lnTo>
                    <a:pt x="116" y="188"/>
                  </a:lnTo>
                  <a:lnTo>
                    <a:pt x="96" y="190"/>
                  </a:lnTo>
                  <a:lnTo>
                    <a:pt x="76" y="188"/>
                  </a:lnTo>
                  <a:lnTo>
                    <a:pt x="58" y="182"/>
                  </a:lnTo>
                  <a:lnTo>
                    <a:pt x="42" y="174"/>
                  </a:lnTo>
                  <a:lnTo>
                    <a:pt x="28" y="162"/>
                  </a:lnTo>
                  <a:lnTo>
                    <a:pt x="16" y="148"/>
                  </a:lnTo>
                  <a:lnTo>
                    <a:pt x="8" y="132"/>
                  </a:lnTo>
                  <a:lnTo>
                    <a:pt x="2" y="114"/>
                  </a:lnTo>
                  <a:lnTo>
                    <a:pt x="0" y="94"/>
                  </a:lnTo>
                  <a:lnTo>
                    <a:pt x="2" y="76"/>
                  </a:lnTo>
                  <a:lnTo>
                    <a:pt x="8" y="58"/>
                  </a:lnTo>
                  <a:lnTo>
                    <a:pt x="16" y="42"/>
                  </a:lnTo>
                  <a:lnTo>
                    <a:pt x="28" y="28"/>
                  </a:lnTo>
                  <a:lnTo>
                    <a:pt x="42" y="16"/>
                  </a:lnTo>
                  <a:lnTo>
                    <a:pt x="58" y="8"/>
                  </a:lnTo>
                  <a:lnTo>
                    <a:pt x="76" y="2"/>
                  </a:lnTo>
                  <a:lnTo>
                    <a:pt x="96" y="0"/>
                  </a:lnTo>
                  <a:lnTo>
                    <a:pt x="116" y="2"/>
                  </a:lnTo>
                  <a:lnTo>
                    <a:pt x="132" y="8"/>
                  </a:lnTo>
                  <a:lnTo>
                    <a:pt x="150" y="16"/>
                  </a:lnTo>
                  <a:lnTo>
                    <a:pt x="164" y="28"/>
                  </a:lnTo>
                  <a:lnTo>
                    <a:pt x="174" y="42"/>
                  </a:lnTo>
                  <a:lnTo>
                    <a:pt x="184" y="58"/>
                  </a:lnTo>
                  <a:lnTo>
                    <a:pt x="190" y="76"/>
                  </a:lnTo>
                  <a:lnTo>
                    <a:pt x="192" y="94"/>
                  </a:lnTo>
                  <a:close/>
                </a:path>
              </a:pathLst>
            </a:custGeom>
            <a:solidFill>
              <a:schemeClr val="accent4"/>
            </a:solidFill>
            <a:ln>
              <a:noFill/>
            </a:ln>
          </p:spPr>
          <p:txBody>
            <a:bodyPr/>
            <a:lstStyle/>
            <a:p>
              <a:pPr fontAlgn="base">
                <a:spcBef>
                  <a:spcPct val="0"/>
                </a:spcBef>
                <a:spcAft>
                  <a:spcPct val="0"/>
                </a:spcAft>
              </a:pPr>
              <a:endParaRPr lang="zh-CN" altLang="en-US" sz="2400">
                <a:solidFill>
                  <a:prstClr val="black"/>
                </a:solidFill>
                <a:latin typeface="微软雅黑" panose="020B0503020204020204" pitchFamily="34" charset="-122"/>
                <a:ea typeface="微软雅黑" panose="020B0503020204020204" pitchFamily="34" charset="-122"/>
              </a:endParaRPr>
            </a:p>
          </p:txBody>
        </p:sp>
        <p:sp>
          <p:nvSpPr>
            <p:cNvPr id="12" name="Freeform 124"/>
            <p:cNvSpPr/>
            <p:nvPr/>
          </p:nvSpPr>
          <p:spPr bwMode="auto">
            <a:xfrm>
              <a:off x="5765378" y="4142740"/>
              <a:ext cx="249767" cy="247651"/>
            </a:xfrm>
            <a:custGeom>
              <a:avLst/>
              <a:gdLst>
                <a:gd name="T0" fmla="*/ 2147483647 w 190"/>
                <a:gd name="T1" fmla="*/ 2147483647 h 190"/>
                <a:gd name="T2" fmla="*/ 2147483647 w 190"/>
                <a:gd name="T3" fmla="*/ 2147483647 h 190"/>
                <a:gd name="T4" fmla="*/ 2147483647 w 190"/>
                <a:gd name="T5" fmla="*/ 2147483647 h 190"/>
                <a:gd name="T6" fmla="*/ 2147483647 w 190"/>
                <a:gd name="T7" fmla="*/ 2147483647 h 190"/>
                <a:gd name="T8" fmla="*/ 2147483647 w 190"/>
                <a:gd name="T9" fmla="*/ 2147483647 h 190"/>
                <a:gd name="T10" fmla="*/ 2147483647 w 190"/>
                <a:gd name="T11" fmla="*/ 2147483647 h 190"/>
                <a:gd name="T12" fmla="*/ 2147483647 w 190"/>
                <a:gd name="T13" fmla="*/ 2147483647 h 190"/>
                <a:gd name="T14" fmla="*/ 2147483647 w 190"/>
                <a:gd name="T15" fmla="*/ 2147483647 h 190"/>
                <a:gd name="T16" fmla="*/ 2147483647 w 190"/>
                <a:gd name="T17" fmla="*/ 2147483647 h 190"/>
                <a:gd name="T18" fmla="*/ 2147483647 w 190"/>
                <a:gd name="T19" fmla="*/ 2147483647 h 190"/>
                <a:gd name="T20" fmla="*/ 2147483647 w 190"/>
                <a:gd name="T21" fmla="*/ 2147483647 h 190"/>
                <a:gd name="T22" fmla="*/ 2147483647 w 190"/>
                <a:gd name="T23" fmla="*/ 2147483647 h 190"/>
                <a:gd name="T24" fmla="*/ 2147483647 w 190"/>
                <a:gd name="T25" fmla="*/ 2147483647 h 190"/>
                <a:gd name="T26" fmla="*/ 2147483647 w 190"/>
                <a:gd name="T27" fmla="*/ 2147483647 h 190"/>
                <a:gd name="T28" fmla="*/ 2147483647 w 190"/>
                <a:gd name="T29" fmla="*/ 2147483647 h 190"/>
                <a:gd name="T30" fmla="*/ 2147483647 w 190"/>
                <a:gd name="T31" fmla="*/ 2147483647 h 190"/>
                <a:gd name="T32" fmla="*/ 2147483647 w 190"/>
                <a:gd name="T33" fmla="*/ 2147483647 h 190"/>
                <a:gd name="T34" fmla="*/ 2147483647 w 190"/>
                <a:gd name="T35" fmla="*/ 2147483647 h 190"/>
                <a:gd name="T36" fmla="*/ 0 w 190"/>
                <a:gd name="T37" fmla="*/ 2147483647 h 190"/>
                <a:gd name="T38" fmla="*/ 0 w 190"/>
                <a:gd name="T39" fmla="*/ 2147483647 h 190"/>
                <a:gd name="T40" fmla="*/ 2147483647 w 190"/>
                <a:gd name="T41" fmla="*/ 2147483647 h 190"/>
                <a:gd name="T42" fmla="*/ 2147483647 w 190"/>
                <a:gd name="T43" fmla="*/ 2147483647 h 190"/>
                <a:gd name="T44" fmla="*/ 2147483647 w 190"/>
                <a:gd name="T45" fmla="*/ 2147483647 h 190"/>
                <a:gd name="T46" fmla="*/ 2147483647 w 190"/>
                <a:gd name="T47" fmla="*/ 2147483647 h 190"/>
                <a:gd name="T48" fmla="*/ 2147483647 w 190"/>
                <a:gd name="T49" fmla="*/ 2147483647 h 190"/>
                <a:gd name="T50" fmla="*/ 2147483647 w 190"/>
                <a:gd name="T51" fmla="*/ 2147483647 h 190"/>
                <a:gd name="T52" fmla="*/ 2147483647 w 190"/>
                <a:gd name="T53" fmla="*/ 2147483647 h 190"/>
                <a:gd name="T54" fmla="*/ 2147483647 w 190"/>
                <a:gd name="T55" fmla="*/ 0 h 190"/>
                <a:gd name="T56" fmla="*/ 2147483647 w 190"/>
                <a:gd name="T57" fmla="*/ 0 h 190"/>
                <a:gd name="T58" fmla="*/ 2147483647 w 190"/>
                <a:gd name="T59" fmla="*/ 2147483647 h 190"/>
                <a:gd name="T60" fmla="*/ 2147483647 w 190"/>
                <a:gd name="T61" fmla="*/ 2147483647 h 190"/>
                <a:gd name="T62" fmla="*/ 2147483647 w 190"/>
                <a:gd name="T63" fmla="*/ 2147483647 h 190"/>
                <a:gd name="T64" fmla="*/ 2147483647 w 190"/>
                <a:gd name="T65" fmla="*/ 2147483647 h 190"/>
                <a:gd name="T66" fmla="*/ 2147483647 w 190"/>
                <a:gd name="T67" fmla="*/ 2147483647 h 190"/>
                <a:gd name="T68" fmla="*/ 2147483647 w 190"/>
                <a:gd name="T69" fmla="*/ 2147483647 h 190"/>
                <a:gd name="T70" fmla="*/ 2147483647 w 190"/>
                <a:gd name="T71" fmla="*/ 2147483647 h 190"/>
                <a:gd name="T72" fmla="*/ 2147483647 w 190"/>
                <a:gd name="T73" fmla="*/ 2147483647 h 190"/>
                <a:gd name="T74" fmla="*/ 2147483647 w 190"/>
                <a:gd name="T75" fmla="*/ 2147483647 h 190"/>
                <a:gd name="T76" fmla="*/ 0 60000 65536"/>
                <a:gd name="T77" fmla="*/ 0 60000 65536"/>
                <a:gd name="T78" fmla="*/ 0 60000 65536"/>
                <a:gd name="T79" fmla="*/ 0 60000 65536"/>
                <a:gd name="T80" fmla="*/ 0 60000 65536"/>
                <a:gd name="T81" fmla="*/ 0 60000 65536"/>
                <a:gd name="T82" fmla="*/ 0 60000 65536"/>
                <a:gd name="T83" fmla="*/ 0 60000 65536"/>
                <a:gd name="T84" fmla="*/ 0 60000 65536"/>
                <a:gd name="T85" fmla="*/ 0 60000 65536"/>
                <a:gd name="T86" fmla="*/ 0 60000 65536"/>
                <a:gd name="T87" fmla="*/ 0 60000 65536"/>
                <a:gd name="T88" fmla="*/ 0 60000 65536"/>
                <a:gd name="T89" fmla="*/ 0 60000 65536"/>
                <a:gd name="T90" fmla="*/ 0 60000 65536"/>
                <a:gd name="T91" fmla="*/ 0 60000 65536"/>
                <a:gd name="T92" fmla="*/ 0 60000 65536"/>
                <a:gd name="T93" fmla="*/ 0 60000 65536"/>
                <a:gd name="T94" fmla="*/ 0 60000 65536"/>
                <a:gd name="T95" fmla="*/ 0 60000 65536"/>
                <a:gd name="T96" fmla="*/ 0 60000 65536"/>
                <a:gd name="T97" fmla="*/ 0 60000 65536"/>
                <a:gd name="T98" fmla="*/ 0 60000 65536"/>
                <a:gd name="T99" fmla="*/ 0 60000 65536"/>
                <a:gd name="T100" fmla="*/ 0 60000 65536"/>
                <a:gd name="T101" fmla="*/ 0 60000 65536"/>
                <a:gd name="T102" fmla="*/ 0 60000 65536"/>
                <a:gd name="T103" fmla="*/ 0 60000 65536"/>
                <a:gd name="T104" fmla="*/ 0 60000 65536"/>
                <a:gd name="T105" fmla="*/ 0 60000 65536"/>
                <a:gd name="T106" fmla="*/ 0 60000 65536"/>
                <a:gd name="T107" fmla="*/ 0 60000 65536"/>
                <a:gd name="T108" fmla="*/ 0 60000 65536"/>
                <a:gd name="T109" fmla="*/ 0 60000 65536"/>
                <a:gd name="T110" fmla="*/ 0 60000 65536"/>
                <a:gd name="T111" fmla="*/ 0 60000 65536"/>
                <a:gd name="T112" fmla="*/ 0 60000 65536"/>
                <a:gd name="T113" fmla="*/ 0 60000 65536"/>
              </a:gdLst>
              <a:ahLst/>
              <a:cxnLst>
                <a:cxn ang="T76">
                  <a:pos x="T0" y="T1"/>
                </a:cxn>
                <a:cxn ang="T77">
                  <a:pos x="T2" y="T3"/>
                </a:cxn>
                <a:cxn ang="T78">
                  <a:pos x="T4" y="T5"/>
                </a:cxn>
                <a:cxn ang="T79">
                  <a:pos x="T6" y="T7"/>
                </a:cxn>
                <a:cxn ang="T80">
                  <a:pos x="T8" y="T9"/>
                </a:cxn>
                <a:cxn ang="T81">
                  <a:pos x="T10" y="T11"/>
                </a:cxn>
                <a:cxn ang="T82">
                  <a:pos x="T12" y="T13"/>
                </a:cxn>
                <a:cxn ang="T83">
                  <a:pos x="T14" y="T15"/>
                </a:cxn>
                <a:cxn ang="T84">
                  <a:pos x="T16" y="T17"/>
                </a:cxn>
                <a:cxn ang="T85">
                  <a:pos x="T18" y="T19"/>
                </a:cxn>
                <a:cxn ang="T86">
                  <a:pos x="T20" y="T21"/>
                </a:cxn>
                <a:cxn ang="T87">
                  <a:pos x="T22" y="T23"/>
                </a:cxn>
                <a:cxn ang="T88">
                  <a:pos x="T24" y="T25"/>
                </a:cxn>
                <a:cxn ang="T89">
                  <a:pos x="T26" y="T27"/>
                </a:cxn>
                <a:cxn ang="T90">
                  <a:pos x="T28" y="T29"/>
                </a:cxn>
                <a:cxn ang="T91">
                  <a:pos x="T30" y="T31"/>
                </a:cxn>
                <a:cxn ang="T92">
                  <a:pos x="T32" y="T33"/>
                </a:cxn>
                <a:cxn ang="T93">
                  <a:pos x="T34" y="T35"/>
                </a:cxn>
                <a:cxn ang="T94">
                  <a:pos x="T36" y="T37"/>
                </a:cxn>
                <a:cxn ang="T95">
                  <a:pos x="T38" y="T39"/>
                </a:cxn>
                <a:cxn ang="T96">
                  <a:pos x="T40" y="T41"/>
                </a:cxn>
                <a:cxn ang="T97">
                  <a:pos x="T42" y="T43"/>
                </a:cxn>
                <a:cxn ang="T98">
                  <a:pos x="T44" y="T45"/>
                </a:cxn>
                <a:cxn ang="T99">
                  <a:pos x="T46" y="T47"/>
                </a:cxn>
                <a:cxn ang="T100">
                  <a:pos x="T48" y="T49"/>
                </a:cxn>
                <a:cxn ang="T101">
                  <a:pos x="T50" y="T51"/>
                </a:cxn>
                <a:cxn ang="T102">
                  <a:pos x="T52" y="T53"/>
                </a:cxn>
                <a:cxn ang="T103">
                  <a:pos x="T54" y="T55"/>
                </a:cxn>
                <a:cxn ang="T104">
                  <a:pos x="T56" y="T57"/>
                </a:cxn>
                <a:cxn ang="T105">
                  <a:pos x="T58" y="T59"/>
                </a:cxn>
                <a:cxn ang="T106">
                  <a:pos x="T60" y="T61"/>
                </a:cxn>
                <a:cxn ang="T107">
                  <a:pos x="T62" y="T63"/>
                </a:cxn>
                <a:cxn ang="T108">
                  <a:pos x="T64" y="T65"/>
                </a:cxn>
                <a:cxn ang="T109">
                  <a:pos x="T66" y="T67"/>
                </a:cxn>
                <a:cxn ang="T110">
                  <a:pos x="T68" y="T69"/>
                </a:cxn>
                <a:cxn ang="T111">
                  <a:pos x="T70" y="T71"/>
                </a:cxn>
                <a:cxn ang="T112">
                  <a:pos x="T72" y="T73"/>
                </a:cxn>
                <a:cxn ang="T113">
                  <a:pos x="T74" y="T75"/>
                </a:cxn>
              </a:cxnLst>
              <a:rect l="0" t="0" r="r" b="b"/>
              <a:pathLst>
                <a:path w="190" h="190">
                  <a:moveTo>
                    <a:pt x="190" y="94"/>
                  </a:moveTo>
                  <a:lnTo>
                    <a:pt x="190" y="94"/>
                  </a:lnTo>
                  <a:lnTo>
                    <a:pt x="188" y="114"/>
                  </a:lnTo>
                  <a:lnTo>
                    <a:pt x="182" y="132"/>
                  </a:lnTo>
                  <a:lnTo>
                    <a:pt x="174" y="148"/>
                  </a:lnTo>
                  <a:lnTo>
                    <a:pt x="162" y="162"/>
                  </a:lnTo>
                  <a:lnTo>
                    <a:pt x="148" y="174"/>
                  </a:lnTo>
                  <a:lnTo>
                    <a:pt x="132" y="182"/>
                  </a:lnTo>
                  <a:lnTo>
                    <a:pt x="114" y="188"/>
                  </a:lnTo>
                  <a:lnTo>
                    <a:pt x="94" y="190"/>
                  </a:lnTo>
                  <a:lnTo>
                    <a:pt x="76" y="188"/>
                  </a:lnTo>
                  <a:lnTo>
                    <a:pt x="58" y="182"/>
                  </a:lnTo>
                  <a:lnTo>
                    <a:pt x="42" y="174"/>
                  </a:lnTo>
                  <a:lnTo>
                    <a:pt x="28" y="162"/>
                  </a:lnTo>
                  <a:lnTo>
                    <a:pt x="16" y="148"/>
                  </a:lnTo>
                  <a:lnTo>
                    <a:pt x="8" y="132"/>
                  </a:lnTo>
                  <a:lnTo>
                    <a:pt x="2" y="114"/>
                  </a:lnTo>
                  <a:lnTo>
                    <a:pt x="0" y="94"/>
                  </a:lnTo>
                  <a:lnTo>
                    <a:pt x="2" y="76"/>
                  </a:lnTo>
                  <a:lnTo>
                    <a:pt x="8" y="58"/>
                  </a:lnTo>
                  <a:lnTo>
                    <a:pt x="16" y="42"/>
                  </a:lnTo>
                  <a:lnTo>
                    <a:pt x="28" y="28"/>
                  </a:lnTo>
                  <a:lnTo>
                    <a:pt x="42" y="16"/>
                  </a:lnTo>
                  <a:lnTo>
                    <a:pt x="58" y="8"/>
                  </a:lnTo>
                  <a:lnTo>
                    <a:pt x="76" y="2"/>
                  </a:lnTo>
                  <a:lnTo>
                    <a:pt x="94" y="0"/>
                  </a:lnTo>
                  <a:lnTo>
                    <a:pt x="114" y="2"/>
                  </a:lnTo>
                  <a:lnTo>
                    <a:pt x="132" y="8"/>
                  </a:lnTo>
                  <a:lnTo>
                    <a:pt x="148" y="16"/>
                  </a:lnTo>
                  <a:lnTo>
                    <a:pt x="162" y="28"/>
                  </a:lnTo>
                  <a:lnTo>
                    <a:pt x="174" y="42"/>
                  </a:lnTo>
                  <a:lnTo>
                    <a:pt x="182" y="58"/>
                  </a:lnTo>
                  <a:lnTo>
                    <a:pt x="188" y="76"/>
                  </a:lnTo>
                  <a:lnTo>
                    <a:pt x="190" y="94"/>
                  </a:lnTo>
                  <a:close/>
                </a:path>
              </a:pathLst>
            </a:custGeom>
            <a:solidFill>
              <a:schemeClr val="accent2"/>
            </a:solidFill>
            <a:ln>
              <a:noFill/>
            </a:ln>
          </p:spPr>
          <p:txBody>
            <a:bodyPr/>
            <a:lstStyle/>
            <a:p>
              <a:pPr fontAlgn="base">
                <a:spcBef>
                  <a:spcPct val="0"/>
                </a:spcBef>
                <a:spcAft>
                  <a:spcPct val="0"/>
                </a:spcAft>
              </a:pPr>
              <a:endParaRPr lang="zh-CN" altLang="en-US" sz="2400">
                <a:solidFill>
                  <a:prstClr val="black"/>
                </a:solidFill>
                <a:latin typeface="微软雅黑" panose="020B0503020204020204" pitchFamily="34" charset="-122"/>
                <a:ea typeface="微软雅黑" panose="020B0503020204020204" pitchFamily="34" charset="-122"/>
              </a:endParaRPr>
            </a:p>
          </p:txBody>
        </p:sp>
      </p:grpSp>
      <p:grpSp>
        <p:nvGrpSpPr>
          <p:cNvPr id="13" name="组合 12"/>
          <p:cNvGrpSpPr/>
          <p:nvPr/>
        </p:nvGrpSpPr>
        <p:grpSpPr>
          <a:xfrm>
            <a:off x="8248842" y="1803244"/>
            <a:ext cx="2609851" cy="458908"/>
            <a:chOff x="7939194" y="2030307"/>
            <a:chExt cx="2609851" cy="458908"/>
          </a:xfrm>
        </p:grpSpPr>
        <p:sp>
          <p:nvSpPr>
            <p:cNvPr id="14" name="矩形 1"/>
            <p:cNvSpPr>
              <a:spLocks noChangeArrowheads="1"/>
            </p:cNvSpPr>
            <p:nvPr/>
          </p:nvSpPr>
          <p:spPr bwMode="auto">
            <a:xfrm>
              <a:off x="8250345" y="2030307"/>
              <a:ext cx="2298700" cy="458908"/>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a:spAutoFit/>
            </a:bodyPr>
            <a:lstStyle>
              <a:lvl1pPr eaLnBrk="0" hangingPunct="0">
                <a:defRPr>
                  <a:solidFill>
                    <a:schemeClr val="tx1"/>
                  </a:solidFill>
                  <a:latin typeface="Calibri" panose="020F0502020204030204" pitchFamily="34" charset="0"/>
                  <a:ea typeface="宋体" panose="02010600030101010101" pitchFamily="2" charset="-122"/>
                </a:defRPr>
              </a:lvl1pPr>
              <a:lvl2pPr marL="742950" indent="-285750" eaLnBrk="0" hangingPunct="0">
                <a:defRPr>
                  <a:solidFill>
                    <a:schemeClr val="tx1"/>
                  </a:solidFill>
                  <a:latin typeface="Calibri" panose="020F0502020204030204" pitchFamily="34" charset="0"/>
                  <a:ea typeface="宋体" panose="02010600030101010101" pitchFamily="2" charset="-122"/>
                </a:defRPr>
              </a:lvl2pPr>
              <a:lvl3pPr marL="1143000" indent="-228600" eaLnBrk="0" hangingPunct="0">
                <a:defRPr>
                  <a:solidFill>
                    <a:schemeClr val="tx1"/>
                  </a:solidFill>
                  <a:latin typeface="Calibri" panose="020F0502020204030204" pitchFamily="34" charset="0"/>
                  <a:ea typeface="宋体" panose="02010600030101010101" pitchFamily="2" charset="-122"/>
                </a:defRPr>
              </a:lvl3pPr>
              <a:lvl4pPr marL="1600200" indent="-228600" eaLnBrk="0" hangingPunct="0">
                <a:defRPr>
                  <a:solidFill>
                    <a:schemeClr val="tx1"/>
                  </a:solidFill>
                  <a:latin typeface="Calibri" panose="020F0502020204030204" pitchFamily="34" charset="0"/>
                  <a:ea typeface="宋体" panose="02010600030101010101" pitchFamily="2" charset="-122"/>
                </a:defRPr>
              </a:lvl4pPr>
              <a:lvl5pPr marL="2057400" indent="-228600" eaLnBrk="0" hangingPunct="0">
                <a:defRPr>
                  <a:solidFill>
                    <a:schemeClr val="tx1"/>
                  </a:solidFill>
                  <a:latin typeface="Calibri" panose="020F0502020204030204" pitchFamily="34" charset="0"/>
                  <a:ea typeface="宋体" panose="02010600030101010101" pitchFamily="2" charset="-122"/>
                </a:defRPr>
              </a:lvl5pPr>
              <a:lvl6pPr marL="2514600" indent="-228600" eaLnBrk="0" fontAlgn="base" hangingPunct="0">
                <a:spcBef>
                  <a:spcPct val="0"/>
                </a:spcBef>
                <a:spcAft>
                  <a:spcPct val="0"/>
                </a:spcAft>
                <a:defRPr>
                  <a:solidFill>
                    <a:schemeClr val="tx1"/>
                  </a:solidFill>
                  <a:latin typeface="Calibri" panose="020F0502020204030204" pitchFamily="34" charset="0"/>
                  <a:ea typeface="宋体" panose="02010600030101010101" pitchFamily="2" charset="-122"/>
                </a:defRPr>
              </a:lvl6pPr>
              <a:lvl7pPr marL="2971800" indent="-228600" eaLnBrk="0" fontAlgn="base" hangingPunct="0">
                <a:spcBef>
                  <a:spcPct val="0"/>
                </a:spcBef>
                <a:spcAft>
                  <a:spcPct val="0"/>
                </a:spcAft>
                <a:defRPr>
                  <a:solidFill>
                    <a:schemeClr val="tx1"/>
                  </a:solidFill>
                  <a:latin typeface="Calibri" panose="020F0502020204030204" pitchFamily="34" charset="0"/>
                  <a:ea typeface="宋体" panose="02010600030101010101" pitchFamily="2" charset="-122"/>
                </a:defRPr>
              </a:lvl7pPr>
              <a:lvl8pPr marL="3429000" indent="-228600" eaLnBrk="0" fontAlgn="base" hangingPunct="0">
                <a:spcBef>
                  <a:spcPct val="0"/>
                </a:spcBef>
                <a:spcAft>
                  <a:spcPct val="0"/>
                </a:spcAft>
                <a:defRPr>
                  <a:solidFill>
                    <a:schemeClr val="tx1"/>
                  </a:solidFill>
                  <a:latin typeface="Calibri" panose="020F0502020204030204" pitchFamily="34" charset="0"/>
                  <a:ea typeface="宋体" panose="02010600030101010101" pitchFamily="2" charset="-122"/>
                </a:defRPr>
              </a:lvl8pPr>
              <a:lvl9pPr marL="3886200" indent="-228600" eaLnBrk="0" fontAlgn="base" hangingPunct="0">
                <a:spcBef>
                  <a:spcPct val="0"/>
                </a:spcBef>
                <a:spcAft>
                  <a:spcPct val="0"/>
                </a:spcAft>
                <a:defRPr>
                  <a:solidFill>
                    <a:schemeClr val="tx1"/>
                  </a:solidFill>
                  <a:latin typeface="Calibri" panose="020F0502020204030204" pitchFamily="34" charset="0"/>
                  <a:ea typeface="宋体" panose="02010600030101010101" pitchFamily="2" charset="-122"/>
                </a:defRPr>
              </a:lvl9pPr>
            </a:lstStyle>
            <a:p>
              <a:pPr algn="just" eaLnBrk="1" fontAlgn="base" hangingPunct="1">
                <a:lnSpc>
                  <a:spcPct val="150000"/>
                </a:lnSpc>
                <a:spcBef>
                  <a:spcPct val="0"/>
                </a:spcBef>
                <a:spcAft>
                  <a:spcPct val="0"/>
                </a:spcAft>
              </a:pPr>
              <a:r>
                <a:rPr lang="zh-CN" altLang="en-US" sz="1800" b="1" dirty="0">
                  <a:solidFill>
                    <a:schemeClr val="tx2"/>
                  </a:solidFill>
                  <a:latin typeface="微软雅黑" panose="020B0503020204020204" pitchFamily="34" charset="-122"/>
                  <a:ea typeface="微软雅黑" panose="020B0503020204020204" pitchFamily="34" charset="-122"/>
                </a:rPr>
                <a:t>此处添加标题</a:t>
              </a:r>
              <a:r>
                <a:rPr lang="zh-CN" altLang="en-US" sz="1800" b="1" dirty="0" smtClean="0">
                  <a:solidFill>
                    <a:schemeClr val="tx2"/>
                  </a:solidFill>
                  <a:latin typeface="微软雅黑" panose="020B0503020204020204" pitchFamily="34" charset="-122"/>
                  <a:ea typeface="微软雅黑" panose="020B0503020204020204" pitchFamily="34" charset="-122"/>
                </a:rPr>
                <a:t>内容</a:t>
              </a:r>
              <a:endParaRPr lang="en-US" altLang="zh-CN" sz="1800" b="1" dirty="0">
                <a:solidFill>
                  <a:schemeClr val="tx2"/>
                </a:solidFill>
                <a:latin typeface="微软雅黑" panose="020B0503020204020204" pitchFamily="34" charset="-122"/>
                <a:ea typeface="微软雅黑" panose="020B0503020204020204" pitchFamily="34" charset="-122"/>
              </a:endParaRPr>
            </a:p>
          </p:txBody>
        </p:sp>
        <p:sp>
          <p:nvSpPr>
            <p:cNvPr id="15" name="Freeform 11"/>
            <p:cNvSpPr/>
            <p:nvPr/>
          </p:nvSpPr>
          <p:spPr bwMode="auto">
            <a:xfrm>
              <a:off x="7939194" y="2163657"/>
              <a:ext cx="357717" cy="313267"/>
            </a:xfrm>
            <a:custGeom>
              <a:avLst/>
              <a:gdLst>
                <a:gd name="T0" fmla="*/ 2147483647 w 478"/>
                <a:gd name="T1" fmla="*/ 2147483647 h 420"/>
                <a:gd name="T2" fmla="*/ 2147483647 w 478"/>
                <a:gd name="T3" fmla="*/ 2147483647 h 420"/>
                <a:gd name="T4" fmla="*/ 2147483647 w 478"/>
                <a:gd name="T5" fmla="*/ 2147483647 h 420"/>
                <a:gd name="T6" fmla="*/ 2147483647 w 478"/>
                <a:gd name="T7" fmla="*/ 2147483647 h 420"/>
                <a:gd name="T8" fmla="*/ 2147483647 w 478"/>
                <a:gd name="T9" fmla="*/ 0 h 420"/>
                <a:gd name="T10" fmla="*/ 2147483647 w 478"/>
                <a:gd name="T11" fmla="*/ 0 h 420"/>
                <a:gd name="T12" fmla="*/ 2147483647 w 478"/>
                <a:gd name="T13" fmla="*/ 2147483647 h 420"/>
                <a:gd name="T14" fmla="*/ 2147483647 w 478"/>
                <a:gd name="T15" fmla="*/ 2147483647 h 420"/>
                <a:gd name="T16" fmla="*/ 2147483647 w 478"/>
                <a:gd name="T17" fmla="*/ 2147483647 h 420"/>
                <a:gd name="T18" fmla="*/ 2147483647 w 478"/>
                <a:gd name="T19" fmla="*/ 2147483647 h 420"/>
                <a:gd name="T20" fmla="*/ 2147483647 w 478"/>
                <a:gd name="T21" fmla="*/ 2147483647 h 420"/>
                <a:gd name="T22" fmla="*/ 2147483647 w 478"/>
                <a:gd name="T23" fmla="*/ 2147483647 h 420"/>
                <a:gd name="T24" fmla="*/ 2147483647 w 478"/>
                <a:gd name="T25" fmla="*/ 2147483647 h 420"/>
                <a:gd name="T26" fmla="*/ 2147483647 w 478"/>
                <a:gd name="T27" fmla="*/ 2147483647 h 420"/>
                <a:gd name="T28" fmla="*/ 2147483647 w 478"/>
                <a:gd name="T29" fmla="*/ 2147483647 h 420"/>
                <a:gd name="T30" fmla="*/ 2147483647 w 478"/>
                <a:gd name="T31" fmla="*/ 2147483647 h 420"/>
                <a:gd name="T32" fmla="*/ 2147483647 w 478"/>
                <a:gd name="T33" fmla="*/ 2147483647 h 420"/>
                <a:gd name="T34" fmla="*/ 2147483647 w 478"/>
                <a:gd name="T35" fmla="*/ 2147483647 h 420"/>
                <a:gd name="T36" fmla="*/ 2147483647 w 478"/>
                <a:gd name="T37" fmla="*/ 2147483647 h 420"/>
                <a:gd name="T38" fmla="*/ 0 w 478"/>
                <a:gd name="T39" fmla="*/ 2147483647 h 420"/>
                <a:gd name="T40" fmla="*/ 2147483647 w 478"/>
                <a:gd name="T41" fmla="*/ 2147483647 h 420"/>
                <a:gd name="T42" fmla="*/ 2147483647 w 478"/>
                <a:gd name="T43" fmla="*/ 2147483647 h 420"/>
                <a:gd name="T44" fmla="*/ 2147483647 w 478"/>
                <a:gd name="T45" fmla="*/ 2147483647 h 420"/>
                <a:gd name="T46" fmla="*/ 2147483647 w 478"/>
                <a:gd name="T47" fmla="*/ 2147483647 h 420"/>
                <a:gd name="T48" fmla="*/ 2147483647 w 478"/>
                <a:gd name="T49" fmla="*/ 2147483647 h 420"/>
                <a:gd name="T50" fmla="*/ 2147483647 w 478"/>
                <a:gd name="T51" fmla="*/ 2147483647 h 420"/>
                <a:gd name="T52" fmla="*/ 2147483647 w 478"/>
                <a:gd name="T53" fmla="*/ 2147483647 h 420"/>
                <a:gd name="T54" fmla="*/ 2147483647 w 478"/>
                <a:gd name="T55" fmla="*/ 2147483647 h 420"/>
                <a:gd name="T56" fmla="*/ 2147483647 w 478"/>
                <a:gd name="T57" fmla="*/ 2147483647 h 420"/>
                <a:gd name="T58" fmla="*/ 2147483647 w 478"/>
                <a:gd name="T59" fmla="*/ 2147483647 h 420"/>
                <a:gd name="T60" fmla="*/ 2147483647 w 478"/>
                <a:gd name="T61" fmla="*/ 2147483647 h 420"/>
                <a:gd name="T62" fmla="*/ 2147483647 w 478"/>
                <a:gd name="T63" fmla="*/ 2147483647 h 420"/>
                <a:gd name="T64" fmla="*/ 2147483647 w 478"/>
                <a:gd name="T65" fmla="*/ 2147483647 h 420"/>
                <a:gd name="T66" fmla="*/ 2147483647 w 478"/>
                <a:gd name="T67" fmla="*/ 2147483647 h 420"/>
                <a:gd name="T68" fmla="*/ 2147483647 w 478"/>
                <a:gd name="T69" fmla="*/ 2147483647 h 420"/>
                <a:gd name="T70" fmla="*/ 2147483647 w 478"/>
                <a:gd name="T71" fmla="*/ 2147483647 h 420"/>
                <a:gd name="T72" fmla="*/ 2147483647 w 478"/>
                <a:gd name="T73" fmla="*/ 2147483647 h 420"/>
                <a:gd name="T74" fmla="*/ 0 60000 65536"/>
                <a:gd name="T75" fmla="*/ 0 60000 65536"/>
                <a:gd name="T76" fmla="*/ 0 60000 65536"/>
                <a:gd name="T77" fmla="*/ 0 60000 65536"/>
                <a:gd name="T78" fmla="*/ 0 60000 65536"/>
                <a:gd name="T79" fmla="*/ 0 60000 65536"/>
                <a:gd name="T80" fmla="*/ 0 60000 65536"/>
                <a:gd name="T81" fmla="*/ 0 60000 65536"/>
                <a:gd name="T82" fmla="*/ 0 60000 65536"/>
                <a:gd name="T83" fmla="*/ 0 60000 65536"/>
                <a:gd name="T84" fmla="*/ 0 60000 65536"/>
                <a:gd name="T85" fmla="*/ 0 60000 65536"/>
                <a:gd name="T86" fmla="*/ 0 60000 65536"/>
                <a:gd name="T87" fmla="*/ 0 60000 65536"/>
                <a:gd name="T88" fmla="*/ 0 60000 65536"/>
                <a:gd name="T89" fmla="*/ 0 60000 65536"/>
                <a:gd name="T90" fmla="*/ 0 60000 65536"/>
                <a:gd name="T91" fmla="*/ 0 60000 65536"/>
                <a:gd name="T92" fmla="*/ 0 60000 65536"/>
                <a:gd name="T93" fmla="*/ 0 60000 65536"/>
                <a:gd name="T94" fmla="*/ 0 60000 65536"/>
                <a:gd name="T95" fmla="*/ 0 60000 65536"/>
                <a:gd name="T96" fmla="*/ 0 60000 65536"/>
                <a:gd name="T97" fmla="*/ 0 60000 65536"/>
                <a:gd name="T98" fmla="*/ 0 60000 65536"/>
                <a:gd name="T99" fmla="*/ 0 60000 65536"/>
                <a:gd name="T100" fmla="*/ 0 60000 65536"/>
                <a:gd name="T101" fmla="*/ 0 60000 65536"/>
                <a:gd name="T102" fmla="*/ 0 60000 65536"/>
                <a:gd name="T103" fmla="*/ 0 60000 65536"/>
                <a:gd name="T104" fmla="*/ 0 60000 65536"/>
                <a:gd name="T105" fmla="*/ 0 60000 65536"/>
                <a:gd name="T106" fmla="*/ 0 60000 65536"/>
                <a:gd name="T107" fmla="*/ 0 60000 65536"/>
                <a:gd name="T108" fmla="*/ 0 60000 65536"/>
                <a:gd name="T109" fmla="*/ 0 60000 65536"/>
                <a:gd name="T110" fmla="*/ 0 60000 65536"/>
              </a:gdLst>
              <a:ahLst/>
              <a:cxnLst>
                <a:cxn ang="T74">
                  <a:pos x="T0" y="T1"/>
                </a:cxn>
                <a:cxn ang="T75">
                  <a:pos x="T2" y="T3"/>
                </a:cxn>
                <a:cxn ang="T76">
                  <a:pos x="T4" y="T5"/>
                </a:cxn>
                <a:cxn ang="T77">
                  <a:pos x="T6" y="T7"/>
                </a:cxn>
                <a:cxn ang="T78">
                  <a:pos x="T8" y="T9"/>
                </a:cxn>
                <a:cxn ang="T79">
                  <a:pos x="T10" y="T11"/>
                </a:cxn>
                <a:cxn ang="T80">
                  <a:pos x="T12" y="T13"/>
                </a:cxn>
                <a:cxn ang="T81">
                  <a:pos x="T14" y="T15"/>
                </a:cxn>
                <a:cxn ang="T82">
                  <a:pos x="T16" y="T17"/>
                </a:cxn>
                <a:cxn ang="T83">
                  <a:pos x="T18" y="T19"/>
                </a:cxn>
                <a:cxn ang="T84">
                  <a:pos x="T20" y="T21"/>
                </a:cxn>
                <a:cxn ang="T85">
                  <a:pos x="T22" y="T23"/>
                </a:cxn>
                <a:cxn ang="T86">
                  <a:pos x="T24" y="T25"/>
                </a:cxn>
                <a:cxn ang="T87">
                  <a:pos x="T26" y="T27"/>
                </a:cxn>
                <a:cxn ang="T88">
                  <a:pos x="T28" y="T29"/>
                </a:cxn>
                <a:cxn ang="T89">
                  <a:pos x="T30" y="T31"/>
                </a:cxn>
                <a:cxn ang="T90">
                  <a:pos x="T32" y="T33"/>
                </a:cxn>
                <a:cxn ang="T91">
                  <a:pos x="T34" y="T35"/>
                </a:cxn>
                <a:cxn ang="T92">
                  <a:pos x="T36" y="T37"/>
                </a:cxn>
                <a:cxn ang="T93">
                  <a:pos x="T38" y="T39"/>
                </a:cxn>
                <a:cxn ang="T94">
                  <a:pos x="T40" y="T41"/>
                </a:cxn>
                <a:cxn ang="T95">
                  <a:pos x="T42" y="T43"/>
                </a:cxn>
                <a:cxn ang="T96">
                  <a:pos x="T44" y="T45"/>
                </a:cxn>
                <a:cxn ang="T97">
                  <a:pos x="T46" y="T47"/>
                </a:cxn>
                <a:cxn ang="T98">
                  <a:pos x="T48" y="T49"/>
                </a:cxn>
                <a:cxn ang="T99">
                  <a:pos x="T50" y="T51"/>
                </a:cxn>
                <a:cxn ang="T100">
                  <a:pos x="T52" y="T53"/>
                </a:cxn>
                <a:cxn ang="T101">
                  <a:pos x="T54" y="T55"/>
                </a:cxn>
                <a:cxn ang="T102">
                  <a:pos x="T56" y="T57"/>
                </a:cxn>
                <a:cxn ang="T103">
                  <a:pos x="T58" y="T59"/>
                </a:cxn>
                <a:cxn ang="T104">
                  <a:pos x="T60" y="T61"/>
                </a:cxn>
                <a:cxn ang="T105">
                  <a:pos x="T62" y="T63"/>
                </a:cxn>
                <a:cxn ang="T106">
                  <a:pos x="T64" y="T65"/>
                </a:cxn>
                <a:cxn ang="T107">
                  <a:pos x="T66" y="T67"/>
                </a:cxn>
                <a:cxn ang="T108">
                  <a:pos x="T68" y="T69"/>
                </a:cxn>
                <a:cxn ang="T109">
                  <a:pos x="T70" y="T71"/>
                </a:cxn>
                <a:cxn ang="T110">
                  <a:pos x="T72" y="T73"/>
                </a:cxn>
              </a:cxnLst>
              <a:rect l="0" t="0" r="r" b="b"/>
              <a:pathLst>
                <a:path w="478" h="420">
                  <a:moveTo>
                    <a:pt x="478" y="72"/>
                  </a:moveTo>
                  <a:lnTo>
                    <a:pt x="478" y="72"/>
                  </a:lnTo>
                  <a:lnTo>
                    <a:pt x="478" y="56"/>
                  </a:lnTo>
                  <a:lnTo>
                    <a:pt x="474" y="44"/>
                  </a:lnTo>
                  <a:lnTo>
                    <a:pt x="466" y="30"/>
                  </a:lnTo>
                  <a:lnTo>
                    <a:pt x="458" y="20"/>
                  </a:lnTo>
                  <a:lnTo>
                    <a:pt x="448" y="12"/>
                  </a:lnTo>
                  <a:lnTo>
                    <a:pt x="434" y="4"/>
                  </a:lnTo>
                  <a:lnTo>
                    <a:pt x="422" y="0"/>
                  </a:lnTo>
                  <a:lnTo>
                    <a:pt x="406" y="0"/>
                  </a:lnTo>
                  <a:lnTo>
                    <a:pt x="392" y="0"/>
                  </a:lnTo>
                  <a:lnTo>
                    <a:pt x="378" y="4"/>
                  </a:lnTo>
                  <a:lnTo>
                    <a:pt x="366" y="12"/>
                  </a:lnTo>
                  <a:lnTo>
                    <a:pt x="356" y="20"/>
                  </a:lnTo>
                  <a:lnTo>
                    <a:pt x="348" y="30"/>
                  </a:lnTo>
                  <a:lnTo>
                    <a:pt x="340" y="44"/>
                  </a:lnTo>
                  <a:lnTo>
                    <a:pt x="336" y="56"/>
                  </a:lnTo>
                  <a:lnTo>
                    <a:pt x="336" y="72"/>
                  </a:lnTo>
                  <a:lnTo>
                    <a:pt x="336" y="86"/>
                  </a:lnTo>
                  <a:lnTo>
                    <a:pt x="342" y="100"/>
                  </a:lnTo>
                  <a:lnTo>
                    <a:pt x="348" y="112"/>
                  </a:lnTo>
                  <a:lnTo>
                    <a:pt x="358" y="124"/>
                  </a:lnTo>
                  <a:lnTo>
                    <a:pt x="276" y="318"/>
                  </a:lnTo>
                  <a:lnTo>
                    <a:pt x="208" y="168"/>
                  </a:lnTo>
                  <a:lnTo>
                    <a:pt x="148" y="160"/>
                  </a:lnTo>
                  <a:lnTo>
                    <a:pt x="96" y="226"/>
                  </a:lnTo>
                  <a:lnTo>
                    <a:pt x="84" y="222"/>
                  </a:lnTo>
                  <a:lnTo>
                    <a:pt x="72" y="222"/>
                  </a:lnTo>
                  <a:lnTo>
                    <a:pt x="58" y="222"/>
                  </a:lnTo>
                  <a:lnTo>
                    <a:pt x="44" y="226"/>
                  </a:lnTo>
                  <a:lnTo>
                    <a:pt x="32" y="234"/>
                  </a:lnTo>
                  <a:lnTo>
                    <a:pt x="22" y="242"/>
                  </a:lnTo>
                  <a:lnTo>
                    <a:pt x="14" y="252"/>
                  </a:lnTo>
                  <a:lnTo>
                    <a:pt x="6" y="264"/>
                  </a:lnTo>
                  <a:lnTo>
                    <a:pt x="2" y="278"/>
                  </a:lnTo>
                  <a:lnTo>
                    <a:pt x="0" y="292"/>
                  </a:lnTo>
                  <a:lnTo>
                    <a:pt x="2" y="308"/>
                  </a:lnTo>
                  <a:lnTo>
                    <a:pt x="6" y="320"/>
                  </a:lnTo>
                  <a:lnTo>
                    <a:pt x="14" y="334"/>
                  </a:lnTo>
                  <a:lnTo>
                    <a:pt x="22" y="344"/>
                  </a:lnTo>
                  <a:lnTo>
                    <a:pt x="32" y="352"/>
                  </a:lnTo>
                  <a:lnTo>
                    <a:pt x="44" y="360"/>
                  </a:lnTo>
                  <a:lnTo>
                    <a:pt x="58" y="364"/>
                  </a:lnTo>
                  <a:lnTo>
                    <a:pt x="72" y="364"/>
                  </a:lnTo>
                  <a:lnTo>
                    <a:pt x="88" y="364"/>
                  </a:lnTo>
                  <a:lnTo>
                    <a:pt x="100" y="360"/>
                  </a:lnTo>
                  <a:lnTo>
                    <a:pt x="112" y="352"/>
                  </a:lnTo>
                  <a:lnTo>
                    <a:pt x="124" y="344"/>
                  </a:lnTo>
                  <a:lnTo>
                    <a:pt x="132" y="334"/>
                  </a:lnTo>
                  <a:lnTo>
                    <a:pt x="138" y="320"/>
                  </a:lnTo>
                  <a:lnTo>
                    <a:pt x="144" y="308"/>
                  </a:lnTo>
                  <a:lnTo>
                    <a:pt x="144" y="292"/>
                  </a:lnTo>
                  <a:lnTo>
                    <a:pt x="144" y="278"/>
                  </a:lnTo>
                  <a:lnTo>
                    <a:pt x="168" y="248"/>
                  </a:lnTo>
                  <a:lnTo>
                    <a:pt x="244" y="420"/>
                  </a:lnTo>
                  <a:lnTo>
                    <a:pt x="308" y="418"/>
                  </a:lnTo>
                  <a:lnTo>
                    <a:pt x="426" y="140"/>
                  </a:lnTo>
                  <a:lnTo>
                    <a:pt x="436" y="136"/>
                  </a:lnTo>
                  <a:lnTo>
                    <a:pt x="448" y="130"/>
                  </a:lnTo>
                  <a:lnTo>
                    <a:pt x="456" y="124"/>
                  </a:lnTo>
                  <a:lnTo>
                    <a:pt x="464" y="114"/>
                  </a:lnTo>
                  <a:lnTo>
                    <a:pt x="470" y="106"/>
                  </a:lnTo>
                  <a:lnTo>
                    <a:pt x="474" y="94"/>
                  </a:lnTo>
                  <a:lnTo>
                    <a:pt x="478" y="84"/>
                  </a:lnTo>
                  <a:lnTo>
                    <a:pt x="478" y="72"/>
                  </a:lnTo>
                  <a:close/>
                </a:path>
              </a:pathLst>
            </a:custGeom>
            <a:solidFill>
              <a:schemeClr val="tx2"/>
            </a:solidFill>
            <a:ln>
              <a:noFill/>
            </a:ln>
          </p:spPr>
          <p:txBody>
            <a:bodyPr/>
            <a:lstStyle/>
            <a:p>
              <a:pPr fontAlgn="base">
                <a:spcBef>
                  <a:spcPct val="0"/>
                </a:spcBef>
                <a:spcAft>
                  <a:spcPct val="0"/>
                </a:spcAft>
              </a:pPr>
              <a:endParaRPr lang="zh-CN" altLang="en-US" sz="2400">
                <a:solidFill>
                  <a:prstClr val="black"/>
                </a:solidFill>
                <a:latin typeface="微软雅黑" panose="020B0503020204020204" pitchFamily="34" charset="-122"/>
                <a:ea typeface="微软雅黑" panose="020B0503020204020204" pitchFamily="34" charset="-122"/>
              </a:endParaRPr>
            </a:p>
          </p:txBody>
        </p:sp>
      </p:grpSp>
      <p:grpSp>
        <p:nvGrpSpPr>
          <p:cNvPr id="16" name="组合 15"/>
          <p:cNvGrpSpPr/>
          <p:nvPr/>
        </p:nvGrpSpPr>
        <p:grpSpPr>
          <a:xfrm>
            <a:off x="1646321" y="1803244"/>
            <a:ext cx="2650066" cy="458908"/>
            <a:chOff x="1336673" y="2030307"/>
            <a:chExt cx="2650066" cy="458908"/>
          </a:xfrm>
        </p:grpSpPr>
        <p:sp>
          <p:nvSpPr>
            <p:cNvPr id="17" name="矩形 1"/>
            <p:cNvSpPr>
              <a:spLocks noChangeArrowheads="1"/>
            </p:cNvSpPr>
            <p:nvPr/>
          </p:nvSpPr>
          <p:spPr bwMode="auto">
            <a:xfrm>
              <a:off x="1688039" y="2030307"/>
              <a:ext cx="2298700" cy="458908"/>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a:spAutoFit/>
            </a:bodyPr>
            <a:lstStyle>
              <a:lvl1pPr eaLnBrk="0" hangingPunct="0">
                <a:defRPr>
                  <a:solidFill>
                    <a:schemeClr val="tx1"/>
                  </a:solidFill>
                  <a:latin typeface="Calibri" panose="020F0502020204030204" pitchFamily="34" charset="0"/>
                  <a:ea typeface="宋体" panose="02010600030101010101" pitchFamily="2" charset="-122"/>
                </a:defRPr>
              </a:lvl1pPr>
              <a:lvl2pPr marL="742950" indent="-285750" eaLnBrk="0" hangingPunct="0">
                <a:defRPr>
                  <a:solidFill>
                    <a:schemeClr val="tx1"/>
                  </a:solidFill>
                  <a:latin typeface="Calibri" panose="020F0502020204030204" pitchFamily="34" charset="0"/>
                  <a:ea typeface="宋体" panose="02010600030101010101" pitchFamily="2" charset="-122"/>
                </a:defRPr>
              </a:lvl2pPr>
              <a:lvl3pPr marL="1143000" indent="-228600" eaLnBrk="0" hangingPunct="0">
                <a:defRPr>
                  <a:solidFill>
                    <a:schemeClr val="tx1"/>
                  </a:solidFill>
                  <a:latin typeface="Calibri" panose="020F0502020204030204" pitchFamily="34" charset="0"/>
                  <a:ea typeface="宋体" panose="02010600030101010101" pitchFamily="2" charset="-122"/>
                </a:defRPr>
              </a:lvl3pPr>
              <a:lvl4pPr marL="1600200" indent="-228600" eaLnBrk="0" hangingPunct="0">
                <a:defRPr>
                  <a:solidFill>
                    <a:schemeClr val="tx1"/>
                  </a:solidFill>
                  <a:latin typeface="Calibri" panose="020F0502020204030204" pitchFamily="34" charset="0"/>
                  <a:ea typeface="宋体" panose="02010600030101010101" pitchFamily="2" charset="-122"/>
                </a:defRPr>
              </a:lvl4pPr>
              <a:lvl5pPr marL="2057400" indent="-228600" eaLnBrk="0" hangingPunct="0">
                <a:defRPr>
                  <a:solidFill>
                    <a:schemeClr val="tx1"/>
                  </a:solidFill>
                  <a:latin typeface="Calibri" panose="020F0502020204030204" pitchFamily="34" charset="0"/>
                  <a:ea typeface="宋体" panose="02010600030101010101" pitchFamily="2" charset="-122"/>
                </a:defRPr>
              </a:lvl5pPr>
              <a:lvl6pPr marL="2514600" indent="-228600" eaLnBrk="0" fontAlgn="base" hangingPunct="0">
                <a:spcBef>
                  <a:spcPct val="0"/>
                </a:spcBef>
                <a:spcAft>
                  <a:spcPct val="0"/>
                </a:spcAft>
                <a:defRPr>
                  <a:solidFill>
                    <a:schemeClr val="tx1"/>
                  </a:solidFill>
                  <a:latin typeface="Calibri" panose="020F0502020204030204" pitchFamily="34" charset="0"/>
                  <a:ea typeface="宋体" panose="02010600030101010101" pitchFamily="2" charset="-122"/>
                </a:defRPr>
              </a:lvl6pPr>
              <a:lvl7pPr marL="2971800" indent="-228600" eaLnBrk="0" fontAlgn="base" hangingPunct="0">
                <a:spcBef>
                  <a:spcPct val="0"/>
                </a:spcBef>
                <a:spcAft>
                  <a:spcPct val="0"/>
                </a:spcAft>
                <a:defRPr>
                  <a:solidFill>
                    <a:schemeClr val="tx1"/>
                  </a:solidFill>
                  <a:latin typeface="Calibri" panose="020F0502020204030204" pitchFamily="34" charset="0"/>
                  <a:ea typeface="宋体" panose="02010600030101010101" pitchFamily="2" charset="-122"/>
                </a:defRPr>
              </a:lvl7pPr>
              <a:lvl8pPr marL="3429000" indent="-228600" eaLnBrk="0" fontAlgn="base" hangingPunct="0">
                <a:spcBef>
                  <a:spcPct val="0"/>
                </a:spcBef>
                <a:spcAft>
                  <a:spcPct val="0"/>
                </a:spcAft>
                <a:defRPr>
                  <a:solidFill>
                    <a:schemeClr val="tx1"/>
                  </a:solidFill>
                  <a:latin typeface="Calibri" panose="020F0502020204030204" pitchFamily="34" charset="0"/>
                  <a:ea typeface="宋体" panose="02010600030101010101" pitchFamily="2" charset="-122"/>
                </a:defRPr>
              </a:lvl8pPr>
              <a:lvl9pPr marL="3886200" indent="-228600" eaLnBrk="0" fontAlgn="base" hangingPunct="0">
                <a:spcBef>
                  <a:spcPct val="0"/>
                </a:spcBef>
                <a:spcAft>
                  <a:spcPct val="0"/>
                </a:spcAft>
                <a:defRPr>
                  <a:solidFill>
                    <a:schemeClr val="tx1"/>
                  </a:solidFill>
                  <a:latin typeface="Calibri" panose="020F0502020204030204" pitchFamily="34" charset="0"/>
                  <a:ea typeface="宋体" panose="02010600030101010101" pitchFamily="2" charset="-122"/>
                </a:defRPr>
              </a:lvl9pPr>
            </a:lstStyle>
            <a:p>
              <a:pPr algn="just" eaLnBrk="1" fontAlgn="base" hangingPunct="1">
                <a:lnSpc>
                  <a:spcPct val="150000"/>
                </a:lnSpc>
                <a:spcBef>
                  <a:spcPct val="0"/>
                </a:spcBef>
                <a:spcAft>
                  <a:spcPct val="0"/>
                </a:spcAft>
              </a:pPr>
              <a:r>
                <a:rPr lang="zh-CN" altLang="en-US" sz="1800" b="1" dirty="0">
                  <a:solidFill>
                    <a:schemeClr val="tx2"/>
                  </a:solidFill>
                  <a:latin typeface="微软雅黑" panose="020B0503020204020204" pitchFamily="34" charset="-122"/>
                  <a:ea typeface="微软雅黑" panose="020B0503020204020204" pitchFamily="34" charset="-122"/>
                </a:rPr>
                <a:t>此处添加标题</a:t>
              </a:r>
              <a:r>
                <a:rPr lang="zh-CN" altLang="en-US" sz="1800" b="1" dirty="0" smtClean="0">
                  <a:solidFill>
                    <a:schemeClr val="tx2"/>
                  </a:solidFill>
                  <a:latin typeface="微软雅黑" panose="020B0503020204020204" pitchFamily="34" charset="-122"/>
                  <a:ea typeface="微软雅黑" panose="020B0503020204020204" pitchFamily="34" charset="-122"/>
                </a:rPr>
                <a:t>内容</a:t>
              </a:r>
              <a:endParaRPr lang="en-US" altLang="zh-CN" sz="1800" b="1" dirty="0">
                <a:solidFill>
                  <a:schemeClr val="tx2"/>
                </a:solidFill>
                <a:latin typeface="微软雅黑" panose="020B0503020204020204" pitchFamily="34" charset="-122"/>
                <a:ea typeface="微软雅黑" panose="020B0503020204020204" pitchFamily="34" charset="-122"/>
              </a:endParaRPr>
            </a:p>
          </p:txBody>
        </p:sp>
        <p:grpSp>
          <p:nvGrpSpPr>
            <p:cNvPr id="18" name="组合 122"/>
            <p:cNvGrpSpPr/>
            <p:nvPr/>
          </p:nvGrpSpPr>
          <p:grpSpPr bwMode="auto">
            <a:xfrm>
              <a:off x="1336673" y="2178474"/>
              <a:ext cx="256116" cy="258233"/>
              <a:chOff x="3889445" y="2973091"/>
              <a:chExt cx="319708" cy="324921"/>
            </a:xfrm>
            <a:solidFill>
              <a:schemeClr val="tx2"/>
            </a:solidFill>
          </p:grpSpPr>
          <p:sp>
            <p:nvSpPr>
              <p:cNvPr id="19" name="Rectangle 12"/>
              <p:cNvSpPr>
                <a:spLocks noChangeArrowheads="1"/>
              </p:cNvSpPr>
              <p:nvPr/>
            </p:nvSpPr>
            <p:spPr bwMode="auto">
              <a:xfrm>
                <a:off x="3889445" y="3006104"/>
                <a:ext cx="128578" cy="126841"/>
              </a:xfrm>
              <a:prstGeom prst="rect">
                <a:avLst/>
              </a:prstGeom>
              <a:grpFill/>
              <a:ln>
                <a:noFill/>
              </a:ln>
              <a:extLst>
                <a:ext uri="{91240B29-F687-4F45-9708-019B960494DF}">
                  <a14:hiddenLine xmlns:a14="http://schemas.microsoft.com/office/drawing/2010/main" w="9525">
                    <a:solidFill>
                      <a:srgbClr val="000000"/>
                    </a:solidFill>
                    <a:round/>
                  </a14:hiddenLine>
                </a:ext>
              </a:extLst>
            </p:spPr>
            <p:txBody>
              <a:bodyPr/>
              <a:lstStyle>
                <a:lvl1pPr eaLnBrk="0" hangingPunct="0">
                  <a:defRPr>
                    <a:solidFill>
                      <a:schemeClr val="tx1"/>
                    </a:solidFill>
                    <a:latin typeface="Calibri" panose="020F0502020204030204" pitchFamily="34" charset="0"/>
                    <a:ea typeface="宋体" panose="02010600030101010101" pitchFamily="2" charset="-122"/>
                  </a:defRPr>
                </a:lvl1pPr>
                <a:lvl2pPr marL="742950" indent="-285750" eaLnBrk="0" hangingPunct="0">
                  <a:defRPr>
                    <a:solidFill>
                      <a:schemeClr val="tx1"/>
                    </a:solidFill>
                    <a:latin typeface="Calibri" panose="020F0502020204030204" pitchFamily="34" charset="0"/>
                    <a:ea typeface="宋体" panose="02010600030101010101" pitchFamily="2" charset="-122"/>
                  </a:defRPr>
                </a:lvl2pPr>
                <a:lvl3pPr marL="1143000" indent="-228600" eaLnBrk="0" hangingPunct="0">
                  <a:defRPr>
                    <a:solidFill>
                      <a:schemeClr val="tx1"/>
                    </a:solidFill>
                    <a:latin typeface="Calibri" panose="020F0502020204030204" pitchFamily="34" charset="0"/>
                    <a:ea typeface="宋体" panose="02010600030101010101" pitchFamily="2" charset="-122"/>
                  </a:defRPr>
                </a:lvl3pPr>
                <a:lvl4pPr marL="1600200" indent="-228600" eaLnBrk="0" hangingPunct="0">
                  <a:defRPr>
                    <a:solidFill>
                      <a:schemeClr val="tx1"/>
                    </a:solidFill>
                    <a:latin typeface="Calibri" panose="020F0502020204030204" pitchFamily="34" charset="0"/>
                    <a:ea typeface="宋体" panose="02010600030101010101" pitchFamily="2" charset="-122"/>
                  </a:defRPr>
                </a:lvl4pPr>
                <a:lvl5pPr marL="2057400" indent="-228600" eaLnBrk="0" hangingPunct="0">
                  <a:defRPr>
                    <a:solidFill>
                      <a:schemeClr val="tx1"/>
                    </a:solidFill>
                    <a:latin typeface="Calibri" panose="020F0502020204030204" pitchFamily="34" charset="0"/>
                    <a:ea typeface="宋体" panose="02010600030101010101" pitchFamily="2" charset="-122"/>
                  </a:defRPr>
                </a:lvl5pPr>
                <a:lvl6pPr marL="2514600" indent="-228600" eaLnBrk="0" fontAlgn="base" hangingPunct="0">
                  <a:spcBef>
                    <a:spcPct val="0"/>
                  </a:spcBef>
                  <a:spcAft>
                    <a:spcPct val="0"/>
                  </a:spcAft>
                  <a:defRPr>
                    <a:solidFill>
                      <a:schemeClr val="tx1"/>
                    </a:solidFill>
                    <a:latin typeface="Calibri" panose="020F0502020204030204" pitchFamily="34" charset="0"/>
                    <a:ea typeface="宋体" panose="02010600030101010101" pitchFamily="2" charset="-122"/>
                  </a:defRPr>
                </a:lvl6pPr>
                <a:lvl7pPr marL="2971800" indent="-228600" eaLnBrk="0" fontAlgn="base" hangingPunct="0">
                  <a:spcBef>
                    <a:spcPct val="0"/>
                  </a:spcBef>
                  <a:spcAft>
                    <a:spcPct val="0"/>
                  </a:spcAft>
                  <a:defRPr>
                    <a:solidFill>
                      <a:schemeClr val="tx1"/>
                    </a:solidFill>
                    <a:latin typeface="Calibri" panose="020F0502020204030204" pitchFamily="34" charset="0"/>
                    <a:ea typeface="宋体" panose="02010600030101010101" pitchFamily="2" charset="-122"/>
                  </a:defRPr>
                </a:lvl7pPr>
                <a:lvl8pPr marL="3429000" indent="-228600" eaLnBrk="0" fontAlgn="base" hangingPunct="0">
                  <a:spcBef>
                    <a:spcPct val="0"/>
                  </a:spcBef>
                  <a:spcAft>
                    <a:spcPct val="0"/>
                  </a:spcAft>
                  <a:defRPr>
                    <a:solidFill>
                      <a:schemeClr val="tx1"/>
                    </a:solidFill>
                    <a:latin typeface="Calibri" panose="020F0502020204030204" pitchFamily="34" charset="0"/>
                    <a:ea typeface="宋体" panose="02010600030101010101" pitchFamily="2" charset="-122"/>
                  </a:defRPr>
                </a:lvl8pPr>
                <a:lvl9pPr marL="3886200" indent="-228600" eaLnBrk="0" fontAlgn="base" hangingPunct="0">
                  <a:spcBef>
                    <a:spcPct val="0"/>
                  </a:spcBef>
                  <a:spcAft>
                    <a:spcPct val="0"/>
                  </a:spcAft>
                  <a:defRPr>
                    <a:solidFill>
                      <a:schemeClr val="tx1"/>
                    </a:solidFill>
                    <a:latin typeface="Calibri" panose="020F0502020204030204" pitchFamily="34" charset="0"/>
                    <a:ea typeface="宋体" panose="02010600030101010101" pitchFamily="2" charset="-122"/>
                  </a:defRPr>
                </a:lvl9pPr>
              </a:lstStyle>
              <a:p>
                <a:pPr eaLnBrk="1" fontAlgn="base" hangingPunct="1">
                  <a:spcBef>
                    <a:spcPct val="0"/>
                  </a:spcBef>
                  <a:spcAft>
                    <a:spcPct val="0"/>
                  </a:spcAft>
                </a:pPr>
                <a:endParaRPr lang="zh-CN" altLang="en-US" sz="240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20" name="Rectangle 13"/>
              <p:cNvSpPr>
                <a:spLocks noChangeArrowheads="1"/>
              </p:cNvSpPr>
              <p:nvPr/>
            </p:nvSpPr>
            <p:spPr bwMode="auto">
              <a:xfrm>
                <a:off x="4049299" y="2973091"/>
                <a:ext cx="159854" cy="159854"/>
              </a:xfrm>
              <a:prstGeom prst="rect">
                <a:avLst/>
              </a:prstGeom>
              <a:grpFill/>
              <a:ln>
                <a:noFill/>
              </a:ln>
              <a:extLst>
                <a:ext uri="{91240B29-F687-4F45-9708-019B960494DF}">
                  <a14:hiddenLine xmlns:a14="http://schemas.microsoft.com/office/drawing/2010/main" w="9525">
                    <a:solidFill>
                      <a:srgbClr val="000000"/>
                    </a:solidFill>
                    <a:round/>
                  </a14:hiddenLine>
                </a:ext>
              </a:extLst>
            </p:spPr>
            <p:txBody>
              <a:bodyPr/>
              <a:lstStyle>
                <a:lvl1pPr eaLnBrk="0" hangingPunct="0">
                  <a:defRPr>
                    <a:solidFill>
                      <a:schemeClr val="tx1"/>
                    </a:solidFill>
                    <a:latin typeface="Calibri" panose="020F0502020204030204" pitchFamily="34" charset="0"/>
                    <a:ea typeface="宋体" panose="02010600030101010101" pitchFamily="2" charset="-122"/>
                  </a:defRPr>
                </a:lvl1pPr>
                <a:lvl2pPr marL="742950" indent="-285750" eaLnBrk="0" hangingPunct="0">
                  <a:defRPr>
                    <a:solidFill>
                      <a:schemeClr val="tx1"/>
                    </a:solidFill>
                    <a:latin typeface="Calibri" panose="020F0502020204030204" pitchFamily="34" charset="0"/>
                    <a:ea typeface="宋体" panose="02010600030101010101" pitchFamily="2" charset="-122"/>
                  </a:defRPr>
                </a:lvl2pPr>
                <a:lvl3pPr marL="1143000" indent="-228600" eaLnBrk="0" hangingPunct="0">
                  <a:defRPr>
                    <a:solidFill>
                      <a:schemeClr val="tx1"/>
                    </a:solidFill>
                    <a:latin typeface="Calibri" panose="020F0502020204030204" pitchFamily="34" charset="0"/>
                    <a:ea typeface="宋体" panose="02010600030101010101" pitchFamily="2" charset="-122"/>
                  </a:defRPr>
                </a:lvl3pPr>
                <a:lvl4pPr marL="1600200" indent="-228600" eaLnBrk="0" hangingPunct="0">
                  <a:defRPr>
                    <a:solidFill>
                      <a:schemeClr val="tx1"/>
                    </a:solidFill>
                    <a:latin typeface="Calibri" panose="020F0502020204030204" pitchFamily="34" charset="0"/>
                    <a:ea typeface="宋体" panose="02010600030101010101" pitchFamily="2" charset="-122"/>
                  </a:defRPr>
                </a:lvl4pPr>
                <a:lvl5pPr marL="2057400" indent="-228600" eaLnBrk="0" hangingPunct="0">
                  <a:defRPr>
                    <a:solidFill>
                      <a:schemeClr val="tx1"/>
                    </a:solidFill>
                    <a:latin typeface="Calibri" panose="020F0502020204030204" pitchFamily="34" charset="0"/>
                    <a:ea typeface="宋体" panose="02010600030101010101" pitchFamily="2" charset="-122"/>
                  </a:defRPr>
                </a:lvl5pPr>
                <a:lvl6pPr marL="2514600" indent="-228600" eaLnBrk="0" fontAlgn="base" hangingPunct="0">
                  <a:spcBef>
                    <a:spcPct val="0"/>
                  </a:spcBef>
                  <a:spcAft>
                    <a:spcPct val="0"/>
                  </a:spcAft>
                  <a:defRPr>
                    <a:solidFill>
                      <a:schemeClr val="tx1"/>
                    </a:solidFill>
                    <a:latin typeface="Calibri" panose="020F0502020204030204" pitchFamily="34" charset="0"/>
                    <a:ea typeface="宋体" panose="02010600030101010101" pitchFamily="2" charset="-122"/>
                  </a:defRPr>
                </a:lvl6pPr>
                <a:lvl7pPr marL="2971800" indent="-228600" eaLnBrk="0" fontAlgn="base" hangingPunct="0">
                  <a:spcBef>
                    <a:spcPct val="0"/>
                  </a:spcBef>
                  <a:spcAft>
                    <a:spcPct val="0"/>
                  </a:spcAft>
                  <a:defRPr>
                    <a:solidFill>
                      <a:schemeClr val="tx1"/>
                    </a:solidFill>
                    <a:latin typeface="Calibri" panose="020F0502020204030204" pitchFamily="34" charset="0"/>
                    <a:ea typeface="宋体" panose="02010600030101010101" pitchFamily="2" charset="-122"/>
                  </a:defRPr>
                </a:lvl7pPr>
                <a:lvl8pPr marL="3429000" indent="-228600" eaLnBrk="0" fontAlgn="base" hangingPunct="0">
                  <a:spcBef>
                    <a:spcPct val="0"/>
                  </a:spcBef>
                  <a:spcAft>
                    <a:spcPct val="0"/>
                  </a:spcAft>
                  <a:defRPr>
                    <a:solidFill>
                      <a:schemeClr val="tx1"/>
                    </a:solidFill>
                    <a:latin typeface="Calibri" panose="020F0502020204030204" pitchFamily="34" charset="0"/>
                    <a:ea typeface="宋体" panose="02010600030101010101" pitchFamily="2" charset="-122"/>
                  </a:defRPr>
                </a:lvl8pPr>
                <a:lvl9pPr marL="3886200" indent="-228600" eaLnBrk="0" fontAlgn="base" hangingPunct="0">
                  <a:spcBef>
                    <a:spcPct val="0"/>
                  </a:spcBef>
                  <a:spcAft>
                    <a:spcPct val="0"/>
                  </a:spcAft>
                  <a:defRPr>
                    <a:solidFill>
                      <a:schemeClr val="tx1"/>
                    </a:solidFill>
                    <a:latin typeface="Calibri" panose="020F0502020204030204" pitchFamily="34" charset="0"/>
                    <a:ea typeface="宋体" panose="02010600030101010101" pitchFamily="2" charset="-122"/>
                  </a:defRPr>
                </a:lvl9pPr>
              </a:lstStyle>
              <a:p>
                <a:pPr eaLnBrk="1" fontAlgn="base" hangingPunct="1">
                  <a:spcBef>
                    <a:spcPct val="0"/>
                  </a:spcBef>
                  <a:spcAft>
                    <a:spcPct val="0"/>
                  </a:spcAft>
                </a:pPr>
                <a:endParaRPr lang="zh-CN" altLang="en-US" sz="240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21" name="Rectangle 14"/>
              <p:cNvSpPr>
                <a:spLocks noChangeArrowheads="1"/>
              </p:cNvSpPr>
              <p:nvPr/>
            </p:nvSpPr>
            <p:spPr bwMode="auto">
              <a:xfrm>
                <a:off x="3889445" y="3171171"/>
                <a:ext cx="128578" cy="126841"/>
              </a:xfrm>
              <a:prstGeom prst="rect">
                <a:avLst/>
              </a:prstGeom>
              <a:grpFill/>
              <a:ln>
                <a:noFill/>
              </a:ln>
              <a:extLst>
                <a:ext uri="{91240B29-F687-4F45-9708-019B960494DF}">
                  <a14:hiddenLine xmlns:a14="http://schemas.microsoft.com/office/drawing/2010/main" w="9525">
                    <a:solidFill>
                      <a:srgbClr val="000000"/>
                    </a:solidFill>
                    <a:round/>
                  </a14:hiddenLine>
                </a:ext>
              </a:extLst>
            </p:spPr>
            <p:txBody>
              <a:bodyPr/>
              <a:lstStyle>
                <a:lvl1pPr eaLnBrk="0" hangingPunct="0">
                  <a:defRPr>
                    <a:solidFill>
                      <a:schemeClr val="tx1"/>
                    </a:solidFill>
                    <a:latin typeface="Calibri" panose="020F0502020204030204" pitchFamily="34" charset="0"/>
                    <a:ea typeface="宋体" panose="02010600030101010101" pitchFamily="2" charset="-122"/>
                  </a:defRPr>
                </a:lvl1pPr>
                <a:lvl2pPr marL="742950" indent="-285750" eaLnBrk="0" hangingPunct="0">
                  <a:defRPr>
                    <a:solidFill>
                      <a:schemeClr val="tx1"/>
                    </a:solidFill>
                    <a:latin typeface="Calibri" panose="020F0502020204030204" pitchFamily="34" charset="0"/>
                    <a:ea typeface="宋体" panose="02010600030101010101" pitchFamily="2" charset="-122"/>
                  </a:defRPr>
                </a:lvl2pPr>
                <a:lvl3pPr marL="1143000" indent="-228600" eaLnBrk="0" hangingPunct="0">
                  <a:defRPr>
                    <a:solidFill>
                      <a:schemeClr val="tx1"/>
                    </a:solidFill>
                    <a:latin typeface="Calibri" panose="020F0502020204030204" pitchFamily="34" charset="0"/>
                    <a:ea typeface="宋体" panose="02010600030101010101" pitchFamily="2" charset="-122"/>
                  </a:defRPr>
                </a:lvl3pPr>
                <a:lvl4pPr marL="1600200" indent="-228600" eaLnBrk="0" hangingPunct="0">
                  <a:defRPr>
                    <a:solidFill>
                      <a:schemeClr val="tx1"/>
                    </a:solidFill>
                    <a:latin typeface="Calibri" panose="020F0502020204030204" pitchFamily="34" charset="0"/>
                    <a:ea typeface="宋体" panose="02010600030101010101" pitchFamily="2" charset="-122"/>
                  </a:defRPr>
                </a:lvl4pPr>
                <a:lvl5pPr marL="2057400" indent="-228600" eaLnBrk="0" hangingPunct="0">
                  <a:defRPr>
                    <a:solidFill>
                      <a:schemeClr val="tx1"/>
                    </a:solidFill>
                    <a:latin typeface="Calibri" panose="020F0502020204030204" pitchFamily="34" charset="0"/>
                    <a:ea typeface="宋体" panose="02010600030101010101" pitchFamily="2" charset="-122"/>
                  </a:defRPr>
                </a:lvl5pPr>
                <a:lvl6pPr marL="2514600" indent="-228600" eaLnBrk="0" fontAlgn="base" hangingPunct="0">
                  <a:spcBef>
                    <a:spcPct val="0"/>
                  </a:spcBef>
                  <a:spcAft>
                    <a:spcPct val="0"/>
                  </a:spcAft>
                  <a:defRPr>
                    <a:solidFill>
                      <a:schemeClr val="tx1"/>
                    </a:solidFill>
                    <a:latin typeface="Calibri" panose="020F0502020204030204" pitchFamily="34" charset="0"/>
                    <a:ea typeface="宋体" panose="02010600030101010101" pitchFamily="2" charset="-122"/>
                  </a:defRPr>
                </a:lvl6pPr>
                <a:lvl7pPr marL="2971800" indent="-228600" eaLnBrk="0" fontAlgn="base" hangingPunct="0">
                  <a:spcBef>
                    <a:spcPct val="0"/>
                  </a:spcBef>
                  <a:spcAft>
                    <a:spcPct val="0"/>
                  </a:spcAft>
                  <a:defRPr>
                    <a:solidFill>
                      <a:schemeClr val="tx1"/>
                    </a:solidFill>
                    <a:latin typeface="Calibri" panose="020F0502020204030204" pitchFamily="34" charset="0"/>
                    <a:ea typeface="宋体" panose="02010600030101010101" pitchFamily="2" charset="-122"/>
                  </a:defRPr>
                </a:lvl7pPr>
                <a:lvl8pPr marL="3429000" indent="-228600" eaLnBrk="0" fontAlgn="base" hangingPunct="0">
                  <a:spcBef>
                    <a:spcPct val="0"/>
                  </a:spcBef>
                  <a:spcAft>
                    <a:spcPct val="0"/>
                  </a:spcAft>
                  <a:defRPr>
                    <a:solidFill>
                      <a:schemeClr val="tx1"/>
                    </a:solidFill>
                    <a:latin typeface="Calibri" panose="020F0502020204030204" pitchFamily="34" charset="0"/>
                    <a:ea typeface="宋体" panose="02010600030101010101" pitchFamily="2" charset="-122"/>
                  </a:defRPr>
                </a:lvl8pPr>
                <a:lvl9pPr marL="3886200" indent="-228600" eaLnBrk="0" fontAlgn="base" hangingPunct="0">
                  <a:spcBef>
                    <a:spcPct val="0"/>
                  </a:spcBef>
                  <a:spcAft>
                    <a:spcPct val="0"/>
                  </a:spcAft>
                  <a:defRPr>
                    <a:solidFill>
                      <a:schemeClr val="tx1"/>
                    </a:solidFill>
                    <a:latin typeface="Calibri" panose="020F0502020204030204" pitchFamily="34" charset="0"/>
                    <a:ea typeface="宋体" panose="02010600030101010101" pitchFamily="2" charset="-122"/>
                  </a:defRPr>
                </a:lvl9pPr>
              </a:lstStyle>
              <a:p>
                <a:pPr eaLnBrk="1" fontAlgn="base" hangingPunct="1">
                  <a:spcBef>
                    <a:spcPct val="0"/>
                  </a:spcBef>
                  <a:spcAft>
                    <a:spcPct val="0"/>
                  </a:spcAft>
                </a:pPr>
                <a:endParaRPr lang="zh-CN" altLang="en-US" sz="240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22" name="Rectangle 15"/>
              <p:cNvSpPr>
                <a:spLocks noChangeArrowheads="1"/>
              </p:cNvSpPr>
              <p:nvPr/>
            </p:nvSpPr>
            <p:spPr bwMode="auto">
              <a:xfrm>
                <a:off x="4049299" y="3171171"/>
                <a:ext cx="126841" cy="126841"/>
              </a:xfrm>
              <a:prstGeom prst="rect">
                <a:avLst/>
              </a:prstGeom>
              <a:grpFill/>
              <a:ln>
                <a:noFill/>
              </a:ln>
              <a:extLst>
                <a:ext uri="{91240B29-F687-4F45-9708-019B960494DF}">
                  <a14:hiddenLine xmlns:a14="http://schemas.microsoft.com/office/drawing/2010/main" w="9525">
                    <a:solidFill>
                      <a:srgbClr val="000000"/>
                    </a:solidFill>
                    <a:round/>
                  </a14:hiddenLine>
                </a:ext>
              </a:extLst>
            </p:spPr>
            <p:txBody>
              <a:bodyPr/>
              <a:lstStyle>
                <a:lvl1pPr eaLnBrk="0" hangingPunct="0">
                  <a:defRPr>
                    <a:solidFill>
                      <a:schemeClr val="tx1"/>
                    </a:solidFill>
                    <a:latin typeface="Calibri" panose="020F0502020204030204" pitchFamily="34" charset="0"/>
                    <a:ea typeface="宋体" panose="02010600030101010101" pitchFamily="2" charset="-122"/>
                  </a:defRPr>
                </a:lvl1pPr>
                <a:lvl2pPr marL="742950" indent="-285750" eaLnBrk="0" hangingPunct="0">
                  <a:defRPr>
                    <a:solidFill>
                      <a:schemeClr val="tx1"/>
                    </a:solidFill>
                    <a:latin typeface="Calibri" panose="020F0502020204030204" pitchFamily="34" charset="0"/>
                    <a:ea typeface="宋体" panose="02010600030101010101" pitchFamily="2" charset="-122"/>
                  </a:defRPr>
                </a:lvl2pPr>
                <a:lvl3pPr marL="1143000" indent="-228600" eaLnBrk="0" hangingPunct="0">
                  <a:defRPr>
                    <a:solidFill>
                      <a:schemeClr val="tx1"/>
                    </a:solidFill>
                    <a:latin typeface="Calibri" panose="020F0502020204030204" pitchFamily="34" charset="0"/>
                    <a:ea typeface="宋体" panose="02010600030101010101" pitchFamily="2" charset="-122"/>
                  </a:defRPr>
                </a:lvl3pPr>
                <a:lvl4pPr marL="1600200" indent="-228600" eaLnBrk="0" hangingPunct="0">
                  <a:defRPr>
                    <a:solidFill>
                      <a:schemeClr val="tx1"/>
                    </a:solidFill>
                    <a:latin typeface="Calibri" panose="020F0502020204030204" pitchFamily="34" charset="0"/>
                    <a:ea typeface="宋体" panose="02010600030101010101" pitchFamily="2" charset="-122"/>
                  </a:defRPr>
                </a:lvl4pPr>
                <a:lvl5pPr marL="2057400" indent="-228600" eaLnBrk="0" hangingPunct="0">
                  <a:defRPr>
                    <a:solidFill>
                      <a:schemeClr val="tx1"/>
                    </a:solidFill>
                    <a:latin typeface="Calibri" panose="020F0502020204030204" pitchFamily="34" charset="0"/>
                    <a:ea typeface="宋体" panose="02010600030101010101" pitchFamily="2" charset="-122"/>
                  </a:defRPr>
                </a:lvl5pPr>
                <a:lvl6pPr marL="2514600" indent="-228600" eaLnBrk="0" fontAlgn="base" hangingPunct="0">
                  <a:spcBef>
                    <a:spcPct val="0"/>
                  </a:spcBef>
                  <a:spcAft>
                    <a:spcPct val="0"/>
                  </a:spcAft>
                  <a:defRPr>
                    <a:solidFill>
                      <a:schemeClr val="tx1"/>
                    </a:solidFill>
                    <a:latin typeface="Calibri" panose="020F0502020204030204" pitchFamily="34" charset="0"/>
                    <a:ea typeface="宋体" panose="02010600030101010101" pitchFamily="2" charset="-122"/>
                  </a:defRPr>
                </a:lvl6pPr>
                <a:lvl7pPr marL="2971800" indent="-228600" eaLnBrk="0" fontAlgn="base" hangingPunct="0">
                  <a:spcBef>
                    <a:spcPct val="0"/>
                  </a:spcBef>
                  <a:spcAft>
                    <a:spcPct val="0"/>
                  </a:spcAft>
                  <a:defRPr>
                    <a:solidFill>
                      <a:schemeClr val="tx1"/>
                    </a:solidFill>
                    <a:latin typeface="Calibri" panose="020F0502020204030204" pitchFamily="34" charset="0"/>
                    <a:ea typeface="宋体" panose="02010600030101010101" pitchFamily="2" charset="-122"/>
                  </a:defRPr>
                </a:lvl7pPr>
                <a:lvl8pPr marL="3429000" indent="-228600" eaLnBrk="0" fontAlgn="base" hangingPunct="0">
                  <a:spcBef>
                    <a:spcPct val="0"/>
                  </a:spcBef>
                  <a:spcAft>
                    <a:spcPct val="0"/>
                  </a:spcAft>
                  <a:defRPr>
                    <a:solidFill>
                      <a:schemeClr val="tx1"/>
                    </a:solidFill>
                    <a:latin typeface="Calibri" panose="020F0502020204030204" pitchFamily="34" charset="0"/>
                    <a:ea typeface="宋体" panose="02010600030101010101" pitchFamily="2" charset="-122"/>
                  </a:defRPr>
                </a:lvl8pPr>
                <a:lvl9pPr marL="3886200" indent="-228600" eaLnBrk="0" fontAlgn="base" hangingPunct="0">
                  <a:spcBef>
                    <a:spcPct val="0"/>
                  </a:spcBef>
                  <a:spcAft>
                    <a:spcPct val="0"/>
                  </a:spcAft>
                  <a:defRPr>
                    <a:solidFill>
                      <a:schemeClr val="tx1"/>
                    </a:solidFill>
                    <a:latin typeface="Calibri" panose="020F0502020204030204" pitchFamily="34" charset="0"/>
                    <a:ea typeface="宋体" panose="02010600030101010101" pitchFamily="2" charset="-122"/>
                  </a:defRPr>
                </a:lvl9pPr>
              </a:lstStyle>
              <a:p>
                <a:pPr eaLnBrk="1" fontAlgn="base" hangingPunct="1">
                  <a:spcBef>
                    <a:spcPct val="0"/>
                  </a:spcBef>
                  <a:spcAft>
                    <a:spcPct val="0"/>
                  </a:spcAft>
                </a:pPr>
                <a:endParaRPr lang="zh-CN" altLang="en-US" sz="2400">
                  <a:solidFill>
                    <a:schemeClr val="tx1">
                      <a:lumMod val="75000"/>
                      <a:lumOff val="25000"/>
                    </a:schemeClr>
                  </a:solidFill>
                  <a:latin typeface="微软雅黑" panose="020B0503020204020204" pitchFamily="34" charset="-122"/>
                  <a:ea typeface="微软雅黑" panose="020B0503020204020204" pitchFamily="34" charset="-122"/>
                </a:endParaRPr>
              </a:p>
            </p:txBody>
          </p:sp>
        </p:grpSp>
      </p:grpSp>
      <p:grpSp>
        <p:nvGrpSpPr>
          <p:cNvPr id="23" name="组合 22"/>
          <p:cNvGrpSpPr/>
          <p:nvPr/>
        </p:nvGrpSpPr>
        <p:grpSpPr>
          <a:xfrm>
            <a:off x="8286942" y="3828895"/>
            <a:ext cx="2571751" cy="458908"/>
            <a:chOff x="7977294" y="4055958"/>
            <a:chExt cx="2571751" cy="458908"/>
          </a:xfrm>
        </p:grpSpPr>
        <p:sp>
          <p:nvSpPr>
            <p:cNvPr id="24" name="矩形 1"/>
            <p:cNvSpPr>
              <a:spLocks noChangeArrowheads="1"/>
            </p:cNvSpPr>
            <p:nvPr/>
          </p:nvSpPr>
          <p:spPr bwMode="auto">
            <a:xfrm>
              <a:off x="8250345" y="4055958"/>
              <a:ext cx="2298700" cy="458908"/>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a:spAutoFit/>
            </a:bodyPr>
            <a:lstStyle>
              <a:lvl1pPr eaLnBrk="0" hangingPunct="0">
                <a:defRPr>
                  <a:solidFill>
                    <a:schemeClr val="tx1"/>
                  </a:solidFill>
                  <a:latin typeface="Calibri" panose="020F0502020204030204" pitchFamily="34" charset="0"/>
                  <a:ea typeface="宋体" panose="02010600030101010101" pitchFamily="2" charset="-122"/>
                </a:defRPr>
              </a:lvl1pPr>
              <a:lvl2pPr marL="742950" indent="-285750" eaLnBrk="0" hangingPunct="0">
                <a:defRPr>
                  <a:solidFill>
                    <a:schemeClr val="tx1"/>
                  </a:solidFill>
                  <a:latin typeface="Calibri" panose="020F0502020204030204" pitchFamily="34" charset="0"/>
                  <a:ea typeface="宋体" panose="02010600030101010101" pitchFamily="2" charset="-122"/>
                </a:defRPr>
              </a:lvl2pPr>
              <a:lvl3pPr marL="1143000" indent="-228600" eaLnBrk="0" hangingPunct="0">
                <a:defRPr>
                  <a:solidFill>
                    <a:schemeClr val="tx1"/>
                  </a:solidFill>
                  <a:latin typeface="Calibri" panose="020F0502020204030204" pitchFamily="34" charset="0"/>
                  <a:ea typeface="宋体" panose="02010600030101010101" pitchFamily="2" charset="-122"/>
                </a:defRPr>
              </a:lvl3pPr>
              <a:lvl4pPr marL="1600200" indent="-228600" eaLnBrk="0" hangingPunct="0">
                <a:defRPr>
                  <a:solidFill>
                    <a:schemeClr val="tx1"/>
                  </a:solidFill>
                  <a:latin typeface="Calibri" panose="020F0502020204030204" pitchFamily="34" charset="0"/>
                  <a:ea typeface="宋体" panose="02010600030101010101" pitchFamily="2" charset="-122"/>
                </a:defRPr>
              </a:lvl4pPr>
              <a:lvl5pPr marL="2057400" indent="-228600" eaLnBrk="0" hangingPunct="0">
                <a:defRPr>
                  <a:solidFill>
                    <a:schemeClr val="tx1"/>
                  </a:solidFill>
                  <a:latin typeface="Calibri" panose="020F0502020204030204" pitchFamily="34" charset="0"/>
                  <a:ea typeface="宋体" panose="02010600030101010101" pitchFamily="2" charset="-122"/>
                </a:defRPr>
              </a:lvl5pPr>
              <a:lvl6pPr marL="2514600" indent="-228600" eaLnBrk="0" fontAlgn="base" hangingPunct="0">
                <a:spcBef>
                  <a:spcPct val="0"/>
                </a:spcBef>
                <a:spcAft>
                  <a:spcPct val="0"/>
                </a:spcAft>
                <a:defRPr>
                  <a:solidFill>
                    <a:schemeClr val="tx1"/>
                  </a:solidFill>
                  <a:latin typeface="Calibri" panose="020F0502020204030204" pitchFamily="34" charset="0"/>
                  <a:ea typeface="宋体" panose="02010600030101010101" pitchFamily="2" charset="-122"/>
                </a:defRPr>
              </a:lvl6pPr>
              <a:lvl7pPr marL="2971800" indent="-228600" eaLnBrk="0" fontAlgn="base" hangingPunct="0">
                <a:spcBef>
                  <a:spcPct val="0"/>
                </a:spcBef>
                <a:spcAft>
                  <a:spcPct val="0"/>
                </a:spcAft>
                <a:defRPr>
                  <a:solidFill>
                    <a:schemeClr val="tx1"/>
                  </a:solidFill>
                  <a:latin typeface="Calibri" panose="020F0502020204030204" pitchFamily="34" charset="0"/>
                  <a:ea typeface="宋体" panose="02010600030101010101" pitchFamily="2" charset="-122"/>
                </a:defRPr>
              </a:lvl7pPr>
              <a:lvl8pPr marL="3429000" indent="-228600" eaLnBrk="0" fontAlgn="base" hangingPunct="0">
                <a:spcBef>
                  <a:spcPct val="0"/>
                </a:spcBef>
                <a:spcAft>
                  <a:spcPct val="0"/>
                </a:spcAft>
                <a:defRPr>
                  <a:solidFill>
                    <a:schemeClr val="tx1"/>
                  </a:solidFill>
                  <a:latin typeface="Calibri" panose="020F0502020204030204" pitchFamily="34" charset="0"/>
                  <a:ea typeface="宋体" panose="02010600030101010101" pitchFamily="2" charset="-122"/>
                </a:defRPr>
              </a:lvl8pPr>
              <a:lvl9pPr marL="3886200" indent="-228600" eaLnBrk="0" fontAlgn="base" hangingPunct="0">
                <a:spcBef>
                  <a:spcPct val="0"/>
                </a:spcBef>
                <a:spcAft>
                  <a:spcPct val="0"/>
                </a:spcAft>
                <a:defRPr>
                  <a:solidFill>
                    <a:schemeClr val="tx1"/>
                  </a:solidFill>
                  <a:latin typeface="Calibri" panose="020F0502020204030204" pitchFamily="34" charset="0"/>
                  <a:ea typeface="宋体" panose="02010600030101010101" pitchFamily="2" charset="-122"/>
                </a:defRPr>
              </a:lvl9pPr>
            </a:lstStyle>
            <a:p>
              <a:pPr algn="just" eaLnBrk="1" fontAlgn="base" hangingPunct="1">
                <a:lnSpc>
                  <a:spcPct val="150000"/>
                </a:lnSpc>
                <a:spcBef>
                  <a:spcPct val="0"/>
                </a:spcBef>
                <a:spcAft>
                  <a:spcPct val="0"/>
                </a:spcAft>
              </a:pPr>
              <a:r>
                <a:rPr lang="zh-CN" altLang="en-US" sz="1800" b="1" dirty="0">
                  <a:solidFill>
                    <a:schemeClr val="tx2"/>
                  </a:solidFill>
                  <a:latin typeface="微软雅黑" panose="020B0503020204020204" pitchFamily="34" charset="-122"/>
                  <a:ea typeface="微软雅黑" panose="020B0503020204020204" pitchFamily="34" charset="-122"/>
                </a:rPr>
                <a:t>此处添加标题</a:t>
              </a:r>
              <a:r>
                <a:rPr lang="zh-CN" altLang="en-US" sz="1800" b="1" dirty="0" smtClean="0">
                  <a:solidFill>
                    <a:schemeClr val="tx2"/>
                  </a:solidFill>
                  <a:latin typeface="微软雅黑" panose="020B0503020204020204" pitchFamily="34" charset="-122"/>
                  <a:ea typeface="微软雅黑" panose="020B0503020204020204" pitchFamily="34" charset="-122"/>
                </a:rPr>
                <a:t>内容</a:t>
              </a:r>
              <a:endParaRPr lang="en-US" altLang="zh-CN" sz="1800" b="1" dirty="0">
                <a:solidFill>
                  <a:schemeClr val="tx2"/>
                </a:solidFill>
                <a:latin typeface="微软雅黑" panose="020B0503020204020204" pitchFamily="34" charset="-122"/>
                <a:ea typeface="微软雅黑" panose="020B0503020204020204" pitchFamily="34" charset="-122"/>
              </a:endParaRPr>
            </a:p>
          </p:txBody>
        </p:sp>
        <p:grpSp>
          <p:nvGrpSpPr>
            <p:cNvPr id="25" name="组合 13321"/>
            <p:cNvGrpSpPr/>
            <p:nvPr/>
          </p:nvGrpSpPr>
          <p:grpSpPr bwMode="auto">
            <a:xfrm>
              <a:off x="7977294" y="4233757"/>
              <a:ext cx="281517" cy="279400"/>
              <a:chOff x="1057275" y="3008313"/>
              <a:chExt cx="368300" cy="368300"/>
            </a:xfrm>
            <a:solidFill>
              <a:schemeClr val="accent2"/>
            </a:solidFill>
          </p:grpSpPr>
          <p:sp>
            <p:nvSpPr>
              <p:cNvPr id="26" name="Freeform 11"/>
              <p:cNvSpPr/>
              <p:nvPr/>
            </p:nvSpPr>
            <p:spPr bwMode="auto">
              <a:xfrm>
                <a:off x="1057275" y="3033713"/>
                <a:ext cx="342900" cy="342900"/>
              </a:xfrm>
              <a:custGeom>
                <a:avLst/>
                <a:gdLst>
                  <a:gd name="T0" fmla="*/ 2147483647 w 216"/>
                  <a:gd name="T1" fmla="*/ 0 h 216"/>
                  <a:gd name="T2" fmla="*/ 2147483647 w 216"/>
                  <a:gd name="T3" fmla="*/ 0 h 216"/>
                  <a:gd name="T4" fmla="*/ 2147483647 w 216"/>
                  <a:gd name="T5" fmla="*/ 2147483647 h 216"/>
                  <a:gd name="T6" fmla="*/ 2147483647 w 216"/>
                  <a:gd name="T7" fmla="*/ 2147483647 h 216"/>
                  <a:gd name="T8" fmla="*/ 2147483647 w 216"/>
                  <a:gd name="T9" fmla="*/ 2147483647 h 216"/>
                  <a:gd name="T10" fmla="*/ 2147483647 w 216"/>
                  <a:gd name="T11" fmla="*/ 2147483647 h 216"/>
                  <a:gd name="T12" fmla="*/ 2147483647 w 216"/>
                  <a:gd name="T13" fmla="*/ 2147483647 h 216"/>
                  <a:gd name="T14" fmla="*/ 2147483647 w 216"/>
                  <a:gd name="T15" fmla="*/ 2147483647 h 216"/>
                  <a:gd name="T16" fmla="*/ 2147483647 w 216"/>
                  <a:gd name="T17" fmla="*/ 2147483647 h 216"/>
                  <a:gd name="T18" fmla="*/ 0 w 216"/>
                  <a:gd name="T19" fmla="*/ 2147483647 h 216"/>
                  <a:gd name="T20" fmla="*/ 0 w 216"/>
                  <a:gd name="T21" fmla="*/ 2147483647 h 216"/>
                  <a:gd name="T22" fmla="*/ 0 w 216"/>
                  <a:gd name="T23" fmla="*/ 2147483647 h 216"/>
                  <a:gd name="T24" fmla="*/ 2147483647 w 216"/>
                  <a:gd name="T25" fmla="*/ 2147483647 h 216"/>
                  <a:gd name="T26" fmla="*/ 2147483647 w 216"/>
                  <a:gd name="T27" fmla="*/ 2147483647 h 216"/>
                  <a:gd name="T28" fmla="*/ 2147483647 w 216"/>
                  <a:gd name="T29" fmla="*/ 2147483647 h 216"/>
                  <a:gd name="T30" fmla="*/ 2147483647 w 216"/>
                  <a:gd name="T31" fmla="*/ 2147483647 h 216"/>
                  <a:gd name="T32" fmla="*/ 2147483647 w 216"/>
                  <a:gd name="T33" fmla="*/ 2147483647 h 216"/>
                  <a:gd name="T34" fmla="*/ 2147483647 w 216"/>
                  <a:gd name="T35" fmla="*/ 2147483647 h 216"/>
                  <a:gd name="T36" fmla="*/ 2147483647 w 216"/>
                  <a:gd name="T37" fmla="*/ 2147483647 h 216"/>
                  <a:gd name="T38" fmla="*/ 2147483647 w 216"/>
                  <a:gd name="T39" fmla="*/ 2147483647 h 216"/>
                  <a:gd name="T40" fmla="*/ 2147483647 w 216"/>
                  <a:gd name="T41" fmla="*/ 2147483647 h 216"/>
                  <a:gd name="T42" fmla="*/ 2147483647 w 216"/>
                  <a:gd name="T43" fmla="*/ 2147483647 h 216"/>
                  <a:gd name="T44" fmla="*/ 2147483647 w 216"/>
                  <a:gd name="T45" fmla="*/ 2147483647 h 216"/>
                  <a:gd name="T46" fmla="*/ 2147483647 w 216"/>
                  <a:gd name="T47" fmla="*/ 2147483647 h 216"/>
                  <a:gd name="T48" fmla="*/ 2147483647 w 216"/>
                  <a:gd name="T49" fmla="*/ 2147483647 h 216"/>
                  <a:gd name="T50" fmla="*/ 2147483647 w 216"/>
                  <a:gd name="T51" fmla="*/ 2147483647 h 216"/>
                  <a:gd name="T52" fmla="*/ 2147483647 w 216"/>
                  <a:gd name="T53" fmla="*/ 2147483647 h 216"/>
                  <a:gd name="T54" fmla="*/ 2147483647 w 216"/>
                  <a:gd name="T55" fmla="*/ 2147483647 h 216"/>
                  <a:gd name="T56" fmla="*/ 2147483647 w 216"/>
                  <a:gd name="T57" fmla="*/ 2147483647 h 216"/>
                  <a:gd name="T58" fmla="*/ 2147483647 w 216"/>
                  <a:gd name="T59" fmla="*/ 2147483647 h 216"/>
                  <a:gd name="T60" fmla="*/ 2147483647 w 216"/>
                  <a:gd name="T61" fmla="*/ 0 h 216"/>
                  <a:gd name="T62" fmla="*/ 0 60000 65536"/>
                  <a:gd name="T63" fmla="*/ 0 60000 65536"/>
                  <a:gd name="T64" fmla="*/ 0 60000 65536"/>
                  <a:gd name="T65" fmla="*/ 0 60000 65536"/>
                  <a:gd name="T66" fmla="*/ 0 60000 65536"/>
                  <a:gd name="T67" fmla="*/ 0 60000 65536"/>
                  <a:gd name="T68" fmla="*/ 0 60000 65536"/>
                  <a:gd name="T69" fmla="*/ 0 60000 65536"/>
                  <a:gd name="T70" fmla="*/ 0 60000 65536"/>
                  <a:gd name="T71" fmla="*/ 0 60000 65536"/>
                  <a:gd name="T72" fmla="*/ 0 60000 65536"/>
                  <a:gd name="T73" fmla="*/ 0 60000 65536"/>
                  <a:gd name="T74" fmla="*/ 0 60000 65536"/>
                  <a:gd name="T75" fmla="*/ 0 60000 65536"/>
                  <a:gd name="T76" fmla="*/ 0 60000 65536"/>
                  <a:gd name="T77" fmla="*/ 0 60000 65536"/>
                  <a:gd name="T78" fmla="*/ 0 60000 65536"/>
                  <a:gd name="T79" fmla="*/ 0 60000 65536"/>
                  <a:gd name="T80" fmla="*/ 0 60000 65536"/>
                  <a:gd name="T81" fmla="*/ 0 60000 65536"/>
                  <a:gd name="T82" fmla="*/ 0 60000 65536"/>
                  <a:gd name="T83" fmla="*/ 0 60000 65536"/>
                  <a:gd name="T84" fmla="*/ 0 60000 65536"/>
                  <a:gd name="T85" fmla="*/ 0 60000 65536"/>
                  <a:gd name="T86" fmla="*/ 0 60000 65536"/>
                  <a:gd name="T87" fmla="*/ 0 60000 65536"/>
                  <a:gd name="T88" fmla="*/ 0 60000 65536"/>
                  <a:gd name="T89" fmla="*/ 0 60000 65536"/>
                  <a:gd name="T90" fmla="*/ 0 60000 65536"/>
                  <a:gd name="T91" fmla="*/ 0 60000 65536"/>
                  <a:gd name="T92" fmla="*/ 0 60000 65536"/>
                </a:gdLst>
                <a:ahLst/>
                <a:cxnLst>
                  <a:cxn ang="T62">
                    <a:pos x="T0" y="T1"/>
                  </a:cxn>
                  <a:cxn ang="T63">
                    <a:pos x="T2" y="T3"/>
                  </a:cxn>
                  <a:cxn ang="T64">
                    <a:pos x="T4" y="T5"/>
                  </a:cxn>
                  <a:cxn ang="T65">
                    <a:pos x="T6" y="T7"/>
                  </a:cxn>
                  <a:cxn ang="T66">
                    <a:pos x="T8" y="T9"/>
                  </a:cxn>
                  <a:cxn ang="T67">
                    <a:pos x="T10" y="T11"/>
                  </a:cxn>
                  <a:cxn ang="T68">
                    <a:pos x="T12" y="T13"/>
                  </a:cxn>
                  <a:cxn ang="T69">
                    <a:pos x="T14" y="T15"/>
                  </a:cxn>
                  <a:cxn ang="T70">
                    <a:pos x="T16" y="T17"/>
                  </a:cxn>
                  <a:cxn ang="T71">
                    <a:pos x="T18" y="T19"/>
                  </a:cxn>
                  <a:cxn ang="T72">
                    <a:pos x="T20" y="T21"/>
                  </a:cxn>
                  <a:cxn ang="T73">
                    <a:pos x="T22" y="T23"/>
                  </a:cxn>
                  <a:cxn ang="T74">
                    <a:pos x="T24" y="T25"/>
                  </a:cxn>
                  <a:cxn ang="T75">
                    <a:pos x="T26" y="T27"/>
                  </a:cxn>
                  <a:cxn ang="T76">
                    <a:pos x="T28" y="T29"/>
                  </a:cxn>
                  <a:cxn ang="T77">
                    <a:pos x="T30" y="T31"/>
                  </a:cxn>
                  <a:cxn ang="T78">
                    <a:pos x="T32" y="T33"/>
                  </a:cxn>
                  <a:cxn ang="T79">
                    <a:pos x="T34" y="T35"/>
                  </a:cxn>
                  <a:cxn ang="T80">
                    <a:pos x="T36" y="T37"/>
                  </a:cxn>
                  <a:cxn ang="T81">
                    <a:pos x="T38" y="T39"/>
                  </a:cxn>
                  <a:cxn ang="T82">
                    <a:pos x="T40" y="T41"/>
                  </a:cxn>
                  <a:cxn ang="T83">
                    <a:pos x="T42" y="T43"/>
                  </a:cxn>
                  <a:cxn ang="T84">
                    <a:pos x="T44" y="T45"/>
                  </a:cxn>
                  <a:cxn ang="T85">
                    <a:pos x="T46" y="T47"/>
                  </a:cxn>
                  <a:cxn ang="T86">
                    <a:pos x="T48" y="T49"/>
                  </a:cxn>
                  <a:cxn ang="T87">
                    <a:pos x="T50" y="T51"/>
                  </a:cxn>
                  <a:cxn ang="T88">
                    <a:pos x="T52" y="T53"/>
                  </a:cxn>
                  <a:cxn ang="T89">
                    <a:pos x="T54" y="T55"/>
                  </a:cxn>
                  <a:cxn ang="T90">
                    <a:pos x="T56" y="T57"/>
                  </a:cxn>
                  <a:cxn ang="T91">
                    <a:pos x="T58" y="T59"/>
                  </a:cxn>
                  <a:cxn ang="T92">
                    <a:pos x="T60" y="T61"/>
                  </a:cxn>
                </a:cxnLst>
                <a:rect l="0" t="0" r="r" b="b"/>
                <a:pathLst>
                  <a:path w="216" h="216">
                    <a:moveTo>
                      <a:pt x="100" y="0"/>
                    </a:moveTo>
                    <a:lnTo>
                      <a:pt x="100" y="0"/>
                    </a:lnTo>
                    <a:lnTo>
                      <a:pt x="80" y="2"/>
                    </a:lnTo>
                    <a:lnTo>
                      <a:pt x="62" y="10"/>
                    </a:lnTo>
                    <a:lnTo>
                      <a:pt x="46" y="18"/>
                    </a:lnTo>
                    <a:lnTo>
                      <a:pt x="30" y="32"/>
                    </a:lnTo>
                    <a:lnTo>
                      <a:pt x="16" y="48"/>
                    </a:lnTo>
                    <a:lnTo>
                      <a:pt x="6" y="68"/>
                    </a:lnTo>
                    <a:lnTo>
                      <a:pt x="0" y="88"/>
                    </a:lnTo>
                    <a:lnTo>
                      <a:pt x="0" y="108"/>
                    </a:lnTo>
                    <a:lnTo>
                      <a:pt x="0" y="128"/>
                    </a:lnTo>
                    <a:lnTo>
                      <a:pt x="6" y="148"/>
                    </a:lnTo>
                    <a:lnTo>
                      <a:pt x="16" y="168"/>
                    </a:lnTo>
                    <a:lnTo>
                      <a:pt x="30" y="184"/>
                    </a:lnTo>
                    <a:lnTo>
                      <a:pt x="48" y="198"/>
                    </a:lnTo>
                    <a:lnTo>
                      <a:pt x="66" y="208"/>
                    </a:lnTo>
                    <a:lnTo>
                      <a:pt x="86" y="214"/>
                    </a:lnTo>
                    <a:lnTo>
                      <a:pt x="108" y="216"/>
                    </a:lnTo>
                    <a:lnTo>
                      <a:pt x="128" y="214"/>
                    </a:lnTo>
                    <a:lnTo>
                      <a:pt x="148" y="208"/>
                    </a:lnTo>
                    <a:lnTo>
                      <a:pt x="168" y="198"/>
                    </a:lnTo>
                    <a:lnTo>
                      <a:pt x="184" y="184"/>
                    </a:lnTo>
                    <a:lnTo>
                      <a:pt x="198" y="170"/>
                    </a:lnTo>
                    <a:lnTo>
                      <a:pt x="206" y="152"/>
                    </a:lnTo>
                    <a:lnTo>
                      <a:pt x="212" y="134"/>
                    </a:lnTo>
                    <a:lnTo>
                      <a:pt x="216" y="116"/>
                    </a:lnTo>
                    <a:lnTo>
                      <a:pt x="100" y="116"/>
                    </a:lnTo>
                    <a:lnTo>
                      <a:pt x="100" y="0"/>
                    </a:lnTo>
                    <a:close/>
                  </a:path>
                </a:pathLst>
              </a:custGeom>
              <a:solidFill>
                <a:schemeClr val="tx2"/>
              </a:solidFill>
              <a:ln>
                <a:noFill/>
              </a:ln>
              <a:extLst>
                <a:ext uri="{91240B29-F687-4F45-9708-019B960494DF}">
                  <a14:hiddenLine xmlns:a14="http://schemas.microsoft.com/office/drawing/2010/main" w="9525">
                    <a:solidFill>
                      <a:srgbClr val="000000"/>
                    </a:solidFill>
                    <a:round/>
                  </a14:hiddenLine>
                </a:ext>
              </a:extLst>
            </p:spPr>
            <p:txBody>
              <a:bodyPr/>
              <a:lstStyle/>
              <a:p>
                <a:pPr fontAlgn="base">
                  <a:spcBef>
                    <a:spcPct val="0"/>
                  </a:spcBef>
                  <a:spcAft>
                    <a:spcPct val="0"/>
                  </a:spcAft>
                </a:pPr>
                <a:endParaRPr lang="zh-CN" altLang="en-US" sz="240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27" name="Freeform 12"/>
              <p:cNvSpPr/>
              <p:nvPr/>
            </p:nvSpPr>
            <p:spPr bwMode="auto">
              <a:xfrm>
                <a:off x="1238250" y="3008313"/>
                <a:ext cx="187325" cy="184150"/>
              </a:xfrm>
              <a:custGeom>
                <a:avLst/>
                <a:gdLst>
                  <a:gd name="T0" fmla="*/ 2147483647 w 118"/>
                  <a:gd name="T1" fmla="*/ 2147483647 h 116"/>
                  <a:gd name="T2" fmla="*/ 2147483647 w 118"/>
                  <a:gd name="T3" fmla="*/ 2147483647 h 116"/>
                  <a:gd name="T4" fmla="*/ 2147483647 w 118"/>
                  <a:gd name="T5" fmla="*/ 2147483647 h 116"/>
                  <a:gd name="T6" fmla="*/ 2147483647 w 118"/>
                  <a:gd name="T7" fmla="*/ 2147483647 h 116"/>
                  <a:gd name="T8" fmla="*/ 2147483647 w 118"/>
                  <a:gd name="T9" fmla="*/ 2147483647 h 116"/>
                  <a:gd name="T10" fmla="*/ 2147483647 w 118"/>
                  <a:gd name="T11" fmla="*/ 2147483647 h 116"/>
                  <a:gd name="T12" fmla="*/ 2147483647 w 118"/>
                  <a:gd name="T13" fmla="*/ 2147483647 h 116"/>
                  <a:gd name="T14" fmla="*/ 2147483647 w 118"/>
                  <a:gd name="T15" fmla="*/ 0 h 116"/>
                  <a:gd name="T16" fmla="*/ 2147483647 w 118"/>
                  <a:gd name="T17" fmla="*/ 0 h 116"/>
                  <a:gd name="T18" fmla="*/ 0 w 118"/>
                  <a:gd name="T19" fmla="*/ 0 h 116"/>
                  <a:gd name="T20" fmla="*/ 0 w 118"/>
                  <a:gd name="T21" fmla="*/ 2147483647 h 116"/>
                  <a:gd name="T22" fmla="*/ 2147483647 w 118"/>
                  <a:gd name="T23" fmla="*/ 2147483647 h 116"/>
                  <a:gd name="T24" fmla="*/ 2147483647 w 118"/>
                  <a:gd name="T25" fmla="*/ 2147483647 h 116"/>
                  <a:gd name="T26" fmla="*/ 2147483647 w 118"/>
                  <a:gd name="T27" fmla="*/ 2147483647 h 116"/>
                  <a:gd name="T28" fmla="*/ 2147483647 w 118"/>
                  <a:gd name="T29" fmla="*/ 2147483647 h 116"/>
                  <a:gd name="T30" fmla="*/ 2147483647 w 118"/>
                  <a:gd name="T31" fmla="*/ 2147483647 h 116"/>
                  <a:gd name="T32" fmla="*/ 2147483647 w 118"/>
                  <a:gd name="T33" fmla="*/ 2147483647 h 116"/>
                  <a:gd name="T34" fmla="*/ 2147483647 w 118"/>
                  <a:gd name="T35" fmla="*/ 2147483647 h 116"/>
                  <a:gd name="T36" fmla="*/ 2147483647 w 118"/>
                  <a:gd name="T37" fmla="*/ 2147483647 h 116"/>
                  <a:gd name="T38" fmla="*/ 2147483647 w 118"/>
                  <a:gd name="T39" fmla="*/ 2147483647 h 116"/>
                  <a:gd name="T40" fmla="*/ 2147483647 w 118"/>
                  <a:gd name="T41" fmla="*/ 2147483647 h 116"/>
                  <a:gd name="T42" fmla="*/ 2147483647 w 118"/>
                  <a:gd name="T43" fmla="*/ 2147483647 h 116"/>
                  <a:gd name="T44" fmla="*/ 0 60000 65536"/>
                  <a:gd name="T45" fmla="*/ 0 60000 65536"/>
                  <a:gd name="T46" fmla="*/ 0 60000 65536"/>
                  <a:gd name="T47" fmla="*/ 0 60000 65536"/>
                  <a:gd name="T48" fmla="*/ 0 60000 65536"/>
                  <a:gd name="T49" fmla="*/ 0 60000 65536"/>
                  <a:gd name="T50" fmla="*/ 0 60000 65536"/>
                  <a:gd name="T51" fmla="*/ 0 60000 65536"/>
                  <a:gd name="T52" fmla="*/ 0 60000 65536"/>
                  <a:gd name="T53" fmla="*/ 0 60000 65536"/>
                  <a:gd name="T54" fmla="*/ 0 60000 65536"/>
                  <a:gd name="T55" fmla="*/ 0 60000 65536"/>
                  <a:gd name="T56" fmla="*/ 0 60000 65536"/>
                  <a:gd name="T57" fmla="*/ 0 60000 65536"/>
                  <a:gd name="T58" fmla="*/ 0 60000 65536"/>
                  <a:gd name="T59" fmla="*/ 0 60000 65536"/>
                  <a:gd name="T60" fmla="*/ 0 60000 65536"/>
                  <a:gd name="T61" fmla="*/ 0 60000 65536"/>
                  <a:gd name="T62" fmla="*/ 0 60000 65536"/>
                  <a:gd name="T63" fmla="*/ 0 60000 65536"/>
                  <a:gd name="T64" fmla="*/ 0 60000 65536"/>
                  <a:gd name="T65" fmla="*/ 0 60000 65536"/>
                </a:gdLst>
                <a:ahLst/>
                <a:cxnLst>
                  <a:cxn ang="T44">
                    <a:pos x="T0" y="T1"/>
                  </a:cxn>
                  <a:cxn ang="T45">
                    <a:pos x="T2" y="T3"/>
                  </a:cxn>
                  <a:cxn ang="T46">
                    <a:pos x="T4" y="T5"/>
                  </a:cxn>
                  <a:cxn ang="T47">
                    <a:pos x="T6" y="T7"/>
                  </a:cxn>
                  <a:cxn ang="T48">
                    <a:pos x="T8" y="T9"/>
                  </a:cxn>
                  <a:cxn ang="T49">
                    <a:pos x="T10" y="T11"/>
                  </a:cxn>
                  <a:cxn ang="T50">
                    <a:pos x="T12" y="T13"/>
                  </a:cxn>
                  <a:cxn ang="T51">
                    <a:pos x="T14" y="T15"/>
                  </a:cxn>
                  <a:cxn ang="T52">
                    <a:pos x="T16" y="T17"/>
                  </a:cxn>
                  <a:cxn ang="T53">
                    <a:pos x="T18" y="T19"/>
                  </a:cxn>
                  <a:cxn ang="T54">
                    <a:pos x="T20" y="T21"/>
                  </a:cxn>
                  <a:cxn ang="T55">
                    <a:pos x="T22" y="T23"/>
                  </a:cxn>
                  <a:cxn ang="T56">
                    <a:pos x="T24" y="T25"/>
                  </a:cxn>
                  <a:cxn ang="T57">
                    <a:pos x="T26" y="T27"/>
                  </a:cxn>
                  <a:cxn ang="T58">
                    <a:pos x="T28" y="T29"/>
                  </a:cxn>
                  <a:cxn ang="T59">
                    <a:pos x="T30" y="T31"/>
                  </a:cxn>
                  <a:cxn ang="T60">
                    <a:pos x="T32" y="T33"/>
                  </a:cxn>
                  <a:cxn ang="T61">
                    <a:pos x="T34" y="T35"/>
                  </a:cxn>
                  <a:cxn ang="T62">
                    <a:pos x="T36" y="T37"/>
                  </a:cxn>
                  <a:cxn ang="T63">
                    <a:pos x="T38" y="T39"/>
                  </a:cxn>
                  <a:cxn ang="T64">
                    <a:pos x="T40" y="T41"/>
                  </a:cxn>
                  <a:cxn ang="T65">
                    <a:pos x="T42" y="T43"/>
                  </a:cxn>
                </a:cxnLst>
                <a:rect l="0" t="0" r="r" b="b"/>
                <a:pathLst>
                  <a:path w="118" h="116">
                    <a:moveTo>
                      <a:pt x="86" y="32"/>
                    </a:moveTo>
                    <a:lnTo>
                      <a:pt x="86" y="32"/>
                    </a:lnTo>
                    <a:lnTo>
                      <a:pt x="78" y="24"/>
                    </a:lnTo>
                    <a:lnTo>
                      <a:pt x="68" y="16"/>
                    </a:lnTo>
                    <a:lnTo>
                      <a:pt x="56" y="10"/>
                    </a:lnTo>
                    <a:lnTo>
                      <a:pt x="46" y="6"/>
                    </a:lnTo>
                    <a:lnTo>
                      <a:pt x="36" y="2"/>
                    </a:lnTo>
                    <a:lnTo>
                      <a:pt x="24" y="0"/>
                    </a:lnTo>
                    <a:lnTo>
                      <a:pt x="12" y="0"/>
                    </a:lnTo>
                    <a:lnTo>
                      <a:pt x="0" y="0"/>
                    </a:lnTo>
                    <a:lnTo>
                      <a:pt x="0" y="116"/>
                    </a:lnTo>
                    <a:lnTo>
                      <a:pt x="118" y="116"/>
                    </a:lnTo>
                    <a:lnTo>
                      <a:pt x="118" y="106"/>
                    </a:lnTo>
                    <a:lnTo>
                      <a:pt x="118" y="94"/>
                    </a:lnTo>
                    <a:lnTo>
                      <a:pt x="114" y="82"/>
                    </a:lnTo>
                    <a:lnTo>
                      <a:pt x="112" y="72"/>
                    </a:lnTo>
                    <a:lnTo>
                      <a:pt x="108" y="60"/>
                    </a:lnTo>
                    <a:lnTo>
                      <a:pt x="102" y="50"/>
                    </a:lnTo>
                    <a:lnTo>
                      <a:pt x="94" y="40"/>
                    </a:lnTo>
                    <a:lnTo>
                      <a:pt x="86" y="32"/>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a:lstStyle/>
              <a:p>
                <a:pPr fontAlgn="base">
                  <a:spcBef>
                    <a:spcPct val="0"/>
                  </a:spcBef>
                  <a:spcAft>
                    <a:spcPct val="0"/>
                  </a:spcAft>
                </a:pPr>
                <a:endParaRPr lang="zh-CN" altLang="en-US" sz="2400">
                  <a:solidFill>
                    <a:schemeClr val="tx1">
                      <a:lumMod val="75000"/>
                      <a:lumOff val="25000"/>
                    </a:schemeClr>
                  </a:solidFill>
                  <a:latin typeface="微软雅黑" panose="020B0503020204020204" pitchFamily="34" charset="-122"/>
                  <a:ea typeface="微软雅黑" panose="020B0503020204020204" pitchFamily="34" charset="-122"/>
                </a:endParaRPr>
              </a:p>
            </p:txBody>
          </p:sp>
        </p:grpSp>
      </p:grpSp>
      <p:grpSp>
        <p:nvGrpSpPr>
          <p:cNvPr id="28" name="组合 27"/>
          <p:cNvGrpSpPr/>
          <p:nvPr/>
        </p:nvGrpSpPr>
        <p:grpSpPr>
          <a:xfrm>
            <a:off x="1634519" y="3831011"/>
            <a:ext cx="2613228" cy="458908"/>
            <a:chOff x="1324871" y="4058074"/>
            <a:chExt cx="2613228" cy="458908"/>
          </a:xfrm>
        </p:grpSpPr>
        <p:sp>
          <p:nvSpPr>
            <p:cNvPr id="29" name="矩形 1"/>
            <p:cNvSpPr>
              <a:spLocks noChangeArrowheads="1"/>
            </p:cNvSpPr>
            <p:nvPr/>
          </p:nvSpPr>
          <p:spPr bwMode="auto">
            <a:xfrm>
              <a:off x="1639399" y="4058074"/>
              <a:ext cx="2298700" cy="458908"/>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a:spAutoFit/>
            </a:bodyPr>
            <a:lstStyle>
              <a:lvl1pPr eaLnBrk="0" hangingPunct="0">
                <a:defRPr>
                  <a:solidFill>
                    <a:schemeClr val="tx1"/>
                  </a:solidFill>
                  <a:latin typeface="Calibri" panose="020F0502020204030204" pitchFamily="34" charset="0"/>
                  <a:ea typeface="宋体" panose="02010600030101010101" pitchFamily="2" charset="-122"/>
                </a:defRPr>
              </a:lvl1pPr>
              <a:lvl2pPr marL="742950" indent="-285750" eaLnBrk="0" hangingPunct="0">
                <a:defRPr>
                  <a:solidFill>
                    <a:schemeClr val="tx1"/>
                  </a:solidFill>
                  <a:latin typeface="Calibri" panose="020F0502020204030204" pitchFamily="34" charset="0"/>
                  <a:ea typeface="宋体" panose="02010600030101010101" pitchFamily="2" charset="-122"/>
                </a:defRPr>
              </a:lvl2pPr>
              <a:lvl3pPr marL="1143000" indent="-228600" eaLnBrk="0" hangingPunct="0">
                <a:defRPr>
                  <a:solidFill>
                    <a:schemeClr val="tx1"/>
                  </a:solidFill>
                  <a:latin typeface="Calibri" panose="020F0502020204030204" pitchFamily="34" charset="0"/>
                  <a:ea typeface="宋体" panose="02010600030101010101" pitchFamily="2" charset="-122"/>
                </a:defRPr>
              </a:lvl3pPr>
              <a:lvl4pPr marL="1600200" indent="-228600" eaLnBrk="0" hangingPunct="0">
                <a:defRPr>
                  <a:solidFill>
                    <a:schemeClr val="tx1"/>
                  </a:solidFill>
                  <a:latin typeface="Calibri" panose="020F0502020204030204" pitchFamily="34" charset="0"/>
                  <a:ea typeface="宋体" panose="02010600030101010101" pitchFamily="2" charset="-122"/>
                </a:defRPr>
              </a:lvl4pPr>
              <a:lvl5pPr marL="2057400" indent="-228600" eaLnBrk="0" hangingPunct="0">
                <a:defRPr>
                  <a:solidFill>
                    <a:schemeClr val="tx1"/>
                  </a:solidFill>
                  <a:latin typeface="Calibri" panose="020F0502020204030204" pitchFamily="34" charset="0"/>
                  <a:ea typeface="宋体" panose="02010600030101010101" pitchFamily="2" charset="-122"/>
                </a:defRPr>
              </a:lvl5pPr>
              <a:lvl6pPr marL="2514600" indent="-228600" eaLnBrk="0" fontAlgn="base" hangingPunct="0">
                <a:spcBef>
                  <a:spcPct val="0"/>
                </a:spcBef>
                <a:spcAft>
                  <a:spcPct val="0"/>
                </a:spcAft>
                <a:defRPr>
                  <a:solidFill>
                    <a:schemeClr val="tx1"/>
                  </a:solidFill>
                  <a:latin typeface="Calibri" panose="020F0502020204030204" pitchFamily="34" charset="0"/>
                  <a:ea typeface="宋体" panose="02010600030101010101" pitchFamily="2" charset="-122"/>
                </a:defRPr>
              </a:lvl6pPr>
              <a:lvl7pPr marL="2971800" indent="-228600" eaLnBrk="0" fontAlgn="base" hangingPunct="0">
                <a:spcBef>
                  <a:spcPct val="0"/>
                </a:spcBef>
                <a:spcAft>
                  <a:spcPct val="0"/>
                </a:spcAft>
                <a:defRPr>
                  <a:solidFill>
                    <a:schemeClr val="tx1"/>
                  </a:solidFill>
                  <a:latin typeface="Calibri" panose="020F0502020204030204" pitchFamily="34" charset="0"/>
                  <a:ea typeface="宋体" panose="02010600030101010101" pitchFamily="2" charset="-122"/>
                </a:defRPr>
              </a:lvl7pPr>
              <a:lvl8pPr marL="3429000" indent="-228600" eaLnBrk="0" fontAlgn="base" hangingPunct="0">
                <a:spcBef>
                  <a:spcPct val="0"/>
                </a:spcBef>
                <a:spcAft>
                  <a:spcPct val="0"/>
                </a:spcAft>
                <a:defRPr>
                  <a:solidFill>
                    <a:schemeClr val="tx1"/>
                  </a:solidFill>
                  <a:latin typeface="Calibri" panose="020F0502020204030204" pitchFamily="34" charset="0"/>
                  <a:ea typeface="宋体" panose="02010600030101010101" pitchFamily="2" charset="-122"/>
                </a:defRPr>
              </a:lvl8pPr>
              <a:lvl9pPr marL="3886200" indent="-228600" eaLnBrk="0" fontAlgn="base" hangingPunct="0">
                <a:spcBef>
                  <a:spcPct val="0"/>
                </a:spcBef>
                <a:spcAft>
                  <a:spcPct val="0"/>
                </a:spcAft>
                <a:defRPr>
                  <a:solidFill>
                    <a:schemeClr val="tx1"/>
                  </a:solidFill>
                  <a:latin typeface="Calibri" panose="020F0502020204030204" pitchFamily="34" charset="0"/>
                  <a:ea typeface="宋体" panose="02010600030101010101" pitchFamily="2" charset="-122"/>
                </a:defRPr>
              </a:lvl9pPr>
            </a:lstStyle>
            <a:p>
              <a:pPr algn="just" eaLnBrk="1" fontAlgn="base" hangingPunct="1">
                <a:lnSpc>
                  <a:spcPct val="150000"/>
                </a:lnSpc>
                <a:spcBef>
                  <a:spcPct val="0"/>
                </a:spcBef>
                <a:spcAft>
                  <a:spcPct val="0"/>
                </a:spcAft>
              </a:pPr>
              <a:r>
                <a:rPr lang="zh-CN" altLang="en-US" sz="1800" b="1" dirty="0">
                  <a:solidFill>
                    <a:schemeClr val="tx2"/>
                  </a:solidFill>
                  <a:latin typeface="微软雅黑" panose="020B0503020204020204" pitchFamily="34" charset="-122"/>
                  <a:ea typeface="微软雅黑" panose="020B0503020204020204" pitchFamily="34" charset="-122"/>
                </a:rPr>
                <a:t>此处添加标题</a:t>
              </a:r>
              <a:r>
                <a:rPr lang="zh-CN" altLang="en-US" sz="1800" b="1" dirty="0" smtClean="0">
                  <a:solidFill>
                    <a:schemeClr val="tx2"/>
                  </a:solidFill>
                  <a:latin typeface="微软雅黑" panose="020B0503020204020204" pitchFamily="34" charset="-122"/>
                  <a:ea typeface="微软雅黑" panose="020B0503020204020204" pitchFamily="34" charset="-122"/>
                </a:rPr>
                <a:t>内容</a:t>
              </a:r>
              <a:endParaRPr lang="en-US" altLang="zh-CN" sz="1800" b="1" dirty="0">
                <a:solidFill>
                  <a:schemeClr val="tx2"/>
                </a:solidFill>
                <a:latin typeface="微软雅黑" panose="020B0503020204020204" pitchFamily="34" charset="-122"/>
                <a:ea typeface="微软雅黑" panose="020B0503020204020204" pitchFamily="34" charset="-122"/>
              </a:endParaRPr>
            </a:p>
          </p:txBody>
        </p:sp>
        <p:grpSp>
          <p:nvGrpSpPr>
            <p:cNvPr id="30" name="组合 13322"/>
            <p:cNvGrpSpPr/>
            <p:nvPr/>
          </p:nvGrpSpPr>
          <p:grpSpPr bwMode="auto">
            <a:xfrm>
              <a:off x="1324871" y="4185073"/>
              <a:ext cx="279400" cy="298451"/>
              <a:chOff x="1946500" y="2659080"/>
              <a:chExt cx="249236" cy="264850"/>
            </a:xfrm>
            <a:solidFill>
              <a:schemeClr val="accent3"/>
            </a:solidFill>
          </p:grpSpPr>
          <p:sp>
            <p:nvSpPr>
              <p:cNvPr id="31" name="Rectangle 13"/>
              <p:cNvSpPr>
                <a:spLocks noChangeArrowheads="1"/>
              </p:cNvSpPr>
              <p:nvPr/>
            </p:nvSpPr>
            <p:spPr bwMode="auto">
              <a:xfrm>
                <a:off x="1946500" y="2712050"/>
                <a:ext cx="40474" cy="211880"/>
              </a:xfrm>
              <a:prstGeom prst="rect">
                <a:avLst/>
              </a:prstGeom>
              <a:solidFill>
                <a:schemeClr val="tx2"/>
              </a:solidFill>
              <a:ln>
                <a:noFill/>
              </a:ln>
              <a:extLst>
                <a:ext uri="{91240B29-F687-4F45-9708-019B960494DF}">
                  <a14:hiddenLine xmlns:a14="http://schemas.microsoft.com/office/drawing/2010/main" w="9525">
                    <a:solidFill>
                      <a:srgbClr val="000000"/>
                    </a:solidFill>
                    <a:round/>
                  </a14:hiddenLine>
                </a:ext>
              </a:extLst>
            </p:spPr>
            <p:txBody>
              <a:bodyPr/>
              <a:lstStyle>
                <a:lvl1pPr eaLnBrk="0" hangingPunct="0">
                  <a:defRPr>
                    <a:solidFill>
                      <a:schemeClr val="tx1"/>
                    </a:solidFill>
                    <a:latin typeface="Calibri" panose="020F0502020204030204" pitchFamily="34" charset="0"/>
                    <a:ea typeface="宋体" panose="02010600030101010101" pitchFamily="2" charset="-122"/>
                  </a:defRPr>
                </a:lvl1pPr>
                <a:lvl2pPr marL="742950" indent="-285750" eaLnBrk="0" hangingPunct="0">
                  <a:defRPr>
                    <a:solidFill>
                      <a:schemeClr val="tx1"/>
                    </a:solidFill>
                    <a:latin typeface="Calibri" panose="020F0502020204030204" pitchFamily="34" charset="0"/>
                    <a:ea typeface="宋体" panose="02010600030101010101" pitchFamily="2" charset="-122"/>
                  </a:defRPr>
                </a:lvl2pPr>
                <a:lvl3pPr marL="1143000" indent="-228600" eaLnBrk="0" hangingPunct="0">
                  <a:defRPr>
                    <a:solidFill>
                      <a:schemeClr val="tx1"/>
                    </a:solidFill>
                    <a:latin typeface="Calibri" panose="020F0502020204030204" pitchFamily="34" charset="0"/>
                    <a:ea typeface="宋体" panose="02010600030101010101" pitchFamily="2" charset="-122"/>
                  </a:defRPr>
                </a:lvl3pPr>
                <a:lvl4pPr marL="1600200" indent="-228600" eaLnBrk="0" hangingPunct="0">
                  <a:defRPr>
                    <a:solidFill>
                      <a:schemeClr val="tx1"/>
                    </a:solidFill>
                    <a:latin typeface="Calibri" panose="020F0502020204030204" pitchFamily="34" charset="0"/>
                    <a:ea typeface="宋体" panose="02010600030101010101" pitchFamily="2" charset="-122"/>
                  </a:defRPr>
                </a:lvl4pPr>
                <a:lvl5pPr marL="2057400" indent="-228600" eaLnBrk="0" hangingPunct="0">
                  <a:defRPr>
                    <a:solidFill>
                      <a:schemeClr val="tx1"/>
                    </a:solidFill>
                    <a:latin typeface="Calibri" panose="020F0502020204030204" pitchFamily="34" charset="0"/>
                    <a:ea typeface="宋体" panose="02010600030101010101" pitchFamily="2" charset="-122"/>
                  </a:defRPr>
                </a:lvl5pPr>
                <a:lvl6pPr marL="2514600" indent="-228600" eaLnBrk="0" fontAlgn="base" hangingPunct="0">
                  <a:spcBef>
                    <a:spcPct val="0"/>
                  </a:spcBef>
                  <a:spcAft>
                    <a:spcPct val="0"/>
                  </a:spcAft>
                  <a:defRPr>
                    <a:solidFill>
                      <a:schemeClr val="tx1"/>
                    </a:solidFill>
                    <a:latin typeface="Calibri" panose="020F0502020204030204" pitchFamily="34" charset="0"/>
                    <a:ea typeface="宋体" panose="02010600030101010101" pitchFamily="2" charset="-122"/>
                  </a:defRPr>
                </a:lvl6pPr>
                <a:lvl7pPr marL="2971800" indent="-228600" eaLnBrk="0" fontAlgn="base" hangingPunct="0">
                  <a:spcBef>
                    <a:spcPct val="0"/>
                  </a:spcBef>
                  <a:spcAft>
                    <a:spcPct val="0"/>
                  </a:spcAft>
                  <a:defRPr>
                    <a:solidFill>
                      <a:schemeClr val="tx1"/>
                    </a:solidFill>
                    <a:latin typeface="Calibri" panose="020F0502020204030204" pitchFamily="34" charset="0"/>
                    <a:ea typeface="宋体" panose="02010600030101010101" pitchFamily="2" charset="-122"/>
                  </a:defRPr>
                </a:lvl7pPr>
                <a:lvl8pPr marL="3429000" indent="-228600" eaLnBrk="0" fontAlgn="base" hangingPunct="0">
                  <a:spcBef>
                    <a:spcPct val="0"/>
                  </a:spcBef>
                  <a:spcAft>
                    <a:spcPct val="0"/>
                  </a:spcAft>
                  <a:defRPr>
                    <a:solidFill>
                      <a:schemeClr val="tx1"/>
                    </a:solidFill>
                    <a:latin typeface="Calibri" panose="020F0502020204030204" pitchFamily="34" charset="0"/>
                    <a:ea typeface="宋体" panose="02010600030101010101" pitchFamily="2" charset="-122"/>
                  </a:defRPr>
                </a:lvl8pPr>
                <a:lvl9pPr marL="3886200" indent="-228600" eaLnBrk="0" fontAlgn="base" hangingPunct="0">
                  <a:spcBef>
                    <a:spcPct val="0"/>
                  </a:spcBef>
                  <a:spcAft>
                    <a:spcPct val="0"/>
                  </a:spcAft>
                  <a:defRPr>
                    <a:solidFill>
                      <a:schemeClr val="tx1"/>
                    </a:solidFill>
                    <a:latin typeface="Calibri" panose="020F0502020204030204" pitchFamily="34" charset="0"/>
                    <a:ea typeface="宋体" panose="02010600030101010101" pitchFamily="2" charset="-122"/>
                  </a:defRPr>
                </a:lvl9pPr>
              </a:lstStyle>
              <a:p>
                <a:pPr eaLnBrk="1" fontAlgn="base" hangingPunct="1">
                  <a:spcBef>
                    <a:spcPct val="0"/>
                  </a:spcBef>
                  <a:spcAft>
                    <a:spcPct val="0"/>
                  </a:spcAft>
                </a:pPr>
                <a:endParaRPr lang="zh-CN" altLang="en-US" sz="2400">
                  <a:solidFill>
                    <a:prstClr val="black"/>
                  </a:solidFill>
                  <a:latin typeface="微软雅黑" panose="020B0503020204020204" pitchFamily="34" charset="-122"/>
                  <a:ea typeface="微软雅黑" panose="020B0503020204020204" pitchFamily="34" charset="-122"/>
                </a:endParaRPr>
              </a:p>
            </p:txBody>
          </p:sp>
          <p:sp>
            <p:nvSpPr>
              <p:cNvPr id="32" name="Rectangle 14"/>
              <p:cNvSpPr>
                <a:spLocks noChangeArrowheads="1"/>
              </p:cNvSpPr>
              <p:nvPr/>
            </p:nvSpPr>
            <p:spPr bwMode="auto">
              <a:xfrm>
                <a:off x="2016797" y="2679947"/>
                <a:ext cx="40474" cy="243983"/>
              </a:xfrm>
              <a:prstGeom prst="rect">
                <a:avLst/>
              </a:prstGeom>
              <a:solidFill>
                <a:schemeClr val="tx2"/>
              </a:solidFill>
              <a:ln>
                <a:noFill/>
              </a:ln>
              <a:extLst>
                <a:ext uri="{91240B29-F687-4F45-9708-019B960494DF}">
                  <a14:hiddenLine xmlns:a14="http://schemas.microsoft.com/office/drawing/2010/main" w="9525">
                    <a:solidFill>
                      <a:srgbClr val="000000"/>
                    </a:solidFill>
                    <a:round/>
                  </a14:hiddenLine>
                </a:ext>
              </a:extLst>
            </p:spPr>
            <p:txBody>
              <a:bodyPr/>
              <a:lstStyle>
                <a:lvl1pPr eaLnBrk="0" hangingPunct="0">
                  <a:defRPr>
                    <a:solidFill>
                      <a:schemeClr val="tx1"/>
                    </a:solidFill>
                    <a:latin typeface="Calibri" panose="020F0502020204030204" pitchFamily="34" charset="0"/>
                    <a:ea typeface="宋体" panose="02010600030101010101" pitchFamily="2" charset="-122"/>
                  </a:defRPr>
                </a:lvl1pPr>
                <a:lvl2pPr marL="742950" indent="-285750" eaLnBrk="0" hangingPunct="0">
                  <a:defRPr>
                    <a:solidFill>
                      <a:schemeClr val="tx1"/>
                    </a:solidFill>
                    <a:latin typeface="Calibri" panose="020F0502020204030204" pitchFamily="34" charset="0"/>
                    <a:ea typeface="宋体" panose="02010600030101010101" pitchFamily="2" charset="-122"/>
                  </a:defRPr>
                </a:lvl2pPr>
                <a:lvl3pPr marL="1143000" indent="-228600" eaLnBrk="0" hangingPunct="0">
                  <a:defRPr>
                    <a:solidFill>
                      <a:schemeClr val="tx1"/>
                    </a:solidFill>
                    <a:latin typeface="Calibri" panose="020F0502020204030204" pitchFamily="34" charset="0"/>
                    <a:ea typeface="宋体" panose="02010600030101010101" pitchFamily="2" charset="-122"/>
                  </a:defRPr>
                </a:lvl3pPr>
                <a:lvl4pPr marL="1600200" indent="-228600" eaLnBrk="0" hangingPunct="0">
                  <a:defRPr>
                    <a:solidFill>
                      <a:schemeClr val="tx1"/>
                    </a:solidFill>
                    <a:latin typeface="Calibri" panose="020F0502020204030204" pitchFamily="34" charset="0"/>
                    <a:ea typeface="宋体" panose="02010600030101010101" pitchFamily="2" charset="-122"/>
                  </a:defRPr>
                </a:lvl4pPr>
                <a:lvl5pPr marL="2057400" indent="-228600" eaLnBrk="0" hangingPunct="0">
                  <a:defRPr>
                    <a:solidFill>
                      <a:schemeClr val="tx1"/>
                    </a:solidFill>
                    <a:latin typeface="Calibri" panose="020F0502020204030204" pitchFamily="34" charset="0"/>
                    <a:ea typeface="宋体" panose="02010600030101010101" pitchFamily="2" charset="-122"/>
                  </a:defRPr>
                </a:lvl5pPr>
                <a:lvl6pPr marL="2514600" indent="-228600" eaLnBrk="0" fontAlgn="base" hangingPunct="0">
                  <a:spcBef>
                    <a:spcPct val="0"/>
                  </a:spcBef>
                  <a:spcAft>
                    <a:spcPct val="0"/>
                  </a:spcAft>
                  <a:defRPr>
                    <a:solidFill>
                      <a:schemeClr val="tx1"/>
                    </a:solidFill>
                    <a:latin typeface="Calibri" panose="020F0502020204030204" pitchFamily="34" charset="0"/>
                    <a:ea typeface="宋体" panose="02010600030101010101" pitchFamily="2" charset="-122"/>
                  </a:defRPr>
                </a:lvl6pPr>
                <a:lvl7pPr marL="2971800" indent="-228600" eaLnBrk="0" fontAlgn="base" hangingPunct="0">
                  <a:spcBef>
                    <a:spcPct val="0"/>
                  </a:spcBef>
                  <a:spcAft>
                    <a:spcPct val="0"/>
                  </a:spcAft>
                  <a:defRPr>
                    <a:solidFill>
                      <a:schemeClr val="tx1"/>
                    </a:solidFill>
                    <a:latin typeface="Calibri" panose="020F0502020204030204" pitchFamily="34" charset="0"/>
                    <a:ea typeface="宋体" panose="02010600030101010101" pitchFamily="2" charset="-122"/>
                  </a:defRPr>
                </a:lvl7pPr>
                <a:lvl8pPr marL="3429000" indent="-228600" eaLnBrk="0" fontAlgn="base" hangingPunct="0">
                  <a:spcBef>
                    <a:spcPct val="0"/>
                  </a:spcBef>
                  <a:spcAft>
                    <a:spcPct val="0"/>
                  </a:spcAft>
                  <a:defRPr>
                    <a:solidFill>
                      <a:schemeClr val="tx1"/>
                    </a:solidFill>
                    <a:latin typeface="Calibri" panose="020F0502020204030204" pitchFamily="34" charset="0"/>
                    <a:ea typeface="宋体" panose="02010600030101010101" pitchFamily="2" charset="-122"/>
                  </a:defRPr>
                </a:lvl8pPr>
                <a:lvl9pPr marL="3886200" indent="-228600" eaLnBrk="0" fontAlgn="base" hangingPunct="0">
                  <a:spcBef>
                    <a:spcPct val="0"/>
                  </a:spcBef>
                  <a:spcAft>
                    <a:spcPct val="0"/>
                  </a:spcAft>
                  <a:defRPr>
                    <a:solidFill>
                      <a:schemeClr val="tx1"/>
                    </a:solidFill>
                    <a:latin typeface="Calibri" panose="020F0502020204030204" pitchFamily="34" charset="0"/>
                    <a:ea typeface="宋体" panose="02010600030101010101" pitchFamily="2" charset="-122"/>
                  </a:defRPr>
                </a:lvl9pPr>
              </a:lstStyle>
              <a:p>
                <a:pPr eaLnBrk="1" fontAlgn="base" hangingPunct="1">
                  <a:spcBef>
                    <a:spcPct val="0"/>
                  </a:spcBef>
                  <a:spcAft>
                    <a:spcPct val="0"/>
                  </a:spcAft>
                </a:pPr>
                <a:endParaRPr lang="zh-CN" altLang="en-US" sz="2400">
                  <a:solidFill>
                    <a:prstClr val="black"/>
                  </a:solidFill>
                  <a:latin typeface="微软雅黑" panose="020B0503020204020204" pitchFamily="34" charset="-122"/>
                  <a:ea typeface="微软雅黑" panose="020B0503020204020204" pitchFamily="34" charset="-122"/>
                </a:endParaRPr>
              </a:p>
            </p:txBody>
          </p:sp>
          <p:sp>
            <p:nvSpPr>
              <p:cNvPr id="33" name="Rectangle 15"/>
              <p:cNvSpPr>
                <a:spLocks noChangeArrowheads="1"/>
              </p:cNvSpPr>
              <p:nvPr/>
            </p:nvSpPr>
            <p:spPr bwMode="auto">
              <a:xfrm>
                <a:off x="2084964" y="2659080"/>
                <a:ext cx="42604" cy="264850"/>
              </a:xfrm>
              <a:prstGeom prst="rect">
                <a:avLst/>
              </a:prstGeom>
              <a:solidFill>
                <a:schemeClr val="tx2"/>
              </a:solidFill>
              <a:ln>
                <a:noFill/>
              </a:ln>
              <a:extLst>
                <a:ext uri="{91240B29-F687-4F45-9708-019B960494DF}">
                  <a14:hiddenLine xmlns:a14="http://schemas.microsoft.com/office/drawing/2010/main" w="9525">
                    <a:solidFill>
                      <a:srgbClr val="000000"/>
                    </a:solidFill>
                    <a:round/>
                  </a14:hiddenLine>
                </a:ext>
              </a:extLst>
            </p:spPr>
            <p:txBody>
              <a:bodyPr/>
              <a:lstStyle>
                <a:lvl1pPr eaLnBrk="0" hangingPunct="0">
                  <a:defRPr>
                    <a:solidFill>
                      <a:schemeClr val="tx1"/>
                    </a:solidFill>
                    <a:latin typeface="Calibri" panose="020F0502020204030204" pitchFamily="34" charset="0"/>
                    <a:ea typeface="宋体" panose="02010600030101010101" pitchFamily="2" charset="-122"/>
                  </a:defRPr>
                </a:lvl1pPr>
                <a:lvl2pPr marL="742950" indent="-285750" eaLnBrk="0" hangingPunct="0">
                  <a:defRPr>
                    <a:solidFill>
                      <a:schemeClr val="tx1"/>
                    </a:solidFill>
                    <a:latin typeface="Calibri" panose="020F0502020204030204" pitchFamily="34" charset="0"/>
                    <a:ea typeface="宋体" panose="02010600030101010101" pitchFamily="2" charset="-122"/>
                  </a:defRPr>
                </a:lvl2pPr>
                <a:lvl3pPr marL="1143000" indent="-228600" eaLnBrk="0" hangingPunct="0">
                  <a:defRPr>
                    <a:solidFill>
                      <a:schemeClr val="tx1"/>
                    </a:solidFill>
                    <a:latin typeface="Calibri" panose="020F0502020204030204" pitchFamily="34" charset="0"/>
                    <a:ea typeface="宋体" panose="02010600030101010101" pitchFamily="2" charset="-122"/>
                  </a:defRPr>
                </a:lvl3pPr>
                <a:lvl4pPr marL="1600200" indent="-228600" eaLnBrk="0" hangingPunct="0">
                  <a:defRPr>
                    <a:solidFill>
                      <a:schemeClr val="tx1"/>
                    </a:solidFill>
                    <a:latin typeface="Calibri" panose="020F0502020204030204" pitchFamily="34" charset="0"/>
                    <a:ea typeface="宋体" panose="02010600030101010101" pitchFamily="2" charset="-122"/>
                  </a:defRPr>
                </a:lvl4pPr>
                <a:lvl5pPr marL="2057400" indent="-228600" eaLnBrk="0" hangingPunct="0">
                  <a:defRPr>
                    <a:solidFill>
                      <a:schemeClr val="tx1"/>
                    </a:solidFill>
                    <a:latin typeface="Calibri" panose="020F0502020204030204" pitchFamily="34" charset="0"/>
                    <a:ea typeface="宋体" panose="02010600030101010101" pitchFamily="2" charset="-122"/>
                  </a:defRPr>
                </a:lvl5pPr>
                <a:lvl6pPr marL="2514600" indent="-228600" eaLnBrk="0" fontAlgn="base" hangingPunct="0">
                  <a:spcBef>
                    <a:spcPct val="0"/>
                  </a:spcBef>
                  <a:spcAft>
                    <a:spcPct val="0"/>
                  </a:spcAft>
                  <a:defRPr>
                    <a:solidFill>
                      <a:schemeClr val="tx1"/>
                    </a:solidFill>
                    <a:latin typeface="Calibri" panose="020F0502020204030204" pitchFamily="34" charset="0"/>
                    <a:ea typeface="宋体" panose="02010600030101010101" pitchFamily="2" charset="-122"/>
                  </a:defRPr>
                </a:lvl6pPr>
                <a:lvl7pPr marL="2971800" indent="-228600" eaLnBrk="0" fontAlgn="base" hangingPunct="0">
                  <a:spcBef>
                    <a:spcPct val="0"/>
                  </a:spcBef>
                  <a:spcAft>
                    <a:spcPct val="0"/>
                  </a:spcAft>
                  <a:defRPr>
                    <a:solidFill>
                      <a:schemeClr val="tx1"/>
                    </a:solidFill>
                    <a:latin typeface="Calibri" panose="020F0502020204030204" pitchFamily="34" charset="0"/>
                    <a:ea typeface="宋体" panose="02010600030101010101" pitchFamily="2" charset="-122"/>
                  </a:defRPr>
                </a:lvl7pPr>
                <a:lvl8pPr marL="3429000" indent="-228600" eaLnBrk="0" fontAlgn="base" hangingPunct="0">
                  <a:spcBef>
                    <a:spcPct val="0"/>
                  </a:spcBef>
                  <a:spcAft>
                    <a:spcPct val="0"/>
                  </a:spcAft>
                  <a:defRPr>
                    <a:solidFill>
                      <a:schemeClr val="tx1"/>
                    </a:solidFill>
                    <a:latin typeface="Calibri" panose="020F0502020204030204" pitchFamily="34" charset="0"/>
                    <a:ea typeface="宋体" panose="02010600030101010101" pitchFamily="2" charset="-122"/>
                  </a:defRPr>
                </a:lvl8pPr>
                <a:lvl9pPr marL="3886200" indent="-228600" eaLnBrk="0" fontAlgn="base" hangingPunct="0">
                  <a:spcBef>
                    <a:spcPct val="0"/>
                  </a:spcBef>
                  <a:spcAft>
                    <a:spcPct val="0"/>
                  </a:spcAft>
                  <a:defRPr>
                    <a:solidFill>
                      <a:schemeClr val="tx1"/>
                    </a:solidFill>
                    <a:latin typeface="Calibri" panose="020F0502020204030204" pitchFamily="34" charset="0"/>
                    <a:ea typeface="宋体" panose="02010600030101010101" pitchFamily="2" charset="-122"/>
                  </a:defRPr>
                </a:lvl9pPr>
              </a:lstStyle>
              <a:p>
                <a:pPr eaLnBrk="1" fontAlgn="base" hangingPunct="1">
                  <a:spcBef>
                    <a:spcPct val="0"/>
                  </a:spcBef>
                  <a:spcAft>
                    <a:spcPct val="0"/>
                  </a:spcAft>
                </a:pPr>
                <a:endParaRPr lang="zh-CN" altLang="en-US" sz="2400">
                  <a:solidFill>
                    <a:prstClr val="black"/>
                  </a:solidFill>
                  <a:latin typeface="微软雅黑" panose="020B0503020204020204" pitchFamily="34" charset="-122"/>
                  <a:ea typeface="微软雅黑" panose="020B0503020204020204" pitchFamily="34" charset="-122"/>
                </a:endParaRPr>
              </a:p>
            </p:txBody>
          </p:sp>
          <p:sp>
            <p:nvSpPr>
              <p:cNvPr id="34" name="Rectangle 16"/>
              <p:cNvSpPr>
                <a:spLocks noChangeArrowheads="1"/>
              </p:cNvSpPr>
              <p:nvPr/>
            </p:nvSpPr>
            <p:spPr bwMode="auto">
              <a:xfrm>
                <a:off x="2155262" y="2790702"/>
                <a:ext cx="40474" cy="133228"/>
              </a:xfrm>
              <a:prstGeom prst="rect">
                <a:avLst/>
              </a:prstGeom>
              <a:solidFill>
                <a:schemeClr val="tx2"/>
              </a:solidFill>
              <a:ln>
                <a:noFill/>
              </a:ln>
              <a:extLst>
                <a:ext uri="{91240B29-F687-4F45-9708-019B960494DF}">
                  <a14:hiddenLine xmlns:a14="http://schemas.microsoft.com/office/drawing/2010/main" w="9525">
                    <a:solidFill>
                      <a:srgbClr val="000000"/>
                    </a:solidFill>
                    <a:round/>
                  </a14:hiddenLine>
                </a:ext>
              </a:extLst>
            </p:spPr>
            <p:txBody>
              <a:bodyPr/>
              <a:lstStyle>
                <a:lvl1pPr eaLnBrk="0" hangingPunct="0">
                  <a:defRPr>
                    <a:solidFill>
                      <a:schemeClr val="tx1"/>
                    </a:solidFill>
                    <a:latin typeface="Calibri" panose="020F0502020204030204" pitchFamily="34" charset="0"/>
                    <a:ea typeface="宋体" panose="02010600030101010101" pitchFamily="2" charset="-122"/>
                  </a:defRPr>
                </a:lvl1pPr>
                <a:lvl2pPr marL="742950" indent="-285750" eaLnBrk="0" hangingPunct="0">
                  <a:defRPr>
                    <a:solidFill>
                      <a:schemeClr val="tx1"/>
                    </a:solidFill>
                    <a:latin typeface="Calibri" panose="020F0502020204030204" pitchFamily="34" charset="0"/>
                    <a:ea typeface="宋体" panose="02010600030101010101" pitchFamily="2" charset="-122"/>
                  </a:defRPr>
                </a:lvl2pPr>
                <a:lvl3pPr marL="1143000" indent="-228600" eaLnBrk="0" hangingPunct="0">
                  <a:defRPr>
                    <a:solidFill>
                      <a:schemeClr val="tx1"/>
                    </a:solidFill>
                    <a:latin typeface="Calibri" panose="020F0502020204030204" pitchFamily="34" charset="0"/>
                    <a:ea typeface="宋体" panose="02010600030101010101" pitchFamily="2" charset="-122"/>
                  </a:defRPr>
                </a:lvl3pPr>
                <a:lvl4pPr marL="1600200" indent="-228600" eaLnBrk="0" hangingPunct="0">
                  <a:defRPr>
                    <a:solidFill>
                      <a:schemeClr val="tx1"/>
                    </a:solidFill>
                    <a:latin typeface="Calibri" panose="020F0502020204030204" pitchFamily="34" charset="0"/>
                    <a:ea typeface="宋体" panose="02010600030101010101" pitchFamily="2" charset="-122"/>
                  </a:defRPr>
                </a:lvl4pPr>
                <a:lvl5pPr marL="2057400" indent="-228600" eaLnBrk="0" hangingPunct="0">
                  <a:defRPr>
                    <a:solidFill>
                      <a:schemeClr val="tx1"/>
                    </a:solidFill>
                    <a:latin typeface="Calibri" panose="020F0502020204030204" pitchFamily="34" charset="0"/>
                    <a:ea typeface="宋体" panose="02010600030101010101" pitchFamily="2" charset="-122"/>
                  </a:defRPr>
                </a:lvl5pPr>
                <a:lvl6pPr marL="2514600" indent="-228600" eaLnBrk="0" fontAlgn="base" hangingPunct="0">
                  <a:spcBef>
                    <a:spcPct val="0"/>
                  </a:spcBef>
                  <a:spcAft>
                    <a:spcPct val="0"/>
                  </a:spcAft>
                  <a:defRPr>
                    <a:solidFill>
                      <a:schemeClr val="tx1"/>
                    </a:solidFill>
                    <a:latin typeface="Calibri" panose="020F0502020204030204" pitchFamily="34" charset="0"/>
                    <a:ea typeface="宋体" panose="02010600030101010101" pitchFamily="2" charset="-122"/>
                  </a:defRPr>
                </a:lvl6pPr>
                <a:lvl7pPr marL="2971800" indent="-228600" eaLnBrk="0" fontAlgn="base" hangingPunct="0">
                  <a:spcBef>
                    <a:spcPct val="0"/>
                  </a:spcBef>
                  <a:spcAft>
                    <a:spcPct val="0"/>
                  </a:spcAft>
                  <a:defRPr>
                    <a:solidFill>
                      <a:schemeClr val="tx1"/>
                    </a:solidFill>
                    <a:latin typeface="Calibri" panose="020F0502020204030204" pitchFamily="34" charset="0"/>
                    <a:ea typeface="宋体" panose="02010600030101010101" pitchFamily="2" charset="-122"/>
                  </a:defRPr>
                </a:lvl7pPr>
                <a:lvl8pPr marL="3429000" indent="-228600" eaLnBrk="0" fontAlgn="base" hangingPunct="0">
                  <a:spcBef>
                    <a:spcPct val="0"/>
                  </a:spcBef>
                  <a:spcAft>
                    <a:spcPct val="0"/>
                  </a:spcAft>
                  <a:defRPr>
                    <a:solidFill>
                      <a:schemeClr val="tx1"/>
                    </a:solidFill>
                    <a:latin typeface="Calibri" panose="020F0502020204030204" pitchFamily="34" charset="0"/>
                    <a:ea typeface="宋体" panose="02010600030101010101" pitchFamily="2" charset="-122"/>
                  </a:defRPr>
                </a:lvl8pPr>
                <a:lvl9pPr marL="3886200" indent="-228600" eaLnBrk="0" fontAlgn="base" hangingPunct="0">
                  <a:spcBef>
                    <a:spcPct val="0"/>
                  </a:spcBef>
                  <a:spcAft>
                    <a:spcPct val="0"/>
                  </a:spcAft>
                  <a:defRPr>
                    <a:solidFill>
                      <a:schemeClr val="tx1"/>
                    </a:solidFill>
                    <a:latin typeface="Calibri" panose="020F0502020204030204" pitchFamily="34" charset="0"/>
                    <a:ea typeface="宋体" panose="02010600030101010101" pitchFamily="2" charset="-122"/>
                  </a:defRPr>
                </a:lvl9pPr>
              </a:lstStyle>
              <a:p>
                <a:pPr eaLnBrk="1" fontAlgn="base" hangingPunct="1">
                  <a:spcBef>
                    <a:spcPct val="0"/>
                  </a:spcBef>
                  <a:spcAft>
                    <a:spcPct val="0"/>
                  </a:spcAft>
                </a:pPr>
                <a:endParaRPr lang="zh-CN" altLang="en-US" sz="2400">
                  <a:solidFill>
                    <a:prstClr val="black"/>
                  </a:solidFill>
                  <a:latin typeface="微软雅黑" panose="020B0503020204020204" pitchFamily="34" charset="-122"/>
                  <a:ea typeface="微软雅黑" panose="020B0503020204020204" pitchFamily="34" charset="-122"/>
                </a:endParaRPr>
              </a:p>
            </p:txBody>
          </p:sp>
        </p:grpSp>
      </p:grpSp>
      <p:grpSp>
        <p:nvGrpSpPr>
          <p:cNvPr id="35" name="组合 34"/>
          <p:cNvGrpSpPr/>
          <p:nvPr/>
        </p:nvGrpSpPr>
        <p:grpSpPr>
          <a:xfrm>
            <a:off x="1486695" y="2313361"/>
            <a:ext cx="4018947" cy="882650"/>
            <a:chOff x="1177047" y="2540424"/>
            <a:chExt cx="4018947" cy="882650"/>
          </a:xfrm>
        </p:grpSpPr>
        <p:sp>
          <p:nvSpPr>
            <p:cNvPr id="36" name="任意多边形 35"/>
            <p:cNvSpPr/>
            <p:nvPr/>
          </p:nvSpPr>
          <p:spPr>
            <a:xfrm flipH="1">
              <a:off x="1177047" y="2540424"/>
              <a:ext cx="3966030" cy="821267"/>
            </a:xfrm>
            <a:custGeom>
              <a:avLst/>
              <a:gdLst>
                <a:gd name="connsiteX0" fmla="*/ 0 w 1495425"/>
                <a:gd name="connsiteY0" fmla="*/ 581025 h 581025"/>
                <a:gd name="connsiteX1" fmla="*/ 333375 w 1495425"/>
                <a:gd name="connsiteY1" fmla="*/ 0 h 581025"/>
                <a:gd name="connsiteX2" fmla="*/ 1238250 w 1495425"/>
                <a:gd name="connsiteY2" fmla="*/ 0 h 581025"/>
                <a:gd name="connsiteX3" fmla="*/ 1495425 w 1495425"/>
                <a:gd name="connsiteY3" fmla="*/ 0 h 581025"/>
                <a:gd name="connsiteX0-1" fmla="*/ 0 w 1238249"/>
                <a:gd name="connsiteY0-2" fmla="*/ 581025 h 581025"/>
                <a:gd name="connsiteX1-3" fmla="*/ 333375 w 1238249"/>
                <a:gd name="connsiteY1-4" fmla="*/ 0 h 581025"/>
                <a:gd name="connsiteX2-5" fmla="*/ 1238250 w 1238249"/>
                <a:gd name="connsiteY2-6" fmla="*/ 0 h 581025"/>
                <a:gd name="connsiteX0-7" fmla="*/ 0 w 2896333"/>
                <a:gd name="connsiteY0-8" fmla="*/ 581025 h 581025"/>
                <a:gd name="connsiteX1-9" fmla="*/ 333375 w 2896333"/>
                <a:gd name="connsiteY1-10" fmla="*/ 0 h 581025"/>
                <a:gd name="connsiteX2-11" fmla="*/ 2896333 w 2896333"/>
                <a:gd name="connsiteY2-12" fmla="*/ 0 h 581025"/>
              </a:gdLst>
              <a:ahLst/>
              <a:cxnLst>
                <a:cxn ang="0">
                  <a:pos x="connsiteX0-1" y="connsiteY0-2"/>
                </a:cxn>
                <a:cxn ang="0">
                  <a:pos x="connsiteX1-3" y="connsiteY1-4"/>
                </a:cxn>
                <a:cxn ang="0">
                  <a:pos x="connsiteX2-5" y="connsiteY2-6"/>
                </a:cxn>
              </a:cxnLst>
              <a:rect l="l" t="t" r="r" b="b"/>
              <a:pathLst>
                <a:path w="2896333" h="581025">
                  <a:moveTo>
                    <a:pt x="0" y="581025"/>
                  </a:moveTo>
                  <a:lnTo>
                    <a:pt x="333375" y="0"/>
                  </a:lnTo>
                  <a:lnTo>
                    <a:pt x="2896333" y="0"/>
                  </a:lnTo>
                </a:path>
              </a:pathLst>
            </a:custGeom>
            <a:noFill/>
            <a:ln w="12700">
              <a:solidFill>
                <a:schemeClr val="bg1">
                  <a:lumMod val="50000"/>
                </a:schemeClr>
              </a:solidFill>
              <a:prstDash val="dash"/>
              <a:headEnd type="oval" w="med" len="med"/>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fontAlgn="base">
                <a:spcBef>
                  <a:spcPct val="0"/>
                </a:spcBef>
                <a:spcAft>
                  <a:spcPct val="0"/>
                </a:spcAft>
                <a:defRPr/>
              </a:pPr>
              <a:endParaRPr lang="zh-CN" altLang="en-US" sz="2400">
                <a:solidFill>
                  <a:prstClr val="white"/>
                </a:solidFill>
                <a:latin typeface="微软雅黑" panose="020B0503020204020204" pitchFamily="34" charset="-122"/>
                <a:ea typeface="微软雅黑" panose="020B0503020204020204" pitchFamily="34" charset="-122"/>
              </a:endParaRPr>
            </a:p>
          </p:txBody>
        </p:sp>
        <p:sp>
          <p:nvSpPr>
            <p:cNvPr id="37" name="Oval 54"/>
            <p:cNvSpPr>
              <a:spLocks noChangeArrowheads="1"/>
            </p:cNvSpPr>
            <p:nvPr/>
          </p:nvSpPr>
          <p:spPr bwMode="auto">
            <a:xfrm>
              <a:off x="5085927" y="3313007"/>
              <a:ext cx="110067" cy="110067"/>
            </a:xfrm>
            <a:prstGeom prst="ellipse">
              <a:avLst/>
            </a:prstGeom>
            <a:ln>
              <a:solidFill>
                <a:schemeClr val="bg1">
                  <a:lumMod val="50000"/>
                </a:schemeClr>
              </a:solidFill>
            </a:ln>
            <a:effectLst>
              <a:outerShdw blurRad="63500" sx="102000" sy="102000" algn="ctr" rotWithShape="0">
                <a:prstClr val="black">
                  <a:alpha val="40000"/>
                </a:prstClr>
              </a:outerShdw>
            </a:effectLst>
          </p:spPr>
          <p:style>
            <a:lnRef idx="1">
              <a:schemeClr val="dk1"/>
            </a:lnRef>
            <a:fillRef idx="2">
              <a:schemeClr val="dk1"/>
            </a:fillRef>
            <a:effectRef idx="1">
              <a:schemeClr val="dk1"/>
            </a:effectRef>
            <a:fontRef idx="minor">
              <a:schemeClr val="dk1"/>
            </a:fontRef>
          </p:style>
          <p:txBody>
            <a:bodyPr/>
            <a:lstStyle/>
            <a:p>
              <a:pPr fontAlgn="base">
                <a:spcBef>
                  <a:spcPct val="0"/>
                </a:spcBef>
                <a:spcAft>
                  <a:spcPct val="0"/>
                </a:spcAft>
                <a:defRPr/>
              </a:pPr>
              <a:endParaRPr lang="zh-CN" altLang="en-US" sz="2400">
                <a:solidFill>
                  <a:prstClr val="black"/>
                </a:solidFill>
                <a:latin typeface="微软雅黑" panose="020B0503020204020204" pitchFamily="34" charset="-122"/>
                <a:ea typeface="微软雅黑" panose="020B0503020204020204" pitchFamily="34" charset="-122"/>
              </a:endParaRPr>
            </a:p>
          </p:txBody>
        </p:sp>
      </p:grpSp>
      <p:grpSp>
        <p:nvGrpSpPr>
          <p:cNvPr id="38" name="组合 37"/>
          <p:cNvGrpSpPr/>
          <p:nvPr/>
        </p:nvGrpSpPr>
        <p:grpSpPr>
          <a:xfrm>
            <a:off x="6873008" y="2326061"/>
            <a:ext cx="3712633" cy="878416"/>
            <a:chOff x="6563360" y="2553124"/>
            <a:chExt cx="3712633" cy="878416"/>
          </a:xfrm>
        </p:grpSpPr>
        <p:sp>
          <p:nvSpPr>
            <p:cNvPr id="39" name="任意多边形 38"/>
            <p:cNvSpPr/>
            <p:nvPr/>
          </p:nvSpPr>
          <p:spPr>
            <a:xfrm>
              <a:off x="6626860" y="2553124"/>
              <a:ext cx="3649133" cy="821267"/>
            </a:xfrm>
            <a:custGeom>
              <a:avLst/>
              <a:gdLst>
                <a:gd name="connsiteX0" fmla="*/ 0 w 1495425"/>
                <a:gd name="connsiteY0" fmla="*/ 581025 h 581025"/>
                <a:gd name="connsiteX1" fmla="*/ 333375 w 1495425"/>
                <a:gd name="connsiteY1" fmla="*/ 0 h 581025"/>
                <a:gd name="connsiteX2" fmla="*/ 1238250 w 1495425"/>
                <a:gd name="connsiteY2" fmla="*/ 0 h 581025"/>
                <a:gd name="connsiteX3" fmla="*/ 1495425 w 1495425"/>
                <a:gd name="connsiteY3" fmla="*/ 0 h 581025"/>
                <a:gd name="connsiteX0-1" fmla="*/ 0 w 1238249"/>
                <a:gd name="connsiteY0-2" fmla="*/ 581025 h 581025"/>
                <a:gd name="connsiteX1-3" fmla="*/ 333375 w 1238249"/>
                <a:gd name="connsiteY1-4" fmla="*/ 0 h 581025"/>
                <a:gd name="connsiteX2-5" fmla="*/ 1238250 w 1238249"/>
                <a:gd name="connsiteY2-6" fmla="*/ 0 h 581025"/>
                <a:gd name="connsiteX0-7" fmla="*/ 0 w 2896333"/>
                <a:gd name="connsiteY0-8" fmla="*/ 581025 h 581025"/>
                <a:gd name="connsiteX1-9" fmla="*/ 333375 w 2896333"/>
                <a:gd name="connsiteY1-10" fmla="*/ 0 h 581025"/>
                <a:gd name="connsiteX2-11" fmla="*/ 2896333 w 2896333"/>
                <a:gd name="connsiteY2-12" fmla="*/ 0 h 581025"/>
              </a:gdLst>
              <a:ahLst/>
              <a:cxnLst>
                <a:cxn ang="0">
                  <a:pos x="connsiteX0-1" y="connsiteY0-2"/>
                </a:cxn>
                <a:cxn ang="0">
                  <a:pos x="connsiteX1-3" y="connsiteY1-4"/>
                </a:cxn>
                <a:cxn ang="0">
                  <a:pos x="connsiteX2-5" y="connsiteY2-6"/>
                </a:cxn>
              </a:cxnLst>
              <a:rect l="l" t="t" r="r" b="b"/>
              <a:pathLst>
                <a:path w="2896333" h="581025">
                  <a:moveTo>
                    <a:pt x="0" y="581025"/>
                  </a:moveTo>
                  <a:lnTo>
                    <a:pt x="333375" y="0"/>
                  </a:lnTo>
                  <a:lnTo>
                    <a:pt x="2896333" y="0"/>
                  </a:lnTo>
                </a:path>
              </a:pathLst>
            </a:custGeom>
            <a:noFill/>
            <a:ln w="12700">
              <a:solidFill>
                <a:schemeClr val="bg1">
                  <a:lumMod val="50000"/>
                </a:schemeClr>
              </a:solidFill>
              <a:prstDash val="dash"/>
              <a:headEnd type="oval" w="med" len="med"/>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fontAlgn="base">
                <a:spcBef>
                  <a:spcPct val="0"/>
                </a:spcBef>
                <a:spcAft>
                  <a:spcPct val="0"/>
                </a:spcAft>
                <a:defRPr/>
              </a:pPr>
              <a:endParaRPr lang="zh-CN" altLang="en-US" sz="2400">
                <a:solidFill>
                  <a:prstClr val="white"/>
                </a:solidFill>
                <a:latin typeface="微软雅黑" panose="020B0503020204020204" pitchFamily="34" charset="-122"/>
                <a:ea typeface="微软雅黑" panose="020B0503020204020204" pitchFamily="34" charset="-122"/>
              </a:endParaRPr>
            </a:p>
          </p:txBody>
        </p:sp>
        <p:sp>
          <p:nvSpPr>
            <p:cNvPr id="40" name="Oval 54"/>
            <p:cNvSpPr>
              <a:spLocks noChangeArrowheads="1"/>
            </p:cNvSpPr>
            <p:nvPr/>
          </p:nvSpPr>
          <p:spPr bwMode="auto">
            <a:xfrm>
              <a:off x="6563360" y="3321473"/>
              <a:ext cx="110067" cy="110067"/>
            </a:xfrm>
            <a:prstGeom prst="ellipse">
              <a:avLst/>
            </a:prstGeom>
            <a:ln>
              <a:solidFill>
                <a:schemeClr val="bg1">
                  <a:lumMod val="50000"/>
                </a:schemeClr>
              </a:solidFill>
            </a:ln>
            <a:effectLst>
              <a:outerShdw blurRad="63500" sx="102000" sy="102000" algn="ctr" rotWithShape="0">
                <a:prstClr val="black">
                  <a:alpha val="40000"/>
                </a:prstClr>
              </a:outerShdw>
            </a:effectLst>
          </p:spPr>
          <p:style>
            <a:lnRef idx="1">
              <a:schemeClr val="dk1"/>
            </a:lnRef>
            <a:fillRef idx="2">
              <a:schemeClr val="dk1"/>
            </a:fillRef>
            <a:effectRef idx="1">
              <a:schemeClr val="dk1"/>
            </a:effectRef>
            <a:fontRef idx="minor">
              <a:schemeClr val="dk1"/>
            </a:fontRef>
          </p:style>
          <p:txBody>
            <a:bodyPr/>
            <a:lstStyle/>
            <a:p>
              <a:pPr fontAlgn="base">
                <a:spcBef>
                  <a:spcPct val="0"/>
                </a:spcBef>
                <a:spcAft>
                  <a:spcPct val="0"/>
                </a:spcAft>
                <a:defRPr/>
              </a:pPr>
              <a:endParaRPr lang="zh-CN" altLang="en-US" sz="2400">
                <a:solidFill>
                  <a:prstClr val="black"/>
                </a:solidFill>
                <a:latin typeface="微软雅黑" panose="020B0503020204020204" pitchFamily="34" charset="-122"/>
                <a:ea typeface="微软雅黑" panose="020B0503020204020204" pitchFamily="34" charset="-122"/>
              </a:endParaRPr>
            </a:p>
          </p:txBody>
        </p:sp>
      </p:grpSp>
      <p:grpSp>
        <p:nvGrpSpPr>
          <p:cNvPr id="41" name="组合 40"/>
          <p:cNvGrpSpPr/>
          <p:nvPr/>
        </p:nvGrpSpPr>
        <p:grpSpPr>
          <a:xfrm>
            <a:off x="6936508" y="4347478"/>
            <a:ext cx="3676651" cy="882650"/>
            <a:chOff x="6626860" y="4574541"/>
            <a:chExt cx="3676651" cy="882650"/>
          </a:xfrm>
        </p:grpSpPr>
        <p:sp>
          <p:nvSpPr>
            <p:cNvPr id="42" name="任意多边形 41"/>
            <p:cNvSpPr/>
            <p:nvPr/>
          </p:nvSpPr>
          <p:spPr>
            <a:xfrm>
              <a:off x="6686127" y="4574541"/>
              <a:ext cx="3617384" cy="827617"/>
            </a:xfrm>
            <a:custGeom>
              <a:avLst/>
              <a:gdLst>
                <a:gd name="connsiteX0" fmla="*/ 0 w 1495425"/>
                <a:gd name="connsiteY0" fmla="*/ 581025 h 581025"/>
                <a:gd name="connsiteX1" fmla="*/ 333375 w 1495425"/>
                <a:gd name="connsiteY1" fmla="*/ 0 h 581025"/>
                <a:gd name="connsiteX2" fmla="*/ 1238250 w 1495425"/>
                <a:gd name="connsiteY2" fmla="*/ 0 h 581025"/>
                <a:gd name="connsiteX3" fmla="*/ 1495425 w 1495425"/>
                <a:gd name="connsiteY3" fmla="*/ 0 h 581025"/>
                <a:gd name="connsiteX0-1" fmla="*/ 0 w 1238249"/>
                <a:gd name="connsiteY0-2" fmla="*/ 581025 h 581025"/>
                <a:gd name="connsiteX1-3" fmla="*/ 333375 w 1238249"/>
                <a:gd name="connsiteY1-4" fmla="*/ 0 h 581025"/>
                <a:gd name="connsiteX2-5" fmla="*/ 1238250 w 1238249"/>
                <a:gd name="connsiteY2-6" fmla="*/ 0 h 581025"/>
                <a:gd name="connsiteX0-7" fmla="*/ 0 w 2528430"/>
                <a:gd name="connsiteY0-8" fmla="*/ 587027 h 587027"/>
                <a:gd name="connsiteX1-9" fmla="*/ 333375 w 2528430"/>
                <a:gd name="connsiteY1-10" fmla="*/ 6002 h 587027"/>
                <a:gd name="connsiteX2-11" fmla="*/ 2528430 w 2528430"/>
                <a:gd name="connsiteY2-12" fmla="*/ 0 h 587027"/>
              </a:gdLst>
              <a:ahLst/>
              <a:cxnLst>
                <a:cxn ang="0">
                  <a:pos x="connsiteX0-1" y="connsiteY0-2"/>
                </a:cxn>
                <a:cxn ang="0">
                  <a:pos x="connsiteX1-3" y="connsiteY1-4"/>
                </a:cxn>
                <a:cxn ang="0">
                  <a:pos x="connsiteX2-5" y="connsiteY2-6"/>
                </a:cxn>
              </a:cxnLst>
              <a:rect l="l" t="t" r="r" b="b"/>
              <a:pathLst>
                <a:path w="2528430" h="587027">
                  <a:moveTo>
                    <a:pt x="0" y="587027"/>
                  </a:moveTo>
                  <a:lnTo>
                    <a:pt x="333375" y="6002"/>
                  </a:lnTo>
                  <a:lnTo>
                    <a:pt x="2528430" y="0"/>
                  </a:lnTo>
                </a:path>
              </a:pathLst>
            </a:custGeom>
            <a:noFill/>
            <a:ln w="12700">
              <a:solidFill>
                <a:schemeClr val="bg1">
                  <a:lumMod val="50000"/>
                </a:schemeClr>
              </a:solidFill>
              <a:prstDash val="dash"/>
              <a:headEnd type="oval" w="med" len="med"/>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fontAlgn="base">
                <a:spcBef>
                  <a:spcPct val="0"/>
                </a:spcBef>
                <a:spcAft>
                  <a:spcPct val="0"/>
                </a:spcAft>
                <a:defRPr/>
              </a:pPr>
              <a:endParaRPr lang="zh-CN" altLang="en-US" sz="2400">
                <a:solidFill>
                  <a:prstClr val="white"/>
                </a:solidFill>
                <a:latin typeface="微软雅黑" panose="020B0503020204020204" pitchFamily="34" charset="-122"/>
                <a:ea typeface="微软雅黑" panose="020B0503020204020204" pitchFamily="34" charset="-122"/>
              </a:endParaRPr>
            </a:p>
          </p:txBody>
        </p:sp>
        <p:sp>
          <p:nvSpPr>
            <p:cNvPr id="43" name="Oval 54"/>
            <p:cNvSpPr>
              <a:spLocks noChangeArrowheads="1"/>
            </p:cNvSpPr>
            <p:nvPr/>
          </p:nvSpPr>
          <p:spPr bwMode="auto">
            <a:xfrm>
              <a:off x="6626860" y="5347124"/>
              <a:ext cx="110067" cy="110067"/>
            </a:xfrm>
            <a:prstGeom prst="ellipse">
              <a:avLst/>
            </a:prstGeom>
            <a:ln>
              <a:solidFill>
                <a:schemeClr val="bg1">
                  <a:lumMod val="50000"/>
                </a:schemeClr>
              </a:solidFill>
            </a:ln>
            <a:effectLst>
              <a:outerShdw blurRad="63500" sx="102000" sy="102000" algn="ctr" rotWithShape="0">
                <a:prstClr val="black">
                  <a:alpha val="40000"/>
                </a:prstClr>
              </a:outerShdw>
            </a:effectLst>
          </p:spPr>
          <p:style>
            <a:lnRef idx="1">
              <a:schemeClr val="dk1"/>
            </a:lnRef>
            <a:fillRef idx="2">
              <a:schemeClr val="dk1"/>
            </a:fillRef>
            <a:effectRef idx="1">
              <a:schemeClr val="dk1"/>
            </a:effectRef>
            <a:fontRef idx="minor">
              <a:schemeClr val="dk1"/>
            </a:fontRef>
          </p:style>
          <p:txBody>
            <a:bodyPr/>
            <a:lstStyle/>
            <a:p>
              <a:pPr fontAlgn="base">
                <a:spcBef>
                  <a:spcPct val="0"/>
                </a:spcBef>
                <a:spcAft>
                  <a:spcPct val="0"/>
                </a:spcAft>
                <a:defRPr/>
              </a:pPr>
              <a:endParaRPr lang="zh-CN" altLang="en-US" sz="2400">
                <a:solidFill>
                  <a:prstClr val="black"/>
                </a:solidFill>
                <a:latin typeface="微软雅黑" panose="020B0503020204020204" pitchFamily="34" charset="-122"/>
                <a:ea typeface="微软雅黑" panose="020B0503020204020204" pitchFamily="34" charset="-122"/>
              </a:endParaRPr>
            </a:p>
          </p:txBody>
        </p:sp>
      </p:grpSp>
      <p:grpSp>
        <p:nvGrpSpPr>
          <p:cNvPr id="44" name="组合 43"/>
          <p:cNvGrpSpPr/>
          <p:nvPr/>
        </p:nvGrpSpPr>
        <p:grpSpPr>
          <a:xfrm>
            <a:off x="1486694" y="4347478"/>
            <a:ext cx="3640065" cy="882650"/>
            <a:chOff x="1177046" y="4574541"/>
            <a:chExt cx="3640065" cy="882650"/>
          </a:xfrm>
        </p:grpSpPr>
        <p:sp>
          <p:nvSpPr>
            <p:cNvPr id="45" name="任意多边形 44"/>
            <p:cNvSpPr/>
            <p:nvPr/>
          </p:nvSpPr>
          <p:spPr>
            <a:xfrm flipH="1">
              <a:off x="1177046" y="4574541"/>
              <a:ext cx="3574447" cy="827617"/>
            </a:xfrm>
            <a:custGeom>
              <a:avLst/>
              <a:gdLst>
                <a:gd name="connsiteX0" fmla="*/ 0 w 1495425"/>
                <a:gd name="connsiteY0" fmla="*/ 581025 h 581025"/>
                <a:gd name="connsiteX1" fmla="*/ 333375 w 1495425"/>
                <a:gd name="connsiteY1" fmla="*/ 0 h 581025"/>
                <a:gd name="connsiteX2" fmla="*/ 1238250 w 1495425"/>
                <a:gd name="connsiteY2" fmla="*/ 0 h 581025"/>
                <a:gd name="connsiteX3" fmla="*/ 1495425 w 1495425"/>
                <a:gd name="connsiteY3" fmla="*/ 0 h 581025"/>
                <a:gd name="connsiteX0-1" fmla="*/ 0 w 1238249"/>
                <a:gd name="connsiteY0-2" fmla="*/ 581025 h 581025"/>
                <a:gd name="connsiteX1-3" fmla="*/ 333375 w 1238249"/>
                <a:gd name="connsiteY1-4" fmla="*/ 0 h 581025"/>
                <a:gd name="connsiteX2-5" fmla="*/ 1238250 w 1238249"/>
                <a:gd name="connsiteY2-6" fmla="*/ 0 h 581025"/>
                <a:gd name="connsiteX0-7" fmla="*/ 0 w 2528430"/>
                <a:gd name="connsiteY0-8" fmla="*/ 587027 h 587027"/>
                <a:gd name="connsiteX1-9" fmla="*/ 333375 w 2528430"/>
                <a:gd name="connsiteY1-10" fmla="*/ 6002 h 587027"/>
                <a:gd name="connsiteX2-11" fmla="*/ 2528430 w 2528430"/>
                <a:gd name="connsiteY2-12" fmla="*/ 0 h 587027"/>
              </a:gdLst>
              <a:ahLst/>
              <a:cxnLst>
                <a:cxn ang="0">
                  <a:pos x="connsiteX0-1" y="connsiteY0-2"/>
                </a:cxn>
                <a:cxn ang="0">
                  <a:pos x="connsiteX1-3" y="connsiteY1-4"/>
                </a:cxn>
                <a:cxn ang="0">
                  <a:pos x="connsiteX2-5" y="connsiteY2-6"/>
                </a:cxn>
              </a:cxnLst>
              <a:rect l="l" t="t" r="r" b="b"/>
              <a:pathLst>
                <a:path w="2528430" h="587027">
                  <a:moveTo>
                    <a:pt x="0" y="587027"/>
                  </a:moveTo>
                  <a:lnTo>
                    <a:pt x="333375" y="6002"/>
                  </a:lnTo>
                  <a:lnTo>
                    <a:pt x="2528430" y="0"/>
                  </a:lnTo>
                </a:path>
              </a:pathLst>
            </a:custGeom>
            <a:noFill/>
            <a:ln w="12700">
              <a:solidFill>
                <a:schemeClr val="bg1">
                  <a:lumMod val="50000"/>
                </a:schemeClr>
              </a:solidFill>
              <a:prstDash val="dash"/>
              <a:headEnd type="oval" w="med" len="med"/>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fontAlgn="base">
                <a:spcBef>
                  <a:spcPct val="0"/>
                </a:spcBef>
                <a:spcAft>
                  <a:spcPct val="0"/>
                </a:spcAft>
                <a:defRPr/>
              </a:pPr>
              <a:endParaRPr lang="zh-CN" altLang="en-US" sz="2400">
                <a:solidFill>
                  <a:prstClr val="white"/>
                </a:solidFill>
                <a:latin typeface="微软雅黑" panose="020B0503020204020204" pitchFamily="34" charset="-122"/>
                <a:ea typeface="微软雅黑" panose="020B0503020204020204" pitchFamily="34" charset="-122"/>
              </a:endParaRPr>
            </a:p>
          </p:txBody>
        </p:sp>
        <p:sp>
          <p:nvSpPr>
            <p:cNvPr id="46" name="Oval 54"/>
            <p:cNvSpPr>
              <a:spLocks noChangeArrowheads="1"/>
            </p:cNvSpPr>
            <p:nvPr/>
          </p:nvSpPr>
          <p:spPr bwMode="auto">
            <a:xfrm>
              <a:off x="4707044" y="5347124"/>
              <a:ext cx="110067" cy="110067"/>
            </a:xfrm>
            <a:prstGeom prst="ellipse">
              <a:avLst/>
            </a:prstGeom>
            <a:ln>
              <a:solidFill>
                <a:schemeClr val="bg1">
                  <a:lumMod val="50000"/>
                </a:schemeClr>
              </a:solidFill>
            </a:ln>
            <a:effectLst>
              <a:outerShdw blurRad="63500" sx="102000" sy="102000" algn="ctr" rotWithShape="0">
                <a:prstClr val="black">
                  <a:alpha val="40000"/>
                </a:prstClr>
              </a:outerShdw>
            </a:effectLst>
          </p:spPr>
          <p:style>
            <a:lnRef idx="1">
              <a:schemeClr val="dk1"/>
            </a:lnRef>
            <a:fillRef idx="2">
              <a:schemeClr val="dk1"/>
            </a:fillRef>
            <a:effectRef idx="1">
              <a:schemeClr val="dk1"/>
            </a:effectRef>
            <a:fontRef idx="minor">
              <a:schemeClr val="dk1"/>
            </a:fontRef>
          </p:style>
          <p:txBody>
            <a:bodyPr/>
            <a:lstStyle/>
            <a:p>
              <a:pPr fontAlgn="base">
                <a:spcBef>
                  <a:spcPct val="0"/>
                </a:spcBef>
                <a:spcAft>
                  <a:spcPct val="0"/>
                </a:spcAft>
                <a:defRPr/>
              </a:pPr>
              <a:endParaRPr lang="zh-CN" altLang="en-US" sz="2400">
                <a:solidFill>
                  <a:prstClr val="black"/>
                </a:solidFill>
                <a:latin typeface="微软雅黑" panose="020B0503020204020204" pitchFamily="34" charset="-122"/>
                <a:ea typeface="微软雅黑" panose="020B0503020204020204" pitchFamily="34" charset="-122"/>
              </a:endParaRPr>
            </a:p>
          </p:txBody>
        </p:sp>
      </p:grpSp>
      <p:sp>
        <p:nvSpPr>
          <p:cNvPr id="47" name="矩形 1"/>
          <p:cNvSpPr>
            <a:spLocks noChangeArrowheads="1"/>
          </p:cNvSpPr>
          <p:nvPr/>
        </p:nvSpPr>
        <p:spPr bwMode="auto">
          <a:xfrm>
            <a:off x="1545876" y="2402719"/>
            <a:ext cx="2713197" cy="738664"/>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a:spAutoFit/>
          </a:bodyPr>
          <a:lstStyle/>
          <a:p>
            <a:pPr algn="just"/>
            <a:r>
              <a:rPr lang="zh-CN" altLang="en-US" sz="1400" dirty="0">
                <a:solidFill>
                  <a:schemeClr val="tx1">
                    <a:lumMod val="75000"/>
                    <a:lumOff val="25000"/>
                  </a:schemeClr>
                </a:solidFill>
                <a:latin typeface="微软雅黑" panose="020B0503020204020204" pitchFamily="34" charset="-122"/>
                <a:ea typeface="微软雅黑" panose="020B0503020204020204" pitchFamily="34" charset="-122"/>
              </a:rPr>
              <a:t>点击输入简要文字内容，文字内容需概括精炼，不用多余的文字修饰，言简意赅的说明分项内容</a:t>
            </a:r>
            <a:r>
              <a:rPr lang="zh-CN" altLang="en-US" sz="1400" dirty="0" smtClean="0">
                <a:solidFill>
                  <a:schemeClr val="tx1">
                    <a:lumMod val="75000"/>
                    <a:lumOff val="25000"/>
                  </a:schemeClr>
                </a:solidFill>
                <a:latin typeface="微软雅黑" panose="020B0503020204020204" pitchFamily="34" charset="-122"/>
                <a:ea typeface="微软雅黑" panose="020B0503020204020204" pitchFamily="34" charset="-122"/>
              </a:rPr>
              <a:t>。</a:t>
            </a:r>
            <a:endParaRPr lang="en-US" altLang="zh-CN" sz="14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48" name="矩形 1"/>
          <p:cNvSpPr>
            <a:spLocks noChangeArrowheads="1"/>
          </p:cNvSpPr>
          <p:nvPr/>
        </p:nvSpPr>
        <p:spPr bwMode="auto">
          <a:xfrm>
            <a:off x="1579381" y="4430037"/>
            <a:ext cx="2713197" cy="738664"/>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a:spAutoFit/>
          </a:bodyPr>
          <a:lstStyle/>
          <a:p>
            <a:pPr algn="just"/>
            <a:r>
              <a:rPr lang="zh-CN" altLang="en-US" sz="1400" dirty="0">
                <a:solidFill>
                  <a:schemeClr val="tx1">
                    <a:lumMod val="75000"/>
                    <a:lumOff val="25000"/>
                  </a:schemeClr>
                </a:solidFill>
                <a:latin typeface="微软雅黑" panose="020B0503020204020204" pitchFamily="34" charset="-122"/>
                <a:ea typeface="微软雅黑" panose="020B0503020204020204" pitchFamily="34" charset="-122"/>
              </a:rPr>
              <a:t>点击输入简要文字内容，文字内容需概括精炼，不用多余的文字修饰，言简意赅的说明分项内容</a:t>
            </a:r>
            <a:r>
              <a:rPr lang="zh-CN" altLang="en-US" sz="1400" dirty="0" smtClean="0">
                <a:solidFill>
                  <a:schemeClr val="tx1">
                    <a:lumMod val="75000"/>
                    <a:lumOff val="25000"/>
                  </a:schemeClr>
                </a:solidFill>
                <a:latin typeface="微软雅黑" panose="020B0503020204020204" pitchFamily="34" charset="-122"/>
                <a:ea typeface="微软雅黑" panose="020B0503020204020204" pitchFamily="34" charset="-122"/>
              </a:rPr>
              <a:t>。</a:t>
            </a:r>
            <a:endParaRPr lang="en-US" altLang="zh-CN" sz="14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49" name="矩形 1"/>
          <p:cNvSpPr>
            <a:spLocks noChangeArrowheads="1"/>
          </p:cNvSpPr>
          <p:nvPr/>
        </p:nvSpPr>
        <p:spPr bwMode="auto">
          <a:xfrm>
            <a:off x="8277214" y="2417173"/>
            <a:ext cx="2713197" cy="738664"/>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a:spAutoFit/>
          </a:bodyPr>
          <a:lstStyle/>
          <a:p>
            <a:pPr algn="just"/>
            <a:r>
              <a:rPr lang="zh-CN" altLang="en-US" sz="1400" dirty="0">
                <a:solidFill>
                  <a:schemeClr val="tx1">
                    <a:lumMod val="75000"/>
                    <a:lumOff val="25000"/>
                  </a:schemeClr>
                </a:solidFill>
                <a:latin typeface="微软雅黑" panose="020B0503020204020204" pitchFamily="34" charset="-122"/>
                <a:ea typeface="微软雅黑" panose="020B0503020204020204" pitchFamily="34" charset="-122"/>
              </a:rPr>
              <a:t>点击输入简要文字内容，文字内容需概括精炼，不用多余的文字修饰，言简意赅的说明分项内容</a:t>
            </a:r>
            <a:r>
              <a:rPr lang="zh-CN" altLang="en-US" sz="1400" dirty="0" smtClean="0">
                <a:solidFill>
                  <a:schemeClr val="tx1">
                    <a:lumMod val="75000"/>
                    <a:lumOff val="25000"/>
                  </a:schemeClr>
                </a:solidFill>
                <a:latin typeface="微软雅黑" panose="020B0503020204020204" pitchFamily="34" charset="-122"/>
                <a:ea typeface="微软雅黑" panose="020B0503020204020204" pitchFamily="34" charset="-122"/>
              </a:rPr>
              <a:t>。</a:t>
            </a:r>
            <a:endParaRPr lang="en-US" altLang="zh-CN" sz="14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50" name="矩形 1"/>
          <p:cNvSpPr>
            <a:spLocks noChangeArrowheads="1"/>
          </p:cNvSpPr>
          <p:nvPr/>
        </p:nvSpPr>
        <p:spPr bwMode="auto">
          <a:xfrm>
            <a:off x="8352744" y="4446711"/>
            <a:ext cx="2713197" cy="738664"/>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a:spAutoFit/>
          </a:bodyPr>
          <a:lstStyle/>
          <a:p>
            <a:pPr algn="just"/>
            <a:r>
              <a:rPr lang="zh-CN" altLang="en-US" sz="1400" dirty="0">
                <a:solidFill>
                  <a:schemeClr val="tx1">
                    <a:lumMod val="75000"/>
                    <a:lumOff val="25000"/>
                  </a:schemeClr>
                </a:solidFill>
                <a:latin typeface="微软雅黑" panose="020B0503020204020204" pitchFamily="34" charset="-122"/>
                <a:ea typeface="微软雅黑" panose="020B0503020204020204" pitchFamily="34" charset="-122"/>
              </a:rPr>
              <a:t>点击输入简要文字内容，文字内容需概括精炼，不用多余的文字修饰，言简意赅的说明分项内容</a:t>
            </a:r>
            <a:r>
              <a:rPr lang="zh-CN" altLang="en-US" sz="1400" dirty="0" smtClean="0">
                <a:solidFill>
                  <a:schemeClr val="tx1">
                    <a:lumMod val="75000"/>
                    <a:lumOff val="25000"/>
                  </a:schemeClr>
                </a:solidFill>
                <a:latin typeface="微软雅黑" panose="020B0503020204020204" pitchFamily="34" charset="-122"/>
                <a:ea typeface="微软雅黑" panose="020B0503020204020204" pitchFamily="34" charset="-122"/>
              </a:rPr>
              <a:t>。</a:t>
            </a:r>
            <a:endParaRPr lang="en-US" altLang="zh-CN" sz="14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Tree>
  </p:cSld>
  <p:clrMapOvr>
    <a:masterClrMapping/>
  </p:clrMapOvr>
  <p:transition spd="slow" advClick="0" advTm="0">
    <p:wipe/>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53" presetClass="entr" presetSubtype="16" fill="hold" nodeType="afterEffect">
                                  <p:stCondLst>
                                    <p:cond delay="0"/>
                                  </p:stCondLst>
                                  <p:childTnLst>
                                    <p:set>
                                      <p:cBhvr>
                                        <p:cTn id="6" dur="1" fill="hold">
                                          <p:stCondLst>
                                            <p:cond delay="0"/>
                                          </p:stCondLst>
                                        </p:cTn>
                                        <p:tgtEl>
                                          <p:spTgt spid="4"/>
                                        </p:tgtEl>
                                        <p:attrNameLst>
                                          <p:attrName>style.visibility</p:attrName>
                                        </p:attrNameLst>
                                      </p:cBhvr>
                                      <p:to>
                                        <p:strVal val="visible"/>
                                      </p:to>
                                    </p:set>
                                    <p:anim calcmode="lin" valueType="num">
                                      <p:cBhvr>
                                        <p:cTn id="7" dur="500" fill="hold"/>
                                        <p:tgtEl>
                                          <p:spTgt spid="4"/>
                                        </p:tgtEl>
                                        <p:attrNameLst>
                                          <p:attrName>ppt_w</p:attrName>
                                        </p:attrNameLst>
                                      </p:cBhvr>
                                      <p:tavLst>
                                        <p:tav tm="0">
                                          <p:val>
                                            <p:fltVal val="0"/>
                                          </p:val>
                                        </p:tav>
                                        <p:tav tm="100000">
                                          <p:val>
                                            <p:strVal val="#ppt_w"/>
                                          </p:val>
                                        </p:tav>
                                      </p:tavLst>
                                    </p:anim>
                                    <p:anim calcmode="lin" valueType="num">
                                      <p:cBhvr>
                                        <p:cTn id="8" dur="500" fill="hold"/>
                                        <p:tgtEl>
                                          <p:spTgt spid="4"/>
                                        </p:tgtEl>
                                        <p:attrNameLst>
                                          <p:attrName>ppt_h</p:attrName>
                                        </p:attrNameLst>
                                      </p:cBhvr>
                                      <p:tavLst>
                                        <p:tav tm="0">
                                          <p:val>
                                            <p:fltVal val="0"/>
                                          </p:val>
                                        </p:tav>
                                        <p:tav tm="100000">
                                          <p:val>
                                            <p:strVal val="#ppt_h"/>
                                          </p:val>
                                        </p:tav>
                                      </p:tavLst>
                                    </p:anim>
                                    <p:animEffect transition="in" filter="fade">
                                      <p:cBhvr>
                                        <p:cTn id="9" dur="500"/>
                                        <p:tgtEl>
                                          <p:spTgt spid="4"/>
                                        </p:tgtEl>
                                      </p:cBhvr>
                                    </p:animEffect>
                                  </p:childTnLst>
                                </p:cTn>
                              </p:par>
                            </p:childTnLst>
                          </p:cTn>
                        </p:par>
                        <p:par>
                          <p:cTn id="10" fill="hold">
                            <p:stCondLst>
                              <p:cond delay="500"/>
                            </p:stCondLst>
                            <p:childTnLst>
                              <p:par>
                                <p:cTn id="11" presetID="22" presetClass="entr" presetSubtype="2" fill="hold" nodeType="afterEffect">
                                  <p:stCondLst>
                                    <p:cond delay="0"/>
                                  </p:stCondLst>
                                  <p:childTnLst>
                                    <p:set>
                                      <p:cBhvr>
                                        <p:cTn id="12" dur="1" fill="hold">
                                          <p:stCondLst>
                                            <p:cond delay="0"/>
                                          </p:stCondLst>
                                        </p:cTn>
                                        <p:tgtEl>
                                          <p:spTgt spid="35"/>
                                        </p:tgtEl>
                                        <p:attrNameLst>
                                          <p:attrName>style.visibility</p:attrName>
                                        </p:attrNameLst>
                                      </p:cBhvr>
                                      <p:to>
                                        <p:strVal val="visible"/>
                                      </p:to>
                                    </p:set>
                                    <p:animEffect transition="in" filter="wipe(right)">
                                      <p:cBhvr>
                                        <p:cTn id="13" dur="500"/>
                                        <p:tgtEl>
                                          <p:spTgt spid="35"/>
                                        </p:tgtEl>
                                      </p:cBhvr>
                                    </p:animEffect>
                                  </p:childTnLst>
                                </p:cTn>
                              </p:par>
                            </p:childTnLst>
                          </p:cTn>
                        </p:par>
                        <p:par>
                          <p:cTn id="14" fill="hold">
                            <p:stCondLst>
                              <p:cond delay="1000"/>
                            </p:stCondLst>
                            <p:childTnLst>
                              <p:par>
                                <p:cTn id="15" presetID="14" presetClass="entr" presetSubtype="10" fill="hold" nodeType="afterEffect">
                                  <p:stCondLst>
                                    <p:cond delay="0"/>
                                  </p:stCondLst>
                                  <p:childTnLst>
                                    <p:set>
                                      <p:cBhvr>
                                        <p:cTn id="16" dur="1" fill="hold">
                                          <p:stCondLst>
                                            <p:cond delay="0"/>
                                          </p:stCondLst>
                                        </p:cTn>
                                        <p:tgtEl>
                                          <p:spTgt spid="16"/>
                                        </p:tgtEl>
                                        <p:attrNameLst>
                                          <p:attrName>style.visibility</p:attrName>
                                        </p:attrNameLst>
                                      </p:cBhvr>
                                      <p:to>
                                        <p:strVal val="visible"/>
                                      </p:to>
                                    </p:set>
                                    <p:animEffect transition="in" filter="randombar(horizontal)">
                                      <p:cBhvr>
                                        <p:cTn id="17" dur="500"/>
                                        <p:tgtEl>
                                          <p:spTgt spid="16"/>
                                        </p:tgtEl>
                                      </p:cBhvr>
                                    </p:animEffect>
                                  </p:childTnLst>
                                </p:cTn>
                              </p:par>
                            </p:childTnLst>
                          </p:cTn>
                        </p:par>
                        <p:par>
                          <p:cTn id="18" fill="hold">
                            <p:stCondLst>
                              <p:cond delay="1500"/>
                            </p:stCondLst>
                            <p:childTnLst>
                              <p:par>
                                <p:cTn id="19" presetID="22" presetClass="entr" presetSubtype="1" fill="hold" grpId="0" nodeType="afterEffect">
                                  <p:stCondLst>
                                    <p:cond delay="0"/>
                                  </p:stCondLst>
                                  <p:childTnLst>
                                    <p:set>
                                      <p:cBhvr>
                                        <p:cTn id="20" dur="1" fill="hold">
                                          <p:stCondLst>
                                            <p:cond delay="0"/>
                                          </p:stCondLst>
                                        </p:cTn>
                                        <p:tgtEl>
                                          <p:spTgt spid="47"/>
                                        </p:tgtEl>
                                        <p:attrNameLst>
                                          <p:attrName>style.visibility</p:attrName>
                                        </p:attrNameLst>
                                      </p:cBhvr>
                                      <p:to>
                                        <p:strVal val="visible"/>
                                      </p:to>
                                    </p:set>
                                    <p:animEffect transition="in" filter="wipe(up)">
                                      <p:cBhvr>
                                        <p:cTn id="21" dur="500"/>
                                        <p:tgtEl>
                                          <p:spTgt spid="47"/>
                                        </p:tgtEl>
                                      </p:cBhvr>
                                    </p:animEffect>
                                  </p:childTnLst>
                                </p:cTn>
                              </p:par>
                            </p:childTnLst>
                          </p:cTn>
                        </p:par>
                        <p:par>
                          <p:cTn id="22" fill="hold">
                            <p:stCondLst>
                              <p:cond delay="2000"/>
                            </p:stCondLst>
                            <p:childTnLst>
                              <p:par>
                                <p:cTn id="23" presetID="22" presetClass="entr" presetSubtype="8" fill="hold" nodeType="afterEffect">
                                  <p:stCondLst>
                                    <p:cond delay="0"/>
                                  </p:stCondLst>
                                  <p:childTnLst>
                                    <p:set>
                                      <p:cBhvr>
                                        <p:cTn id="24" dur="1" fill="hold">
                                          <p:stCondLst>
                                            <p:cond delay="0"/>
                                          </p:stCondLst>
                                        </p:cTn>
                                        <p:tgtEl>
                                          <p:spTgt spid="38"/>
                                        </p:tgtEl>
                                        <p:attrNameLst>
                                          <p:attrName>style.visibility</p:attrName>
                                        </p:attrNameLst>
                                      </p:cBhvr>
                                      <p:to>
                                        <p:strVal val="visible"/>
                                      </p:to>
                                    </p:set>
                                    <p:animEffect transition="in" filter="wipe(left)">
                                      <p:cBhvr>
                                        <p:cTn id="25" dur="500"/>
                                        <p:tgtEl>
                                          <p:spTgt spid="38"/>
                                        </p:tgtEl>
                                      </p:cBhvr>
                                    </p:animEffect>
                                  </p:childTnLst>
                                </p:cTn>
                              </p:par>
                            </p:childTnLst>
                          </p:cTn>
                        </p:par>
                        <p:par>
                          <p:cTn id="26" fill="hold">
                            <p:stCondLst>
                              <p:cond delay="2500"/>
                            </p:stCondLst>
                            <p:childTnLst>
                              <p:par>
                                <p:cTn id="27" presetID="14" presetClass="entr" presetSubtype="10" fill="hold" nodeType="afterEffect">
                                  <p:stCondLst>
                                    <p:cond delay="0"/>
                                  </p:stCondLst>
                                  <p:childTnLst>
                                    <p:set>
                                      <p:cBhvr>
                                        <p:cTn id="28" dur="1" fill="hold">
                                          <p:stCondLst>
                                            <p:cond delay="0"/>
                                          </p:stCondLst>
                                        </p:cTn>
                                        <p:tgtEl>
                                          <p:spTgt spid="13"/>
                                        </p:tgtEl>
                                        <p:attrNameLst>
                                          <p:attrName>style.visibility</p:attrName>
                                        </p:attrNameLst>
                                      </p:cBhvr>
                                      <p:to>
                                        <p:strVal val="visible"/>
                                      </p:to>
                                    </p:set>
                                    <p:animEffect transition="in" filter="randombar(horizontal)">
                                      <p:cBhvr>
                                        <p:cTn id="29" dur="500"/>
                                        <p:tgtEl>
                                          <p:spTgt spid="13"/>
                                        </p:tgtEl>
                                      </p:cBhvr>
                                    </p:animEffect>
                                  </p:childTnLst>
                                </p:cTn>
                              </p:par>
                            </p:childTnLst>
                          </p:cTn>
                        </p:par>
                        <p:par>
                          <p:cTn id="30" fill="hold">
                            <p:stCondLst>
                              <p:cond delay="3000"/>
                            </p:stCondLst>
                            <p:childTnLst>
                              <p:par>
                                <p:cTn id="31" presetID="22" presetClass="entr" presetSubtype="1" fill="hold" grpId="0" nodeType="afterEffect">
                                  <p:stCondLst>
                                    <p:cond delay="0"/>
                                  </p:stCondLst>
                                  <p:childTnLst>
                                    <p:set>
                                      <p:cBhvr>
                                        <p:cTn id="32" dur="1" fill="hold">
                                          <p:stCondLst>
                                            <p:cond delay="0"/>
                                          </p:stCondLst>
                                        </p:cTn>
                                        <p:tgtEl>
                                          <p:spTgt spid="49"/>
                                        </p:tgtEl>
                                        <p:attrNameLst>
                                          <p:attrName>style.visibility</p:attrName>
                                        </p:attrNameLst>
                                      </p:cBhvr>
                                      <p:to>
                                        <p:strVal val="visible"/>
                                      </p:to>
                                    </p:set>
                                    <p:animEffect transition="in" filter="wipe(up)">
                                      <p:cBhvr>
                                        <p:cTn id="33" dur="500"/>
                                        <p:tgtEl>
                                          <p:spTgt spid="49"/>
                                        </p:tgtEl>
                                      </p:cBhvr>
                                    </p:animEffect>
                                  </p:childTnLst>
                                </p:cTn>
                              </p:par>
                            </p:childTnLst>
                          </p:cTn>
                        </p:par>
                        <p:par>
                          <p:cTn id="34" fill="hold">
                            <p:stCondLst>
                              <p:cond delay="3500"/>
                            </p:stCondLst>
                            <p:childTnLst>
                              <p:par>
                                <p:cTn id="35" presetID="22" presetClass="entr" presetSubtype="2" fill="hold" nodeType="afterEffect">
                                  <p:stCondLst>
                                    <p:cond delay="0"/>
                                  </p:stCondLst>
                                  <p:childTnLst>
                                    <p:set>
                                      <p:cBhvr>
                                        <p:cTn id="36" dur="1" fill="hold">
                                          <p:stCondLst>
                                            <p:cond delay="0"/>
                                          </p:stCondLst>
                                        </p:cTn>
                                        <p:tgtEl>
                                          <p:spTgt spid="44"/>
                                        </p:tgtEl>
                                        <p:attrNameLst>
                                          <p:attrName>style.visibility</p:attrName>
                                        </p:attrNameLst>
                                      </p:cBhvr>
                                      <p:to>
                                        <p:strVal val="visible"/>
                                      </p:to>
                                    </p:set>
                                    <p:animEffect transition="in" filter="wipe(right)">
                                      <p:cBhvr>
                                        <p:cTn id="37" dur="500"/>
                                        <p:tgtEl>
                                          <p:spTgt spid="44"/>
                                        </p:tgtEl>
                                      </p:cBhvr>
                                    </p:animEffect>
                                  </p:childTnLst>
                                </p:cTn>
                              </p:par>
                            </p:childTnLst>
                          </p:cTn>
                        </p:par>
                        <p:par>
                          <p:cTn id="38" fill="hold">
                            <p:stCondLst>
                              <p:cond delay="4000"/>
                            </p:stCondLst>
                            <p:childTnLst>
                              <p:par>
                                <p:cTn id="39" presetID="14" presetClass="entr" presetSubtype="10" fill="hold" nodeType="afterEffect">
                                  <p:stCondLst>
                                    <p:cond delay="0"/>
                                  </p:stCondLst>
                                  <p:childTnLst>
                                    <p:set>
                                      <p:cBhvr>
                                        <p:cTn id="40" dur="1" fill="hold">
                                          <p:stCondLst>
                                            <p:cond delay="0"/>
                                          </p:stCondLst>
                                        </p:cTn>
                                        <p:tgtEl>
                                          <p:spTgt spid="28"/>
                                        </p:tgtEl>
                                        <p:attrNameLst>
                                          <p:attrName>style.visibility</p:attrName>
                                        </p:attrNameLst>
                                      </p:cBhvr>
                                      <p:to>
                                        <p:strVal val="visible"/>
                                      </p:to>
                                    </p:set>
                                    <p:animEffect transition="in" filter="randombar(horizontal)">
                                      <p:cBhvr>
                                        <p:cTn id="41" dur="500"/>
                                        <p:tgtEl>
                                          <p:spTgt spid="28"/>
                                        </p:tgtEl>
                                      </p:cBhvr>
                                    </p:animEffect>
                                  </p:childTnLst>
                                </p:cTn>
                              </p:par>
                            </p:childTnLst>
                          </p:cTn>
                        </p:par>
                        <p:par>
                          <p:cTn id="42" fill="hold">
                            <p:stCondLst>
                              <p:cond delay="4500"/>
                            </p:stCondLst>
                            <p:childTnLst>
                              <p:par>
                                <p:cTn id="43" presetID="22" presetClass="entr" presetSubtype="1" fill="hold" grpId="0" nodeType="afterEffect">
                                  <p:stCondLst>
                                    <p:cond delay="0"/>
                                  </p:stCondLst>
                                  <p:childTnLst>
                                    <p:set>
                                      <p:cBhvr>
                                        <p:cTn id="44" dur="1" fill="hold">
                                          <p:stCondLst>
                                            <p:cond delay="0"/>
                                          </p:stCondLst>
                                        </p:cTn>
                                        <p:tgtEl>
                                          <p:spTgt spid="48"/>
                                        </p:tgtEl>
                                        <p:attrNameLst>
                                          <p:attrName>style.visibility</p:attrName>
                                        </p:attrNameLst>
                                      </p:cBhvr>
                                      <p:to>
                                        <p:strVal val="visible"/>
                                      </p:to>
                                    </p:set>
                                    <p:animEffect transition="in" filter="wipe(up)">
                                      <p:cBhvr>
                                        <p:cTn id="45" dur="500"/>
                                        <p:tgtEl>
                                          <p:spTgt spid="48"/>
                                        </p:tgtEl>
                                      </p:cBhvr>
                                    </p:animEffect>
                                  </p:childTnLst>
                                </p:cTn>
                              </p:par>
                            </p:childTnLst>
                          </p:cTn>
                        </p:par>
                        <p:par>
                          <p:cTn id="46" fill="hold">
                            <p:stCondLst>
                              <p:cond delay="5000"/>
                            </p:stCondLst>
                            <p:childTnLst>
                              <p:par>
                                <p:cTn id="47" presetID="22" presetClass="entr" presetSubtype="8" fill="hold" nodeType="afterEffect">
                                  <p:stCondLst>
                                    <p:cond delay="0"/>
                                  </p:stCondLst>
                                  <p:childTnLst>
                                    <p:set>
                                      <p:cBhvr>
                                        <p:cTn id="48" dur="1" fill="hold">
                                          <p:stCondLst>
                                            <p:cond delay="0"/>
                                          </p:stCondLst>
                                        </p:cTn>
                                        <p:tgtEl>
                                          <p:spTgt spid="41"/>
                                        </p:tgtEl>
                                        <p:attrNameLst>
                                          <p:attrName>style.visibility</p:attrName>
                                        </p:attrNameLst>
                                      </p:cBhvr>
                                      <p:to>
                                        <p:strVal val="visible"/>
                                      </p:to>
                                    </p:set>
                                    <p:animEffect transition="in" filter="wipe(left)">
                                      <p:cBhvr>
                                        <p:cTn id="49" dur="500"/>
                                        <p:tgtEl>
                                          <p:spTgt spid="41"/>
                                        </p:tgtEl>
                                      </p:cBhvr>
                                    </p:animEffect>
                                  </p:childTnLst>
                                </p:cTn>
                              </p:par>
                            </p:childTnLst>
                          </p:cTn>
                        </p:par>
                        <p:par>
                          <p:cTn id="50" fill="hold">
                            <p:stCondLst>
                              <p:cond delay="5500"/>
                            </p:stCondLst>
                            <p:childTnLst>
                              <p:par>
                                <p:cTn id="51" presetID="14" presetClass="entr" presetSubtype="10" fill="hold" nodeType="afterEffect">
                                  <p:stCondLst>
                                    <p:cond delay="0"/>
                                  </p:stCondLst>
                                  <p:childTnLst>
                                    <p:set>
                                      <p:cBhvr>
                                        <p:cTn id="52" dur="1" fill="hold">
                                          <p:stCondLst>
                                            <p:cond delay="0"/>
                                          </p:stCondLst>
                                        </p:cTn>
                                        <p:tgtEl>
                                          <p:spTgt spid="23"/>
                                        </p:tgtEl>
                                        <p:attrNameLst>
                                          <p:attrName>style.visibility</p:attrName>
                                        </p:attrNameLst>
                                      </p:cBhvr>
                                      <p:to>
                                        <p:strVal val="visible"/>
                                      </p:to>
                                    </p:set>
                                    <p:animEffect transition="in" filter="randombar(horizontal)">
                                      <p:cBhvr>
                                        <p:cTn id="53" dur="500"/>
                                        <p:tgtEl>
                                          <p:spTgt spid="23"/>
                                        </p:tgtEl>
                                      </p:cBhvr>
                                    </p:animEffect>
                                  </p:childTnLst>
                                </p:cTn>
                              </p:par>
                            </p:childTnLst>
                          </p:cTn>
                        </p:par>
                        <p:par>
                          <p:cTn id="54" fill="hold">
                            <p:stCondLst>
                              <p:cond delay="6000"/>
                            </p:stCondLst>
                            <p:childTnLst>
                              <p:par>
                                <p:cTn id="55" presetID="22" presetClass="entr" presetSubtype="1" fill="hold" grpId="0" nodeType="afterEffect">
                                  <p:stCondLst>
                                    <p:cond delay="0"/>
                                  </p:stCondLst>
                                  <p:childTnLst>
                                    <p:set>
                                      <p:cBhvr>
                                        <p:cTn id="56" dur="1" fill="hold">
                                          <p:stCondLst>
                                            <p:cond delay="0"/>
                                          </p:stCondLst>
                                        </p:cTn>
                                        <p:tgtEl>
                                          <p:spTgt spid="50"/>
                                        </p:tgtEl>
                                        <p:attrNameLst>
                                          <p:attrName>style.visibility</p:attrName>
                                        </p:attrNameLst>
                                      </p:cBhvr>
                                      <p:to>
                                        <p:strVal val="visible"/>
                                      </p:to>
                                    </p:set>
                                    <p:animEffect transition="in" filter="wipe(up)">
                                      <p:cBhvr>
                                        <p:cTn id="57" dur="500"/>
                                        <p:tgtEl>
                                          <p:spTgt spid="50"/>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7" grpId="0"/>
      <p:bldP spid="48" grpId="0"/>
      <p:bldP spid="49" grpId="0"/>
      <p:bldP spid="50" grpId="0"/>
    </p:bldLst>
  </p:timing>
</p:sld>
</file>

<file path=ppt/slides/slide2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0" name="圆角矩形 59"/>
          <p:cNvSpPr/>
          <p:nvPr/>
        </p:nvSpPr>
        <p:spPr>
          <a:xfrm>
            <a:off x="5457006" y="1573726"/>
            <a:ext cx="513261" cy="511504"/>
          </a:xfrm>
          <a:prstGeom prst="roundRect">
            <a:avLst/>
          </a:prstGeom>
          <a:solidFill>
            <a:schemeClr val="accent1"/>
          </a:soli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lIns="121960" tIns="60980" rIns="121960" bIns="60980" anchor="ctr"/>
          <a:lstStyle/>
          <a:p>
            <a:pPr algn="ctr">
              <a:defRPr/>
            </a:pPr>
            <a:r>
              <a:rPr lang="en-US" altLang="zh-CN" sz="3600" dirty="0">
                <a:latin typeface="+mj-lt"/>
                <a:ea typeface="Arial Unicode MS" panose="020B0604020202020204" pitchFamily="34" charset="-122"/>
                <a:cs typeface="Arial Unicode MS" panose="020B0604020202020204" pitchFamily="34" charset="-122"/>
              </a:rPr>
              <a:t>1</a:t>
            </a:r>
            <a:endParaRPr lang="zh-CN" altLang="en-US" sz="3600" dirty="0">
              <a:latin typeface="+mj-lt"/>
              <a:ea typeface="Arial Unicode MS" panose="020B0604020202020204" pitchFamily="34" charset="-122"/>
              <a:cs typeface="Arial Unicode MS" panose="020B0604020202020204" pitchFamily="34" charset="-122"/>
            </a:endParaRPr>
          </a:p>
        </p:txBody>
      </p:sp>
      <p:grpSp>
        <p:nvGrpSpPr>
          <p:cNvPr id="61" name="组合 60"/>
          <p:cNvGrpSpPr/>
          <p:nvPr/>
        </p:nvGrpSpPr>
        <p:grpSpPr>
          <a:xfrm>
            <a:off x="6339097" y="1573726"/>
            <a:ext cx="3744416" cy="511504"/>
            <a:chOff x="6339097" y="1573726"/>
            <a:chExt cx="3744416" cy="511504"/>
          </a:xfrm>
        </p:grpSpPr>
        <p:sp>
          <p:nvSpPr>
            <p:cNvPr id="62" name="圆角矩形 61"/>
            <p:cNvSpPr/>
            <p:nvPr/>
          </p:nvSpPr>
          <p:spPr>
            <a:xfrm>
              <a:off x="6339097" y="1573726"/>
              <a:ext cx="3744416" cy="511504"/>
            </a:xfrm>
            <a:prstGeom prst="roundRect">
              <a:avLst/>
            </a:prstGeom>
            <a:solidFill>
              <a:schemeClr val="accent1"/>
            </a:soli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lIns="121960" tIns="60980" rIns="121960" bIns="60980" anchor="ctr"/>
            <a:lstStyle/>
            <a:p>
              <a:pPr algn="ctr">
                <a:defRPr/>
              </a:pPr>
              <a:endParaRPr lang="zh-CN" altLang="en-US" sz="3600" dirty="0">
                <a:latin typeface="+mj-lt"/>
                <a:ea typeface="Arial Unicode MS" panose="020B0604020202020204" pitchFamily="34" charset="-122"/>
                <a:cs typeface="Arial Unicode MS" panose="020B0604020202020204" pitchFamily="34" charset="-122"/>
              </a:endParaRPr>
            </a:p>
          </p:txBody>
        </p:sp>
        <p:sp>
          <p:nvSpPr>
            <p:cNvPr id="63" name="矩形 62"/>
            <p:cNvSpPr/>
            <p:nvPr/>
          </p:nvSpPr>
          <p:spPr>
            <a:xfrm>
              <a:off x="6723350" y="1614014"/>
              <a:ext cx="2653074" cy="430928"/>
            </a:xfrm>
            <a:prstGeom prst="rect">
              <a:avLst/>
            </a:prstGeom>
          </p:spPr>
          <p:txBody>
            <a:bodyPr wrap="square" lIns="121960" tIns="60980" rIns="121960" bIns="60980">
              <a:spAutoFit/>
            </a:bodyPr>
            <a:lstStyle/>
            <a:p>
              <a:pPr>
                <a:defRPr/>
              </a:pPr>
              <a:r>
                <a:rPr lang="zh-CN" altLang="en-US" sz="2000" b="1" kern="100" dirty="0" smtClean="0">
                  <a:solidFill>
                    <a:schemeClr val="bg1"/>
                  </a:solidFill>
                  <a:latin typeface="微软雅黑" panose="020B0503020204020204" pitchFamily="34" charset="-122"/>
                  <a:ea typeface="微软雅黑" panose="020B0503020204020204" pitchFamily="34" charset="-122"/>
                  <a:cs typeface="Times New Roman" panose="02020603050405020304" pitchFamily="18" charset="0"/>
                </a:rPr>
                <a:t>年度工作概述</a:t>
              </a:r>
              <a:endParaRPr lang="zh-CN" altLang="zh-CN" sz="2000" b="1" kern="100" dirty="0">
                <a:solidFill>
                  <a:schemeClr val="bg1"/>
                </a:solidFill>
                <a:latin typeface="微软雅黑" panose="020B0503020204020204" pitchFamily="34" charset="-122"/>
                <a:ea typeface="微软雅黑" panose="020B0503020204020204" pitchFamily="34" charset="-122"/>
                <a:cs typeface="Times New Roman" panose="02020603050405020304" pitchFamily="18" charset="0"/>
              </a:endParaRPr>
            </a:p>
          </p:txBody>
        </p:sp>
      </p:grpSp>
      <p:sp>
        <p:nvSpPr>
          <p:cNvPr id="64" name="圆角矩形 63"/>
          <p:cNvSpPr/>
          <p:nvPr/>
        </p:nvSpPr>
        <p:spPr>
          <a:xfrm>
            <a:off x="5457006" y="2410178"/>
            <a:ext cx="513261" cy="511504"/>
          </a:xfrm>
          <a:prstGeom prst="roundRect">
            <a:avLst/>
          </a:prstGeom>
          <a:solidFill>
            <a:schemeClr val="accent1"/>
          </a:soli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lIns="121960" tIns="60980" rIns="121960" bIns="60980" anchor="ctr"/>
          <a:lstStyle/>
          <a:p>
            <a:pPr algn="ctr">
              <a:defRPr/>
            </a:pPr>
            <a:r>
              <a:rPr lang="en-US" altLang="zh-CN" sz="3600" dirty="0">
                <a:latin typeface="+mj-lt"/>
                <a:ea typeface="Arial Unicode MS" panose="020B0604020202020204" pitchFamily="34" charset="-122"/>
                <a:cs typeface="Arial Unicode MS" panose="020B0604020202020204" pitchFamily="34" charset="-122"/>
              </a:rPr>
              <a:t>2</a:t>
            </a:r>
            <a:endParaRPr lang="zh-CN" altLang="en-US" sz="3600" dirty="0">
              <a:latin typeface="+mj-lt"/>
              <a:ea typeface="Arial Unicode MS" panose="020B0604020202020204" pitchFamily="34" charset="-122"/>
              <a:cs typeface="Arial Unicode MS" panose="020B0604020202020204" pitchFamily="34" charset="-122"/>
            </a:endParaRPr>
          </a:p>
        </p:txBody>
      </p:sp>
      <p:grpSp>
        <p:nvGrpSpPr>
          <p:cNvPr id="65" name="组合 64"/>
          <p:cNvGrpSpPr/>
          <p:nvPr/>
        </p:nvGrpSpPr>
        <p:grpSpPr>
          <a:xfrm>
            <a:off x="6315199" y="2410178"/>
            <a:ext cx="3744416" cy="511504"/>
            <a:chOff x="6315199" y="2410178"/>
            <a:chExt cx="3744416" cy="511504"/>
          </a:xfrm>
        </p:grpSpPr>
        <p:sp>
          <p:nvSpPr>
            <p:cNvPr id="66" name="圆角矩形 65"/>
            <p:cNvSpPr/>
            <p:nvPr/>
          </p:nvSpPr>
          <p:spPr>
            <a:xfrm>
              <a:off x="6315199" y="2410178"/>
              <a:ext cx="3744416" cy="511504"/>
            </a:xfrm>
            <a:prstGeom prst="roundRect">
              <a:avLst/>
            </a:prstGeom>
            <a:solidFill>
              <a:schemeClr val="accent1"/>
            </a:soli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lIns="121960" tIns="60980" rIns="121960" bIns="60980" anchor="ctr"/>
            <a:lstStyle/>
            <a:p>
              <a:pPr algn="ctr">
                <a:defRPr/>
              </a:pPr>
              <a:endParaRPr lang="zh-CN" altLang="en-US" sz="3600" dirty="0">
                <a:latin typeface="+mj-lt"/>
                <a:ea typeface="Arial Unicode MS" panose="020B0604020202020204" pitchFamily="34" charset="-122"/>
                <a:cs typeface="Arial Unicode MS" panose="020B0604020202020204" pitchFamily="34" charset="-122"/>
              </a:endParaRPr>
            </a:p>
          </p:txBody>
        </p:sp>
        <p:sp>
          <p:nvSpPr>
            <p:cNvPr id="67" name="矩形 66"/>
            <p:cNvSpPr/>
            <p:nvPr/>
          </p:nvSpPr>
          <p:spPr>
            <a:xfrm>
              <a:off x="6747248" y="2450466"/>
              <a:ext cx="2653074" cy="430928"/>
            </a:xfrm>
            <a:prstGeom prst="rect">
              <a:avLst/>
            </a:prstGeom>
          </p:spPr>
          <p:txBody>
            <a:bodyPr wrap="square" lIns="121960" tIns="60980" rIns="121960" bIns="60980">
              <a:spAutoFit/>
            </a:bodyPr>
            <a:lstStyle/>
            <a:p>
              <a:pPr>
                <a:defRPr/>
              </a:pPr>
              <a:r>
                <a:rPr lang="zh-CN" altLang="en-US" sz="2000" b="1" kern="100" dirty="0" smtClean="0">
                  <a:solidFill>
                    <a:schemeClr val="bg1"/>
                  </a:solidFill>
                  <a:latin typeface="微软雅黑" panose="020B0503020204020204" pitchFamily="34" charset="-122"/>
                  <a:ea typeface="微软雅黑" panose="020B0503020204020204" pitchFamily="34" charset="-122"/>
                  <a:cs typeface="Times New Roman" panose="02020603050405020304" pitchFamily="18" charset="0"/>
                </a:rPr>
                <a:t>工作完成情况</a:t>
              </a:r>
              <a:endParaRPr lang="zh-CN" altLang="zh-CN" sz="2000" b="1" kern="100" dirty="0">
                <a:solidFill>
                  <a:schemeClr val="bg1"/>
                </a:solidFill>
                <a:latin typeface="微软雅黑" panose="020B0503020204020204" pitchFamily="34" charset="-122"/>
                <a:ea typeface="微软雅黑" panose="020B0503020204020204" pitchFamily="34" charset="-122"/>
                <a:cs typeface="Times New Roman" panose="02020603050405020304" pitchFamily="18" charset="0"/>
              </a:endParaRPr>
            </a:p>
          </p:txBody>
        </p:sp>
      </p:grpSp>
      <p:sp>
        <p:nvSpPr>
          <p:cNvPr id="68" name="圆角矩形 67"/>
          <p:cNvSpPr/>
          <p:nvPr/>
        </p:nvSpPr>
        <p:spPr>
          <a:xfrm>
            <a:off x="5457006" y="3296031"/>
            <a:ext cx="513261" cy="511504"/>
          </a:xfrm>
          <a:prstGeom prst="roundRect">
            <a:avLst/>
          </a:prstGeom>
          <a:solidFill>
            <a:schemeClr val="accent1"/>
          </a:soli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lIns="121960" tIns="60980" rIns="121960" bIns="60980" anchor="ctr"/>
          <a:lstStyle/>
          <a:p>
            <a:pPr algn="ctr">
              <a:defRPr/>
            </a:pPr>
            <a:r>
              <a:rPr lang="en-US" altLang="zh-CN" sz="3600" dirty="0">
                <a:latin typeface="+mj-lt"/>
                <a:ea typeface="Arial Unicode MS" panose="020B0604020202020204" pitchFamily="34" charset="-122"/>
                <a:cs typeface="Arial Unicode MS" panose="020B0604020202020204" pitchFamily="34" charset="-122"/>
              </a:rPr>
              <a:t>3</a:t>
            </a:r>
            <a:endParaRPr lang="zh-CN" altLang="en-US" sz="3600" dirty="0">
              <a:latin typeface="+mj-lt"/>
              <a:ea typeface="Arial Unicode MS" panose="020B0604020202020204" pitchFamily="34" charset="-122"/>
              <a:cs typeface="Arial Unicode MS" panose="020B0604020202020204" pitchFamily="34" charset="-122"/>
            </a:endParaRPr>
          </a:p>
        </p:txBody>
      </p:sp>
      <p:grpSp>
        <p:nvGrpSpPr>
          <p:cNvPr id="69" name="组合 68"/>
          <p:cNvGrpSpPr/>
          <p:nvPr/>
        </p:nvGrpSpPr>
        <p:grpSpPr>
          <a:xfrm>
            <a:off x="6339097" y="3296031"/>
            <a:ext cx="3744416" cy="511504"/>
            <a:chOff x="6339097" y="3296031"/>
            <a:chExt cx="3744416" cy="511504"/>
          </a:xfrm>
        </p:grpSpPr>
        <p:sp>
          <p:nvSpPr>
            <p:cNvPr id="70" name="圆角矩形 69"/>
            <p:cNvSpPr/>
            <p:nvPr/>
          </p:nvSpPr>
          <p:spPr>
            <a:xfrm>
              <a:off x="6339097" y="3296031"/>
              <a:ext cx="3744416" cy="511504"/>
            </a:xfrm>
            <a:prstGeom prst="roundRect">
              <a:avLst/>
            </a:prstGeom>
            <a:solidFill>
              <a:schemeClr val="accent1"/>
            </a:soli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lIns="121960" tIns="60980" rIns="121960" bIns="60980" anchor="ctr"/>
            <a:lstStyle/>
            <a:p>
              <a:pPr algn="ctr">
                <a:defRPr/>
              </a:pPr>
              <a:endParaRPr lang="zh-CN" altLang="en-US" sz="3600" dirty="0">
                <a:latin typeface="+mj-lt"/>
                <a:ea typeface="Arial Unicode MS" panose="020B0604020202020204" pitchFamily="34" charset="-122"/>
                <a:cs typeface="Arial Unicode MS" panose="020B0604020202020204" pitchFamily="34" charset="-122"/>
              </a:endParaRPr>
            </a:p>
          </p:txBody>
        </p:sp>
        <p:sp>
          <p:nvSpPr>
            <p:cNvPr id="71" name="矩形 70"/>
            <p:cNvSpPr/>
            <p:nvPr/>
          </p:nvSpPr>
          <p:spPr>
            <a:xfrm>
              <a:off x="6723349" y="3336319"/>
              <a:ext cx="2736304" cy="430928"/>
            </a:xfrm>
            <a:prstGeom prst="rect">
              <a:avLst/>
            </a:prstGeom>
          </p:spPr>
          <p:txBody>
            <a:bodyPr wrap="square" lIns="121960" tIns="60980" rIns="121960" bIns="60980">
              <a:spAutoFit/>
            </a:bodyPr>
            <a:lstStyle/>
            <a:p>
              <a:pPr>
                <a:defRPr/>
              </a:pPr>
              <a:r>
                <a:rPr lang="zh-CN" altLang="en-US" sz="2000" b="1" kern="100" dirty="0" smtClean="0">
                  <a:solidFill>
                    <a:schemeClr val="bg1"/>
                  </a:solidFill>
                  <a:latin typeface="微软雅黑" panose="020B0503020204020204" pitchFamily="34" charset="-122"/>
                  <a:ea typeface="微软雅黑" panose="020B0503020204020204" pitchFamily="34" charset="-122"/>
                  <a:cs typeface="Times New Roman" panose="02020603050405020304" pitchFamily="18" charset="0"/>
                </a:rPr>
                <a:t>成功项目展示</a:t>
              </a:r>
              <a:endParaRPr lang="zh-CN" altLang="zh-CN" sz="2000" b="1" kern="100" dirty="0">
                <a:solidFill>
                  <a:schemeClr val="bg1"/>
                </a:solidFill>
                <a:latin typeface="微软雅黑" panose="020B0503020204020204" pitchFamily="34" charset="-122"/>
                <a:ea typeface="微软雅黑" panose="020B0503020204020204" pitchFamily="34" charset="-122"/>
                <a:cs typeface="Times New Roman" panose="02020603050405020304" pitchFamily="18" charset="0"/>
              </a:endParaRPr>
            </a:p>
          </p:txBody>
        </p:sp>
      </p:grpSp>
      <p:sp>
        <p:nvSpPr>
          <p:cNvPr id="72" name="圆角矩形 71"/>
          <p:cNvSpPr/>
          <p:nvPr/>
        </p:nvSpPr>
        <p:spPr>
          <a:xfrm>
            <a:off x="5457006" y="4180903"/>
            <a:ext cx="513261" cy="511504"/>
          </a:xfrm>
          <a:prstGeom prst="roundRect">
            <a:avLst/>
          </a:prstGeom>
          <a:solidFill>
            <a:schemeClr val="accent1"/>
          </a:soli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lIns="121960" tIns="60980" rIns="121960" bIns="60980" anchor="ctr"/>
          <a:lstStyle/>
          <a:p>
            <a:pPr algn="ctr">
              <a:defRPr/>
            </a:pPr>
            <a:r>
              <a:rPr lang="en-US" altLang="zh-CN" sz="3600" dirty="0">
                <a:latin typeface="+mj-lt"/>
                <a:ea typeface="Arial Unicode MS" panose="020B0604020202020204" pitchFamily="34" charset="-122"/>
                <a:cs typeface="Arial Unicode MS" panose="020B0604020202020204" pitchFamily="34" charset="-122"/>
              </a:rPr>
              <a:t>4</a:t>
            </a:r>
            <a:endParaRPr lang="zh-CN" altLang="en-US" sz="3600" dirty="0">
              <a:latin typeface="+mj-lt"/>
              <a:ea typeface="Arial Unicode MS" panose="020B0604020202020204" pitchFamily="34" charset="-122"/>
              <a:cs typeface="Arial Unicode MS" panose="020B0604020202020204" pitchFamily="34" charset="-122"/>
            </a:endParaRPr>
          </a:p>
        </p:txBody>
      </p:sp>
      <p:grpSp>
        <p:nvGrpSpPr>
          <p:cNvPr id="73" name="组合 72"/>
          <p:cNvGrpSpPr/>
          <p:nvPr/>
        </p:nvGrpSpPr>
        <p:grpSpPr>
          <a:xfrm>
            <a:off x="6339097" y="4180903"/>
            <a:ext cx="3744416" cy="511504"/>
            <a:chOff x="6339097" y="4180903"/>
            <a:chExt cx="3744416" cy="511504"/>
          </a:xfrm>
        </p:grpSpPr>
        <p:sp>
          <p:nvSpPr>
            <p:cNvPr id="74" name="圆角矩形 73"/>
            <p:cNvSpPr/>
            <p:nvPr/>
          </p:nvSpPr>
          <p:spPr>
            <a:xfrm>
              <a:off x="6339097" y="4180903"/>
              <a:ext cx="3744416" cy="511504"/>
            </a:xfrm>
            <a:prstGeom prst="roundRect">
              <a:avLst/>
            </a:prstGeom>
            <a:solidFill>
              <a:schemeClr val="accent1"/>
            </a:soli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lIns="121960" tIns="60980" rIns="121960" bIns="60980" anchor="ctr"/>
            <a:lstStyle/>
            <a:p>
              <a:pPr algn="ctr">
                <a:defRPr/>
              </a:pPr>
              <a:endParaRPr lang="zh-CN" altLang="en-US" sz="3600" dirty="0">
                <a:latin typeface="+mj-lt"/>
                <a:ea typeface="Arial Unicode MS" panose="020B0604020202020204" pitchFamily="34" charset="-122"/>
                <a:cs typeface="Arial Unicode MS" panose="020B0604020202020204" pitchFamily="34" charset="-122"/>
              </a:endParaRPr>
            </a:p>
          </p:txBody>
        </p:sp>
        <p:sp>
          <p:nvSpPr>
            <p:cNvPr id="75" name="矩形 74"/>
            <p:cNvSpPr/>
            <p:nvPr/>
          </p:nvSpPr>
          <p:spPr>
            <a:xfrm>
              <a:off x="6723349" y="4221882"/>
              <a:ext cx="2736304" cy="430928"/>
            </a:xfrm>
            <a:prstGeom prst="rect">
              <a:avLst/>
            </a:prstGeom>
          </p:spPr>
          <p:txBody>
            <a:bodyPr wrap="square" lIns="121960" tIns="60980" rIns="121960" bIns="60980">
              <a:spAutoFit/>
            </a:bodyPr>
            <a:lstStyle/>
            <a:p>
              <a:pPr>
                <a:defRPr/>
              </a:pPr>
              <a:r>
                <a:rPr lang="zh-CN" altLang="en-US" sz="2000" b="1" kern="100" dirty="0" smtClean="0">
                  <a:solidFill>
                    <a:schemeClr val="bg1"/>
                  </a:solidFill>
                  <a:latin typeface="微软雅黑" panose="020B0503020204020204" pitchFamily="34" charset="-122"/>
                  <a:ea typeface="微软雅黑" panose="020B0503020204020204" pitchFamily="34" charset="-122"/>
                  <a:cs typeface="Times New Roman" panose="02020603050405020304" pitchFamily="18" charset="0"/>
                </a:rPr>
                <a:t>工作存在不足</a:t>
              </a:r>
              <a:endParaRPr lang="zh-CN" altLang="zh-CN" sz="2000" b="1" kern="100" dirty="0">
                <a:solidFill>
                  <a:schemeClr val="bg1"/>
                </a:solidFill>
                <a:latin typeface="微软雅黑" panose="020B0503020204020204" pitchFamily="34" charset="-122"/>
                <a:ea typeface="微软雅黑" panose="020B0503020204020204" pitchFamily="34" charset="-122"/>
                <a:cs typeface="Times New Roman" panose="02020603050405020304" pitchFamily="18" charset="0"/>
              </a:endParaRPr>
            </a:p>
          </p:txBody>
        </p:sp>
      </p:grpSp>
      <p:sp>
        <p:nvSpPr>
          <p:cNvPr id="76" name="圆角矩形 75"/>
          <p:cNvSpPr/>
          <p:nvPr/>
        </p:nvSpPr>
        <p:spPr>
          <a:xfrm>
            <a:off x="5457136" y="5057483"/>
            <a:ext cx="513261" cy="511504"/>
          </a:xfrm>
          <a:prstGeom prst="roundRect">
            <a:avLst/>
          </a:prstGeom>
          <a:solidFill>
            <a:schemeClr val="accent1"/>
          </a:soli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lIns="121960" tIns="60980" rIns="121960" bIns="60980" anchor="ctr"/>
          <a:lstStyle/>
          <a:p>
            <a:pPr algn="ctr">
              <a:defRPr/>
            </a:pPr>
            <a:r>
              <a:rPr lang="en-US" altLang="zh-CN" sz="3600" dirty="0" smtClean="0">
                <a:latin typeface="+mj-lt"/>
                <a:ea typeface="Arial Unicode MS" panose="020B0604020202020204" pitchFamily="34" charset="-122"/>
                <a:cs typeface="Arial Unicode MS" panose="020B0604020202020204" pitchFamily="34" charset="-122"/>
              </a:rPr>
              <a:t>5</a:t>
            </a:r>
            <a:endParaRPr lang="zh-CN" altLang="en-US" sz="3600" dirty="0">
              <a:latin typeface="+mj-lt"/>
              <a:ea typeface="Arial Unicode MS" panose="020B0604020202020204" pitchFamily="34" charset="-122"/>
              <a:cs typeface="Arial Unicode MS" panose="020B0604020202020204" pitchFamily="34" charset="-122"/>
            </a:endParaRPr>
          </a:p>
        </p:txBody>
      </p:sp>
      <p:grpSp>
        <p:nvGrpSpPr>
          <p:cNvPr id="77" name="组合 76"/>
          <p:cNvGrpSpPr/>
          <p:nvPr/>
        </p:nvGrpSpPr>
        <p:grpSpPr>
          <a:xfrm>
            <a:off x="6339097" y="5057483"/>
            <a:ext cx="3744416" cy="511504"/>
            <a:chOff x="6339097" y="5057483"/>
            <a:chExt cx="3744416" cy="511504"/>
          </a:xfrm>
        </p:grpSpPr>
        <p:sp>
          <p:nvSpPr>
            <p:cNvPr id="78" name="圆角矩形 77"/>
            <p:cNvSpPr/>
            <p:nvPr/>
          </p:nvSpPr>
          <p:spPr>
            <a:xfrm>
              <a:off x="6339097" y="5057483"/>
              <a:ext cx="3744416" cy="511504"/>
            </a:xfrm>
            <a:prstGeom prst="roundRect">
              <a:avLst/>
            </a:prstGeom>
            <a:solidFill>
              <a:schemeClr val="accent1"/>
            </a:soli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lIns="121960" tIns="60980" rIns="121960" bIns="60980" anchor="ctr"/>
            <a:lstStyle/>
            <a:p>
              <a:pPr algn="ctr">
                <a:defRPr/>
              </a:pPr>
              <a:endParaRPr lang="zh-CN" altLang="en-US" sz="3600" dirty="0">
                <a:latin typeface="+mj-lt"/>
                <a:ea typeface="Arial Unicode MS" panose="020B0604020202020204" pitchFamily="34" charset="-122"/>
                <a:cs typeface="Arial Unicode MS" panose="020B0604020202020204" pitchFamily="34" charset="-122"/>
              </a:endParaRPr>
            </a:p>
          </p:txBody>
        </p:sp>
        <p:sp>
          <p:nvSpPr>
            <p:cNvPr id="79" name="矩形 78"/>
            <p:cNvSpPr/>
            <p:nvPr/>
          </p:nvSpPr>
          <p:spPr>
            <a:xfrm>
              <a:off x="6723479" y="5085978"/>
              <a:ext cx="2736174" cy="430928"/>
            </a:xfrm>
            <a:prstGeom prst="rect">
              <a:avLst/>
            </a:prstGeom>
          </p:spPr>
          <p:txBody>
            <a:bodyPr wrap="square" lIns="121960" tIns="60980" rIns="121960" bIns="60980">
              <a:spAutoFit/>
            </a:bodyPr>
            <a:lstStyle/>
            <a:p>
              <a:pPr>
                <a:defRPr/>
              </a:pPr>
              <a:r>
                <a:rPr lang="zh-CN" altLang="en-US" sz="2000" b="1" kern="100" dirty="0" smtClean="0">
                  <a:solidFill>
                    <a:schemeClr val="bg1"/>
                  </a:solidFill>
                  <a:latin typeface="微软雅黑" panose="020B0503020204020204" pitchFamily="34" charset="-122"/>
                  <a:ea typeface="微软雅黑" panose="020B0503020204020204" pitchFamily="34" charset="-122"/>
                  <a:cs typeface="Times New Roman" panose="02020603050405020304" pitchFamily="18" charset="0"/>
                </a:rPr>
                <a:t>明年工作计划</a:t>
              </a:r>
              <a:endParaRPr lang="zh-CN" altLang="zh-CN" sz="2000" b="1" kern="100" dirty="0">
                <a:solidFill>
                  <a:schemeClr val="bg1"/>
                </a:solidFill>
                <a:latin typeface="微软雅黑" panose="020B0503020204020204" pitchFamily="34" charset="-122"/>
                <a:ea typeface="微软雅黑" panose="020B0503020204020204" pitchFamily="34" charset="-122"/>
                <a:cs typeface="Times New Roman" panose="02020603050405020304" pitchFamily="18" charset="0"/>
              </a:endParaRPr>
            </a:p>
          </p:txBody>
        </p:sp>
      </p:grpSp>
      <p:sp>
        <p:nvSpPr>
          <p:cNvPr id="80" name="矩形 79"/>
          <p:cNvSpPr/>
          <p:nvPr/>
        </p:nvSpPr>
        <p:spPr>
          <a:xfrm>
            <a:off x="-106934" y="0"/>
            <a:ext cx="3469805" cy="6859587"/>
          </a:xfrm>
          <a:prstGeom prst="rect">
            <a:avLst/>
          </a:prstGeom>
          <a:solidFill>
            <a:schemeClr val="accent3"/>
          </a:solidFill>
          <a:ln>
            <a:noFill/>
          </a:ln>
          <a:effectLst>
            <a:outerShdw blurRad="50800" dist="38100" dir="2700000" algn="tl" rotWithShape="0">
              <a:prstClr val="black">
                <a:alpha val="40000"/>
              </a:prstClr>
            </a:outerShdw>
          </a:effectLst>
          <a:scene3d>
            <a:camera prst="orthographicFront"/>
            <a:lightRig rig="threePt" dir="t"/>
          </a:scene3d>
          <a:sp3d/>
        </p:spPr>
        <p:style>
          <a:lnRef idx="1">
            <a:schemeClr val="accent1"/>
          </a:lnRef>
          <a:fillRef idx="0">
            <a:schemeClr val="accent1"/>
          </a:fillRef>
          <a:effectRef idx="0">
            <a:schemeClr val="accent1"/>
          </a:effectRef>
          <a:fontRef idx="minor">
            <a:schemeClr val="tx1"/>
          </a:fontRef>
        </p:style>
        <p:txBody>
          <a:bodyPr rot="0" spcFirstLastPara="0" vertOverflow="overflow" horzOverflow="overflow" vert="horz" wrap="square" lIns="91440" tIns="45720" rIns="91440" bIns="45720" numCol="1" spcCol="0" rtlCol="0" fromWordArt="0" anchor="ctr" anchorCtr="0" forceAA="0" compatLnSpc="1">
            <a:noAutofit/>
          </a:bodyPr>
          <a:lstStyle/>
          <a:p>
            <a:pPr algn="ctr"/>
            <a:endParaRPr lang="zh-CN" altLang="en-US"/>
          </a:p>
        </p:txBody>
      </p:sp>
      <p:sp>
        <p:nvSpPr>
          <p:cNvPr id="81" name="TextBox 80"/>
          <p:cNvSpPr txBox="1"/>
          <p:nvPr/>
        </p:nvSpPr>
        <p:spPr>
          <a:xfrm>
            <a:off x="194519" y="2219567"/>
            <a:ext cx="2808312" cy="1354243"/>
          </a:xfrm>
          <a:prstGeom prst="rect">
            <a:avLst/>
          </a:prstGeom>
          <a:noFill/>
        </p:spPr>
        <p:txBody>
          <a:bodyPr wrap="square" lIns="121948" tIns="60973" rIns="121948" bIns="60973">
            <a:spAutoFit/>
          </a:bodyPr>
          <a:lstStyle/>
          <a:p>
            <a:pPr algn="r">
              <a:defRPr/>
            </a:pPr>
            <a:r>
              <a:rPr lang="zh-CN" altLang="en-US" sz="4800" b="1" spc="200" dirty="0" smtClean="0">
                <a:solidFill>
                  <a:schemeClr val="bg1"/>
                </a:solidFill>
                <a:latin typeface="微软雅黑" panose="020B0503020204020204" pitchFamily="34" charset="-122"/>
                <a:ea typeface="微软雅黑" panose="020B0503020204020204" pitchFamily="34" charset="-122"/>
              </a:rPr>
              <a:t>目录 </a:t>
            </a:r>
            <a:endParaRPr lang="en-US" altLang="zh-CN" sz="4800" b="1" spc="200" dirty="0" smtClean="0">
              <a:solidFill>
                <a:schemeClr val="bg1"/>
              </a:solidFill>
              <a:latin typeface="微软雅黑" panose="020B0503020204020204" pitchFamily="34" charset="-122"/>
              <a:ea typeface="微软雅黑" panose="020B0503020204020204" pitchFamily="34" charset="-122"/>
            </a:endParaRPr>
          </a:p>
          <a:p>
            <a:pPr algn="r">
              <a:defRPr/>
            </a:pPr>
            <a:r>
              <a:rPr lang="en-US" altLang="zh-CN" sz="3200" b="1" dirty="0" smtClean="0">
                <a:solidFill>
                  <a:schemeClr val="bg1"/>
                </a:solidFill>
                <a:latin typeface="微软雅黑" panose="020B0503020204020204" pitchFamily="34" charset="-122"/>
                <a:ea typeface="微软雅黑" panose="020B0503020204020204" pitchFamily="34" charset="-122"/>
              </a:rPr>
              <a:t>CONTENTS</a:t>
            </a:r>
            <a:endParaRPr lang="zh-CN" altLang="en-US" sz="3200" b="1" dirty="0">
              <a:solidFill>
                <a:schemeClr val="bg1"/>
              </a:solidFill>
              <a:latin typeface="微软雅黑" panose="020B0503020204020204" pitchFamily="34" charset="-122"/>
              <a:ea typeface="微软雅黑" panose="020B0503020204020204" pitchFamily="34" charset="-122"/>
            </a:endParaRPr>
          </a:p>
        </p:txBody>
      </p:sp>
      <p:sp>
        <p:nvSpPr>
          <p:cNvPr id="82" name="下箭头 81"/>
          <p:cNvSpPr/>
          <p:nvPr/>
        </p:nvSpPr>
        <p:spPr>
          <a:xfrm rot="16200000">
            <a:off x="4278849" y="4973321"/>
            <a:ext cx="576064" cy="679828"/>
          </a:xfrm>
          <a:prstGeom prst="downArrow">
            <a:avLst/>
          </a:prstGeom>
          <a:solidFill>
            <a:schemeClr val="accent1"/>
          </a:solidFill>
          <a:ln>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Tree>
  </p:cSld>
  <p:clrMapOvr>
    <a:masterClrMapping/>
  </p:clrMapOvr>
  <mc:AlternateContent xmlns:mc="http://schemas.openxmlformats.org/markup-compatibility/2006">
    <mc:Choice xmlns:p14="http://schemas.microsoft.com/office/powerpoint/2010/main" Requires="p14">
      <p:transition spd="slow" p14:dur="1200" advClick="0" advTm="0">
        <p14:prism/>
      </p:transition>
    </mc:Choice>
    <mc:Fallback>
      <p:transition spd="slow" advClick="0" advTm="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8" fill="hold" grpId="0" nodeType="afterEffect">
                                  <p:stCondLst>
                                    <p:cond delay="0"/>
                                  </p:stCondLst>
                                  <p:childTnLst>
                                    <p:set>
                                      <p:cBhvr>
                                        <p:cTn id="6" dur="1" fill="hold">
                                          <p:stCondLst>
                                            <p:cond delay="0"/>
                                          </p:stCondLst>
                                        </p:cTn>
                                        <p:tgtEl>
                                          <p:spTgt spid="82"/>
                                        </p:tgtEl>
                                        <p:attrNameLst>
                                          <p:attrName>style.visibility</p:attrName>
                                        </p:attrNameLst>
                                      </p:cBhvr>
                                      <p:to>
                                        <p:strVal val="visible"/>
                                      </p:to>
                                    </p:set>
                                    <p:anim calcmode="lin" valueType="num">
                                      <p:cBhvr additive="base">
                                        <p:cTn id="7" dur="500" fill="hold"/>
                                        <p:tgtEl>
                                          <p:spTgt spid="82"/>
                                        </p:tgtEl>
                                        <p:attrNameLst>
                                          <p:attrName>ppt_x</p:attrName>
                                        </p:attrNameLst>
                                      </p:cBhvr>
                                      <p:tavLst>
                                        <p:tav tm="0">
                                          <p:val>
                                            <p:strVal val="0-#ppt_w/2"/>
                                          </p:val>
                                        </p:tav>
                                        <p:tav tm="100000">
                                          <p:val>
                                            <p:strVal val="#ppt_x"/>
                                          </p:val>
                                        </p:tav>
                                      </p:tavLst>
                                    </p:anim>
                                    <p:anim calcmode="lin" valueType="num">
                                      <p:cBhvr additive="base">
                                        <p:cTn id="8" dur="500" fill="hold"/>
                                        <p:tgtEl>
                                          <p:spTgt spid="82"/>
                                        </p:tgtEl>
                                        <p:attrNameLst>
                                          <p:attrName>ppt_y</p:attrName>
                                        </p:attrNameLst>
                                      </p:cBhvr>
                                      <p:tavLst>
                                        <p:tav tm="0">
                                          <p:val>
                                            <p:strVal val="#ppt_y"/>
                                          </p:val>
                                        </p:tav>
                                        <p:tav tm="100000">
                                          <p:val>
                                            <p:strVal val="#ppt_y"/>
                                          </p:val>
                                        </p:tav>
                                      </p:tavLst>
                                    </p:anim>
                                  </p:childTnLst>
                                </p:cTn>
                              </p:par>
                            </p:childTnLst>
                          </p:cTn>
                        </p:par>
                        <p:par>
                          <p:cTn id="9" fill="hold">
                            <p:stCondLst>
                              <p:cond delay="500"/>
                            </p:stCondLst>
                            <p:childTnLst>
                              <p:par>
                                <p:cTn id="10" presetID="26" presetClass="emph" presetSubtype="0" fill="hold" grpId="0" nodeType="afterEffect">
                                  <p:stCondLst>
                                    <p:cond delay="0"/>
                                  </p:stCondLst>
                                  <p:childTnLst>
                                    <p:animEffect transition="out" filter="fade">
                                      <p:cBhvr>
                                        <p:cTn id="11" dur="500" tmFilter="0, 0; .2, .5; .8, .5; 1, 0"/>
                                        <p:tgtEl>
                                          <p:spTgt spid="76"/>
                                        </p:tgtEl>
                                      </p:cBhvr>
                                    </p:animEffect>
                                    <p:animScale>
                                      <p:cBhvr>
                                        <p:cTn id="12" dur="250" autoRev="1" fill="hold"/>
                                        <p:tgtEl>
                                          <p:spTgt spid="76"/>
                                        </p:tgtEl>
                                      </p:cBhvr>
                                      <p:by x="105000" y="105000"/>
                                    </p:animScale>
                                  </p:childTnLst>
                                </p:cTn>
                              </p:par>
                              <p:par>
                                <p:cTn id="13" presetID="26" presetClass="emph" presetSubtype="0" fill="hold" nodeType="withEffect">
                                  <p:stCondLst>
                                    <p:cond delay="0"/>
                                  </p:stCondLst>
                                  <p:childTnLst>
                                    <p:animEffect transition="out" filter="fade">
                                      <p:cBhvr>
                                        <p:cTn id="14" dur="500" tmFilter="0, 0; .2, .5; .8, .5; 1, 0"/>
                                        <p:tgtEl>
                                          <p:spTgt spid="77"/>
                                        </p:tgtEl>
                                      </p:cBhvr>
                                    </p:animEffect>
                                    <p:animScale>
                                      <p:cBhvr>
                                        <p:cTn id="15" dur="250" autoRev="1" fill="hold"/>
                                        <p:tgtEl>
                                          <p:spTgt spid="77"/>
                                        </p:tgtEl>
                                      </p:cBhvr>
                                      <p:by x="105000" y="105000"/>
                                    </p:animScale>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76" grpId="0" animBg="1"/>
      <p:bldP spid="82" grpId="0" animBg="1"/>
    </p:bldLst>
  </p:timing>
</p:sld>
</file>

<file path=ppt/slides/slide2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Freeform 5"/>
          <p:cNvSpPr/>
          <p:nvPr/>
        </p:nvSpPr>
        <p:spPr bwMode="auto">
          <a:xfrm>
            <a:off x="1956463" y="4157432"/>
            <a:ext cx="194708" cy="1551875"/>
          </a:xfrm>
          <a:custGeom>
            <a:avLst/>
            <a:gdLst>
              <a:gd name="T0" fmla="*/ 256 w 669"/>
              <a:gd name="T1" fmla="*/ 0 h 5309"/>
              <a:gd name="T2" fmla="*/ 256 w 669"/>
              <a:gd name="T3" fmla="*/ 4149 h 5309"/>
              <a:gd name="T4" fmla="*/ 669 w 669"/>
              <a:gd name="T5" fmla="*/ 5127 h 5309"/>
              <a:gd name="T6" fmla="*/ 486 w 669"/>
              <a:gd name="T7" fmla="*/ 5309 h 5309"/>
              <a:gd name="T8" fmla="*/ 0 w 669"/>
              <a:gd name="T9" fmla="*/ 4161 h 5309"/>
              <a:gd name="T10" fmla="*/ 0 w 669"/>
              <a:gd name="T11" fmla="*/ 0 h 5309"/>
              <a:gd name="T12" fmla="*/ 256 w 669"/>
              <a:gd name="T13" fmla="*/ 0 h 5309"/>
            </a:gdLst>
            <a:ahLst/>
            <a:cxnLst>
              <a:cxn ang="0">
                <a:pos x="T0" y="T1"/>
              </a:cxn>
              <a:cxn ang="0">
                <a:pos x="T2" y="T3"/>
              </a:cxn>
              <a:cxn ang="0">
                <a:pos x="T4" y="T5"/>
              </a:cxn>
              <a:cxn ang="0">
                <a:pos x="T6" y="T7"/>
              </a:cxn>
              <a:cxn ang="0">
                <a:pos x="T8" y="T9"/>
              </a:cxn>
              <a:cxn ang="0">
                <a:pos x="T10" y="T11"/>
              </a:cxn>
              <a:cxn ang="0">
                <a:pos x="T12" y="T13"/>
              </a:cxn>
            </a:cxnLst>
            <a:rect l="0" t="0" r="r" b="b"/>
            <a:pathLst>
              <a:path w="669" h="5309">
                <a:moveTo>
                  <a:pt x="256" y="0"/>
                </a:moveTo>
                <a:lnTo>
                  <a:pt x="256" y="4149"/>
                </a:lnTo>
                <a:cubicBezTo>
                  <a:pt x="256" y="4531"/>
                  <a:pt x="415" y="4878"/>
                  <a:pt x="669" y="5127"/>
                </a:cubicBezTo>
                <a:lnTo>
                  <a:pt x="486" y="5309"/>
                </a:lnTo>
                <a:cubicBezTo>
                  <a:pt x="187" y="5017"/>
                  <a:pt x="0" y="4610"/>
                  <a:pt x="0" y="4161"/>
                </a:cubicBezTo>
                <a:lnTo>
                  <a:pt x="0" y="0"/>
                </a:lnTo>
                <a:lnTo>
                  <a:pt x="256" y="0"/>
                </a:lnTo>
                <a:close/>
              </a:path>
            </a:pathLst>
          </a:custGeom>
          <a:solidFill>
            <a:schemeClr val="bg1">
              <a:lumMod val="50000"/>
            </a:schemeClr>
          </a:solidFill>
          <a:ln>
            <a:noFill/>
          </a:ln>
        </p:spPr>
        <p:txBody>
          <a:bodyPr vert="horz" wrap="square" lIns="121917" tIns="60958" rIns="121917" bIns="60958" numCol="1" anchor="t" anchorCtr="0" compatLnSpc="1"/>
          <a:lstStyle/>
          <a:p>
            <a:endParaRPr lang="zh-CN" altLang="en-US">
              <a:latin typeface="微软雅黑" panose="020B0503020204020204" pitchFamily="34" charset="-122"/>
              <a:ea typeface="微软雅黑" panose="020B0503020204020204" pitchFamily="34" charset="-122"/>
            </a:endParaRPr>
          </a:p>
        </p:txBody>
      </p:sp>
      <p:sp>
        <p:nvSpPr>
          <p:cNvPr id="3" name="Freeform 6"/>
          <p:cNvSpPr/>
          <p:nvPr/>
        </p:nvSpPr>
        <p:spPr bwMode="auto">
          <a:xfrm>
            <a:off x="1956463" y="1970804"/>
            <a:ext cx="194708" cy="1551875"/>
          </a:xfrm>
          <a:custGeom>
            <a:avLst/>
            <a:gdLst>
              <a:gd name="T0" fmla="*/ 669 w 669"/>
              <a:gd name="T1" fmla="*/ 182 h 5308"/>
              <a:gd name="T2" fmla="*/ 256 w 669"/>
              <a:gd name="T3" fmla="*/ 1160 h 5308"/>
              <a:gd name="T4" fmla="*/ 256 w 669"/>
              <a:gd name="T5" fmla="*/ 5308 h 5308"/>
              <a:gd name="T6" fmla="*/ 0 w 669"/>
              <a:gd name="T7" fmla="*/ 5308 h 5308"/>
              <a:gd name="T8" fmla="*/ 0 w 669"/>
              <a:gd name="T9" fmla="*/ 1148 h 5308"/>
              <a:gd name="T10" fmla="*/ 486 w 669"/>
              <a:gd name="T11" fmla="*/ 0 h 5308"/>
              <a:gd name="T12" fmla="*/ 669 w 669"/>
              <a:gd name="T13" fmla="*/ 182 h 5308"/>
            </a:gdLst>
            <a:ahLst/>
            <a:cxnLst>
              <a:cxn ang="0">
                <a:pos x="T0" y="T1"/>
              </a:cxn>
              <a:cxn ang="0">
                <a:pos x="T2" y="T3"/>
              </a:cxn>
              <a:cxn ang="0">
                <a:pos x="T4" y="T5"/>
              </a:cxn>
              <a:cxn ang="0">
                <a:pos x="T6" y="T7"/>
              </a:cxn>
              <a:cxn ang="0">
                <a:pos x="T8" y="T9"/>
              </a:cxn>
              <a:cxn ang="0">
                <a:pos x="T10" y="T11"/>
              </a:cxn>
              <a:cxn ang="0">
                <a:pos x="T12" y="T13"/>
              </a:cxn>
            </a:cxnLst>
            <a:rect l="0" t="0" r="r" b="b"/>
            <a:pathLst>
              <a:path w="669" h="5308">
                <a:moveTo>
                  <a:pt x="669" y="182"/>
                </a:moveTo>
                <a:cubicBezTo>
                  <a:pt x="415" y="431"/>
                  <a:pt x="256" y="778"/>
                  <a:pt x="256" y="1160"/>
                </a:cubicBezTo>
                <a:lnTo>
                  <a:pt x="256" y="5308"/>
                </a:lnTo>
                <a:lnTo>
                  <a:pt x="0" y="5308"/>
                </a:lnTo>
                <a:lnTo>
                  <a:pt x="0" y="1148"/>
                </a:lnTo>
                <a:cubicBezTo>
                  <a:pt x="0" y="699"/>
                  <a:pt x="187" y="292"/>
                  <a:pt x="486" y="0"/>
                </a:cubicBezTo>
                <a:lnTo>
                  <a:pt x="669" y="182"/>
                </a:lnTo>
                <a:close/>
              </a:path>
            </a:pathLst>
          </a:custGeom>
          <a:solidFill>
            <a:schemeClr val="bg1">
              <a:lumMod val="50000"/>
            </a:schemeClr>
          </a:solidFill>
          <a:ln>
            <a:noFill/>
          </a:ln>
        </p:spPr>
        <p:txBody>
          <a:bodyPr vert="horz" wrap="square" lIns="121917" tIns="60958" rIns="121917" bIns="60958" numCol="1" anchor="t" anchorCtr="0" compatLnSpc="1"/>
          <a:lstStyle/>
          <a:p>
            <a:endParaRPr lang="zh-CN" altLang="en-US">
              <a:latin typeface="微软雅黑" panose="020B0503020204020204" pitchFamily="34" charset="-122"/>
              <a:ea typeface="微软雅黑" panose="020B0503020204020204" pitchFamily="34" charset="-122"/>
            </a:endParaRPr>
          </a:p>
        </p:txBody>
      </p:sp>
      <p:sp>
        <p:nvSpPr>
          <p:cNvPr id="4" name="Freeform 8"/>
          <p:cNvSpPr/>
          <p:nvPr/>
        </p:nvSpPr>
        <p:spPr bwMode="auto">
          <a:xfrm>
            <a:off x="2095558" y="1732741"/>
            <a:ext cx="1671440" cy="296402"/>
          </a:xfrm>
          <a:custGeom>
            <a:avLst/>
            <a:gdLst>
              <a:gd name="T0" fmla="*/ 6397 w 7145"/>
              <a:gd name="T1" fmla="*/ 375 h 1015"/>
              <a:gd name="T2" fmla="*/ 6279 w 7145"/>
              <a:gd name="T3" fmla="*/ 0 h 1015"/>
              <a:gd name="T4" fmla="*/ 7145 w 7145"/>
              <a:gd name="T5" fmla="*/ 499 h 1015"/>
              <a:gd name="T6" fmla="*/ 6279 w 7145"/>
              <a:gd name="T7" fmla="*/ 997 h 1015"/>
              <a:gd name="T8" fmla="*/ 6397 w 7145"/>
              <a:gd name="T9" fmla="*/ 623 h 1015"/>
              <a:gd name="T10" fmla="*/ 1140 w 7145"/>
              <a:gd name="T11" fmla="*/ 623 h 1015"/>
              <a:gd name="T12" fmla="*/ 183 w 7145"/>
              <a:gd name="T13" fmla="*/ 1015 h 1015"/>
              <a:gd name="T14" fmla="*/ 0 w 7145"/>
              <a:gd name="T15" fmla="*/ 833 h 1015"/>
              <a:gd name="T16" fmla="*/ 1120 w 7145"/>
              <a:gd name="T17" fmla="*/ 375 h 1015"/>
              <a:gd name="T18" fmla="*/ 6397 w 7145"/>
              <a:gd name="T19" fmla="*/ 375 h 101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7145" h="1015">
                <a:moveTo>
                  <a:pt x="6397" y="375"/>
                </a:moveTo>
                <a:lnTo>
                  <a:pt x="6279" y="0"/>
                </a:lnTo>
                <a:lnTo>
                  <a:pt x="7145" y="499"/>
                </a:lnTo>
                <a:lnTo>
                  <a:pt x="6279" y="997"/>
                </a:lnTo>
                <a:lnTo>
                  <a:pt x="6397" y="623"/>
                </a:lnTo>
                <a:lnTo>
                  <a:pt x="1140" y="623"/>
                </a:lnTo>
                <a:cubicBezTo>
                  <a:pt x="769" y="623"/>
                  <a:pt x="430" y="773"/>
                  <a:pt x="183" y="1015"/>
                </a:cubicBezTo>
                <a:lnTo>
                  <a:pt x="0" y="833"/>
                </a:lnTo>
                <a:cubicBezTo>
                  <a:pt x="290" y="550"/>
                  <a:pt x="686" y="375"/>
                  <a:pt x="1120" y="375"/>
                </a:cubicBezTo>
                <a:lnTo>
                  <a:pt x="6397" y="375"/>
                </a:lnTo>
                <a:close/>
              </a:path>
            </a:pathLst>
          </a:custGeom>
          <a:solidFill>
            <a:schemeClr val="bg1">
              <a:lumMod val="50000"/>
            </a:schemeClr>
          </a:solidFill>
          <a:ln>
            <a:noFill/>
          </a:ln>
        </p:spPr>
        <p:txBody>
          <a:bodyPr vert="horz" wrap="square" lIns="121917" tIns="60958" rIns="121917" bIns="60958" numCol="1" anchor="t" anchorCtr="0" compatLnSpc="1"/>
          <a:lstStyle/>
          <a:p>
            <a:endParaRPr lang="zh-CN" altLang="en-US">
              <a:latin typeface="微软雅黑" panose="020B0503020204020204" pitchFamily="34" charset="-122"/>
              <a:ea typeface="微软雅黑" panose="020B0503020204020204" pitchFamily="34" charset="-122"/>
            </a:endParaRPr>
          </a:p>
        </p:txBody>
      </p:sp>
      <p:sp>
        <p:nvSpPr>
          <p:cNvPr id="5" name="Freeform 7"/>
          <p:cNvSpPr/>
          <p:nvPr/>
        </p:nvSpPr>
        <p:spPr bwMode="auto">
          <a:xfrm>
            <a:off x="1956463" y="3007822"/>
            <a:ext cx="1785248" cy="290050"/>
          </a:xfrm>
          <a:custGeom>
            <a:avLst/>
            <a:gdLst>
              <a:gd name="T0" fmla="*/ 0 w 7631"/>
              <a:gd name="T1" fmla="*/ 374 h 997"/>
              <a:gd name="T2" fmla="*/ 6883 w 7631"/>
              <a:gd name="T3" fmla="*/ 374 h 997"/>
              <a:gd name="T4" fmla="*/ 6765 w 7631"/>
              <a:gd name="T5" fmla="*/ 0 h 997"/>
              <a:gd name="T6" fmla="*/ 7631 w 7631"/>
              <a:gd name="T7" fmla="*/ 498 h 997"/>
              <a:gd name="T8" fmla="*/ 6765 w 7631"/>
              <a:gd name="T9" fmla="*/ 997 h 997"/>
              <a:gd name="T10" fmla="*/ 6883 w 7631"/>
              <a:gd name="T11" fmla="*/ 622 h 997"/>
              <a:gd name="T12" fmla="*/ 0 w 7631"/>
              <a:gd name="T13" fmla="*/ 622 h 997"/>
              <a:gd name="T14" fmla="*/ 0 w 7631"/>
              <a:gd name="T15" fmla="*/ 374 h 997"/>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7631" h="997">
                <a:moveTo>
                  <a:pt x="0" y="374"/>
                </a:moveTo>
                <a:lnTo>
                  <a:pt x="6883" y="374"/>
                </a:lnTo>
                <a:lnTo>
                  <a:pt x="6765" y="0"/>
                </a:lnTo>
                <a:lnTo>
                  <a:pt x="7631" y="498"/>
                </a:lnTo>
                <a:lnTo>
                  <a:pt x="6765" y="997"/>
                </a:lnTo>
                <a:lnTo>
                  <a:pt x="6883" y="622"/>
                </a:lnTo>
                <a:lnTo>
                  <a:pt x="0" y="622"/>
                </a:lnTo>
                <a:lnTo>
                  <a:pt x="0" y="374"/>
                </a:lnTo>
                <a:close/>
              </a:path>
            </a:pathLst>
          </a:custGeom>
          <a:solidFill>
            <a:schemeClr val="bg1">
              <a:lumMod val="50000"/>
            </a:schemeClr>
          </a:solidFill>
          <a:ln>
            <a:noFill/>
          </a:ln>
        </p:spPr>
        <p:txBody>
          <a:bodyPr vert="horz" wrap="square" lIns="121917" tIns="60958" rIns="121917" bIns="60958" numCol="1" anchor="t" anchorCtr="0" compatLnSpc="1"/>
          <a:lstStyle/>
          <a:p>
            <a:endParaRPr lang="zh-CN" altLang="en-US">
              <a:latin typeface="微软雅黑" panose="020B0503020204020204" pitchFamily="34" charset="-122"/>
              <a:ea typeface="微软雅黑" panose="020B0503020204020204" pitchFamily="34" charset="-122"/>
            </a:endParaRPr>
          </a:p>
        </p:txBody>
      </p:sp>
      <p:sp>
        <p:nvSpPr>
          <p:cNvPr id="6" name="Freeform 9"/>
          <p:cNvSpPr/>
          <p:nvPr/>
        </p:nvSpPr>
        <p:spPr bwMode="auto">
          <a:xfrm>
            <a:off x="1956463" y="4380387"/>
            <a:ext cx="1785248" cy="292168"/>
          </a:xfrm>
          <a:custGeom>
            <a:avLst/>
            <a:gdLst>
              <a:gd name="T0" fmla="*/ 6883 w 7631"/>
              <a:gd name="T1" fmla="*/ 375 h 997"/>
              <a:gd name="T2" fmla="*/ 6765 w 7631"/>
              <a:gd name="T3" fmla="*/ 0 h 997"/>
              <a:gd name="T4" fmla="*/ 7631 w 7631"/>
              <a:gd name="T5" fmla="*/ 499 h 997"/>
              <a:gd name="T6" fmla="*/ 6765 w 7631"/>
              <a:gd name="T7" fmla="*/ 997 h 997"/>
              <a:gd name="T8" fmla="*/ 6883 w 7631"/>
              <a:gd name="T9" fmla="*/ 623 h 997"/>
              <a:gd name="T10" fmla="*/ 0 w 7631"/>
              <a:gd name="T11" fmla="*/ 623 h 997"/>
              <a:gd name="T12" fmla="*/ 0 w 7631"/>
              <a:gd name="T13" fmla="*/ 375 h 997"/>
              <a:gd name="T14" fmla="*/ 6883 w 7631"/>
              <a:gd name="T15" fmla="*/ 375 h 997"/>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7631" h="997">
                <a:moveTo>
                  <a:pt x="6883" y="375"/>
                </a:moveTo>
                <a:lnTo>
                  <a:pt x="6765" y="0"/>
                </a:lnTo>
                <a:lnTo>
                  <a:pt x="7631" y="499"/>
                </a:lnTo>
                <a:lnTo>
                  <a:pt x="6765" y="997"/>
                </a:lnTo>
                <a:lnTo>
                  <a:pt x="6883" y="623"/>
                </a:lnTo>
                <a:lnTo>
                  <a:pt x="0" y="623"/>
                </a:lnTo>
                <a:lnTo>
                  <a:pt x="0" y="375"/>
                </a:lnTo>
                <a:lnTo>
                  <a:pt x="6883" y="375"/>
                </a:lnTo>
                <a:close/>
              </a:path>
            </a:pathLst>
          </a:custGeom>
          <a:solidFill>
            <a:schemeClr val="bg1">
              <a:lumMod val="50000"/>
            </a:schemeClr>
          </a:solidFill>
          <a:ln>
            <a:noFill/>
          </a:ln>
        </p:spPr>
        <p:txBody>
          <a:bodyPr vert="horz" wrap="square" lIns="121917" tIns="60958" rIns="121917" bIns="60958" numCol="1" anchor="t" anchorCtr="0" compatLnSpc="1"/>
          <a:lstStyle/>
          <a:p>
            <a:endParaRPr lang="zh-CN" altLang="en-US">
              <a:latin typeface="微软雅黑" panose="020B0503020204020204" pitchFamily="34" charset="-122"/>
              <a:ea typeface="微软雅黑" panose="020B0503020204020204" pitchFamily="34" charset="-122"/>
            </a:endParaRPr>
          </a:p>
        </p:txBody>
      </p:sp>
      <p:sp>
        <p:nvSpPr>
          <p:cNvPr id="7" name="Freeform 10"/>
          <p:cNvSpPr/>
          <p:nvPr/>
        </p:nvSpPr>
        <p:spPr bwMode="auto">
          <a:xfrm>
            <a:off x="2095558" y="5651556"/>
            <a:ext cx="1671440" cy="298518"/>
          </a:xfrm>
          <a:custGeom>
            <a:avLst/>
            <a:gdLst>
              <a:gd name="T0" fmla="*/ 6397 w 7145"/>
              <a:gd name="T1" fmla="*/ 392 h 1015"/>
              <a:gd name="T2" fmla="*/ 6279 w 7145"/>
              <a:gd name="T3" fmla="*/ 18 h 1015"/>
              <a:gd name="T4" fmla="*/ 7145 w 7145"/>
              <a:gd name="T5" fmla="*/ 516 h 1015"/>
              <a:gd name="T6" fmla="*/ 6279 w 7145"/>
              <a:gd name="T7" fmla="*/ 1015 h 1015"/>
              <a:gd name="T8" fmla="*/ 6397 w 7145"/>
              <a:gd name="T9" fmla="*/ 640 h 1015"/>
              <a:gd name="T10" fmla="*/ 1120 w 7145"/>
              <a:gd name="T11" fmla="*/ 640 h 1015"/>
              <a:gd name="T12" fmla="*/ 0 w 7145"/>
              <a:gd name="T13" fmla="*/ 182 h 1015"/>
              <a:gd name="T14" fmla="*/ 183 w 7145"/>
              <a:gd name="T15" fmla="*/ 0 h 1015"/>
              <a:gd name="T16" fmla="*/ 1140 w 7145"/>
              <a:gd name="T17" fmla="*/ 392 h 1015"/>
              <a:gd name="T18" fmla="*/ 6397 w 7145"/>
              <a:gd name="T19" fmla="*/ 392 h 101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7145" h="1015">
                <a:moveTo>
                  <a:pt x="6397" y="392"/>
                </a:moveTo>
                <a:lnTo>
                  <a:pt x="6279" y="18"/>
                </a:lnTo>
                <a:lnTo>
                  <a:pt x="7145" y="516"/>
                </a:lnTo>
                <a:lnTo>
                  <a:pt x="6279" y="1015"/>
                </a:lnTo>
                <a:lnTo>
                  <a:pt x="6397" y="640"/>
                </a:lnTo>
                <a:lnTo>
                  <a:pt x="1120" y="640"/>
                </a:lnTo>
                <a:cubicBezTo>
                  <a:pt x="686" y="640"/>
                  <a:pt x="290" y="465"/>
                  <a:pt x="0" y="182"/>
                </a:cubicBezTo>
                <a:lnTo>
                  <a:pt x="183" y="0"/>
                </a:lnTo>
                <a:cubicBezTo>
                  <a:pt x="430" y="242"/>
                  <a:pt x="769" y="392"/>
                  <a:pt x="1140" y="392"/>
                </a:cubicBezTo>
                <a:lnTo>
                  <a:pt x="6397" y="392"/>
                </a:lnTo>
                <a:close/>
              </a:path>
            </a:pathLst>
          </a:custGeom>
          <a:solidFill>
            <a:schemeClr val="bg1">
              <a:lumMod val="50000"/>
            </a:schemeClr>
          </a:solidFill>
          <a:ln>
            <a:noFill/>
          </a:ln>
        </p:spPr>
        <p:txBody>
          <a:bodyPr vert="horz" wrap="square" lIns="121917" tIns="60958" rIns="121917" bIns="60958" numCol="1" anchor="t" anchorCtr="0" compatLnSpc="1"/>
          <a:lstStyle/>
          <a:p>
            <a:endParaRPr lang="zh-CN" altLang="en-US">
              <a:latin typeface="微软雅黑" panose="020B0503020204020204" pitchFamily="34" charset="-122"/>
              <a:ea typeface="微软雅黑" panose="020B0503020204020204" pitchFamily="34" charset="-122"/>
            </a:endParaRPr>
          </a:p>
        </p:txBody>
      </p:sp>
      <p:grpSp>
        <p:nvGrpSpPr>
          <p:cNvPr id="8" name="组合 7"/>
          <p:cNvGrpSpPr/>
          <p:nvPr/>
        </p:nvGrpSpPr>
        <p:grpSpPr>
          <a:xfrm>
            <a:off x="1198662" y="3038305"/>
            <a:ext cx="1678953" cy="1679561"/>
            <a:chOff x="878699" y="1945606"/>
            <a:chExt cx="1705474" cy="1705474"/>
          </a:xfrm>
          <a:solidFill>
            <a:schemeClr val="tx2"/>
          </a:solidFill>
        </p:grpSpPr>
        <p:sp>
          <p:nvSpPr>
            <p:cNvPr id="9" name="椭圆 8"/>
            <p:cNvSpPr/>
            <p:nvPr/>
          </p:nvSpPr>
          <p:spPr>
            <a:xfrm>
              <a:off x="878699" y="1945606"/>
              <a:ext cx="1705474" cy="170547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latin typeface="微软雅黑" panose="020B0503020204020204" pitchFamily="34" charset="-122"/>
                <a:ea typeface="微软雅黑" panose="020B0503020204020204" pitchFamily="34" charset="-122"/>
              </a:endParaRPr>
            </a:p>
          </p:txBody>
        </p:sp>
        <p:sp>
          <p:nvSpPr>
            <p:cNvPr id="10" name="Rectangle 11"/>
            <p:cNvSpPr>
              <a:spLocks noChangeArrowheads="1"/>
            </p:cNvSpPr>
            <p:nvPr/>
          </p:nvSpPr>
          <p:spPr bwMode="gray">
            <a:xfrm>
              <a:off x="1195986" y="2193868"/>
              <a:ext cx="1070900" cy="1093838"/>
            </a:xfrm>
            <a:prstGeom prst="rect">
              <a:avLst/>
            </a:prstGeom>
            <a:noFill/>
            <a:ln>
              <a:noFill/>
            </a:ln>
          </p:spPr>
          <p:txBody>
            <a:bodyPr wrap="square">
              <a:spAutoFit/>
            </a:bodyPr>
            <a:lstStyle/>
            <a:p>
              <a:pPr algn="ctr"/>
              <a:r>
                <a:rPr lang="zh-CN" altLang="en-US" sz="3200" b="1" dirty="0" smtClean="0">
                  <a:solidFill>
                    <a:schemeClr val="bg1"/>
                  </a:solidFill>
                  <a:latin typeface="微软雅黑" panose="020B0503020204020204" pitchFamily="34" charset="-122"/>
                  <a:ea typeface="微软雅黑" panose="020B0503020204020204" pitchFamily="34" charset="-122"/>
                </a:rPr>
                <a:t>工作</a:t>
              </a:r>
              <a:r>
                <a:rPr lang="zh-CN" altLang="en-US" sz="3200" b="1" dirty="0">
                  <a:solidFill>
                    <a:schemeClr val="bg1"/>
                  </a:solidFill>
                  <a:latin typeface="微软雅黑" panose="020B0503020204020204" pitchFamily="34" charset="-122"/>
                  <a:ea typeface="微软雅黑" panose="020B0503020204020204" pitchFamily="34" charset="-122"/>
                </a:rPr>
                <a:t>总结</a:t>
              </a:r>
              <a:endParaRPr lang="zh-CN" altLang="en-US" sz="3200" b="1" dirty="0">
                <a:solidFill>
                  <a:schemeClr val="bg1"/>
                </a:solidFill>
                <a:latin typeface="微软雅黑" panose="020B0503020204020204" pitchFamily="34" charset="-122"/>
                <a:ea typeface="微软雅黑" panose="020B0503020204020204" pitchFamily="34" charset="-122"/>
              </a:endParaRPr>
            </a:p>
          </p:txBody>
        </p:sp>
      </p:grpSp>
      <p:sp>
        <p:nvSpPr>
          <p:cNvPr id="11" name="矩形 10"/>
          <p:cNvSpPr/>
          <p:nvPr/>
        </p:nvSpPr>
        <p:spPr>
          <a:xfrm>
            <a:off x="4154757" y="1232350"/>
            <a:ext cx="6548961" cy="1184982"/>
          </a:xfrm>
          <a:prstGeom prst="rect">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lIns="121917" tIns="60958" rIns="121917" bIns="60958" rtlCol="0" anchor="ctr"/>
          <a:lstStyle/>
          <a:p>
            <a:pPr algn="ctr"/>
            <a:endParaRPr lang="zh-CN" altLang="en-US">
              <a:latin typeface="微软雅黑" panose="020B0503020204020204" pitchFamily="34" charset="-122"/>
              <a:ea typeface="微软雅黑" panose="020B0503020204020204" pitchFamily="34" charset="-122"/>
            </a:endParaRPr>
          </a:p>
        </p:txBody>
      </p:sp>
      <p:sp>
        <p:nvSpPr>
          <p:cNvPr id="12" name="矩形 11"/>
          <p:cNvSpPr/>
          <p:nvPr/>
        </p:nvSpPr>
        <p:spPr>
          <a:xfrm>
            <a:off x="4154757" y="2577950"/>
            <a:ext cx="6548961" cy="1184982"/>
          </a:xfrm>
          <a:prstGeom prst="rect">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lIns="121917" tIns="60958" rIns="121917" bIns="60958" rtlCol="0" anchor="ctr"/>
          <a:lstStyle/>
          <a:p>
            <a:pPr algn="ctr"/>
            <a:endParaRPr lang="zh-CN" altLang="en-US">
              <a:latin typeface="微软雅黑" panose="020B0503020204020204" pitchFamily="34" charset="-122"/>
              <a:ea typeface="微软雅黑" panose="020B0503020204020204" pitchFamily="34" charset="-122"/>
            </a:endParaRPr>
          </a:p>
        </p:txBody>
      </p:sp>
      <p:sp>
        <p:nvSpPr>
          <p:cNvPr id="13" name="矩形 12"/>
          <p:cNvSpPr/>
          <p:nvPr/>
        </p:nvSpPr>
        <p:spPr>
          <a:xfrm>
            <a:off x="4062526" y="2577949"/>
            <a:ext cx="3112799" cy="344554"/>
          </a:xfrm>
          <a:prstGeom prst="rec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lIns="121917" tIns="60958" rIns="121917" bIns="60958" rtlCol="0" anchor="ctr"/>
          <a:lstStyle/>
          <a:p>
            <a:pPr algn="ctr"/>
            <a:endParaRPr lang="zh-CN" altLang="en-US">
              <a:latin typeface="微软雅黑" panose="020B0503020204020204" pitchFamily="34" charset="-122"/>
              <a:ea typeface="微软雅黑" panose="020B0503020204020204" pitchFamily="34" charset="-122"/>
            </a:endParaRPr>
          </a:p>
        </p:txBody>
      </p:sp>
      <p:sp>
        <p:nvSpPr>
          <p:cNvPr id="14" name="矩形 13"/>
          <p:cNvSpPr/>
          <p:nvPr/>
        </p:nvSpPr>
        <p:spPr>
          <a:xfrm>
            <a:off x="4154757" y="3923549"/>
            <a:ext cx="6548961" cy="1184982"/>
          </a:xfrm>
          <a:prstGeom prst="rect">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lIns="121917" tIns="60958" rIns="121917" bIns="60958" rtlCol="0" anchor="ctr"/>
          <a:lstStyle/>
          <a:p>
            <a:pPr algn="ctr"/>
            <a:endParaRPr lang="zh-CN" altLang="en-US">
              <a:latin typeface="微软雅黑" panose="020B0503020204020204" pitchFamily="34" charset="-122"/>
              <a:ea typeface="微软雅黑" panose="020B0503020204020204" pitchFamily="34" charset="-122"/>
            </a:endParaRPr>
          </a:p>
        </p:txBody>
      </p:sp>
      <p:sp>
        <p:nvSpPr>
          <p:cNvPr id="15" name="矩形 14"/>
          <p:cNvSpPr/>
          <p:nvPr/>
        </p:nvSpPr>
        <p:spPr>
          <a:xfrm>
            <a:off x="4062526" y="3923549"/>
            <a:ext cx="3112799" cy="344554"/>
          </a:xfrm>
          <a:prstGeom prst="rec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lIns="121917" tIns="60958" rIns="121917" bIns="60958" rtlCol="0" anchor="ctr"/>
          <a:lstStyle/>
          <a:p>
            <a:pPr algn="ctr"/>
            <a:endParaRPr lang="zh-CN" altLang="en-US">
              <a:latin typeface="微软雅黑" panose="020B0503020204020204" pitchFamily="34" charset="-122"/>
              <a:ea typeface="微软雅黑" panose="020B0503020204020204" pitchFamily="34" charset="-122"/>
            </a:endParaRPr>
          </a:p>
        </p:txBody>
      </p:sp>
      <p:sp>
        <p:nvSpPr>
          <p:cNvPr id="16" name="矩形 15"/>
          <p:cNvSpPr/>
          <p:nvPr/>
        </p:nvSpPr>
        <p:spPr>
          <a:xfrm>
            <a:off x="4154757" y="5269148"/>
            <a:ext cx="6548961" cy="1184982"/>
          </a:xfrm>
          <a:prstGeom prst="rect">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lIns="121917" tIns="60958" rIns="121917" bIns="60958" rtlCol="0" anchor="ctr"/>
          <a:lstStyle/>
          <a:p>
            <a:pPr algn="ctr"/>
            <a:endParaRPr lang="zh-CN" altLang="en-US">
              <a:latin typeface="微软雅黑" panose="020B0503020204020204" pitchFamily="34" charset="-122"/>
              <a:ea typeface="微软雅黑" panose="020B0503020204020204" pitchFamily="34" charset="-122"/>
            </a:endParaRPr>
          </a:p>
        </p:txBody>
      </p:sp>
      <p:sp>
        <p:nvSpPr>
          <p:cNvPr id="17" name="矩形 16"/>
          <p:cNvSpPr/>
          <p:nvPr/>
        </p:nvSpPr>
        <p:spPr>
          <a:xfrm>
            <a:off x="4062526" y="5269147"/>
            <a:ext cx="3112799" cy="344554"/>
          </a:xfrm>
          <a:prstGeom prst="rec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lIns="121917" tIns="60958" rIns="121917" bIns="60958" rtlCol="0" anchor="ctr"/>
          <a:lstStyle/>
          <a:p>
            <a:pPr algn="ctr"/>
            <a:endParaRPr lang="zh-CN" altLang="en-US">
              <a:latin typeface="微软雅黑" panose="020B0503020204020204" pitchFamily="34" charset="-122"/>
              <a:ea typeface="微软雅黑" panose="020B0503020204020204" pitchFamily="34" charset="-122"/>
            </a:endParaRPr>
          </a:p>
        </p:txBody>
      </p:sp>
      <p:sp>
        <p:nvSpPr>
          <p:cNvPr id="18" name="TextBox 17"/>
          <p:cNvSpPr txBox="1"/>
          <p:nvPr/>
        </p:nvSpPr>
        <p:spPr>
          <a:xfrm>
            <a:off x="4398538" y="1551689"/>
            <a:ext cx="6017148" cy="759243"/>
          </a:xfrm>
          <a:prstGeom prst="rect">
            <a:avLst/>
          </a:prstGeom>
          <a:noFill/>
        </p:spPr>
        <p:txBody>
          <a:bodyPr wrap="square" lIns="121917" tIns="60958" rIns="121917" bIns="60958" rtlCol="0">
            <a:spAutoFit/>
          </a:bodyPr>
          <a:lstStyle/>
          <a:p>
            <a:pPr algn="just">
              <a:lnSpc>
                <a:spcPts val="1735"/>
              </a:lnSpc>
            </a:pPr>
            <a:r>
              <a:rPr lang="zh-CN" altLang="en-US" sz="1200" dirty="0">
                <a:solidFill>
                  <a:schemeClr val="tx1">
                    <a:lumMod val="75000"/>
                    <a:lumOff val="25000"/>
                  </a:schemeClr>
                </a:solidFill>
                <a:latin typeface="微软雅黑" panose="020B0503020204020204" pitchFamily="34" charset="-122"/>
                <a:ea typeface="微软雅黑" panose="020B0503020204020204" pitchFamily="34" charset="-122"/>
              </a:rPr>
              <a:t>点击输入简要文字内容，文字内容需概括精炼，不用多余的文字修饰，言简意赅的说明分项内容。点击输入简要文字内容，文字内容需概括精炼，不用多余的文字修饰，言简意赅的说明分项内容。</a:t>
            </a:r>
            <a:endParaRPr lang="en-US" altLang="zh-CN" sz="12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19" name="矩形 18"/>
          <p:cNvSpPr/>
          <p:nvPr/>
        </p:nvSpPr>
        <p:spPr>
          <a:xfrm>
            <a:off x="4062526" y="1232350"/>
            <a:ext cx="3112799" cy="344554"/>
          </a:xfrm>
          <a:prstGeom prst="rec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lIns="121917" tIns="60958" rIns="121917" bIns="60958" rtlCol="0" anchor="ctr"/>
          <a:lstStyle/>
          <a:p>
            <a:pPr algn="ctr"/>
            <a:endParaRPr lang="zh-CN" altLang="en-US">
              <a:latin typeface="微软雅黑" panose="020B0503020204020204" pitchFamily="34" charset="-122"/>
              <a:ea typeface="微软雅黑" panose="020B0503020204020204" pitchFamily="34" charset="-122"/>
            </a:endParaRPr>
          </a:p>
        </p:txBody>
      </p:sp>
      <p:sp>
        <p:nvSpPr>
          <p:cNvPr id="20" name="TextBox 19"/>
          <p:cNvSpPr txBox="1"/>
          <p:nvPr/>
        </p:nvSpPr>
        <p:spPr>
          <a:xfrm>
            <a:off x="4406089" y="1202710"/>
            <a:ext cx="2265181" cy="415494"/>
          </a:xfrm>
          <a:prstGeom prst="rect">
            <a:avLst/>
          </a:prstGeom>
          <a:noFill/>
        </p:spPr>
        <p:txBody>
          <a:bodyPr wrap="square" lIns="121917" tIns="60958" rIns="121917" bIns="60958" rtlCol="0">
            <a:spAutoFit/>
          </a:bodyPr>
          <a:lstStyle/>
          <a:p>
            <a:r>
              <a:rPr lang="zh-CN" altLang="en-US" sz="1900" b="1" dirty="0">
                <a:solidFill>
                  <a:schemeClr val="bg1"/>
                </a:solidFill>
                <a:latin typeface="微软雅黑" panose="020B0503020204020204" pitchFamily="34" charset="-122"/>
                <a:ea typeface="微软雅黑" panose="020B0503020204020204" pitchFamily="34" charset="-122"/>
              </a:rPr>
              <a:t>点击输入标题文本</a:t>
            </a:r>
            <a:endParaRPr lang="zh-CN" altLang="en-US" sz="1900" b="1" dirty="0">
              <a:solidFill>
                <a:schemeClr val="bg1"/>
              </a:solidFill>
              <a:latin typeface="微软雅黑" panose="020B0503020204020204" pitchFamily="34" charset="-122"/>
              <a:ea typeface="微软雅黑" panose="020B0503020204020204" pitchFamily="34" charset="-122"/>
            </a:endParaRPr>
          </a:p>
        </p:txBody>
      </p:sp>
      <p:sp>
        <p:nvSpPr>
          <p:cNvPr id="21" name="TextBox 20"/>
          <p:cNvSpPr txBox="1"/>
          <p:nvPr/>
        </p:nvSpPr>
        <p:spPr>
          <a:xfrm>
            <a:off x="4398538" y="2899610"/>
            <a:ext cx="6017148" cy="759243"/>
          </a:xfrm>
          <a:prstGeom prst="rect">
            <a:avLst/>
          </a:prstGeom>
          <a:noFill/>
        </p:spPr>
        <p:txBody>
          <a:bodyPr wrap="square" lIns="121917" tIns="60958" rIns="121917" bIns="60958" rtlCol="0">
            <a:spAutoFit/>
          </a:bodyPr>
          <a:lstStyle/>
          <a:p>
            <a:pPr algn="just">
              <a:lnSpc>
                <a:spcPts val="1735"/>
              </a:lnSpc>
            </a:pPr>
            <a:r>
              <a:rPr lang="zh-CN" altLang="en-US" sz="1200" dirty="0">
                <a:solidFill>
                  <a:schemeClr val="tx1">
                    <a:lumMod val="75000"/>
                    <a:lumOff val="25000"/>
                  </a:schemeClr>
                </a:solidFill>
                <a:latin typeface="微软雅黑" panose="020B0503020204020204" pitchFamily="34" charset="-122"/>
                <a:ea typeface="微软雅黑" panose="020B0503020204020204" pitchFamily="34" charset="-122"/>
              </a:rPr>
              <a:t>点击输入简要文字内容，文字内容需概括精炼，不用多余的文字修饰，言简意赅的说明分项内容。点击输入简要文字内容，文字内容需概括精炼，不用多余的文字修饰，言简意赅的说明分项内容。</a:t>
            </a:r>
            <a:endParaRPr lang="en-US" altLang="zh-CN" sz="12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22" name="TextBox 21"/>
          <p:cNvSpPr txBox="1"/>
          <p:nvPr/>
        </p:nvSpPr>
        <p:spPr>
          <a:xfrm>
            <a:off x="4406089" y="2551769"/>
            <a:ext cx="2195467" cy="415494"/>
          </a:xfrm>
          <a:prstGeom prst="rect">
            <a:avLst/>
          </a:prstGeom>
          <a:noFill/>
        </p:spPr>
        <p:txBody>
          <a:bodyPr wrap="none" lIns="121917" tIns="60958" rIns="121917" bIns="60958" rtlCol="0">
            <a:spAutoFit/>
          </a:bodyPr>
          <a:lstStyle/>
          <a:p>
            <a:r>
              <a:rPr lang="zh-CN" altLang="en-US" sz="1900" b="1" dirty="0">
                <a:solidFill>
                  <a:schemeClr val="bg1"/>
                </a:solidFill>
                <a:latin typeface="微软雅黑" panose="020B0503020204020204" pitchFamily="34" charset="-122"/>
                <a:ea typeface="微软雅黑" panose="020B0503020204020204" pitchFamily="34" charset="-122"/>
              </a:rPr>
              <a:t>点击输入标题文本</a:t>
            </a:r>
            <a:endParaRPr lang="zh-CN" altLang="en-US" sz="1900" b="1" dirty="0">
              <a:solidFill>
                <a:schemeClr val="bg1"/>
              </a:solidFill>
              <a:latin typeface="微软雅黑" panose="020B0503020204020204" pitchFamily="34" charset="-122"/>
              <a:ea typeface="微软雅黑" panose="020B0503020204020204" pitchFamily="34" charset="-122"/>
            </a:endParaRPr>
          </a:p>
        </p:txBody>
      </p:sp>
      <p:sp>
        <p:nvSpPr>
          <p:cNvPr id="23" name="TextBox 22"/>
          <p:cNvSpPr txBox="1"/>
          <p:nvPr/>
        </p:nvSpPr>
        <p:spPr>
          <a:xfrm>
            <a:off x="4398538" y="4248752"/>
            <a:ext cx="6017148" cy="759243"/>
          </a:xfrm>
          <a:prstGeom prst="rect">
            <a:avLst/>
          </a:prstGeom>
          <a:noFill/>
        </p:spPr>
        <p:txBody>
          <a:bodyPr wrap="square" lIns="121917" tIns="60958" rIns="121917" bIns="60958" rtlCol="0">
            <a:spAutoFit/>
          </a:bodyPr>
          <a:lstStyle/>
          <a:p>
            <a:pPr algn="just">
              <a:lnSpc>
                <a:spcPts val="1735"/>
              </a:lnSpc>
            </a:pPr>
            <a:r>
              <a:rPr lang="zh-CN" altLang="en-US" sz="1200" dirty="0">
                <a:solidFill>
                  <a:schemeClr val="tx1">
                    <a:lumMod val="75000"/>
                    <a:lumOff val="25000"/>
                  </a:schemeClr>
                </a:solidFill>
                <a:latin typeface="微软雅黑" panose="020B0503020204020204" pitchFamily="34" charset="-122"/>
                <a:ea typeface="微软雅黑" panose="020B0503020204020204" pitchFamily="34" charset="-122"/>
              </a:rPr>
              <a:t>点击输入简要文字内容，文字内容需概括精炼，不用多余的文字修饰，言简意赅的说明分项内容。点击输入简要文字内容，文字内容需概括精炼，不用多余的文字修饰，言简意赅的说明分项内容。</a:t>
            </a:r>
            <a:endParaRPr lang="en-US" altLang="zh-CN" sz="12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24" name="TextBox 23"/>
          <p:cNvSpPr txBox="1"/>
          <p:nvPr/>
        </p:nvSpPr>
        <p:spPr>
          <a:xfrm>
            <a:off x="4406089" y="3878396"/>
            <a:ext cx="2195467" cy="415494"/>
          </a:xfrm>
          <a:prstGeom prst="rect">
            <a:avLst/>
          </a:prstGeom>
          <a:noFill/>
        </p:spPr>
        <p:txBody>
          <a:bodyPr wrap="none" lIns="121917" tIns="60958" rIns="121917" bIns="60958" rtlCol="0">
            <a:spAutoFit/>
          </a:bodyPr>
          <a:lstStyle/>
          <a:p>
            <a:r>
              <a:rPr lang="zh-CN" altLang="en-US" sz="1900" b="1" dirty="0">
                <a:solidFill>
                  <a:schemeClr val="bg1"/>
                </a:solidFill>
                <a:latin typeface="微软雅黑" panose="020B0503020204020204" pitchFamily="34" charset="-122"/>
                <a:ea typeface="微软雅黑" panose="020B0503020204020204" pitchFamily="34" charset="-122"/>
              </a:rPr>
              <a:t>点击输入标题文本</a:t>
            </a:r>
            <a:endParaRPr lang="zh-CN" altLang="en-US" sz="1900" b="1" dirty="0">
              <a:solidFill>
                <a:schemeClr val="bg1"/>
              </a:solidFill>
              <a:latin typeface="微软雅黑" panose="020B0503020204020204" pitchFamily="34" charset="-122"/>
              <a:ea typeface="微软雅黑" panose="020B0503020204020204" pitchFamily="34" charset="-122"/>
            </a:endParaRPr>
          </a:p>
        </p:txBody>
      </p:sp>
      <p:sp>
        <p:nvSpPr>
          <p:cNvPr id="25" name="TextBox 24"/>
          <p:cNvSpPr txBox="1"/>
          <p:nvPr/>
        </p:nvSpPr>
        <p:spPr>
          <a:xfrm>
            <a:off x="4398538" y="5593438"/>
            <a:ext cx="6017148" cy="759243"/>
          </a:xfrm>
          <a:prstGeom prst="rect">
            <a:avLst/>
          </a:prstGeom>
          <a:noFill/>
        </p:spPr>
        <p:txBody>
          <a:bodyPr wrap="square" lIns="121917" tIns="60958" rIns="121917" bIns="60958" rtlCol="0">
            <a:spAutoFit/>
          </a:bodyPr>
          <a:lstStyle/>
          <a:p>
            <a:pPr algn="just">
              <a:lnSpc>
                <a:spcPts val="1735"/>
              </a:lnSpc>
            </a:pPr>
            <a:r>
              <a:rPr lang="zh-CN" altLang="en-US" sz="1200" dirty="0">
                <a:solidFill>
                  <a:schemeClr val="tx1">
                    <a:lumMod val="75000"/>
                    <a:lumOff val="25000"/>
                  </a:schemeClr>
                </a:solidFill>
                <a:latin typeface="微软雅黑" panose="020B0503020204020204" pitchFamily="34" charset="-122"/>
                <a:ea typeface="微软雅黑" panose="020B0503020204020204" pitchFamily="34" charset="-122"/>
              </a:rPr>
              <a:t>点击输入简要文字内容，文字内容需概括精炼，不用多余的文字修饰，言简意赅的说明分项内容。点击输入简要文字内容，文字内容需概括精炼，不用多余的文字修饰，言简意赅的说明分项内容。</a:t>
            </a:r>
            <a:endParaRPr lang="en-US" altLang="zh-CN" sz="12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26" name="TextBox 25"/>
          <p:cNvSpPr txBox="1"/>
          <p:nvPr/>
        </p:nvSpPr>
        <p:spPr>
          <a:xfrm>
            <a:off x="4406089" y="5244459"/>
            <a:ext cx="2195467" cy="415494"/>
          </a:xfrm>
          <a:prstGeom prst="rect">
            <a:avLst/>
          </a:prstGeom>
          <a:noFill/>
        </p:spPr>
        <p:txBody>
          <a:bodyPr wrap="none" lIns="121917" tIns="60958" rIns="121917" bIns="60958" rtlCol="0">
            <a:spAutoFit/>
          </a:bodyPr>
          <a:lstStyle/>
          <a:p>
            <a:r>
              <a:rPr lang="zh-CN" altLang="en-US" sz="1900" b="1" dirty="0">
                <a:solidFill>
                  <a:schemeClr val="bg1"/>
                </a:solidFill>
                <a:latin typeface="微软雅黑" panose="020B0503020204020204" pitchFamily="34" charset="-122"/>
                <a:ea typeface="微软雅黑" panose="020B0503020204020204" pitchFamily="34" charset="-122"/>
              </a:rPr>
              <a:t>点击输入标题文本</a:t>
            </a:r>
            <a:endParaRPr lang="zh-CN" altLang="en-US" sz="1900" b="1" dirty="0">
              <a:solidFill>
                <a:schemeClr val="bg1"/>
              </a:solidFill>
              <a:latin typeface="微软雅黑" panose="020B0503020204020204" pitchFamily="34" charset="-122"/>
              <a:ea typeface="微软雅黑" panose="020B0503020204020204" pitchFamily="34" charset="-122"/>
            </a:endParaRPr>
          </a:p>
        </p:txBody>
      </p:sp>
    </p:spTree>
  </p:cSld>
  <p:clrMapOvr>
    <a:masterClrMapping/>
  </p:clrMapOvr>
  <p:transition spd="slow" advClick="0" advTm="0">
    <p:push/>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53" presetClass="entr" presetSubtype="16" fill="hold" nodeType="afterEffect">
                                  <p:stCondLst>
                                    <p:cond delay="0"/>
                                  </p:stCondLst>
                                  <p:childTnLst>
                                    <p:set>
                                      <p:cBhvr>
                                        <p:cTn id="6" dur="1" fill="hold">
                                          <p:stCondLst>
                                            <p:cond delay="0"/>
                                          </p:stCondLst>
                                        </p:cTn>
                                        <p:tgtEl>
                                          <p:spTgt spid="8"/>
                                        </p:tgtEl>
                                        <p:attrNameLst>
                                          <p:attrName>style.visibility</p:attrName>
                                        </p:attrNameLst>
                                      </p:cBhvr>
                                      <p:to>
                                        <p:strVal val="visible"/>
                                      </p:to>
                                    </p:set>
                                    <p:anim calcmode="lin" valueType="num">
                                      <p:cBhvr>
                                        <p:cTn id="7" dur="500" fill="hold"/>
                                        <p:tgtEl>
                                          <p:spTgt spid="8"/>
                                        </p:tgtEl>
                                        <p:attrNameLst>
                                          <p:attrName>ppt_w</p:attrName>
                                        </p:attrNameLst>
                                      </p:cBhvr>
                                      <p:tavLst>
                                        <p:tav tm="0">
                                          <p:val>
                                            <p:fltVal val="0"/>
                                          </p:val>
                                        </p:tav>
                                        <p:tav tm="100000">
                                          <p:val>
                                            <p:strVal val="#ppt_w"/>
                                          </p:val>
                                        </p:tav>
                                      </p:tavLst>
                                    </p:anim>
                                    <p:anim calcmode="lin" valueType="num">
                                      <p:cBhvr>
                                        <p:cTn id="8" dur="500" fill="hold"/>
                                        <p:tgtEl>
                                          <p:spTgt spid="8"/>
                                        </p:tgtEl>
                                        <p:attrNameLst>
                                          <p:attrName>ppt_h</p:attrName>
                                        </p:attrNameLst>
                                      </p:cBhvr>
                                      <p:tavLst>
                                        <p:tav tm="0">
                                          <p:val>
                                            <p:fltVal val="0"/>
                                          </p:val>
                                        </p:tav>
                                        <p:tav tm="100000">
                                          <p:val>
                                            <p:strVal val="#ppt_h"/>
                                          </p:val>
                                        </p:tav>
                                      </p:tavLst>
                                    </p:anim>
                                    <p:animEffect transition="in" filter="fade">
                                      <p:cBhvr>
                                        <p:cTn id="9" dur="500"/>
                                        <p:tgtEl>
                                          <p:spTgt spid="8"/>
                                        </p:tgtEl>
                                      </p:cBhvr>
                                    </p:animEffect>
                                  </p:childTnLst>
                                </p:cTn>
                              </p:par>
                            </p:childTnLst>
                          </p:cTn>
                        </p:par>
                        <p:par>
                          <p:cTn id="10" fill="hold">
                            <p:stCondLst>
                              <p:cond delay="500"/>
                            </p:stCondLst>
                            <p:childTnLst>
                              <p:par>
                                <p:cTn id="11" presetID="22" presetClass="entr" presetSubtype="4" fill="hold" grpId="0" nodeType="afterEffect">
                                  <p:stCondLst>
                                    <p:cond delay="0"/>
                                  </p:stCondLst>
                                  <p:childTnLst>
                                    <p:set>
                                      <p:cBhvr>
                                        <p:cTn id="12" dur="1" fill="hold">
                                          <p:stCondLst>
                                            <p:cond delay="0"/>
                                          </p:stCondLst>
                                        </p:cTn>
                                        <p:tgtEl>
                                          <p:spTgt spid="3"/>
                                        </p:tgtEl>
                                        <p:attrNameLst>
                                          <p:attrName>style.visibility</p:attrName>
                                        </p:attrNameLst>
                                      </p:cBhvr>
                                      <p:to>
                                        <p:strVal val="visible"/>
                                      </p:to>
                                    </p:set>
                                    <p:animEffect transition="in" filter="wipe(down)">
                                      <p:cBhvr>
                                        <p:cTn id="13" dur="500"/>
                                        <p:tgtEl>
                                          <p:spTgt spid="3"/>
                                        </p:tgtEl>
                                      </p:cBhvr>
                                    </p:animEffect>
                                  </p:childTnLst>
                                </p:cTn>
                              </p:par>
                            </p:childTnLst>
                          </p:cTn>
                        </p:par>
                        <p:par>
                          <p:cTn id="14" fill="hold">
                            <p:stCondLst>
                              <p:cond delay="1000"/>
                            </p:stCondLst>
                            <p:childTnLst>
                              <p:par>
                                <p:cTn id="15" presetID="22" presetClass="entr" presetSubtype="8" fill="hold" grpId="0" nodeType="afterEffect">
                                  <p:stCondLst>
                                    <p:cond delay="0"/>
                                  </p:stCondLst>
                                  <p:childTnLst>
                                    <p:set>
                                      <p:cBhvr>
                                        <p:cTn id="16" dur="1" fill="hold">
                                          <p:stCondLst>
                                            <p:cond delay="0"/>
                                          </p:stCondLst>
                                        </p:cTn>
                                        <p:tgtEl>
                                          <p:spTgt spid="4"/>
                                        </p:tgtEl>
                                        <p:attrNameLst>
                                          <p:attrName>style.visibility</p:attrName>
                                        </p:attrNameLst>
                                      </p:cBhvr>
                                      <p:to>
                                        <p:strVal val="visible"/>
                                      </p:to>
                                    </p:set>
                                    <p:animEffect transition="in" filter="wipe(left)">
                                      <p:cBhvr>
                                        <p:cTn id="17" dur="500"/>
                                        <p:tgtEl>
                                          <p:spTgt spid="4"/>
                                        </p:tgtEl>
                                      </p:cBhvr>
                                    </p:animEffect>
                                  </p:childTnLst>
                                </p:cTn>
                              </p:par>
                            </p:childTnLst>
                          </p:cTn>
                        </p:par>
                        <p:par>
                          <p:cTn id="18" fill="hold">
                            <p:stCondLst>
                              <p:cond delay="1500"/>
                            </p:stCondLst>
                            <p:childTnLst>
                              <p:par>
                                <p:cTn id="19" presetID="2" presetClass="entr" presetSubtype="1" fill="hold" grpId="0" nodeType="afterEffect">
                                  <p:stCondLst>
                                    <p:cond delay="0"/>
                                  </p:stCondLst>
                                  <p:childTnLst>
                                    <p:set>
                                      <p:cBhvr>
                                        <p:cTn id="20" dur="1" fill="hold">
                                          <p:stCondLst>
                                            <p:cond delay="0"/>
                                          </p:stCondLst>
                                        </p:cTn>
                                        <p:tgtEl>
                                          <p:spTgt spid="20"/>
                                        </p:tgtEl>
                                        <p:attrNameLst>
                                          <p:attrName>style.visibility</p:attrName>
                                        </p:attrNameLst>
                                      </p:cBhvr>
                                      <p:to>
                                        <p:strVal val="visible"/>
                                      </p:to>
                                    </p:set>
                                    <p:anim calcmode="lin" valueType="num">
                                      <p:cBhvr additive="base">
                                        <p:cTn id="21" dur="200" fill="hold"/>
                                        <p:tgtEl>
                                          <p:spTgt spid="20"/>
                                        </p:tgtEl>
                                        <p:attrNameLst>
                                          <p:attrName>ppt_x</p:attrName>
                                        </p:attrNameLst>
                                      </p:cBhvr>
                                      <p:tavLst>
                                        <p:tav tm="0">
                                          <p:val>
                                            <p:strVal val="#ppt_x"/>
                                          </p:val>
                                        </p:tav>
                                        <p:tav tm="100000">
                                          <p:val>
                                            <p:strVal val="#ppt_x"/>
                                          </p:val>
                                        </p:tav>
                                      </p:tavLst>
                                    </p:anim>
                                    <p:anim calcmode="lin" valueType="num">
                                      <p:cBhvr additive="base">
                                        <p:cTn id="22" dur="200" fill="hold"/>
                                        <p:tgtEl>
                                          <p:spTgt spid="20"/>
                                        </p:tgtEl>
                                        <p:attrNameLst>
                                          <p:attrName>ppt_y</p:attrName>
                                        </p:attrNameLst>
                                      </p:cBhvr>
                                      <p:tavLst>
                                        <p:tav tm="0">
                                          <p:val>
                                            <p:strVal val="0-#ppt_h/2"/>
                                          </p:val>
                                        </p:tav>
                                        <p:tav tm="100000">
                                          <p:val>
                                            <p:strVal val="#ppt_y"/>
                                          </p:val>
                                        </p:tav>
                                      </p:tavLst>
                                    </p:anim>
                                  </p:childTnLst>
                                </p:cTn>
                              </p:par>
                              <p:par>
                                <p:cTn id="23" presetID="2" presetClass="entr" presetSubtype="1" fill="hold" grpId="0" nodeType="withEffect">
                                  <p:stCondLst>
                                    <p:cond delay="0"/>
                                  </p:stCondLst>
                                  <p:childTnLst>
                                    <p:set>
                                      <p:cBhvr>
                                        <p:cTn id="24" dur="1" fill="hold">
                                          <p:stCondLst>
                                            <p:cond delay="0"/>
                                          </p:stCondLst>
                                        </p:cTn>
                                        <p:tgtEl>
                                          <p:spTgt spid="19"/>
                                        </p:tgtEl>
                                        <p:attrNameLst>
                                          <p:attrName>style.visibility</p:attrName>
                                        </p:attrNameLst>
                                      </p:cBhvr>
                                      <p:to>
                                        <p:strVal val="visible"/>
                                      </p:to>
                                    </p:set>
                                    <p:anim calcmode="lin" valueType="num">
                                      <p:cBhvr additive="base">
                                        <p:cTn id="25" dur="200" fill="hold"/>
                                        <p:tgtEl>
                                          <p:spTgt spid="19"/>
                                        </p:tgtEl>
                                        <p:attrNameLst>
                                          <p:attrName>ppt_x</p:attrName>
                                        </p:attrNameLst>
                                      </p:cBhvr>
                                      <p:tavLst>
                                        <p:tav tm="0">
                                          <p:val>
                                            <p:strVal val="#ppt_x"/>
                                          </p:val>
                                        </p:tav>
                                        <p:tav tm="100000">
                                          <p:val>
                                            <p:strVal val="#ppt_x"/>
                                          </p:val>
                                        </p:tav>
                                      </p:tavLst>
                                    </p:anim>
                                    <p:anim calcmode="lin" valueType="num">
                                      <p:cBhvr additive="base">
                                        <p:cTn id="26" dur="200" fill="hold"/>
                                        <p:tgtEl>
                                          <p:spTgt spid="19"/>
                                        </p:tgtEl>
                                        <p:attrNameLst>
                                          <p:attrName>ppt_y</p:attrName>
                                        </p:attrNameLst>
                                      </p:cBhvr>
                                      <p:tavLst>
                                        <p:tav tm="0">
                                          <p:val>
                                            <p:strVal val="0-#ppt_h/2"/>
                                          </p:val>
                                        </p:tav>
                                        <p:tav tm="100000">
                                          <p:val>
                                            <p:strVal val="#ppt_y"/>
                                          </p:val>
                                        </p:tav>
                                      </p:tavLst>
                                    </p:anim>
                                  </p:childTnLst>
                                </p:cTn>
                              </p:par>
                            </p:childTnLst>
                          </p:cTn>
                        </p:par>
                        <p:par>
                          <p:cTn id="27" fill="hold">
                            <p:stCondLst>
                              <p:cond delay="2000"/>
                            </p:stCondLst>
                            <p:childTnLst>
                              <p:par>
                                <p:cTn id="28" presetID="22" presetClass="entr" presetSubtype="1" fill="hold" grpId="0" nodeType="afterEffect">
                                  <p:stCondLst>
                                    <p:cond delay="0"/>
                                  </p:stCondLst>
                                  <p:childTnLst>
                                    <p:set>
                                      <p:cBhvr>
                                        <p:cTn id="29" dur="1" fill="hold">
                                          <p:stCondLst>
                                            <p:cond delay="0"/>
                                          </p:stCondLst>
                                        </p:cTn>
                                        <p:tgtEl>
                                          <p:spTgt spid="11"/>
                                        </p:tgtEl>
                                        <p:attrNameLst>
                                          <p:attrName>style.visibility</p:attrName>
                                        </p:attrNameLst>
                                      </p:cBhvr>
                                      <p:to>
                                        <p:strVal val="visible"/>
                                      </p:to>
                                    </p:set>
                                    <p:animEffect transition="in" filter="wipe(up)">
                                      <p:cBhvr>
                                        <p:cTn id="30" dur="500"/>
                                        <p:tgtEl>
                                          <p:spTgt spid="11"/>
                                        </p:tgtEl>
                                      </p:cBhvr>
                                    </p:animEffect>
                                  </p:childTnLst>
                                </p:cTn>
                              </p:par>
                              <p:par>
                                <p:cTn id="31" presetID="22" presetClass="entr" presetSubtype="1" fill="hold" grpId="0" nodeType="withEffect">
                                  <p:stCondLst>
                                    <p:cond delay="0"/>
                                  </p:stCondLst>
                                  <p:childTnLst>
                                    <p:set>
                                      <p:cBhvr>
                                        <p:cTn id="32" dur="1" fill="hold">
                                          <p:stCondLst>
                                            <p:cond delay="0"/>
                                          </p:stCondLst>
                                        </p:cTn>
                                        <p:tgtEl>
                                          <p:spTgt spid="18"/>
                                        </p:tgtEl>
                                        <p:attrNameLst>
                                          <p:attrName>style.visibility</p:attrName>
                                        </p:attrNameLst>
                                      </p:cBhvr>
                                      <p:to>
                                        <p:strVal val="visible"/>
                                      </p:to>
                                    </p:set>
                                    <p:animEffect transition="in" filter="wipe(up)">
                                      <p:cBhvr>
                                        <p:cTn id="33" dur="500"/>
                                        <p:tgtEl>
                                          <p:spTgt spid="18"/>
                                        </p:tgtEl>
                                      </p:cBhvr>
                                    </p:animEffect>
                                  </p:childTnLst>
                                </p:cTn>
                              </p:par>
                            </p:childTnLst>
                          </p:cTn>
                        </p:par>
                        <p:par>
                          <p:cTn id="34" fill="hold">
                            <p:stCondLst>
                              <p:cond delay="2500"/>
                            </p:stCondLst>
                            <p:childTnLst>
                              <p:par>
                                <p:cTn id="35" presetID="22" presetClass="entr" presetSubtype="8" fill="hold" grpId="0" nodeType="afterEffect">
                                  <p:stCondLst>
                                    <p:cond delay="0"/>
                                  </p:stCondLst>
                                  <p:childTnLst>
                                    <p:set>
                                      <p:cBhvr>
                                        <p:cTn id="36" dur="1" fill="hold">
                                          <p:stCondLst>
                                            <p:cond delay="0"/>
                                          </p:stCondLst>
                                        </p:cTn>
                                        <p:tgtEl>
                                          <p:spTgt spid="5"/>
                                        </p:tgtEl>
                                        <p:attrNameLst>
                                          <p:attrName>style.visibility</p:attrName>
                                        </p:attrNameLst>
                                      </p:cBhvr>
                                      <p:to>
                                        <p:strVal val="visible"/>
                                      </p:to>
                                    </p:set>
                                    <p:animEffect transition="in" filter="wipe(left)">
                                      <p:cBhvr>
                                        <p:cTn id="37" dur="500"/>
                                        <p:tgtEl>
                                          <p:spTgt spid="5"/>
                                        </p:tgtEl>
                                      </p:cBhvr>
                                    </p:animEffect>
                                  </p:childTnLst>
                                </p:cTn>
                              </p:par>
                            </p:childTnLst>
                          </p:cTn>
                        </p:par>
                        <p:par>
                          <p:cTn id="38" fill="hold">
                            <p:stCondLst>
                              <p:cond delay="3000"/>
                            </p:stCondLst>
                            <p:childTnLst>
                              <p:par>
                                <p:cTn id="39" presetID="2" presetClass="entr" presetSubtype="1" fill="hold" grpId="0" nodeType="afterEffect">
                                  <p:stCondLst>
                                    <p:cond delay="0"/>
                                  </p:stCondLst>
                                  <p:childTnLst>
                                    <p:set>
                                      <p:cBhvr>
                                        <p:cTn id="40" dur="1" fill="hold">
                                          <p:stCondLst>
                                            <p:cond delay="0"/>
                                          </p:stCondLst>
                                        </p:cTn>
                                        <p:tgtEl>
                                          <p:spTgt spid="13"/>
                                        </p:tgtEl>
                                        <p:attrNameLst>
                                          <p:attrName>style.visibility</p:attrName>
                                        </p:attrNameLst>
                                      </p:cBhvr>
                                      <p:to>
                                        <p:strVal val="visible"/>
                                      </p:to>
                                    </p:set>
                                    <p:anim calcmode="lin" valueType="num">
                                      <p:cBhvr additive="base">
                                        <p:cTn id="41" dur="200" fill="hold"/>
                                        <p:tgtEl>
                                          <p:spTgt spid="13"/>
                                        </p:tgtEl>
                                        <p:attrNameLst>
                                          <p:attrName>ppt_x</p:attrName>
                                        </p:attrNameLst>
                                      </p:cBhvr>
                                      <p:tavLst>
                                        <p:tav tm="0">
                                          <p:val>
                                            <p:strVal val="#ppt_x"/>
                                          </p:val>
                                        </p:tav>
                                        <p:tav tm="100000">
                                          <p:val>
                                            <p:strVal val="#ppt_x"/>
                                          </p:val>
                                        </p:tav>
                                      </p:tavLst>
                                    </p:anim>
                                    <p:anim calcmode="lin" valueType="num">
                                      <p:cBhvr additive="base">
                                        <p:cTn id="42" dur="200" fill="hold"/>
                                        <p:tgtEl>
                                          <p:spTgt spid="13"/>
                                        </p:tgtEl>
                                        <p:attrNameLst>
                                          <p:attrName>ppt_y</p:attrName>
                                        </p:attrNameLst>
                                      </p:cBhvr>
                                      <p:tavLst>
                                        <p:tav tm="0">
                                          <p:val>
                                            <p:strVal val="0-#ppt_h/2"/>
                                          </p:val>
                                        </p:tav>
                                        <p:tav tm="100000">
                                          <p:val>
                                            <p:strVal val="#ppt_y"/>
                                          </p:val>
                                        </p:tav>
                                      </p:tavLst>
                                    </p:anim>
                                  </p:childTnLst>
                                </p:cTn>
                              </p:par>
                              <p:par>
                                <p:cTn id="43" presetID="2" presetClass="entr" presetSubtype="1" fill="hold" grpId="0" nodeType="withEffect">
                                  <p:stCondLst>
                                    <p:cond delay="0"/>
                                  </p:stCondLst>
                                  <p:childTnLst>
                                    <p:set>
                                      <p:cBhvr>
                                        <p:cTn id="44" dur="1" fill="hold">
                                          <p:stCondLst>
                                            <p:cond delay="0"/>
                                          </p:stCondLst>
                                        </p:cTn>
                                        <p:tgtEl>
                                          <p:spTgt spid="22"/>
                                        </p:tgtEl>
                                        <p:attrNameLst>
                                          <p:attrName>style.visibility</p:attrName>
                                        </p:attrNameLst>
                                      </p:cBhvr>
                                      <p:to>
                                        <p:strVal val="visible"/>
                                      </p:to>
                                    </p:set>
                                    <p:anim calcmode="lin" valueType="num">
                                      <p:cBhvr additive="base">
                                        <p:cTn id="45" dur="200" fill="hold"/>
                                        <p:tgtEl>
                                          <p:spTgt spid="22"/>
                                        </p:tgtEl>
                                        <p:attrNameLst>
                                          <p:attrName>ppt_x</p:attrName>
                                        </p:attrNameLst>
                                      </p:cBhvr>
                                      <p:tavLst>
                                        <p:tav tm="0">
                                          <p:val>
                                            <p:strVal val="#ppt_x"/>
                                          </p:val>
                                        </p:tav>
                                        <p:tav tm="100000">
                                          <p:val>
                                            <p:strVal val="#ppt_x"/>
                                          </p:val>
                                        </p:tav>
                                      </p:tavLst>
                                    </p:anim>
                                    <p:anim calcmode="lin" valueType="num">
                                      <p:cBhvr additive="base">
                                        <p:cTn id="46" dur="200" fill="hold"/>
                                        <p:tgtEl>
                                          <p:spTgt spid="22"/>
                                        </p:tgtEl>
                                        <p:attrNameLst>
                                          <p:attrName>ppt_y</p:attrName>
                                        </p:attrNameLst>
                                      </p:cBhvr>
                                      <p:tavLst>
                                        <p:tav tm="0">
                                          <p:val>
                                            <p:strVal val="0-#ppt_h/2"/>
                                          </p:val>
                                        </p:tav>
                                        <p:tav tm="100000">
                                          <p:val>
                                            <p:strVal val="#ppt_y"/>
                                          </p:val>
                                        </p:tav>
                                      </p:tavLst>
                                    </p:anim>
                                  </p:childTnLst>
                                </p:cTn>
                              </p:par>
                            </p:childTnLst>
                          </p:cTn>
                        </p:par>
                        <p:par>
                          <p:cTn id="47" fill="hold">
                            <p:stCondLst>
                              <p:cond delay="3500"/>
                            </p:stCondLst>
                            <p:childTnLst>
                              <p:par>
                                <p:cTn id="48" presetID="22" presetClass="entr" presetSubtype="1" fill="hold" grpId="0" nodeType="afterEffect">
                                  <p:stCondLst>
                                    <p:cond delay="0"/>
                                  </p:stCondLst>
                                  <p:childTnLst>
                                    <p:set>
                                      <p:cBhvr>
                                        <p:cTn id="49" dur="1" fill="hold">
                                          <p:stCondLst>
                                            <p:cond delay="0"/>
                                          </p:stCondLst>
                                        </p:cTn>
                                        <p:tgtEl>
                                          <p:spTgt spid="21"/>
                                        </p:tgtEl>
                                        <p:attrNameLst>
                                          <p:attrName>style.visibility</p:attrName>
                                        </p:attrNameLst>
                                      </p:cBhvr>
                                      <p:to>
                                        <p:strVal val="visible"/>
                                      </p:to>
                                    </p:set>
                                    <p:animEffect transition="in" filter="wipe(up)">
                                      <p:cBhvr>
                                        <p:cTn id="50" dur="500"/>
                                        <p:tgtEl>
                                          <p:spTgt spid="21"/>
                                        </p:tgtEl>
                                      </p:cBhvr>
                                    </p:animEffect>
                                  </p:childTnLst>
                                </p:cTn>
                              </p:par>
                              <p:par>
                                <p:cTn id="51" presetID="22" presetClass="entr" presetSubtype="1" fill="hold" grpId="0" nodeType="withEffect">
                                  <p:stCondLst>
                                    <p:cond delay="0"/>
                                  </p:stCondLst>
                                  <p:childTnLst>
                                    <p:set>
                                      <p:cBhvr>
                                        <p:cTn id="52" dur="1" fill="hold">
                                          <p:stCondLst>
                                            <p:cond delay="0"/>
                                          </p:stCondLst>
                                        </p:cTn>
                                        <p:tgtEl>
                                          <p:spTgt spid="12"/>
                                        </p:tgtEl>
                                        <p:attrNameLst>
                                          <p:attrName>style.visibility</p:attrName>
                                        </p:attrNameLst>
                                      </p:cBhvr>
                                      <p:to>
                                        <p:strVal val="visible"/>
                                      </p:to>
                                    </p:set>
                                    <p:animEffect transition="in" filter="wipe(up)">
                                      <p:cBhvr>
                                        <p:cTn id="53" dur="500"/>
                                        <p:tgtEl>
                                          <p:spTgt spid="12"/>
                                        </p:tgtEl>
                                      </p:cBhvr>
                                    </p:animEffect>
                                  </p:childTnLst>
                                </p:cTn>
                              </p:par>
                            </p:childTnLst>
                          </p:cTn>
                        </p:par>
                        <p:par>
                          <p:cTn id="54" fill="hold">
                            <p:stCondLst>
                              <p:cond delay="4000"/>
                            </p:stCondLst>
                            <p:childTnLst>
                              <p:par>
                                <p:cTn id="55" presetID="22" presetClass="entr" presetSubtype="8" fill="hold" grpId="0" nodeType="afterEffect">
                                  <p:stCondLst>
                                    <p:cond delay="0"/>
                                  </p:stCondLst>
                                  <p:childTnLst>
                                    <p:set>
                                      <p:cBhvr>
                                        <p:cTn id="56" dur="1" fill="hold">
                                          <p:stCondLst>
                                            <p:cond delay="0"/>
                                          </p:stCondLst>
                                        </p:cTn>
                                        <p:tgtEl>
                                          <p:spTgt spid="6"/>
                                        </p:tgtEl>
                                        <p:attrNameLst>
                                          <p:attrName>style.visibility</p:attrName>
                                        </p:attrNameLst>
                                      </p:cBhvr>
                                      <p:to>
                                        <p:strVal val="visible"/>
                                      </p:to>
                                    </p:set>
                                    <p:animEffect transition="in" filter="wipe(left)">
                                      <p:cBhvr>
                                        <p:cTn id="57" dur="500"/>
                                        <p:tgtEl>
                                          <p:spTgt spid="6"/>
                                        </p:tgtEl>
                                      </p:cBhvr>
                                    </p:animEffect>
                                  </p:childTnLst>
                                </p:cTn>
                              </p:par>
                            </p:childTnLst>
                          </p:cTn>
                        </p:par>
                        <p:par>
                          <p:cTn id="58" fill="hold">
                            <p:stCondLst>
                              <p:cond delay="4500"/>
                            </p:stCondLst>
                            <p:childTnLst>
                              <p:par>
                                <p:cTn id="59" presetID="2" presetClass="entr" presetSubtype="1" fill="hold" grpId="0" nodeType="afterEffect">
                                  <p:stCondLst>
                                    <p:cond delay="0"/>
                                  </p:stCondLst>
                                  <p:childTnLst>
                                    <p:set>
                                      <p:cBhvr>
                                        <p:cTn id="60" dur="1" fill="hold">
                                          <p:stCondLst>
                                            <p:cond delay="0"/>
                                          </p:stCondLst>
                                        </p:cTn>
                                        <p:tgtEl>
                                          <p:spTgt spid="15"/>
                                        </p:tgtEl>
                                        <p:attrNameLst>
                                          <p:attrName>style.visibility</p:attrName>
                                        </p:attrNameLst>
                                      </p:cBhvr>
                                      <p:to>
                                        <p:strVal val="visible"/>
                                      </p:to>
                                    </p:set>
                                    <p:anim calcmode="lin" valueType="num">
                                      <p:cBhvr additive="base">
                                        <p:cTn id="61" dur="200" fill="hold"/>
                                        <p:tgtEl>
                                          <p:spTgt spid="15"/>
                                        </p:tgtEl>
                                        <p:attrNameLst>
                                          <p:attrName>ppt_x</p:attrName>
                                        </p:attrNameLst>
                                      </p:cBhvr>
                                      <p:tavLst>
                                        <p:tav tm="0">
                                          <p:val>
                                            <p:strVal val="#ppt_x"/>
                                          </p:val>
                                        </p:tav>
                                        <p:tav tm="100000">
                                          <p:val>
                                            <p:strVal val="#ppt_x"/>
                                          </p:val>
                                        </p:tav>
                                      </p:tavLst>
                                    </p:anim>
                                    <p:anim calcmode="lin" valueType="num">
                                      <p:cBhvr additive="base">
                                        <p:cTn id="62" dur="200" fill="hold"/>
                                        <p:tgtEl>
                                          <p:spTgt spid="15"/>
                                        </p:tgtEl>
                                        <p:attrNameLst>
                                          <p:attrName>ppt_y</p:attrName>
                                        </p:attrNameLst>
                                      </p:cBhvr>
                                      <p:tavLst>
                                        <p:tav tm="0">
                                          <p:val>
                                            <p:strVal val="0-#ppt_h/2"/>
                                          </p:val>
                                        </p:tav>
                                        <p:tav tm="100000">
                                          <p:val>
                                            <p:strVal val="#ppt_y"/>
                                          </p:val>
                                        </p:tav>
                                      </p:tavLst>
                                    </p:anim>
                                  </p:childTnLst>
                                </p:cTn>
                              </p:par>
                              <p:par>
                                <p:cTn id="63" presetID="2" presetClass="entr" presetSubtype="1" fill="hold" grpId="0" nodeType="withEffect">
                                  <p:stCondLst>
                                    <p:cond delay="0"/>
                                  </p:stCondLst>
                                  <p:childTnLst>
                                    <p:set>
                                      <p:cBhvr>
                                        <p:cTn id="64" dur="1" fill="hold">
                                          <p:stCondLst>
                                            <p:cond delay="0"/>
                                          </p:stCondLst>
                                        </p:cTn>
                                        <p:tgtEl>
                                          <p:spTgt spid="24"/>
                                        </p:tgtEl>
                                        <p:attrNameLst>
                                          <p:attrName>style.visibility</p:attrName>
                                        </p:attrNameLst>
                                      </p:cBhvr>
                                      <p:to>
                                        <p:strVal val="visible"/>
                                      </p:to>
                                    </p:set>
                                    <p:anim calcmode="lin" valueType="num">
                                      <p:cBhvr additive="base">
                                        <p:cTn id="65" dur="200" fill="hold"/>
                                        <p:tgtEl>
                                          <p:spTgt spid="24"/>
                                        </p:tgtEl>
                                        <p:attrNameLst>
                                          <p:attrName>ppt_x</p:attrName>
                                        </p:attrNameLst>
                                      </p:cBhvr>
                                      <p:tavLst>
                                        <p:tav tm="0">
                                          <p:val>
                                            <p:strVal val="#ppt_x"/>
                                          </p:val>
                                        </p:tav>
                                        <p:tav tm="100000">
                                          <p:val>
                                            <p:strVal val="#ppt_x"/>
                                          </p:val>
                                        </p:tav>
                                      </p:tavLst>
                                    </p:anim>
                                    <p:anim calcmode="lin" valueType="num">
                                      <p:cBhvr additive="base">
                                        <p:cTn id="66" dur="200" fill="hold"/>
                                        <p:tgtEl>
                                          <p:spTgt spid="24"/>
                                        </p:tgtEl>
                                        <p:attrNameLst>
                                          <p:attrName>ppt_y</p:attrName>
                                        </p:attrNameLst>
                                      </p:cBhvr>
                                      <p:tavLst>
                                        <p:tav tm="0">
                                          <p:val>
                                            <p:strVal val="0-#ppt_h/2"/>
                                          </p:val>
                                        </p:tav>
                                        <p:tav tm="100000">
                                          <p:val>
                                            <p:strVal val="#ppt_y"/>
                                          </p:val>
                                        </p:tav>
                                      </p:tavLst>
                                    </p:anim>
                                  </p:childTnLst>
                                </p:cTn>
                              </p:par>
                            </p:childTnLst>
                          </p:cTn>
                        </p:par>
                        <p:par>
                          <p:cTn id="67" fill="hold">
                            <p:stCondLst>
                              <p:cond delay="5000"/>
                            </p:stCondLst>
                            <p:childTnLst>
                              <p:par>
                                <p:cTn id="68" presetID="22" presetClass="entr" presetSubtype="1" fill="hold" grpId="0" nodeType="afterEffect">
                                  <p:stCondLst>
                                    <p:cond delay="0"/>
                                  </p:stCondLst>
                                  <p:childTnLst>
                                    <p:set>
                                      <p:cBhvr>
                                        <p:cTn id="69" dur="1" fill="hold">
                                          <p:stCondLst>
                                            <p:cond delay="0"/>
                                          </p:stCondLst>
                                        </p:cTn>
                                        <p:tgtEl>
                                          <p:spTgt spid="23"/>
                                        </p:tgtEl>
                                        <p:attrNameLst>
                                          <p:attrName>style.visibility</p:attrName>
                                        </p:attrNameLst>
                                      </p:cBhvr>
                                      <p:to>
                                        <p:strVal val="visible"/>
                                      </p:to>
                                    </p:set>
                                    <p:animEffect transition="in" filter="wipe(up)">
                                      <p:cBhvr>
                                        <p:cTn id="70" dur="500"/>
                                        <p:tgtEl>
                                          <p:spTgt spid="23"/>
                                        </p:tgtEl>
                                      </p:cBhvr>
                                    </p:animEffect>
                                  </p:childTnLst>
                                </p:cTn>
                              </p:par>
                              <p:par>
                                <p:cTn id="71" presetID="22" presetClass="entr" presetSubtype="1" fill="hold" grpId="0" nodeType="withEffect">
                                  <p:stCondLst>
                                    <p:cond delay="0"/>
                                  </p:stCondLst>
                                  <p:childTnLst>
                                    <p:set>
                                      <p:cBhvr>
                                        <p:cTn id="72" dur="1" fill="hold">
                                          <p:stCondLst>
                                            <p:cond delay="0"/>
                                          </p:stCondLst>
                                        </p:cTn>
                                        <p:tgtEl>
                                          <p:spTgt spid="14"/>
                                        </p:tgtEl>
                                        <p:attrNameLst>
                                          <p:attrName>style.visibility</p:attrName>
                                        </p:attrNameLst>
                                      </p:cBhvr>
                                      <p:to>
                                        <p:strVal val="visible"/>
                                      </p:to>
                                    </p:set>
                                    <p:animEffect transition="in" filter="wipe(up)">
                                      <p:cBhvr>
                                        <p:cTn id="73" dur="500"/>
                                        <p:tgtEl>
                                          <p:spTgt spid="14"/>
                                        </p:tgtEl>
                                      </p:cBhvr>
                                    </p:animEffect>
                                  </p:childTnLst>
                                </p:cTn>
                              </p:par>
                            </p:childTnLst>
                          </p:cTn>
                        </p:par>
                        <p:par>
                          <p:cTn id="74" fill="hold">
                            <p:stCondLst>
                              <p:cond delay="5500"/>
                            </p:stCondLst>
                            <p:childTnLst>
                              <p:par>
                                <p:cTn id="75" presetID="22" presetClass="entr" presetSubtype="1" fill="hold" grpId="0" nodeType="afterEffect">
                                  <p:stCondLst>
                                    <p:cond delay="0"/>
                                  </p:stCondLst>
                                  <p:childTnLst>
                                    <p:set>
                                      <p:cBhvr>
                                        <p:cTn id="76" dur="1" fill="hold">
                                          <p:stCondLst>
                                            <p:cond delay="0"/>
                                          </p:stCondLst>
                                        </p:cTn>
                                        <p:tgtEl>
                                          <p:spTgt spid="2"/>
                                        </p:tgtEl>
                                        <p:attrNameLst>
                                          <p:attrName>style.visibility</p:attrName>
                                        </p:attrNameLst>
                                      </p:cBhvr>
                                      <p:to>
                                        <p:strVal val="visible"/>
                                      </p:to>
                                    </p:set>
                                    <p:animEffect transition="in" filter="wipe(up)">
                                      <p:cBhvr>
                                        <p:cTn id="77" dur="500"/>
                                        <p:tgtEl>
                                          <p:spTgt spid="2"/>
                                        </p:tgtEl>
                                      </p:cBhvr>
                                    </p:animEffect>
                                  </p:childTnLst>
                                </p:cTn>
                              </p:par>
                            </p:childTnLst>
                          </p:cTn>
                        </p:par>
                        <p:par>
                          <p:cTn id="78" fill="hold">
                            <p:stCondLst>
                              <p:cond delay="6000"/>
                            </p:stCondLst>
                            <p:childTnLst>
                              <p:par>
                                <p:cTn id="79" presetID="22" presetClass="entr" presetSubtype="8" fill="hold" grpId="0" nodeType="afterEffect">
                                  <p:stCondLst>
                                    <p:cond delay="0"/>
                                  </p:stCondLst>
                                  <p:childTnLst>
                                    <p:set>
                                      <p:cBhvr>
                                        <p:cTn id="80" dur="1" fill="hold">
                                          <p:stCondLst>
                                            <p:cond delay="0"/>
                                          </p:stCondLst>
                                        </p:cTn>
                                        <p:tgtEl>
                                          <p:spTgt spid="7"/>
                                        </p:tgtEl>
                                        <p:attrNameLst>
                                          <p:attrName>style.visibility</p:attrName>
                                        </p:attrNameLst>
                                      </p:cBhvr>
                                      <p:to>
                                        <p:strVal val="visible"/>
                                      </p:to>
                                    </p:set>
                                    <p:animEffect transition="in" filter="wipe(left)">
                                      <p:cBhvr>
                                        <p:cTn id="81" dur="500"/>
                                        <p:tgtEl>
                                          <p:spTgt spid="7"/>
                                        </p:tgtEl>
                                      </p:cBhvr>
                                    </p:animEffect>
                                  </p:childTnLst>
                                </p:cTn>
                              </p:par>
                            </p:childTnLst>
                          </p:cTn>
                        </p:par>
                        <p:par>
                          <p:cTn id="82" fill="hold">
                            <p:stCondLst>
                              <p:cond delay="6500"/>
                            </p:stCondLst>
                            <p:childTnLst>
                              <p:par>
                                <p:cTn id="83" presetID="2" presetClass="entr" presetSubtype="1" fill="hold" grpId="0" nodeType="afterEffect">
                                  <p:stCondLst>
                                    <p:cond delay="0"/>
                                  </p:stCondLst>
                                  <p:childTnLst>
                                    <p:set>
                                      <p:cBhvr>
                                        <p:cTn id="84" dur="1" fill="hold">
                                          <p:stCondLst>
                                            <p:cond delay="0"/>
                                          </p:stCondLst>
                                        </p:cTn>
                                        <p:tgtEl>
                                          <p:spTgt spid="26"/>
                                        </p:tgtEl>
                                        <p:attrNameLst>
                                          <p:attrName>style.visibility</p:attrName>
                                        </p:attrNameLst>
                                      </p:cBhvr>
                                      <p:to>
                                        <p:strVal val="visible"/>
                                      </p:to>
                                    </p:set>
                                    <p:anim calcmode="lin" valueType="num">
                                      <p:cBhvr additive="base">
                                        <p:cTn id="85" dur="200" fill="hold"/>
                                        <p:tgtEl>
                                          <p:spTgt spid="26"/>
                                        </p:tgtEl>
                                        <p:attrNameLst>
                                          <p:attrName>ppt_x</p:attrName>
                                        </p:attrNameLst>
                                      </p:cBhvr>
                                      <p:tavLst>
                                        <p:tav tm="0">
                                          <p:val>
                                            <p:strVal val="#ppt_x"/>
                                          </p:val>
                                        </p:tav>
                                        <p:tav tm="100000">
                                          <p:val>
                                            <p:strVal val="#ppt_x"/>
                                          </p:val>
                                        </p:tav>
                                      </p:tavLst>
                                    </p:anim>
                                    <p:anim calcmode="lin" valueType="num">
                                      <p:cBhvr additive="base">
                                        <p:cTn id="86" dur="200" fill="hold"/>
                                        <p:tgtEl>
                                          <p:spTgt spid="26"/>
                                        </p:tgtEl>
                                        <p:attrNameLst>
                                          <p:attrName>ppt_y</p:attrName>
                                        </p:attrNameLst>
                                      </p:cBhvr>
                                      <p:tavLst>
                                        <p:tav tm="0">
                                          <p:val>
                                            <p:strVal val="0-#ppt_h/2"/>
                                          </p:val>
                                        </p:tav>
                                        <p:tav tm="100000">
                                          <p:val>
                                            <p:strVal val="#ppt_y"/>
                                          </p:val>
                                        </p:tav>
                                      </p:tavLst>
                                    </p:anim>
                                  </p:childTnLst>
                                </p:cTn>
                              </p:par>
                              <p:par>
                                <p:cTn id="87" presetID="2" presetClass="entr" presetSubtype="1" fill="hold" grpId="0" nodeType="withEffect">
                                  <p:stCondLst>
                                    <p:cond delay="0"/>
                                  </p:stCondLst>
                                  <p:childTnLst>
                                    <p:set>
                                      <p:cBhvr>
                                        <p:cTn id="88" dur="1" fill="hold">
                                          <p:stCondLst>
                                            <p:cond delay="0"/>
                                          </p:stCondLst>
                                        </p:cTn>
                                        <p:tgtEl>
                                          <p:spTgt spid="17"/>
                                        </p:tgtEl>
                                        <p:attrNameLst>
                                          <p:attrName>style.visibility</p:attrName>
                                        </p:attrNameLst>
                                      </p:cBhvr>
                                      <p:to>
                                        <p:strVal val="visible"/>
                                      </p:to>
                                    </p:set>
                                    <p:anim calcmode="lin" valueType="num">
                                      <p:cBhvr additive="base">
                                        <p:cTn id="89" dur="200" fill="hold"/>
                                        <p:tgtEl>
                                          <p:spTgt spid="17"/>
                                        </p:tgtEl>
                                        <p:attrNameLst>
                                          <p:attrName>ppt_x</p:attrName>
                                        </p:attrNameLst>
                                      </p:cBhvr>
                                      <p:tavLst>
                                        <p:tav tm="0">
                                          <p:val>
                                            <p:strVal val="#ppt_x"/>
                                          </p:val>
                                        </p:tav>
                                        <p:tav tm="100000">
                                          <p:val>
                                            <p:strVal val="#ppt_x"/>
                                          </p:val>
                                        </p:tav>
                                      </p:tavLst>
                                    </p:anim>
                                    <p:anim calcmode="lin" valueType="num">
                                      <p:cBhvr additive="base">
                                        <p:cTn id="90" dur="200" fill="hold"/>
                                        <p:tgtEl>
                                          <p:spTgt spid="17"/>
                                        </p:tgtEl>
                                        <p:attrNameLst>
                                          <p:attrName>ppt_y</p:attrName>
                                        </p:attrNameLst>
                                      </p:cBhvr>
                                      <p:tavLst>
                                        <p:tav tm="0">
                                          <p:val>
                                            <p:strVal val="0-#ppt_h/2"/>
                                          </p:val>
                                        </p:tav>
                                        <p:tav tm="100000">
                                          <p:val>
                                            <p:strVal val="#ppt_y"/>
                                          </p:val>
                                        </p:tav>
                                      </p:tavLst>
                                    </p:anim>
                                  </p:childTnLst>
                                </p:cTn>
                              </p:par>
                            </p:childTnLst>
                          </p:cTn>
                        </p:par>
                        <p:par>
                          <p:cTn id="91" fill="hold">
                            <p:stCondLst>
                              <p:cond delay="7000"/>
                            </p:stCondLst>
                            <p:childTnLst>
                              <p:par>
                                <p:cTn id="92" presetID="22" presetClass="entr" presetSubtype="1" fill="hold" grpId="0" nodeType="afterEffect">
                                  <p:stCondLst>
                                    <p:cond delay="0"/>
                                  </p:stCondLst>
                                  <p:childTnLst>
                                    <p:set>
                                      <p:cBhvr>
                                        <p:cTn id="93" dur="1" fill="hold">
                                          <p:stCondLst>
                                            <p:cond delay="0"/>
                                          </p:stCondLst>
                                        </p:cTn>
                                        <p:tgtEl>
                                          <p:spTgt spid="16"/>
                                        </p:tgtEl>
                                        <p:attrNameLst>
                                          <p:attrName>style.visibility</p:attrName>
                                        </p:attrNameLst>
                                      </p:cBhvr>
                                      <p:to>
                                        <p:strVal val="visible"/>
                                      </p:to>
                                    </p:set>
                                    <p:animEffect transition="in" filter="wipe(up)">
                                      <p:cBhvr>
                                        <p:cTn id="94" dur="500"/>
                                        <p:tgtEl>
                                          <p:spTgt spid="16"/>
                                        </p:tgtEl>
                                      </p:cBhvr>
                                    </p:animEffect>
                                  </p:childTnLst>
                                </p:cTn>
                              </p:par>
                              <p:par>
                                <p:cTn id="95" presetID="22" presetClass="entr" presetSubtype="1" fill="hold" grpId="0" nodeType="withEffect">
                                  <p:stCondLst>
                                    <p:cond delay="0"/>
                                  </p:stCondLst>
                                  <p:childTnLst>
                                    <p:set>
                                      <p:cBhvr>
                                        <p:cTn id="96" dur="1" fill="hold">
                                          <p:stCondLst>
                                            <p:cond delay="0"/>
                                          </p:stCondLst>
                                        </p:cTn>
                                        <p:tgtEl>
                                          <p:spTgt spid="25"/>
                                        </p:tgtEl>
                                        <p:attrNameLst>
                                          <p:attrName>style.visibility</p:attrName>
                                        </p:attrNameLst>
                                      </p:cBhvr>
                                      <p:to>
                                        <p:strVal val="visible"/>
                                      </p:to>
                                    </p:set>
                                    <p:animEffect transition="in" filter="wipe(up)">
                                      <p:cBhvr>
                                        <p:cTn id="97" dur="500"/>
                                        <p:tgtEl>
                                          <p:spTgt spid="25"/>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2" grpId="0" animBg="1"/>
      <p:bldP spid="3" grpId="0" animBg="1"/>
      <p:bldP spid="4" grpId="0" animBg="1"/>
      <p:bldP spid="5" grpId="0" animBg="1"/>
      <p:bldP spid="6" grpId="0" animBg="1"/>
      <p:bldP spid="7" grpId="0" animBg="1"/>
      <p:bldP spid="11" grpId="0" animBg="1"/>
      <p:bldP spid="12" grpId="0" animBg="1"/>
      <p:bldP spid="13" grpId="0" animBg="1"/>
      <p:bldP spid="14" grpId="0" animBg="1"/>
      <p:bldP spid="15" grpId="0" animBg="1"/>
      <p:bldP spid="16" grpId="0" animBg="1"/>
      <p:bldP spid="17" grpId="0" animBg="1"/>
      <p:bldP spid="18" grpId="0"/>
      <p:bldP spid="19" grpId="0" animBg="1"/>
      <p:bldP spid="20" grpId="0"/>
      <p:bldP spid="21" grpId="0"/>
      <p:bldP spid="22" grpId="0"/>
      <p:bldP spid="23" grpId="0"/>
      <p:bldP spid="24" grpId="0"/>
      <p:bldP spid="25" grpId="0"/>
      <p:bldP spid="26" grpId="0"/>
    </p:bldLst>
  </p:timing>
</p:sld>
</file>

<file path=ppt/slides/slide2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extBox 1"/>
          <p:cNvSpPr txBox="1"/>
          <p:nvPr/>
        </p:nvSpPr>
        <p:spPr>
          <a:xfrm>
            <a:off x="2478131" y="2142937"/>
            <a:ext cx="2550909" cy="307777"/>
          </a:xfrm>
          <a:prstGeom prst="rect">
            <a:avLst/>
          </a:prstGeom>
          <a:noFill/>
        </p:spPr>
        <p:txBody>
          <a:bodyPr wrap="square" lIns="0" tIns="0" rIns="0" bIns="0" rtlCol="0">
            <a:spAutoFit/>
          </a:bodyPr>
          <a:lstStyle/>
          <a:p>
            <a:pPr algn="r"/>
            <a:r>
              <a:rPr lang="en-US" altLang="zh-CN" sz="2000" b="1" dirty="0" smtClean="0">
                <a:solidFill>
                  <a:schemeClr val="tx1">
                    <a:lumMod val="75000"/>
                    <a:lumOff val="25000"/>
                  </a:schemeClr>
                </a:solidFill>
                <a:latin typeface="微软雅黑" panose="020B0503020204020204" pitchFamily="34" charset="-122"/>
                <a:ea typeface="微软雅黑" panose="020B0503020204020204" pitchFamily="34" charset="-122"/>
              </a:rPr>
              <a:t>2015</a:t>
            </a:r>
            <a:r>
              <a:rPr lang="zh-CN" altLang="en-US" sz="2000" b="1" dirty="0" smtClean="0">
                <a:solidFill>
                  <a:schemeClr val="tx1">
                    <a:lumMod val="75000"/>
                    <a:lumOff val="25000"/>
                  </a:schemeClr>
                </a:solidFill>
                <a:latin typeface="微软雅黑" panose="020B0503020204020204" pitchFamily="34" charset="-122"/>
                <a:ea typeface="微软雅黑" panose="020B0503020204020204" pitchFamily="34" charset="-122"/>
              </a:rPr>
              <a:t>年基本情况</a:t>
            </a:r>
            <a:endParaRPr lang="zh-CN" altLang="en-US" sz="2000" b="1"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3" name="TextBox 2"/>
          <p:cNvSpPr txBox="1"/>
          <p:nvPr/>
        </p:nvSpPr>
        <p:spPr>
          <a:xfrm>
            <a:off x="7179654" y="2142937"/>
            <a:ext cx="2410731" cy="307777"/>
          </a:xfrm>
          <a:prstGeom prst="rect">
            <a:avLst/>
          </a:prstGeom>
          <a:noFill/>
        </p:spPr>
        <p:txBody>
          <a:bodyPr wrap="square" lIns="0" tIns="0" rIns="0" bIns="0" rtlCol="0">
            <a:spAutoFit/>
          </a:bodyPr>
          <a:lstStyle/>
          <a:p>
            <a:r>
              <a:rPr lang="en-US" altLang="zh-CN" sz="2000" b="1" dirty="0" smtClean="0">
                <a:solidFill>
                  <a:schemeClr val="tx1">
                    <a:lumMod val="75000"/>
                    <a:lumOff val="25000"/>
                  </a:schemeClr>
                </a:solidFill>
                <a:latin typeface="微软雅黑" panose="020B0503020204020204" pitchFamily="34" charset="-122"/>
                <a:ea typeface="微软雅黑" panose="020B0503020204020204" pitchFamily="34" charset="-122"/>
              </a:rPr>
              <a:t>2016</a:t>
            </a:r>
            <a:r>
              <a:rPr lang="zh-CN" altLang="en-US" sz="2000" b="1" dirty="0" smtClean="0">
                <a:solidFill>
                  <a:schemeClr val="tx1">
                    <a:lumMod val="75000"/>
                    <a:lumOff val="25000"/>
                  </a:schemeClr>
                </a:solidFill>
                <a:latin typeface="微软雅黑" panose="020B0503020204020204" pitchFamily="34" charset="-122"/>
                <a:ea typeface="微软雅黑" panose="020B0503020204020204" pitchFamily="34" charset="-122"/>
              </a:rPr>
              <a:t>年基本情况</a:t>
            </a:r>
            <a:endParaRPr lang="zh-CN" altLang="en-US" sz="2000" b="1" dirty="0">
              <a:solidFill>
                <a:schemeClr val="tx1">
                  <a:lumMod val="75000"/>
                  <a:lumOff val="25000"/>
                </a:schemeClr>
              </a:solidFill>
              <a:latin typeface="微软雅黑" panose="020B0503020204020204" pitchFamily="34" charset="-122"/>
              <a:ea typeface="微软雅黑" panose="020B0503020204020204" pitchFamily="34" charset="-122"/>
            </a:endParaRPr>
          </a:p>
        </p:txBody>
      </p:sp>
      <p:cxnSp>
        <p:nvCxnSpPr>
          <p:cNvPr id="4" name="直接连接符 3"/>
          <p:cNvCxnSpPr/>
          <p:nvPr/>
        </p:nvCxnSpPr>
        <p:spPr>
          <a:xfrm>
            <a:off x="6095917" y="1847981"/>
            <a:ext cx="0" cy="4261197"/>
          </a:xfrm>
          <a:prstGeom prst="line">
            <a:avLst/>
          </a:prstGeom>
          <a:ln>
            <a:solidFill>
              <a:schemeClr val="tx2"/>
            </a:solidFill>
          </a:ln>
        </p:spPr>
        <p:style>
          <a:lnRef idx="1">
            <a:schemeClr val="accent1"/>
          </a:lnRef>
          <a:fillRef idx="0">
            <a:schemeClr val="accent1"/>
          </a:fillRef>
          <a:effectRef idx="0">
            <a:schemeClr val="accent1"/>
          </a:effectRef>
          <a:fontRef idx="minor">
            <a:schemeClr val="tx1"/>
          </a:fontRef>
        </p:style>
      </p:cxnSp>
      <p:grpSp>
        <p:nvGrpSpPr>
          <p:cNvPr id="5" name="组合 4"/>
          <p:cNvGrpSpPr/>
          <p:nvPr/>
        </p:nvGrpSpPr>
        <p:grpSpPr>
          <a:xfrm>
            <a:off x="5546599" y="3620712"/>
            <a:ext cx="1095612" cy="1096011"/>
            <a:chOff x="4159963" y="2872170"/>
            <a:chExt cx="821817" cy="821818"/>
          </a:xfrm>
        </p:grpSpPr>
        <p:sp>
          <p:nvSpPr>
            <p:cNvPr id="6" name="椭圆 5"/>
            <p:cNvSpPr/>
            <p:nvPr/>
          </p:nvSpPr>
          <p:spPr>
            <a:xfrm>
              <a:off x="4159963" y="2872170"/>
              <a:ext cx="821817" cy="821818"/>
            </a:xfrm>
            <a:prstGeom prst="ellipse">
              <a:avLst/>
            </a:prstGeom>
            <a:solidFill>
              <a:schemeClr val="tx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3200">
                <a:latin typeface="微软雅黑" panose="020B0503020204020204" pitchFamily="34" charset="-122"/>
                <a:ea typeface="微软雅黑" panose="020B0503020204020204" pitchFamily="34" charset="-122"/>
              </a:endParaRPr>
            </a:p>
          </p:txBody>
        </p:sp>
        <p:sp>
          <p:nvSpPr>
            <p:cNvPr id="7" name="TextBox 6"/>
            <p:cNvSpPr txBox="1"/>
            <p:nvPr/>
          </p:nvSpPr>
          <p:spPr>
            <a:xfrm>
              <a:off x="4193381" y="2965880"/>
              <a:ext cx="781662" cy="692337"/>
            </a:xfrm>
            <a:prstGeom prst="rect">
              <a:avLst/>
            </a:prstGeom>
            <a:noFill/>
          </p:spPr>
          <p:txBody>
            <a:bodyPr wrap="none" rtlCol="0">
              <a:spAutoFit/>
            </a:bodyPr>
            <a:lstStyle/>
            <a:p>
              <a:r>
                <a:rPr lang="en-US" altLang="zh-CN" sz="5400" dirty="0">
                  <a:solidFill>
                    <a:schemeClr val="bg1"/>
                  </a:solidFill>
                  <a:latin typeface="微软雅黑" panose="020B0503020204020204" pitchFamily="34" charset="-122"/>
                  <a:ea typeface="微软雅黑" panose="020B0503020204020204" pitchFamily="34" charset="-122"/>
                </a:rPr>
                <a:t>VS</a:t>
              </a:r>
              <a:endParaRPr lang="zh-CN" altLang="en-US" sz="5400" dirty="0">
                <a:solidFill>
                  <a:schemeClr val="bg1"/>
                </a:solidFill>
                <a:latin typeface="微软雅黑" panose="020B0503020204020204" pitchFamily="34" charset="-122"/>
                <a:ea typeface="微软雅黑" panose="020B0503020204020204" pitchFamily="34" charset="-122"/>
              </a:endParaRPr>
            </a:p>
          </p:txBody>
        </p:sp>
      </p:grpSp>
      <p:sp>
        <p:nvSpPr>
          <p:cNvPr id="8" name="TextBox 7"/>
          <p:cNvSpPr txBox="1"/>
          <p:nvPr/>
        </p:nvSpPr>
        <p:spPr>
          <a:xfrm>
            <a:off x="1309189" y="2586792"/>
            <a:ext cx="3705897" cy="872034"/>
          </a:xfrm>
          <a:prstGeom prst="rect">
            <a:avLst/>
          </a:prstGeom>
          <a:noFill/>
        </p:spPr>
        <p:txBody>
          <a:bodyPr wrap="square" lIns="0" tIns="0" rIns="0" bIns="0" rtlCol="0">
            <a:spAutoFit/>
          </a:bodyPr>
          <a:lstStyle/>
          <a:p>
            <a:pPr algn="just">
              <a:lnSpc>
                <a:spcPts val="1735"/>
              </a:lnSpc>
            </a:pPr>
            <a:r>
              <a:rPr lang="zh-CN" altLang="en-US" sz="1600" dirty="0">
                <a:solidFill>
                  <a:schemeClr val="tx1">
                    <a:lumMod val="75000"/>
                    <a:lumOff val="25000"/>
                  </a:schemeClr>
                </a:solidFill>
                <a:latin typeface="微软雅黑" panose="020B0503020204020204" pitchFamily="34" charset="-122"/>
                <a:ea typeface="微软雅黑" panose="020B0503020204020204" pitchFamily="34" charset="-122"/>
              </a:rPr>
              <a:t>简单的介绍本年的工作基本情况，表明几个比较的基本方面，结合下面的图形做出直观的对比。简单的介绍本年的工作基本情况，表明几个比较的基本方面。</a:t>
            </a:r>
            <a:endParaRPr lang="en-US" altLang="zh-CN" sz="16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9" name="TextBox 8"/>
          <p:cNvSpPr txBox="1"/>
          <p:nvPr/>
        </p:nvSpPr>
        <p:spPr>
          <a:xfrm>
            <a:off x="7213845" y="2586792"/>
            <a:ext cx="3705897" cy="872034"/>
          </a:xfrm>
          <a:prstGeom prst="rect">
            <a:avLst/>
          </a:prstGeom>
          <a:noFill/>
        </p:spPr>
        <p:txBody>
          <a:bodyPr wrap="square" lIns="0" tIns="0" rIns="0" bIns="0" rtlCol="0">
            <a:spAutoFit/>
          </a:bodyPr>
          <a:lstStyle/>
          <a:p>
            <a:pPr algn="just">
              <a:lnSpc>
                <a:spcPts val="1735"/>
              </a:lnSpc>
            </a:pPr>
            <a:r>
              <a:rPr lang="zh-CN" altLang="en-US" sz="1600" dirty="0">
                <a:solidFill>
                  <a:schemeClr val="tx1">
                    <a:lumMod val="75000"/>
                    <a:lumOff val="25000"/>
                  </a:schemeClr>
                </a:solidFill>
                <a:latin typeface="微软雅黑" panose="020B0503020204020204" pitchFamily="34" charset="-122"/>
                <a:ea typeface="微软雅黑" panose="020B0503020204020204" pitchFamily="34" charset="-122"/>
              </a:rPr>
              <a:t>简单的介绍本年的工作基本情况，表明几个比较的基本方面，结合下面的图形做出直观的对比。简单的介绍本年的工作基本情况，表明几个比较的基本方面。</a:t>
            </a:r>
            <a:endParaRPr lang="en-US" altLang="zh-CN" sz="16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grpSp>
        <p:nvGrpSpPr>
          <p:cNvPr id="10" name="组合 9"/>
          <p:cNvGrpSpPr/>
          <p:nvPr/>
        </p:nvGrpSpPr>
        <p:grpSpPr>
          <a:xfrm>
            <a:off x="1806144" y="3663964"/>
            <a:ext cx="3222896" cy="324362"/>
            <a:chOff x="1331640" y="2904599"/>
            <a:chExt cx="2417487" cy="243215"/>
          </a:xfrm>
        </p:grpSpPr>
        <p:sp>
          <p:nvSpPr>
            <p:cNvPr id="11" name="Rectangle 53"/>
            <p:cNvSpPr>
              <a:spLocks noChangeArrowheads="1"/>
            </p:cNvSpPr>
            <p:nvPr/>
          </p:nvSpPr>
          <p:spPr bwMode="gray">
            <a:xfrm>
              <a:off x="1331640" y="2904599"/>
              <a:ext cx="2417487" cy="243215"/>
            </a:xfrm>
            <a:prstGeom prst="rect">
              <a:avLst/>
            </a:prstGeom>
            <a:solidFill>
              <a:schemeClr val="accent1"/>
            </a:solidFill>
            <a:ln>
              <a:noFill/>
            </a:ln>
          </p:spPr>
          <p:txBody>
            <a:bodyPr wrap="none" anchor="ctr"/>
            <a:lstStyle/>
            <a:p>
              <a:pPr algn="r"/>
              <a:endParaRPr lang="zh-CN" altLang="en-US" sz="3600">
                <a:latin typeface="微软雅黑" panose="020B0503020204020204" pitchFamily="34" charset="-122"/>
                <a:ea typeface="微软雅黑" panose="020B0503020204020204" pitchFamily="34" charset="-122"/>
              </a:endParaRPr>
            </a:p>
          </p:txBody>
        </p:sp>
        <p:sp>
          <p:nvSpPr>
            <p:cNvPr id="12" name="TextBox 11"/>
            <p:cNvSpPr txBox="1"/>
            <p:nvPr/>
          </p:nvSpPr>
          <p:spPr>
            <a:xfrm>
              <a:off x="1733034" y="2965453"/>
              <a:ext cx="1938854" cy="125005"/>
            </a:xfrm>
            <a:prstGeom prst="rect">
              <a:avLst/>
            </a:prstGeom>
            <a:noFill/>
          </p:spPr>
          <p:txBody>
            <a:bodyPr wrap="square" lIns="0" tIns="0" rIns="0" bIns="0" rtlCol="0">
              <a:spAutoFit/>
            </a:bodyPr>
            <a:lstStyle>
              <a:defPPr>
                <a:defRPr lang="zh-CN"/>
              </a:defPPr>
              <a:lvl1pPr algn="r">
                <a:lnSpc>
                  <a:spcPts val="1300"/>
                </a:lnSpc>
                <a:defRPr sz="900">
                  <a:solidFill>
                    <a:schemeClr val="bg1"/>
                  </a:solidFill>
                  <a:latin typeface="方正兰亭纤黑简体" pitchFamily="65" charset="-122"/>
                  <a:ea typeface="方正兰亭纤黑简体" pitchFamily="65" charset="-122"/>
                </a:defRPr>
              </a:lvl1pPr>
            </a:lstStyle>
            <a:p>
              <a:r>
                <a:rPr lang="zh-CN" altLang="en-US" sz="1400" dirty="0">
                  <a:latin typeface="微软雅黑" panose="020B0503020204020204" pitchFamily="34" charset="-122"/>
                  <a:ea typeface="微软雅黑" panose="020B0503020204020204" pitchFamily="34" charset="-122"/>
                </a:rPr>
                <a:t>计划完成：三千万元</a:t>
              </a:r>
              <a:endParaRPr lang="en-US" altLang="zh-CN" sz="1400" dirty="0">
                <a:latin typeface="微软雅黑" panose="020B0503020204020204" pitchFamily="34" charset="-122"/>
                <a:ea typeface="微软雅黑" panose="020B0503020204020204" pitchFamily="34" charset="-122"/>
              </a:endParaRPr>
            </a:p>
          </p:txBody>
        </p:sp>
      </p:grpSp>
      <p:grpSp>
        <p:nvGrpSpPr>
          <p:cNvPr id="13" name="组合 12"/>
          <p:cNvGrpSpPr/>
          <p:nvPr/>
        </p:nvGrpSpPr>
        <p:grpSpPr>
          <a:xfrm>
            <a:off x="2094138" y="4072000"/>
            <a:ext cx="2934902" cy="324362"/>
            <a:chOff x="1547664" y="3210555"/>
            <a:chExt cx="2201463" cy="243215"/>
          </a:xfrm>
          <a:solidFill>
            <a:schemeClr val="tx1">
              <a:lumMod val="50000"/>
              <a:lumOff val="50000"/>
            </a:schemeClr>
          </a:solidFill>
        </p:grpSpPr>
        <p:sp>
          <p:nvSpPr>
            <p:cNvPr id="14" name="Rectangle 53"/>
            <p:cNvSpPr>
              <a:spLocks noChangeArrowheads="1"/>
            </p:cNvSpPr>
            <p:nvPr/>
          </p:nvSpPr>
          <p:spPr bwMode="gray">
            <a:xfrm>
              <a:off x="1547664" y="3210555"/>
              <a:ext cx="2201463" cy="243215"/>
            </a:xfrm>
            <a:prstGeom prst="rect">
              <a:avLst/>
            </a:prstGeom>
            <a:solidFill>
              <a:schemeClr val="tx2"/>
            </a:solidFill>
            <a:ln>
              <a:noFill/>
            </a:ln>
          </p:spPr>
          <p:txBody>
            <a:bodyPr wrap="none" anchor="ctr"/>
            <a:lstStyle/>
            <a:p>
              <a:pPr algn="r"/>
              <a:endParaRPr lang="zh-CN" altLang="en-US" sz="3600">
                <a:latin typeface="微软雅黑" panose="020B0503020204020204" pitchFamily="34" charset="-122"/>
                <a:ea typeface="微软雅黑" panose="020B0503020204020204" pitchFamily="34" charset="-122"/>
              </a:endParaRPr>
            </a:p>
          </p:txBody>
        </p:sp>
        <p:sp>
          <p:nvSpPr>
            <p:cNvPr id="15" name="TextBox 14"/>
            <p:cNvSpPr txBox="1"/>
            <p:nvPr/>
          </p:nvSpPr>
          <p:spPr>
            <a:xfrm>
              <a:off x="1660422" y="3263874"/>
              <a:ext cx="2011466" cy="125005"/>
            </a:xfrm>
            <a:prstGeom prst="rect">
              <a:avLst/>
            </a:prstGeom>
            <a:noFill/>
          </p:spPr>
          <p:txBody>
            <a:bodyPr wrap="square" lIns="0" tIns="0" rIns="0" bIns="0" rtlCol="0">
              <a:spAutoFit/>
            </a:bodyPr>
            <a:lstStyle>
              <a:defPPr>
                <a:defRPr lang="zh-CN"/>
              </a:defPPr>
              <a:lvl1pPr algn="r">
                <a:lnSpc>
                  <a:spcPts val="1300"/>
                </a:lnSpc>
                <a:defRPr sz="900">
                  <a:solidFill>
                    <a:schemeClr val="bg1"/>
                  </a:solidFill>
                  <a:latin typeface="方正兰亭纤黑简体" pitchFamily="65" charset="-122"/>
                  <a:ea typeface="方正兰亭纤黑简体" pitchFamily="65" charset="-122"/>
                </a:defRPr>
              </a:lvl1pPr>
            </a:lstStyle>
            <a:p>
              <a:r>
                <a:rPr lang="zh-CN" altLang="en-US" sz="1400" dirty="0">
                  <a:latin typeface="微软雅黑" panose="020B0503020204020204" pitchFamily="34" charset="-122"/>
                  <a:ea typeface="微软雅黑" panose="020B0503020204020204" pitchFamily="34" charset="-122"/>
                </a:rPr>
                <a:t>实际完成数：</a:t>
              </a:r>
              <a:r>
                <a:rPr lang="en-US" altLang="zh-CN" sz="1400" dirty="0">
                  <a:latin typeface="微软雅黑" panose="020B0503020204020204" pitchFamily="34" charset="-122"/>
                  <a:ea typeface="微软雅黑" panose="020B0503020204020204" pitchFamily="34" charset="-122"/>
                </a:rPr>
                <a:t>28</a:t>
              </a:r>
              <a:r>
                <a:rPr lang="zh-CN" altLang="en-US" sz="1400" dirty="0">
                  <a:latin typeface="微软雅黑" panose="020B0503020204020204" pitchFamily="34" charset="-122"/>
                  <a:ea typeface="微软雅黑" panose="020B0503020204020204" pitchFamily="34" charset="-122"/>
                </a:rPr>
                <a:t>，</a:t>
              </a:r>
              <a:r>
                <a:rPr lang="en-US" altLang="zh-CN" sz="1400" dirty="0">
                  <a:latin typeface="微软雅黑" panose="020B0503020204020204" pitchFamily="34" charset="-122"/>
                  <a:ea typeface="微软雅黑" panose="020B0503020204020204" pitchFamily="34" charset="-122"/>
                </a:rPr>
                <a:t>019</a:t>
              </a:r>
              <a:r>
                <a:rPr lang="zh-CN" altLang="en-US" sz="1400" dirty="0">
                  <a:latin typeface="微软雅黑" panose="020B0503020204020204" pitchFamily="34" charset="-122"/>
                  <a:ea typeface="微软雅黑" panose="020B0503020204020204" pitchFamily="34" charset="-122"/>
                </a:rPr>
                <a:t>，</a:t>
              </a:r>
              <a:r>
                <a:rPr lang="en-US" altLang="zh-CN" sz="1400" dirty="0">
                  <a:latin typeface="微软雅黑" panose="020B0503020204020204" pitchFamily="34" charset="-122"/>
                  <a:ea typeface="微软雅黑" panose="020B0503020204020204" pitchFamily="34" charset="-122"/>
                </a:rPr>
                <a:t>800</a:t>
              </a:r>
              <a:endParaRPr lang="en-US" altLang="zh-CN" sz="1400" dirty="0">
                <a:latin typeface="微软雅黑" panose="020B0503020204020204" pitchFamily="34" charset="-122"/>
                <a:ea typeface="微软雅黑" panose="020B0503020204020204" pitchFamily="34" charset="-122"/>
              </a:endParaRPr>
            </a:p>
          </p:txBody>
        </p:sp>
      </p:grpSp>
      <p:grpSp>
        <p:nvGrpSpPr>
          <p:cNvPr id="16" name="组合 15"/>
          <p:cNvGrpSpPr/>
          <p:nvPr/>
        </p:nvGrpSpPr>
        <p:grpSpPr>
          <a:xfrm>
            <a:off x="3216814" y="4480036"/>
            <a:ext cx="1812225" cy="324362"/>
            <a:chOff x="2389781" y="3516511"/>
            <a:chExt cx="1359346" cy="243215"/>
          </a:xfrm>
          <a:solidFill>
            <a:schemeClr val="tx1">
              <a:lumMod val="50000"/>
              <a:lumOff val="50000"/>
            </a:schemeClr>
          </a:solidFill>
        </p:grpSpPr>
        <p:sp>
          <p:nvSpPr>
            <p:cNvPr id="17" name="Rectangle 53"/>
            <p:cNvSpPr>
              <a:spLocks noChangeArrowheads="1"/>
            </p:cNvSpPr>
            <p:nvPr/>
          </p:nvSpPr>
          <p:spPr bwMode="gray">
            <a:xfrm>
              <a:off x="2389781" y="3516511"/>
              <a:ext cx="1359346" cy="243215"/>
            </a:xfrm>
            <a:prstGeom prst="rect">
              <a:avLst/>
            </a:prstGeom>
            <a:solidFill>
              <a:schemeClr val="accent3"/>
            </a:solidFill>
            <a:ln>
              <a:noFill/>
            </a:ln>
          </p:spPr>
          <p:txBody>
            <a:bodyPr wrap="none" anchor="ctr"/>
            <a:lstStyle/>
            <a:p>
              <a:pPr algn="r"/>
              <a:endParaRPr lang="zh-CN" altLang="en-US" sz="3600">
                <a:latin typeface="微软雅黑" panose="020B0503020204020204" pitchFamily="34" charset="-122"/>
                <a:ea typeface="微软雅黑" panose="020B0503020204020204" pitchFamily="34" charset="-122"/>
              </a:endParaRPr>
            </a:p>
          </p:txBody>
        </p:sp>
        <p:sp>
          <p:nvSpPr>
            <p:cNvPr id="18" name="TextBox 17"/>
            <p:cNvSpPr txBox="1"/>
            <p:nvPr/>
          </p:nvSpPr>
          <p:spPr>
            <a:xfrm>
              <a:off x="2673350" y="3576915"/>
              <a:ext cx="998538" cy="125005"/>
            </a:xfrm>
            <a:prstGeom prst="rect">
              <a:avLst/>
            </a:prstGeom>
            <a:noFill/>
          </p:spPr>
          <p:txBody>
            <a:bodyPr wrap="square" lIns="0" tIns="0" rIns="0" bIns="0" rtlCol="0">
              <a:spAutoFit/>
            </a:bodyPr>
            <a:lstStyle>
              <a:defPPr>
                <a:defRPr lang="zh-CN"/>
              </a:defPPr>
              <a:lvl1pPr algn="r">
                <a:lnSpc>
                  <a:spcPts val="1300"/>
                </a:lnSpc>
                <a:defRPr sz="900">
                  <a:solidFill>
                    <a:schemeClr val="bg1"/>
                  </a:solidFill>
                  <a:latin typeface="方正兰亭纤黑简体" pitchFamily="65" charset="-122"/>
                  <a:ea typeface="方正兰亭纤黑简体" pitchFamily="65" charset="-122"/>
                </a:defRPr>
              </a:lvl1pPr>
            </a:lstStyle>
            <a:p>
              <a:r>
                <a:rPr lang="zh-CN" altLang="en-US" sz="1400" dirty="0">
                  <a:latin typeface="微软雅黑" panose="020B0503020204020204" pitchFamily="34" charset="-122"/>
                  <a:ea typeface="微软雅黑" panose="020B0503020204020204" pitchFamily="34" charset="-122"/>
                </a:rPr>
                <a:t>完成：</a:t>
              </a:r>
              <a:r>
                <a:rPr lang="en-US" altLang="zh-CN" sz="1400" dirty="0">
                  <a:latin typeface="微软雅黑" panose="020B0503020204020204" pitchFamily="34" charset="-122"/>
                  <a:ea typeface="微软雅黑" panose="020B0503020204020204" pitchFamily="34" charset="-122"/>
                </a:rPr>
                <a:t>93.33%</a:t>
              </a:r>
              <a:endParaRPr lang="en-US" altLang="zh-CN" sz="1400" dirty="0">
                <a:latin typeface="微软雅黑" panose="020B0503020204020204" pitchFamily="34" charset="-122"/>
                <a:ea typeface="微软雅黑" panose="020B0503020204020204" pitchFamily="34" charset="-122"/>
              </a:endParaRPr>
            </a:p>
          </p:txBody>
        </p:sp>
      </p:grpSp>
      <p:grpSp>
        <p:nvGrpSpPr>
          <p:cNvPr id="19" name="组合 18"/>
          <p:cNvGrpSpPr/>
          <p:nvPr/>
        </p:nvGrpSpPr>
        <p:grpSpPr>
          <a:xfrm>
            <a:off x="2478131" y="4888071"/>
            <a:ext cx="2550909" cy="324362"/>
            <a:chOff x="1835696" y="3822467"/>
            <a:chExt cx="1913431" cy="243215"/>
          </a:xfrm>
          <a:solidFill>
            <a:schemeClr val="tx1">
              <a:lumMod val="50000"/>
              <a:lumOff val="50000"/>
            </a:schemeClr>
          </a:solidFill>
        </p:grpSpPr>
        <p:sp>
          <p:nvSpPr>
            <p:cNvPr id="20" name="Rectangle 53"/>
            <p:cNvSpPr>
              <a:spLocks noChangeArrowheads="1"/>
            </p:cNvSpPr>
            <p:nvPr/>
          </p:nvSpPr>
          <p:spPr bwMode="gray">
            <a:xfrm>
              <a:off x="1835696" y="3822467"/>
              <a:ext cx="1913431" cy="243215"/>
            </a:xfrm>
            <a:prstGeom prst="rect">
              <a:avLst/>
            </a:prstGeom>
            <a:solidFill>
              <a:schemeClr val="tx2"/>
            </a:solidFill>
            <a:ln>
              <a:noFill/>
            </a:ln>
          </p:spPr>
          <p:txBody>
            <a:bodyPr wrap="none" anchor="ctr"/>
            <a:lstStyle/>
            <a:p>
              <a:pPr algn="r"/>
              <a:endParaRPr lang="zh-CN" altLang="en-US" sz="3600">
                <a:latin typeface="微软雅黑" panose="020B0503020204020204" pitchFamily="34" charset="-122"/>
                <a:ea typeface="微软雅黑" panose="020B0503020204020204" pitchFamily="34" charset="-122"/>
              </a:endParaRPr>
            </a:p>
          </p:txBody>
        </p:sp>
        <p:sp>
          <p:nvSpPr>
            <p:cNvPr id="21" name="TextBox 20"/>
            <p:cNvSpPr txBox="1"/>
            <p:nvPr/>
          </p:nvSpPr>
          <p:spPr>
            <a:xfrm>
              <a:off x="1906390" y="3875782"/>
              <a:ext cx="1765497" cy="125005"/>
            </a:xfrm>
            <a:prstGeom prst="rect">
              <a:avLst/>
            </a:prstGeom>
            <a:noFill/>
          </p:spPr>
          <p:txBody>
            <a:bodyPr wrap="square" lIns="0" tIns="0" rIns="0" bIns="0" rtlCol="0">
              <a:spAutoFit/>
            </a:bodyPr>
            <a:lstStyle>
              <a:defPPr>
                <a:defRPr lang="zh-CN"/>
              </a:defPPr>
              <a:lvl1pPr algn="r">
                <a:lnSpc>
                  <a:spcPts val="1300"/>
                </a:lnSpc>
                <a:defRPr sz="900">
                  <a:solidFill>
                    <a:schemeClr val="bg1"/>
                  </a:solidFill>
                  <a:latin typeface="方正兰亭纤黑简体" pitchFamily="65" charset="-122"/>
                  <a:ea typeface="方正兰亭纤黑简体" pitchFamily="65" charset="-122"/>
                </a:defRPr>
              </a:lvl1pPr>
            </a:lstStyle>
            <a:p>
              <a:r>
                <a:rPr lang="zh-CN" altLang="en-US" sz="1400" dirty="0">
                  <a:latin typeface="微软雅黑" panose="020B0503020204020204" pitchFamily="34" charset="-122"/>
                  <a:ea typeface="微软雅黑" panose="020B0503020204020204" pitchFamily="34" charset="-122"/>
                </a:rPr>
                <a:t>回款数：</a:t>
              </a:r>
              <a:r>
                <a:rPr lang="en-US" altLang="zh-CN" sz="1400" dirty="0">
                  <a:latin typeface="微软雅黑" panose="020B0503020204020204" pitchFamily="34" charset="-122"/>
                  <a:ea typeface="微软雅黑" panose="020B0503020204020204" pitchFamily="34" charset="-122"/>
                </a:rPr>
                <a:t>20</a:t>
              </a:r>
              <a:r>
                <a:rPr lang="zh-CN" altLang="en-US" sz="1400" dirty="0">
                  <a:latin typeface="微软雅黑" panose="020B0503020204020204" pitchFamily="34" charset="-122"/>
                  <a:ea typeface="微软雅黑" panose="020B0503020204020204" pitchFamily="34" charset="-122"/>
                </a:rPr>
                <a:t>，</a:t>
              </a:r>
              <a:r>
                <a:rPr lang="en-US" altLang="zh-CN" sz="1400" dirty="0">
                  <a:latin typeface="微软雅黑" panose="020B0503020204020204" pitchFamily="34" charset="-122"/>
                  <a:ea typeface="微软雅黑" panose="020B0503020204020204" pitchFamily="34" charset="-122"/>
                </a:rPr>
                <a:t>745</a:t>
              </a:r>
              <a:r>
                <a:rPr lang="zh-CN" altLang="en-US" sz="1400" dirty="0">
                  <a:latin typeface="微软雅黑" panose="020B0503020204020204" pitchFamily="34" charset="-122"/>
                  <a:ea typeface="微软雅黑" panose="020B0503020204020204" pitchFamily="34" charset="-122"/>
                </a:rPr>
                <a:t>，</a:t>
              </a:r>
              <a:r>
                <a:rPr lang="en-US" altLang="zh-CN" sz="1400" dirty="0">
                  <a:latin typeface="微软雅黑" panose="020B0503020204020204" pitchFamily="34" charset="-122"/>
                  <a:ea typeface="微软雅黑" panose="020B0503020204020204" pitchFamily="34" charset="-122"/>
                </a:rPr>
                <a:t>100</a:t>
              </a:r>
              <a:endParaRPr lang="en-US" altLang="zh-CN" sz="1400" dirty="0">
                <a:latin typeface="微软雅黑" panose="020B0503020204020204" pitchFamily="34" charset="-122"/>
                <a:ea typeface="微软雅黑" panose="020B0503020204020204" pitchFamily="34" charset="-122"/>
              </a:endParaRPr>
            </a:p>
          </p:txBody>
        </p:sp>
      </p:grpSp>
      <p:grpSp>
        <p:nvGrpSpPr>
          <p:cNvPr id="22" name="组合 21"/>
          <p:cNvGrpSpPr/>
          <p:nvPr/>
        </p:nvGrpSpPr>
        <p:grpSpPr>
          <a:xfrm>
            <a:off x="3442476" y="5296107"/>
            <a:ext cx="1586563" cy="324362"/>
            <a:chOff x="2559049" y="4128423"/>
            <a:chExt cx="1190077" cy="243215"/>
          </a:xfrm>
          <a:solidFill>
            <a:schemeClr val="tx1">
              <a:lumMod val="50000"/>
              <a:lumOff val="50000"/>
            </a:schemeClr>
          </a:solidFill>
        </p:grpSpPr>
        <p:sp>
          <p:nvSpPr>
            <p:cNvPr id="23" name="Rectangle 53"/>
            <p:cNvSpPr>
              <a:spLocks noChangeArrowheads="1"/>
            </p:cNvSpPr>
            <p:nvPr/>
          </p:nvSpPr>
          <p:spPr bwMode="gray">
            <a:xfrm>
              <a:off x="2559049" y="4128423"/>
              <a:ext cx="1190077" cy="243215"/>
            </a:xfrm>
            <a:prstGeom prst="rect">
              <a:avLst/>
            </a:prstGeom>
            <a:solidFill>
              <a:schemeClr val="accent5"/>
            </a:solidFill>
            <a:ln>
              <a:noFill/>
            </a:ln>
          </p:spPr>
          <p:txBody>
            <a:bodyPr wrap="none" anchor="ctr"/>
            <a:lstStyle/>
            <a:p>
              <a:pPr algn="r"/>
              <a:endParaRPr lang="zh-CN" altLang="en-US" sz="3600">
                <a:latin typeface="微软雅黑" panose="020B0503020204020204" pitchFamily="34" charset="-122"/>
                <a:ea typeface="微软雅黑" panose="020B0503020204020204" pitchFamily="34" charset="-122"/>
              </a:endParaRPr>
            </a:p>
          </p:txBody>
        </p:sp>
        <p:sp>
          <p:nvSpPr>
            <p:cNvPr id="24" name="TextBox 23"/>
            <p:cNvSpPr txBox="1"/>
            <p:nvPr/>
          </p:nvSpPr>
          <p:spPr>
            <a:xfrm>
              <a:off x="3030834" y="4181742"/>
              <a:ext cx="641055" cy="125005"/>
            </a:xfrm>
            <a:prstGeom prst="rect">
              <a:avLst/>
            </a:prstGeom>
            <a:noFill/>
          </p:spPr>
          <p:txBody>
            <a:bodyPr wrap="square" lIns="0" tIns="0" rIns="0" bIns="0" rtlCol="0">
              <a:spAutoFit/>
            </a:bodyPr>
            <a:lstStyle>
              <a:defPPr>
                <a:defRPr lang="zh-CN"/>
              </a:defPPr>
              <a:lvl1pPr algn="r">
                <a:lnSpc>
                  <a:spcPts val="1300"/>
                </a:lnSpc>
                <a:defRPr sz="900">
                  <a:solidFill>
                    <a:schemeClr val="bg1"/>
                  </a:solidFill>
                  <a:latin typeface="方正兰亭纤黑简体" pitchFamily="65" charset="-122"/>
                  <a:ea typeface="方正兰亭纤黑简体" pitchFamily="65" charset="-122"/>
                </a:defRPr>
              </a:lvl1pPr>
            </a:lstStyle>
            <a:p>
              <a:r>
                <a:rPr lang="zh-CN" altLang="en-US" sz="1400" dirty="0">
                  <a:latin typeface="微软雅黑" panose="020B0503020204020204" pitchFamily="34" charset="-122"/>
                  <a:ea typeface="微软雅黑" panose="020B0503020204020204" pitchFamily="34" charset="-122"/>
                </a:rPr>
                <a:t>其他数据</a:t>
              </a:r>
              <a:endParaRPr lang="en-US" altLang="zh-CN" sz="1400" dirty="0">
                <a:latin typeface="微软雅黑" panose="020B0503020204020204" pitchFamily="34" charset="-122"/>
                <a:ea typeface="微软雅黑" panose="020B0503020204020204" pitchFamily="34" charset="-122"/>
              </a:endParaRPr>
            </a:p>
          </p:txBody>
        </p:sp>
      </p:grpSp>
      <p:grpSp>
        <p:nvGrpSpPr>
          <p:cNvPr id="25" name="组合 24"/>
          <p:cNvGrpSpPr/>
          <p:nvPr/>
        </p:nvGrpSpPr>
        <p:grpSpPr>
          <a:xfrm>
            <a:off x="7189928" y="3663964"/>
            <a:ext cx="3221411" cy="324362"/>
            <a:chOff x="5392615" y="2904600"/>
            <a:chExt cx="2416373" cy="243215"/>
          </a:xfrm>
        </p:grpSpPr>
        <p:sp>
          <p:nvSpPr>
            <p:cNvPr id="26" name="Rectangle 53"/>
            <p:cNvSpPr>
              <a:spLocks noChangeArrowheads="1"/>
            </p:cNvSpPr>
            <p:nvPr/>
          </p:nvSpPr>
          <p:spPr bwMode="gray">
            <a:xfrm>
              <a:off x="5392615" y="2904600"/>
              <a:ext cx="2416373" cy="243215"/>
            </a:xfrm>
            <a:prstGeom prst="rect">
              <a:avLst/>
            </a:prstGeom>
            <a:solidFill>
              <a:schemeClr val="accent1"/>
            </a:solidFill>
            <a:ln>
              <a:noFill/>
            </a:ln>
          </p:spPr>
          <p:txBody>
            <a:bodyPr wrap="none" anchor="ctr"/>
            <a:lstStyle/>
            <a:p>
              <a:pPr algn="r"/>
              <a:endParaRPr lang="zh-CN" altLang="en-US" sz="3600">
                <a:latin typeface="微软雅黑" panose="020B0503020204020204" pitchFamily="34" charset="-122"/>
                <a:ea typeface="微软雅黑" panose="020B0503020204020204" pitchFamily="34" charset="-122"/>
              </a:endParaRPr>
            </a:p>
          </p:txBody>
        </p:sp>
        <p:sp>
          <p:nvSpPr>
            <p:cNvPr id="27" name="TextBox 26"/>
            <p:cNvSpPr txBox="1"/>
            <p:nvPr/>
          </p:nvSpPr>
          <p:spPr>
            <a:xfrm>
              <a:off x="5480028" y="2957918"/>
              <a:ext cx="2079296" cy="125005"/>
            </a:xfrm>
            <a:prstGeom prst="rect">
              <a:avLst/>
            </a:prstGeom>
            <a:noFill/>
          </p:spPr>
          <p:txBody>
            <a:bodyPr wrap="square" lIns="0" tIns="0" rIns="0" bIns="0" rtlCol="0">
              <a:spAutoFit/>
            </a:bodyPr>
            <a:lstStyle>
              <a:defPPr>
                <a:defRPr lang="zh-CN"/>
              </a:defPPr>
              <a:lvl1pPr algn="r">
                <a:lnSpc>
                  <a:spcPts val="1300"/>
                </a:lnSpc>
                <a:defRPr sz="900">
                  <a:solidFill>
                    <a:schemeClr val="bg1"/>
                  </a:solidFill>
                  <a:latin typeface="方正兰亭纤黑简体" pitchFamily="65" charset="-122"/>
                  <a:ea typeface="方正兰亭纤黑简体" pitchFamily="65" charset="-122"/>
                </a:defRPr>
              </a:lvl1pPr>
            </a:lstStyle>
            <a:p>
              <a:pPr algn="l"/>
              <a:r>
                <a:rPr lang="zh-CN" altLang="en-US" sz="1400" dirty="0">
                  <a:latin typeface="微软雅黑" panose="020B0503020204020204" pitchFamily="34" charset="-122"/>
                  <a:ea typeface="微软雅黑" panose="020B0503020204020204" pitchFamily="34" charset="-122"/>
                </a:rPr>
                <a:t>计划完成：四千万元</a:t>
              </a:r>
              <a:endParaRPr lang="en-US" altLang="zh-CN" sz="1400" dirty="0">
                <a:latin typeface="微软雅黑" panose="020B0503020204020204" pitchFamily="34" charset="-122"/>
                <a:ea typeface="微软雅黑" panose="020B0503020204020204" pitchFamily="34" charset="-122"/>
              </a:endParaRPr>
            </a:p>
          </p:txBody>
        </p:sp>
      </p:grpSp>
      <p:grpSp>
        <p:nvGrpSpPr>
          <p:cNvPr id="28" name="组合 27"/>
          <p:cNvGrpSpPr/>
          <p:nvPr/>
        </p:nvGrpSpPr>
        <p:grpSpPr>
          <a:xfrm>
            <a:off x="7189929" y="4071999"/>
            <a:ext cx="3705896" cy="324362"/>
            <a:chOff x="5392616" y="3210554"/>
            <a:chExt cx="2779784" cy="243215"/>
          </a:xfrm>
          <a:solidFill>
            <a:schemeClr val="tx1">
              <a:lumMod val="50000"/>
              <a:lumOff val="50000"/>
            </a:schemeClr>
          </a:solidFill>
        </p:grpSpPr>
        <p:sp>
          <p:nvSpPr>
            <p:cNvPr id="29" name="Rectangle 53"/>
            <p:cNvSpPr>
              <a:spLocks noChangeArrowheads="1"/>
            </p:cNvSpPr>
            <p:nvPr/>
          </p:nvSpPr>
          <p:spPr bwMode="gray">
            <a:xfrm>
              <a:off x="5392616" y="3210554"/>
              <a:ext cx="2779784" cy="243215"/>
            </a:xfrm>
            <a:prstGeom prst="rect">
              <a:avLst/>
            </a:prstGeom>
            <a:solidFill>
              <a:schemeClr val="tx2"/>
            </a:solidFill>
            <a:ln>
              <a:noFill/>
            </a:ln>
          </p:spPr>
          <p:txBody>
            <a:bodyPr wrap="none" anchor="ctr"/>
            <a:lstStyle/>
            <a:p>
              <a:pPr algn="r"/>
              <a:endParaRPr lang="zh-CN" altLang="en-US" sz="3600">
                <a:latin typeface="微软雅黑" panose="020B0503020204020204" pitchFamily="34" charset="-122"/>
                <a:ea typeface="微软雅黑" panose="020B0503020204020204" pitchFamily="34" charset="-122"/>
              </a:endParaRPr>
            </a:p>
          </p:txBody>
        </p:sp>
        <p:sp>
          <p:nvSpPr>
            <p:cNvPr id="30" name="TextBox 29"/>
            <p:cNvSpPr txBox="1"/>
            <p:nvPr/>
          </p:nvSpPr>
          <p:spPr>
            <a:xfrm>
              <a:off x="5480028" y="3271409"/>
              <a:ext cx="2554143" cy="125005"/>
            </a:xfrm>
            <a:prstGeom prst="rect">
              <a:avLst/>
            </a:prstGeom>
            <a:noFill/>
          </p:spPr>
          <p:txBody>
            <a:bodyPr wrap="square" lIns="0" tIns="0" rIns="0" bIns="0" rtlCol="0">
              <a:spAutoFit/>
            </a:bodyPr>
            <a:lstStyle>
              <a:defPPr>
                <a:defRPr lang="zh-CN"/>
              </a:defPPr>
              <a:lvl1pPr algn="r">
                <a:lnSpc>
                  <a:spcPts val="1300"/>
                </a:lnSpc>
                <a:defRPr sz="900">
                  <a:solidFill>
                    <a:schemeClr val="bg1"/>
                  </a:solidFill>
                  <a:latin typeface="方正兰亭纤黑简体" pitchFamily="65" charset="-122"/>
                  <a:ea typeface="方正兰亭纤黑简体" pitchFamily="65" charset="-122"/>
                </a:defRPr>
              </a:lvl1pPr>
            </a:lstStyle>
            <a:p>
              <a:pPr algn="l"/>
              <a:r>
                <a:rPr lang="zh-CN" altLang="en-US" sz="1400" dirty="0">
                  <a:latin typeface="微软雅黑" panose="020B0503020204020204" pitchFamily="34" charset="-122"/>
                  <a:ea typeface="微软雅黑" panose="020B0503020204020204" pitchFamily="34" charset="-122"/>
                </a:rPr>
                <a:t>实际完成数：</a:t>
              </a:r>
              <a:r>
                <a:rPr lang="en-US" altLang="zh-CN" sz="1400" dirty="0">
                  <a:latin typeface="微软雅黑" panose="020B0503020204020204" pitchFamily="34" charset="-122"/>
                  <a:ea typeface="微软雅黑" panose="020B0503020204020204" pitchFamily="34" charset="-122"/>
                </a:rPr>
                <a:t>42</a:t>
              </a:r>
              <a:r>
                <a:rPr lang="zh-CN" altLang="en-US" sz="1400" dirty="0">
                  <a:latin typeface="微软雅黑" panose="020B0503020204020204" pitchFamily="34" charset="-122"/>
                  <a:ea typeface="微软雅黑" panose="020B0503020204020204" pitchFamily="34" charset="-122"/>
                </a:rPr>
                <a:t>，</a:t>
              </a:r>
              <a:r>
                <a:rPr lang="en-US" altLang="zh-CN" sz="1400" dirty="0">
                  <a:latin typeface="微软雅黑" panose="020B0503020204020204" pitchFamily="34" charset="-122"/>
                  <a:ea typeface="微软雅黑" panose="020B0503020204020204" pitchFamily="34" charset="-122"/>
                </a:rPr>
                <a:t>810</a:t>
              </a:r>
              <a:r>
                <a:rPr lang="zh-CN" altLang="en-US" sz="1400" dirty="0">
                  <a:latin typeface="微软雅黑" panose="020B0503020204020204" pitchFamily="34" charset="-122"/>
                  <a:ea typeface="微软雅黑" panose="020B0503020204020204" pitchFamily="34" charset="-122"/>
                </a:rPr>
                <a:t>，</a:t>
              </a:r>
              <a:r>
                <a:rPr lang="en-US" altLang="zh-CN" sz="1400" dirty="0">
                  <a:latin typeface="微软雅黑" panose="020B0503020204020204" pitchFamily="34" charset="-122"/>
                  <a:ea typeface="微软雅黑" panose="020B0503020204020204" pitchFamily="34" charset="-122"/>
                </a:rPr>
                <a:t>800</a:t>
              </a:r>
              <a:endParaRPr lang="en-US" altLang="zh-CN" sz="1400" dirty="0">
                <a:latin typeface="微软雅黑" panose="020B0503020204020204" pitchFamily="34" charset="-122"/>
                <a:ea typeface="微软雅黑" panose="020B0503020204020204" pitchFamily="34" charset="-122"/>
              </a:endParaRPr>
            </a:p>
          </p:txBody>
        </p:sp>
      </p:grpSp>
      <p:grpSp>
        <p:nvGrpSpPr>
          <p:cNvPr id="31" name="组合 30"/>
          <p:cNvGrpSpPr/>
          <p:nvPr/>
        </p:nvGrpSpPr>
        <p:grpSpPr>
          <a:xfrm>
            <a:off x="7207857" y="4480036"/>
            <a:ext cx="2392803" cy="324362"/>
            <a:chOff x="5406064" y="3516511"/>
            <a:chExt cx="1794836" cy="243215"/>
          </a:xfrm>
          <a:solidFill>
            <a:schemeClr val="tx1">
              <a:lumMod val="50000"/>
              <a:lumOff val="50000"/>
            </a:schemeClr>
          </a:solidFill>
        </p:grpSpPr>
        <p:sp>
          <p:nvSpPr>
            <p:cNvPr id="32" name="Rectangle 53"/>
            <p:cNvSpPr>
              <a:spLocks noChangeArrowheads="1"/>
            </p:cNvSpPr>
            <p:nvPr/>
          </p:nvSpPr>
          <p:spPr bwMode="gray">
            <a:xfrm>
              <a:off x="5406064" y="3516511"/>
              <a:ext cx="1794836" cy="243215"/>
            </a:xfrm>
            <a:prstGeom prst="rect">
              <a:avLst/>
            </a:prstGeom>
            <a:solidFill>
              <a:schemeClr val="accent3"/>
            </a:solidFill>
            <a:ln>
              <a:noFill/>
            </a:ln>
          </p:spPr>
          <p:txBody>
            <a:bodyPr wrap="none" anchor="ctr"/>
            <a:lstStyle/>
            <a:p>
              <a:pPr algn="r"/>
              <a:endParaRPr lang="zh-CN" altLang="en-US" sz="3600">
                <a:latin typeface="微软雅黑" panose="020B0503020204020204" pitchFamily="34" charset="-122"/>
                <a:ea typeface="微软雅黑" panose="020B0503020204020204" pitchFamily="34" charset="-122"/>
              </a:endParaRPr>
            </a:p>
          </p:txBody>
        </p:sp>
        <p:sp>
          <p:nvSpPr>
            <p:cNvPr id="33" name="TextBox 32"/>
            <p:cNvSpPr txBox="1"/>
            <p:nvPr/>
          </p:nvSpPr>
          <p:spPr>
            <a:xfrm>
              <a:off x="5480028" y="3584449"/>
              <a:ext cx="998538" cy="125005"/>
            </a:xfrm>
            <a:prstGeom prst="rect">
              <a:avLst/>
            </a:prstGeom>
            <a:noFill/>
            <a:ln>
              <a:noFill/>
            </a:ln>
          </p:spPr>
          <p:txBody>
            <a:bodyPr wrap="square" lIns="0" tIns="0" rIns="0" bIns="0" rtlCol="0">
              <a:spAutoFit/>
            </a:bodyPr>
            <a:lstStyle>
              <a:defPPr>
                <a:defRPr lang="zh-CN"/>
              </a:defPPr>
              <a:lvl1pPr algn="r">
                <a:lnSpc>
                  <a:spcPts val="1300"/>
                </a:lnSpc>
                <a:defRPr sz="900">
                  <a:solidFill>
                    <a:schemeClr val="bg1"/>
                  </a:solidFill>
                  <a:latin typeface="方正兰亭纤黑简体" pitchFamily="65" charset="-122"/>
                  <a:ea typeface="方正兰亭纤黑简体" pitchFamily="65" charset="-122"/>
                </a:defRPr>
              </a:lvl1pPr>
            </a:lstStyle>
            <a:p>
              <a:pPr algn="l"/>
              <a:r>
                <a:rPr lang="zh-CN" altLang="en-US" sz="1400" dirty="0">
                  <a:latin typeface="微软雅黑" panose="020B0503020204020204" pitchFamily="34" charset="-122"/>
                  <a:ea typeface="微软雅黑" panose="020B0503020204020204" pitchFamily="34" charset="-122"/>
                </a:rPr>
                <a:t>完成：</a:t>
              </a:r>
              <a:r>
                <a:rPr lang="en-US" altLang="zh-CN" sz="1400" dirty="0">
                  <a:latin typeface="微软雅黑" panose="020B0503020204020204" pitchFamily="34" charset="-122"/>
                  <a:ea typeface="微软雅黑" panose="020B0503020204020204" pitchFamily="34" charset="-122"/>
                </a:rPr>
                <a:t>107%</a:t>
              </a:r>
              <a:endParaRPr lang="en-US" altLang="zh-CN" sz="1400" dirty="0">
                <a:latin typeface="微软雅黑" panose="020B0503020204020204" pitchFamily="34" charset="-122"/>
                <a:ea typeface="微软雅黑" panose="020B0503020204020204" pitchFamily="34" charset="-122"/>
              </a:endParaRPr>
            </a:p>
          </p:txBody>
        </p:sp>
      </p:grpSp>
      <p:grpSp>
        <p:nvGrpSpPr>
          <p:cNvPr id="34" name="组合 33"/>
          <p:cNvGrpSpPr/>
          <p:nvPr/>
        </p:nvGrpSpPr>
        <p:grpSpPr>
          <a:xfrm>
            <a:off x="7189929" y="4888071"/>
            <a:ext cx="3033909" cy="324362"/>
            <a:chOff x="5392616" y="3822467"/>
            <a:chExt cx="2275728" cy="243215"/>
          </a:xfrm>
          <a:solidFill>
            <a:schemeClr val="tx1">
              <a:lumMod val="50000"/>
              <a:lumOff val="50000"/>
            </a:schemeClr>
          </a:solidFill>
        </p:grpSpPr>
        <p:sp>
          <p:nvSpPr>
            <p:cNvPr id="35" name="Rectangle 53"/>
            <p:cNvSpPr>
              <a:spLocks noChangeArrowheads="1"/>
            </p:cNvSpPr>
            <p:nvPr/>
          </p:nvSpPr>
          <p:spPr bwMode="gray">
            <a:xfrm>
              <a:off x="5392616" y="3822467"/>
              <a:ext cx="2275728" cy="243215"/>
            </a:xfrm>
            <a:prstGeom prst="rect">
              <a:avLst/>
            </a:prstGeom>
            <a:solidFill>
              <a:schemeClr val="tx2"/>
            </a:solidFill>
            <a:ln>
              <a:noFill/>
            </a:ln>
          </p:spPr>
          <p:txBody>
            <a:bodyPr wrap="none" anchor="ctr"/>
            <a:lstStyle/>
            <a:p>
              <a:pPr algn="r"/>
              <a:endParaRPr lang="zh-CN" altLang="en-US" sz="3600">
                <a:latin typeface="微软雅黑" panose="020B0503020204020204" pitchFamily="34" charset="-122"/>
                <a:ea typeface="微软雅黑" panose="020B0503020204020204" pitchFamily="34" charset="-122"/>
              </a:endParaRPr>
            </a:p>
          </p:txBody>
        </p:sp>
        <p:sp>
          <p:nvSpPr>
            <p:cNvPr id="36" name="TextBox 35"/>
            <p:cNvSpPr txBox="1"/>
            <p:nvPr/>
          </p:nvSpPr>
          <p:spPr>
            <a:xfrm>
              <a:off x="5480028" y="3883321"/>
              <a:ext cx="2018998" cy="125005"/>
            </a:xfrm>
            <a:prstGeom prst="rect">
              <a:avLst/>
            </a:prstGeom>
            <a:noFill/>
          </p:spPr>
          <p:txBody>
            <a:bodyPr wrap="square" lIns="0" tIns="0" rIns="0" bIns="0" rtlCol="0">
              <a:spAutoFit/>
            </a:bodyPr>
            <a:lstStyle>
              <a:defPPr>
                <a:defRPr lang="zh-CN"/>
              </a:defPPr>
              <a:lvl1pPr algn="r">
                <a:lnSpc>
                  <a:spcPts val="1300"/>
                </a:lnSpc>
                <a:defRPr sz="900">
                  <a:solidFill>
                    <a:schemeClr val="bg1"/>
                  </a:solidFill>
                  <a:latin typeface="方正兰亭纤黑简体" pitchFamily="65" charset="-122"/>
                  <a:ea typeface="方正兰亭纤黑简体" pitchFamily="65" charset="-122"/>
                </a:defRPr>
              </a:lvl1pPr>
            </a:lstStyle>
            <a:p>
              <a:pPr algn="l"/>
              <a:r>
                <a:rPr lang="zh-CN" altLang="en-US" sz="1400" dirty="0">
                  <a:latin typeface="微软雅黑" panose="020B0503020204020204" pitchFamily="34" charset="-122"/>
                  <a:ea typeface="微软雅黑" panose="020B0503020204020204" pitchFamily="34" charset="-122"/>
                </a:rPr>
                <a:t>回款数：</a:t>
              </a:r>
              <a:r>
                <a:rPr lang="en-US" altLang="zh-CN" sz="1400" dirty="0">
                  <a:latin typeface="微软雅黑" panose="020B0503020204020204" pitchFamily="34" charset="-122"/>
                  <a:ea typeface="微软雅黑" panose="020B0503020204020204" pitchFamily="34" charset="-122"/>
                </a:rPr>
                <a:t>39</a:t>
              </a:r>
              <a:r>
                <a:rPr lang="zh-CN" altLang="en-US" sz="1400" dirty="0">
                  <a:latin typeface="微软雅黑" panose="020B0503020204020204" pitchFamily="34" charset="-122"/>
                  <a:ea typeface="微软雅黑" panose="020B0503020204020204" pitchFamily="34" charset="-122"/>
                </a:rPr>
                <a:t>，</a:t>
              </a:r>
              <a:r>
                <a:rPr lang="en-US" altLang="zh-CN" sz="1400" dirty="0">
                  <a:latin typeface="微软雅黑" panose="020B0503020204020204" pitchFamily="34" charset="-122"/>
                  <a:ea typeface="微软雅黑" panose="020B0503020204020204" pitchFamily="34" charset="-122"/>
                </a:rPr>
                <a:t>865</a:t>
              </a:r>
              <a:r>
                <a:rPr lang="zh-CN" altLang="en-US" sz="1400" dirty="0">
                  <a:latin typeface="微软雅黑" panose="020B0503020204020204" pitchFamily="34" charset="-122"/>
                  <a:ea typeface="微软雅黑" panose="020B0503020204020204" pitchFamily="34" charset="-122"/>
                </a:rPr>
                <a:t>，</a:t>
              </a:r>
              <a:r>
                <a:rPr lang="en-US" altLang="zh-CN" sz="1400" dirty="0">
                  <a:latin typeface="微软雅黑" panose="020B0503020204020204" pitchFamily="34" charset="-122"/>
                  <a:ea typeface="微软雅黑" panose="020B0503020204020204" pitchFamily="34" charset="-122"/>
                </a:rPr>
                <a:t>800</a:t>
              </a:r>
              <a:endParaRPr lang="en-US" altLang="zh-CN" sz="1400" dirty="0">
                <a:latin typeface="微软雅黑" panose="020B0503020204020204" pitchFamily="34" charset="-122"/>
                <a:ea typeface="微软雅黑" panose="020B0503020204020204" pitchFamily="34" charset="-122"/>
              </a:endParaRPr>
            </a:p>
          </p:txBody>
        </p:sp>
      </p:grpSp>
      <p:grpSp>
        <p:nvGrpSpPr>
          <p:cNvPr id="37" name="组合 36"/>
          <p:cNvGrpSpPr/>
          <p:nvPr/>
        </p:nvGrpSpPr>
        <p:grpSpPr>
          <a:xfrm>
            <a:off x="7189929" y="5296107"/>
            <a:ext cx="1586563" cy="324362"/>
            <a:chOff x="5392616" y="4128423"/>
            <a:chExt cx="1190077" cy="243215"/>
          </a:xfrm>
          <a:solidFill>
            <a:schemeClr val="tx1">
              <a:lumMod val="50000"/>
              <a:lumOff val="50000"/>
            </a:schemeClr>
          </a:solidFill>
        </p:grpSpPr>
        <p:sp>
          <p:nvSpPr>
            <p:cNvPr id="38" name="Rectangle 53"/>
            <p:cNvSpPr>
              <a:spLocks noChangeArrowheads="1"/>
            </p:cNvSpPr>
            <p:nvPr/>
          </p:nvSpPr>
          <p:spPr bwMode="gray">
            <a:xfrm>
              <a:off x="5392616" y="4128423"/>
              <a:ext cx="1190077" cy="243215"/>
            </a:xfrm>
            <a:prstGeom prst="rect">
              <a:avLst/>
            </a:prstGeom>
            <a:solidFill>
              <a:schemeClr val="accent5"/>
            </a:solidFill>
            <a:ln>
              <a:noFill/>
            </a:ln>
          </p:spPr>
          <p:txBody>
            <a:bodyPr wrap="none" anchor="ctr"/>
            <a:lstStyle/>
            <a:p>
              <a:pPr algn="r"/>
              <a:endParaRPr lang="zh-CN" altLang="en-US" sz="3600">
                <a:latin typeface="微软雅黑" panose="020B0503020204020204" pitchFamily="34" charset="-122"/>
                <a:ea typeface="微软雅黑" panose="020B0503020204020204" pitchFamily="34" charset="-122"/>
              </a:endParaRPr>
            </a:p>
          </p:txBody>
        </p:sp>
        <p:sp>
          <p:nvSpPr>
            <p:cNvPr id="39" name="TextBox 38"/>
            <p:cNvSpPr txBox="1"/>
            <p:nvPr/>
          </p:nvSpPr>
          <p:spPr>
            <a:xfrm>
              <a:off x="5480028" y="4181742"/>
              <a:ext cx="641055" cy="125005"/>
            </a:xfrm>
            <a:prstGeom prst="rect">
              <a:avLst/>
            </a:prstGeom>
            <a:noFill/>
          </p:spPr>
          <p:txBody>
            <a:bodyPr wrap="square" lIns="0" tIns="0" rIns="0" bIns="0" rtlCol="0">
              <a:spAutoFit/>
            </a:bodyPr>
            <a:lstStyle>
              <a:defPPr>
                <a:defRPr lang="zh-CN"/>
              </a:defPPr>
              <a:lvl1pPr algn="r">
                <a:lnSpc>
                  <a:spcPts val="1300"/>
                </a:lnSpc>
                <a:defRPr sz="900">
                  <a:solidFill>
                    <a:schemeClr val="bg1"/>
                  </a:solidFill>
                  <a:latin typeface="方正兰亭纤黑简体" pitchFamily="65" charset="-122"/>
                  <a:ea typeface="方正兰亭纤黑简体" pitchFamily="65" charset="-122"/>
                </a:defRPr>
              </a:lvl1pPr>
            </a:lstStyle>
            <a:p>
              <a:pPr algn="l"/>
              <a:r>
                <a:rPr lang="zh-CN" altLang="en-US" sz="1400" dirty="0">
                  <a:latin typeface="微软雅黑" panose="020B0503020204020204" pitchFamily="34" charset="-122"/>
                  <a:ea typeface="微软雅黑" panose="020B0503020204020204" pitchFamily="34" charset="-122"/>
                </a:rPr>
                <a:t>其他数据</a:t>
              </a:r>
              <a:endParaRPr lang="en-US" altLang="zh-CN" sz="1400" dirty="0">
                <a:latin typeface="微软雅黑" panose="020B0503020204020204" pitchFamily="34" charset="-122"/>
                <a:ea typeface="微软雅黑" panose="020B0503020204020204" pitchFamily="34" charset="-122"/>
              </a:endParaRPr>
            </a:p>
          </p:txBody>
        </p:sp>
      </p:grpSp>
      <p:grpSp>
        <p:nvGrpSpPr>
          <p:cNvPr id="40" name="组合 39"/>
          <p:cNvGrpSpPr/>
          <p:nvPr/>
        </p:nvGrpSpPr>
        <p:grpSpPr>
          <a:xfrm>
            <a:off x="3442476" y="5694385"/>
            <a:ext cx="1586563" cy="324362"/>
            <a:chOff x="2559049" y="4427062"/>
            <a:chExt cx="1190077" cy="243215"/>
          </a:xfrm>
          <a:solidFill>
            <a:schemeClr val="tx1">
              <a:lumMod val="50000"/>
              <a:lumOff val="50000"/>
            </a:schemeClr>
          </a:solidFill>
        </p:grpSpPr>
        <p:sp>
          <p:nvSpPr>
            <p:cNvPr id="41" name="Rectangle 53"/>
            <p:cNvSpPr>
              <a:spLocks noChangeArrowheads="1"/>
            </p:cNvSpPr>
            <p:nvPr/>
          </p:nvSpPr>
          <p:spPr bwMode="gray">
            <a:xfrm>
              <a:off x="2559049" y="4427062"/>
              <a:ext cx="1190077" cy="243215"/>
            </a:xfrm>
            <a:prstGeom prst="rect">
              <a:avLst/>
            </a:prstGeom>
            <a:solidFill>
              <a:schemeClr val="tx2"/>
            </a:solidFill>
            <a:ln>
              <a:noFill/>
            </a:ln>
          </p:spPr>
          <p:txBody>
            <a:bodyPr wrap="none" anchor="ctr"/>
            <a:lstStyle/>
            <a:p>
              <a:pPr algn="r"/>
              <a:endParaRPr lang="zh-CN" altLang="en-US" sz="3600">
                <a:latin typeface="微软雅黑" panose="020B0503020204020204" pitchFamily="34" charset="-122"/>
                <a:ea typeface="微软雅黑" panose="020B0503020204020204" pitchFamily="34" charset="-122"/>
              </a:endParaRPr>
            </a:p>
          </p:txBody>
        </p:sp>
        <p:sp>
          <p:nvSpPr>
            <p:cNvPr id="42" name="TextBox 41"/>
            <p:cNvSpPr txBox="1"/>
            <p:nvPr/>
          </p:nvSpPr>
          <p:spPr>
            <a:xfrm>
              <a:off x="3030834" y="4480381"/>
              <a:ext cx="641055" cy="125005"/>
            </a:xfrm>
            <a:prstGeom prst="rect">
              <a:avLst/>
            </a:prstGeom>
            <a:noFill/>
          </p:spPr>
          <p:txBody>
            <a:bodyPr wrap="square" lIns="0" tIns="0" rIns="0" bIns="0" rtlCol="0">
              <a:spAutoFit/>
            </a:bodyPr>
            <a:lstStyle>
              <a:defPPr>
                <a:defRPr lang="zh-CN"/>
              </a:defPPr>
              <a:lvl1pPr algn="r">
                <a:lnSpc>
                  <a:spcPts val="1300"/>
                </a:lnSpc>
                <a:defRPr sz="900">
                  <a:solidFill>
                    <a:schemeClr val="bg1"/>
                  </a:solidFill>
                  <a:latin typeface="方正兰亭纤黑简体" pitchFamily="65" charset="-122"/>
                  <a:ea typeface="方正兰亭纤黑简体" pitchFamily="65" charset="-122"/>
                </a:defRPr>
              </a:lvl1pPr>
            </a:lstStyle>
            <a:p>
              <a:r>
                <a:rPr lang="zh-CN" altLang="en-US" sz="1400" dirty="0">
                  <a:latin typeface="微软雅黑" panose="020B0503020204020204" pitchFamily="34" charset="-122"/>
                  <a:ea typeface="微软雅黑" panose="020B0503020204020204" pitchFamily="34" charset="-122"/>
                </a:rPr>
                <a:t>其他数据</a:t>
              </a:r>
              <a:endParaRPr lang="en-US" altLang="zh-CN" sz="1400" dirty="0">
                <a:latin typeface="微软雅黑" panose="020B0503020204020204" pitchFamily="34" charset="-122"/>
                <a:ea typeface="微软雅黑" panose="020B0503020204020204" pitchFamily="34" charset="-122"/>
              </a:endParaRPr>
            </a:p>
          </p:txBody>
        </p:sp>
      </p:grpSp>
      <p:grpSp>
        <p:nvGrpSpPr>
          <p:cNvPr id="43" name="组合 42"/>
          <p:cNvGrpSpPr/>
          <p:nvPr/>
        </p:nvGrpSpPr>
        <p:grpSpPr>
          <a:xfrm>
            <a:off x="7189929" y="5694385"/>
            <a:ext cx="1586563" cy="324362"/>
            <a:chOff x="5392616" y="4427062"/>
            <a:chExt cx="1190077" cy="243215"/>
          </a:xfrm>
          <a:solidFill>
            <a:schemeClr val="tx1">
              <a:lumMod val="50000"/>
              <a:lumOff val="50000"/>
            </a:schemeClr>
          </a:solidFill>
        </p:grpSpPr>
        <p:sp>
          <p:nvSpPr>
            <p:cNvPr id="44" name="Rectangle 53"/>
            <p:cNvSpPr>
              <a:spLocks noChangeArrowheads="1"/>
            </p:cNvSpPr>
            <p:nvPr/>
          </p:nvSpPr>
          <p:spPr bwMode="gray">
            <a:xfrm>
              <a:off x="5392616" y="4427062"/>
              <a:ext cx="1190077" cy="243215"/>
            </a:xfrm>
            <a:prstGeom prst="rect">
              <a:avLst/>
            </a:prstGeom>
            <a:solidFill>
              <a:schemeClr val="tx2"/>
            </a:solidFill>
            <a:ln>
              <a:noFill/>
            </a:ln>
          </p:spPr>
          <p:txBody>
            <a:bodyPr wrap="none" anchor="ctr"/>
            <a:lstStyle/>
            <a:p>
              <a:pPr algn="r"/>
              <a:endParaRPr lang="zh-CN" altLang="en-US" sz="3600">
                <a:latin typeface="微软雅黑" panose="020B0503020204020204" pitchFamily="34" charset="-122"/>
                <a:ea typeface="微软雅黑" panose="020B0503020204020204" pitchFamily="34" charset="-122"/>
              </a:endParaRPr>
            </a:p>
          </p:txBody>
        </p:sp>
        <p:sp>
          <p:nvSpPr>
            <p:cNvPr id="45" name="TextBox 44"/>
            <p:cNvSpPr txBox="1"/>
            <p:nvPr/>
          </p:nvSpPr>
          <p:spPr>
            <a:xfrm>
              <a:off x="5480028" y="4480381"/>
              <a:ext cx="641055" cy="125005"/>
            </a:xfrm>
            <a:prstGeom prst="rect">
              <a:avLst/>
            </a:prstGeom>
            <a:noFill/>
          </p:spPr>
          <p:txBody>
            <a:bodyPr wrap="square" lIns="0" tIns="0" rIns="0" bIns="0" rtlCol="0">
              <a:spAutoFit/>
            </a:bodyPr>
            <a:lstStyle>
              <a:defPPr>
                <a:defRPr lang="zh-CN"/>
              </a:defPPr>
              <a:lvl1pPr algn="r">
                <a:lnSpc>
                  <a:spcPts val="1300"/>
                </a:lnSpc>
                <a:defRPr sz="900">
                  <a:solidFill>
                    <a:schemeClr val="bg1"/>
                  </a:solidFill>
                  <a:latin typeface="方正兰亭纤黑简体" pitchFamily="65" charset="-122"/>
                  <a:ea typeface="方正兰亭纤黑简体" pitchFamily="65" charset="-122"/>
                </a:defRPr>
              </a:lvl1pPr>
            </a:lstStyle>
            <a:p>
              <a:pPr algn="l"/>
              <a:r>
                <a:rPr lang="zh-CN" altLang="en-US" sz="1400" dirty="0">
                  <a:latin typeface="微软雅黑" panose="020B0503020204020204" pitchFamily="34" charset="-122"/>
                  <a:ea typeface="微软雅黑" panose="020B0503020204020204" pitchFamily="34" charset="-122"/>
                </a:rPr>
                <a:t>其他数据</a:t>
              </a:r>
              <a:endParaRPr lang="en-US" altLang="zh-CN" sz="1400" dirty="0">
                <a:latin typeface="微软雅黑" panose="020B0503020204020204" pitchFamily="34" charset="-122"/>
                <a:ea typeface="微软雅黑" panose="020B0503020204020204" pitchFamily="34" charset="-122"/>
              </a:endParaRPr>
            </a:p>
          </p:txBody>
        </p:sp>
      </p:grpSp>
      <p:sp>
        <p:nvSpPr>
          <p:cNvPr id="46" name="TextBox 45"/>
          <p:cNvSpPr txBox="1"/>
          <p:nvPr/>
        </p:nvSpPr>
        <p:spPr>
          <a:xfrm>
            <a:off x="4271952" y="1269554"/>
            <a:ext cx="3647930" cy="677104"/>
          </a:xfrm>
          <a:prstGeom prst="rect">
            <a:avLst/>
          </a:prstGeom>
          <a:noFill/>
        </p:spPr>
        <p:txBody>
          <a:bodyPr wrap="square" lIns="121917" tIns="60958" rIns="121917" bIns="60958" rtlCol="0">
            <a:spAutoFit/>
          </a:bodyPr>
          <a:lstStyle/>
          <a:p>
            <a:pPr algn="ctr"/>
            <a:r>
              <a:rPr lang="zh-CN" altLang="en-US" sz="3600" b="1" dirty="0">
                <a:solidFill>
                  <a:schemeClr val="tx1">
                    <a:lumMod val="75000"/>
                    <a:lumOff val="25000"/>
                  </a:schemeClr>
                </a:solidFill>
                <a:latin typeface="微软雅黑" panose="020B0503020204020204" pitchFamily="34" charset="-122"/>
                <a:ea typeface="微软雅黑" panose="020B0503020204020204" pitchFamily="34" charset="-122"/>
              </a:rPr>
              <a:t>与</a:t>
            </a:r>
            <a:r>
              <a:rPr lang="zh-CN" altLang="en-US" sz="3600" b="1" dirty="0" smtClean="0">
                <a:solidFill>
                  <a:schemeClr val="tx1">
                    <a:lumMod val="75000"/>
                    <a:lumOff val="25000"/>
                  </a:schemeClr>
                </a:solidFill>
                <a:latin typeface="微软雅黑" panose="020B0503020204020204" pitchFamily="34" charset="-122"/>
                <a:ea typeface="微软雅黑" panose="020B0503020204020204" pitchFamily="34" charset="-122"/>
              </a:rPr>
              <a:t>上一年的</a:t>
            </a:r>
            <a:r>
              <a:rPr lang="zh-CN" altLang="en-US" sz="3600" b="1" dirty="0">
                <a:solidFill>
                  <a:schemeClr val="tx1">
                    <a:lumMod val="75000"/>
                    <a:lumOff val="25000"/>
                  </a:schemeClr>
                </a:solidFill>
                <a:latin typeface="微软雅黑" panose="020B0503020204020204" pitchFamily="34" charset="-122"/>
                <a:ea typeface="微软雅黑" panose="020B0503020204020204" pitchFamily="34" charset="-122"/>
              </a:rPr>
              <a:t>比较</a:t>
            </a:r>
            <a:endParaRPr lang="zh-CN" altLang="en-US" sz="3600" b="1"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Tree>
  </p:cSld>
  <p:clrMapOvr>
    <a:masterClrMapping/>
  </p:clrMapOvr>
  <p:transition spd="slow" advClick="0" advTm="0">
    <p:wipe/>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38" presetClass="entr" presetSubtype="0" accel="50000" fill="hold" grpId="0" nodeType="afterEffect">
                                  <p:stCondLst>
                                    <p:cond delay="0"/>
                                  </p:stCondLst>
                                  <p:iterate type="lt">
                                    <p:tmPct val="50000"/>
                                  </p:iterate>
                                  <p:childTnLst>
                                    <p:set>
                                      <p:cBhvr>
                                        <p:cTn id="6" dur="1" fill="hold">
                                          <p:stCondLst>
                                            <p:cond delay="0"/>
                                          </p:stCondLst>
                                        </p:cTn>
                                        <p:tgtEl>
                                          <p:spTgt spid="46"/>
                                        </p:tgtEl>
                                        <p:attrNameLst>
                                          <p:attrName>style.visibility</p:attrName>
                                        </p:attrNameLst>
                                      </p:cBhvr>
                                      <p:to>
                                        <p:strVal val="visible"/>
                                      </p:to>
                                    </p:set>
                                    <p:set>
                                      <p:cBhvr>
                                        <p:cTn id="7" dur="68" fill="hold">
                                          <p:stCondLst>
                                            <p:cond delay="0"/>
                                          </p:stCondLst>
                                        </p:cTn>
                                        <p:tgtEl>
                                          <p:spTgt spid="46"/>
                                        </p:tgtEl>
                                        <p:attrNameLst>
                                          <p:attrName>style.rotation</p:attrName>
                                        </p:attrNameLst>
                                      </p:cBhvr>
                                      <p:to>
                                        <p:strVal val="-45.0"/>
                                      </p:to>
                                    </p:set>
                                    <p:anim calcmode="lin" valueType="num">
                                      <p:cBhvr>
                                        <p:cTn id="8" dur="68" fill="hold">
                                          <p:stCondLst>
                                            <p:cond delay="68"/>
                                          </p:stCondLst>
                                        </p:cTn>
                                        <p:tgtEl>
                                          <p:spTgt spid="46"/>
                                        </p:tgtEl>
                                        <p:attrNameLst>
                                          <p:attrName>style.rotation</p:attrName>
                                        </p:attrNameLst>
                                      </p:cBhvr>
                                      <p:tavLst>
                                        <p:tav tm="0">
                                          <p:val>
                                            <p:fltVal val="-45"/>
                                          </p:val>
                                        </p:tav>
                                        <p:tav tm="69900">
                                          <p:val>
                                            <p:fltVal val="45"/>
                                          </p:val>
                                        </p:tav>
                                        <p:tav tm="100000">
                                          <p:val>
                                            <p:fltVal val="0"/>
                                          </p:val>
                                        </p:tav>
                                      </p:tavLst>
                                    </p:anim>
                                    <p:anim calcmode="lin" valueType="num">
                                      <p:cBhvr>
                                        <p:cTn id="9" dur="68" fill="hold">
                                          <p:stCondLst>
                                            <p:cond delay="0"/>
                                          </p:stCondLst>
                                        </p:cTn>
                                        <p:tgtEl>
                                          <p:spTgt spid="46"/>
                                        </p:tgtEl>
                                        <p:attrNameLst>
                                          <p:attrName>ppt_y</p:attrName>
                                        </p:attrNameLst>
                                      </p:cBhvr>
                                      <p:tavLst>
                                        <p:tav tm="0">
                                          <p:val>
                                            <p:strVal val="#ppt_y-1"/>
                                          </p:val>
                                        </p:tav>
                                        <p:tav tm="100000">
                                          <p:val>
                                            <p:strVal val="#ppt_y-(0.354*#ppt_w-0.172*#ppt_h)"/>
                                          </p:val>
                                        </p:tav>
                                      </p:tavLst>
                                    </p:anim>
                                    <p:anim calcmode="lin" valueType="num">
                                      <p:cBhvr>
                                        <p:cTn id="10" dur="23" decel="50000" autoRev="1" fill="hold">
                                          <p:stCondLst>
                                            <p:cond delay="68"/>
                                          </p:stCondLst>
                                        </p:cTn>
                                        <p:tgtEl>
                                          <p:spTgt spid="46"/>
                                        </p:tgtEl>
                                        <p:attrNameLst>
                                          <p:attrName>ppt_y</p:attrName>
                                        </p:attrNameLst>
                                      </p:cBhvr>
                                      <p:tavLst>
                                        <p:tav tm="0">
                                          <p:val>
                                            <p:strVal val="#ppt_y-(0.354*#ppt_w-0.172*#ppt_h)"/>
                                          </p:val>
                                        </p:tav>
                                        <p:tav tm="100000">
                                          <p:val>
                                            <p:strVal val="#ppt_y-(0.354*#ppt_w-0.172*#ppt_h)-#ppt_h/2"/>
                                          </p:val>
                                        </p:tav>
                                      </p:tavLst>
                                    </p:anim>
                                    <p:anim calcmode="lin" valueType="num">
                                      <p:cBhvr>
                                        <p:cTn id="11" dur="20" fill="hold">
                                          <p:stCondLst>
                                            <p:cond delay="130"/>
                                          </p:stCondLst>
                                        </p:cTn>
                                        <p:tgtEl>
                                          <p:spTgt spid="46"/>
                                        </p:tgtEl>
                                        <p:attrNameLst>
                                          <p:attrName>ppt_y</p:attrName>
                                        </p:attrNameLst>
                                      </p:cBhvr>
                                      <p:tavLst>
                                        <p:tav tm="0">
                                          <p:val>
                                            <p:strVal val="#ppt_y-(0.354*#ppt_w-0.172*#ppt_h)"/>
                                          </p:val>
                                        </p:tav>
                                        <p:tav tm="100000">
                                          <p:val>
                                            <p:strVal val="#ppt_y"/>
                                          </p:val>
                                        </p:tav>
                                      </p:tavLst>
                                    </p:anim>
                                  </p:childTnLst>
                                </p:cTn>
                              </p:par>
                            </p:childTnLst>
                          </p:cTn>
                        </p:par>
                        <p:par>
                          <p:cTn id="12" fill="hold">
                            <p:stCondLst>
                              <p:cond delay="600"/>
                            </p:stCondLst>
                            <p:childTnLst>
                              <p:par>
                                <p:cTn id="13" presetID="16" presetClass="entr" presetSubtype="26" fill="hold" nodeType="afterEffect">
                                  <p:stCondLst>
                                    <p:cond delay="0"/>
                                  </p:stCondLst>
                                  <p:childTnLst>
                                    <p:set>
                                      <p:cBhvr>
                                        <p:cTn id="14" dur="1" fill="hold">
                                          <p:stCondLst>
                                            <p:cond delay="0"/>
                                          </p:stCondLst>
                                        </p:cTn>
                                        <p:tgtEl>
                                          <p:spTgt spid="4"/>
                                        </p:tgtEl>
                                        <p:attrNameLst>
                                          <p:attrName>style.visibility</p:attrName>
                                        </p:attrNameLst>
                                      </p:cBhvr>
                                      <p:to>
                                        <p:strVal val="visible"/>
                                      </p:to>
                                    </p:set>
                                    <p:animEffect transition="in" filter="barn(inHorizontal)">
                                      <p:cBhvr>
                                        <p:cTn id="15" dur="500"/>
                                        <p:tgtEl>
                                          <p:spTgt spid="4"/>
                                        </p:tgtEl>
                                      </p:cBhvr>
                                    </p:animEffect>
                                  </p:childTnLst>
                                </p:cTn>
                              </p:par>
                              <p:par>
                                <p:cTn id="16" presetID="53" presetClass="entr" presetSubtype="16" fill="hold" nodeType="withEffect">
                                  <p:stCondLst>
                                    <p:cond delay="0"/>
                                  </p:stCondLst>
                                  <p:childTnLst>
                                    <p:set>
                                      <p:cBhvr>
                                        <p:cTn id="17" dur="1" fill="hold">
                                          <p:stCondLst>
                                            <p:cond delay="0"/>
                                          </p:stCondLst>
                                        </p:cTn>
                                        <p:tgtEl>
                                          <p:spTgt spid="5"/>
                                        </p:tgtEl>
                                        <p:attrNameLst>
                                          <p:attrName>style.visibility</p:attrName>
                                        </p:attrNameLst>
                                      </p:cBhvr>
                                      <p:to>
                                        <p:strVal val="visible"/>
                                      </p:to>
                                    </p:set>
                                    <p:anim calcmode="lin" valueType="num">
                                      <p:cBhvr>
                                        <p:cTn id="18" dur="500" fill="hold"/>
                                        <p:tgtEl>
                                          <p:spTgt spid="5"/>
                                        </p:tgtEl>
                                        <p:attrNameLst>
                                          <p:attrName>ppt_w</p:attrName>
                                        </p:attrNameLst>
                                      </p:cBhvr>
                                      <p:tavLst>
                                        <p:tav tm="0">
                                          <p:val>
                                            <p:fltVal val="0"/>
                                          </p:val>
                                        </p:tav>
                                        <p:tav tm="100000">
                                          <p:val>
                                            <p:strVal val="#ppt_w"/>
                                          </p:val>
                                        </p:tav>
                                      </p:tavLst>
                                    </p:anim>
                                    <p:anim calcmode="lin" valueType="num">
                                      <p:cBhvr>
                                        <p:cTn id="19" dur="500" fill="hold"/>
                                        <p:tgtEl>
                                          <p:spTgt spid="5"/>
                                        </p:tgtEl>
                                        <p:attrNameLst>
                                          <p:attrName>ppt_h</p:attrName>
                                        </p:attrNameLst>
                                      </p:cBhvr>
                                      <p:tavLst>
                                        <p:tav tm="0">
                                          <p:val>
                                            <p:fltVal val="0"/>
                                          </p:val>
                                        </p:tav>
                                        <p:tav tm="100000">
                                          <p:val>
                                            <p:strVal val="#ppt_h"/>
                                          </p:val>
                                        </p:tav>
                                      </p:tavLst>
                                    </p:anim>
                                    <p:animEffect transition="in" filter="fade">
                                      <p:cBhvr>
                                        <p:cTn id="20" dur="500"/>
                                        <p:tgtEl>
                                          <p:spTgt spid="5"/>
                                        </p:tgtEl>
                                      </p:cBhvr>
                                    </p:animEffect>
                                  </p:childTnLst>
                                </p:cTn>
                              </p:par>
                              <p:par>
                                <p:cTn id="21" presetID="2" presetClass="entr" presetSubtype="8" fill="hold" grpId="0" nodeType="withEffect">
                                  <p:stCondLst>
                                    <p:cond delay="250"/>
                                  </p:stCondLst>
                                  <p:childTnLst>
                                    <p:set>
                                      <p:cBhvr>
                                        <p:cTn id="22" dur="1" fill="hold">
                                          <p:stCondLst>
                                            <p:cond delay="0"/>
                                          </p:stCondLst>
                                        </p:cTn>
                                        <p:tgtEl>
                                          <p:spTgt spid="2"/>
                                        </p:tgtEl>
                                        <p:attrNameLst>
                                          <p:attrName>style.visibility</p:attrName>
                                        </p:attrNameLst>
                                      </p:cBhvr>
                                      <p:to>
                                        <p:strVal val="visible"/>
                                      </p:to>
                                    </p:set>
                                    <p:anim calcmode="lin" valueType="num">
                                      <p:cBhvr additive="base">
                                        <p:cTn id="23" dur="500" fill="hold"/>
                                        <p:tgtEl>
                                          <p:spTgt spid="2"/>
                                        </p:tgtEl>
                                        <p:attrNameLst>
                                          <p:attrName>ppt_x</p:attrName>
                                        </p:attrNameLst>
                                      </p:cBhvr>
                                      <p:tavLst>
                                        <p:tav tm="0">
                                          <p:val>
                                            <p:strVal val="0-#ppt_w/2"/>
                                          </p:val>
                                        </p:tav>
                                        <p:tav tm="100000">
                                          <p:val>
                                            <p:strVal val="#ppt_x"/>
                                          </p:val>
                                        </p:tav>
                                      </p:tavLst>
                                    </p:anim>
                                    <p:anim calcmode="lin" valueType="num">
                                      <p:cBhvr additive="base">
                                        <p:cTn id="24" dur="500" fill="hold"/>
                                        <p:tgtEl>
                                          <p:spTgt spid="2"/>
                                        </p:tgtEl>
                                        <p:attrNameLst>
                                          <p:attrName>ppt_y</p:attrName>
                                        </p:attrNameLst>
                                      </p:cBhvr>
                                      <p:tavLst>
                                        <p:tav tm="0">
                                          <p:val>
                                            <p:strVal val="#ppt_y"/>
                                          </p:val>
                                        </p:tav>
                                        <p:tav tm="100000">
                                          <p:val>
                                            <p:strVal val="#ppt_y"/>
                                          </p:val>
                                        </p:tav>
                                      </p:tavLst>
                                    </p:anim>
                                  </p:childTnLst>
                                </p:cTn>
                              </p:par>
                              <p:par>
                                <p:cTn id="25" presetID="2" presetClass="entr" presetSubtype="2" fill="hold" grpId="0" nodeType="withEffect">
                                  <p:stCondLst>
                                    <p:cond delay="250"/>
                                  </p:stCondLst>
                                  <p:childTnLst>
                                    <p:set>
                                      <p:cBhvr>
                                        <p:cTn id="26" dur="1" fill="hold">
                                          <p:stCondLst>
                                            <p:cond delay="0"/>
                                          </p:stCondLst>
                                        </p:cTn>
                                        <p:tgtEl>
                                          <p:spTgt spid="3"/>
                                        </p:tgtEl>
                                        <p:attrNameLst>
                                          <p:attrName>style.visibility</p:attrName>
                                        </p:attrNameLst>
                                      </p:cBhvr>
                                      <p:to>
                                        <p:strVal val="visible"/>
                                      </p:to>
                                    </p:set>
                                    <p:anim calcmode="lin" valueType="num">
                                      <p:cBhvr additive="base">
                                        <p:cTn id="27" dur="500" fill="hold"/>
                                        <p:tgtEl>
                                          <p:spTgt spid="3"/>
                                        </p:tgtEl>
                                        <p:attrNameLst>
                                          <p:attrName>ppt_x</p:attrName>
                                        </p:attrNameLst>
                                      </p:cBhvr>
                                      <p:tavLst>
                                        <p:tav tm="0">
                                          <p:val>
                                            <p:strVal val="1+#ppt_w/2"/>
                                          </p:val>
                                        </p:tav>
                                        <p:tav tm="100000">
                                          <p:val>
                                            <p:strVal val="#ppt_x"/>
                                          </p:val>
                                        </p:tav>
                                      </p:tavLst>
                                    </p:anim>
                                    <p:anim calcmode="lin" valueType="num">
                                      <p:cBhvr additive="base">
                                        <p:cTn id="28" dur="500" fill="hold"/>
                                        <p:tgtEl>
                                          <p:spTgt spid="3"/>
                                        </p:tgtEl>
                                        <p:attrNameLst>
                                          <p:attrName>ppt_y</p:attrName>
                                        </p:attrNameLst>
                                      </p:cBhvr>
                                      <p:tavLst>
                                        <p:tav tm="0">
                                          <p:val>
                                            <p:strVal val="#ppt_y"/>
                                          </p:val>
                                        </p:tav>
                                        <p:tav tm="100000">
                                          <p:val>
                                            <p:strVal val="#ppt_y"/>
                                          </p:val>
                                        </p:tav>
                                      </p:tavLst>
                                    </p:anim>
                                  </p:childTnLst>
                                </p:cTn>
                              </p:par>
                              <p:par>
                                <p:cTn id="29" presetID="2" presetClass="entr" presetSubtype="8" fill="hold" grpId="0" nodeType="withEffect">
                                  <p:stCondLst>
                                    <p:cond delay="500"/>
                                  </p:stCondLst>
                                  <p:childTnLst>
                                    <p:set>
                                      <p:cBhvr>
                                        <p:cTn id="30" dur="1" fill="hold">
                                          <p:stCondLst>
                                            <p:cond delay="0"/>
                                          </p:stCondLst>
                                        </p:cTn>
                                        <p:tgtEl>
                                          <p:spTgt spid="8"/>
                                        </p:tgtEl>
                                        <p:attrNameLst>
                                          <p:attrName>style.visibility</p:attrName>
                                        </p:attrNameLst>
                                      </p:cBhvr>
                                      <p:to>
                                        <p:strVal val="visible"/>
                                      </p:to>
                                    </p:set>
                                    <p:anim calcmode="lin" valueType="num">
                                      <p:cBhvr additive="base">
                                        <p:cTn id="31" dur="500" fill="hold"/>
                                        <p:tgtEl>
                                          <p:spTgt spid="8"/>
                                        </p:tgtEl>
                                        <p:attrNameLst>
                                          <p:attrName>ppt_x</p:attrName>
                                        </p:attrNameLst>
                                      </p:cBhvr>
                                      <p:tavLst>
                                        <p:tav tm="0">
                                          <p:val>
                                            <p:strVal val="0-#ppt_w/2"/>
                                          </p:val>
                                        </p:tav>
                                        <p:tav tm="100000">
                                          <p:val>
                                            <p:strVal val="#ppt_x"/>
                                          </p:val>
                                        </p:tav>
                                      </p:tavLst>
                                    </p:anim>
                                    <p:anim calcmode="lin" valueType="num">
                                      <p:cBhvr additive="base">
                                        <p:cTn id="32" dur="500" fill="hold"/>
                                        <p:tgtEl>
                                          <p:spTgt spid="8"/>
                                        </p:tgtEl>
                                        <p:attrNameLst>
                                          <p:attrName>ppt_y</p:attrName>
                                        </p:attrNameLst>
                                      </p:cBhvr>
                                      <p:tavLst>
                                        <p:tav tm="0">
                                          <p:val>
                                            <p:strVal val="#ppt_y"/>
                                          </p:val>
                                        </p:tav>
                                        <p:tav tm="100000">
                                          <p:val>
                                            <p:strVal val="#ppt_y"/>
                                          </p:val>
                                        </p:tav>
                                      </p:tavLst>
                                    </p:anim>
                                  </p:childTnLst>
                                </p:cTn>
                              </p:par>
                              <p:par>
                                <p:cTn id="33" presetID="2" presetClass="entr" presetSubtype="2" fill="hold" grpId="0" nodeType="withEffect">
                                  <p:stCondLst>
                                    <p:cond delay="500"/>
                                  </p:stCondLst>
                                  <p:childTnLst>
                                    <p:set>
                                      <p:cBhvr>
                                        <p:cTn id="34" dur="1" fill="hold">
                                          <p:stCondLst>
                                            <p:cond delay="0"/>
                                          </p:stCondLst>
                                        </p:cTn>
                                        <p:tgtEl>
                                          <p:spTgt spid="9"/>
                                        </p:tgtEl>
                                        <p:attrNameLst>
                                          <p:attrName>style.visibility</p:attrName>
                                        </p:attrNameLst>
                                      </p:cBhvr>
                                      <p:to>
                                        <p:strVal val="visible"/>
                                      </p:to>
                                    </p:set>
                                    <p:anim calcmode="lin" valueType="num">
                                      <p:cBhvr additive="base">
                                        <p:cTn id="35" dur="500" fill="hold"/>
                                        <p:tgtEl>
                                          <p:spTgt spid="9"/>
                                        </p:tgtEl>
                                        <p:attrNameLst>
                                          <p:attrName>ppt_x</p:attrName>
                                        </p:attrNameLst>
                                      </p:cBhvr>
                                      <p:tavLst>
                                        <p:tav tm="0">
                                          <p:val>
                                            <p:strVal val="1+#ppt_w/2"/>
                                          </p:val>
                                        </p:tav>
                                        <p:tav tm="100000">
                                          <p:val>
                                            <p:strVal val="#ppt_x"/>
                                          </p:val>
                                        </p:tav>
                                      </p:tavLst>
                                    </p:anim>
                                    <p:anim calcmode="lin" valueType="num">
                                      <p:cBhvr additive="base">
                                        <p:cTn id="36" dur="500" fill="hold"/>
                                        <p:tgtEl>
                                          <p:spTgt spid="9"/>
                                        </p:tgtEl>
                                        <p:attrNameLst>
                                          <p:attrName>ppt_y</p:attrName>
                                        </p:attrNameLst>
                                      </p:cBhvr>
                                      <p:tavLst>
                                        <p:tav tm="0">
                                          <p:val>
                                            <p:strVal val="#ppt_y"/>
                                          </p:val>
                                        </p:tav>
                                        <p:tav tm="100000">
                                          <p:val>
                                            <p:strVal val="#ppt_y"/>
                                          </p:val>
                                        </p:tav>
                                      </p:tavLst>
                                    </p:anim>
                                  </p:childTnLst>
                                </p:cTn>
                              </p:par>
                              <p:par>
                                <p:cTn id="37" presetID="2" presetClass="entr" presetSubtype="8" fill="hold" nodeType="withEffect">
                                  <p:stCondLst>
                                    <p:cond delay="750"/>
                                  </p:stCondLst>
                                  <p:childTnLst>
                                    <p:set>
                                      <p:cBhvr>
                                        <p:cTn id="38" dur="1" fill="hold">
                                          <p:stCondLst>
                                            <p:cond delay="0"/>
                                          </p:stCondLst>
                                        </p:cTn>
                                        <p:tgtEl>
                                          <p:spTgt spid="10"/>
                                        </p:tgtEl>
                                        <p:attrNameLst>
                                          <p:attrName>style.visibility</p:attrName>
                                        </p:attrNameLst>
                                      </p:cBhvr>
                                      <p:to>
                                        <p:strVal val="visible"/>
                                      </p:to>
                                    </p:set>
                                    <p:anim calcmode="lin" valueType="num">
                                      <p:cBhvr additive="base">
                                        <p:cTn id="39" dur="500" fill="hold"/>
                                        <p:tgtEl>
                                          <p:spTgt spid="10"/>
                                        </p:tgtEl>
                                        <p:attrNameLst>
                                          <p:attrName>ppt_x</p:attrName>
                                        </p:attrNameLst>
                                      </p:cBhvr>
                                      <p:tavLst>
                                        <p:tav tm="0">
                                          <p:val>
                                            <p:strVal val="0-#ppt_w/2"/>
                                          </p:val>
                                        </p:tav>
                                        <p:tav tm="100000">
                                          <p:val>
                                            <p:strVal val="#ppt_x"/>
                                          </p:val>
                                        </p:tav>
                                      </p:tavLst>
                                    </p:anim>
                                    <p:anim calcmode="lin" valueType="num">
                                      <p:cBhvr additive="base">
                                        <p:cTn id="40" dur="500" fill="hold"/>
                                        <p:tgtEl>
                                          <p:spTgt spid="10"/>
                                        </p:tgtEl>
                                        <p:attrNameLst>
                                          <p:attrName>ppt_y</p:attrName>
                                        </p:attrNameLst>
                                      </p:cBhvr>
                                      <p:tavLst>
                                        <p:tav tm="0">
                                          <p:val>
                                            <p:strVal val="#ppt_y"/>
                                          </p:val>
                                        </p:tav>
                                        <p:tav tm="100000">
                                          <p:val>
                                            <p:strVal val="#ppt_y"/>
                                          </p:val>
                                        </p:tav>
                                      </p:tavLst>
                                    </p:anim>
                                  </p:childTnLst>
                                </p:cTn>
                              </p:par>
                              <p:par>
                                <p:cTn id="41" presetID="2" presetClass="entr" presetSubtype="2" fill="hold" nodeType="withEffect">
                                  <p:stCondLst>
                                    <p:cond delay="750"/>
                                  </p:stCondLst>
                                  <p:childTnLst>
                                    <p:set>
                                      <p:cBhvr>
                                        <p:cTn id="42" dur="1" fill="hold">
                                          <p:stCondLst>
                                            <p:cond delay="0"/>
                                          </p:stCondLst>
                                        </p:cTn>
                                        <p:tgtEl>
                                          <p:spTgt spid="25"/>
                                        </p:tgtEl>
                                        <p:attrNameLst>
                                          <p:attrName>style.visibility</p:attrName>
                                        </p:attrNameLst>
                                      </p:cBhvr>
                                      <p:to>
                                        <p:strVal val="visible"/>
                                      </p:to>
                                    </p:set>
                                    <p:anim calcmode="lin" valueType="num">
                                      <p:cBhvr additive="base">
                                        <p:cTn id="43" dur="500" fill="hold"/>
                                        <p:tgtEl>
                                          <p:spTgt spid="25"/>
                                        </p:tgtEl>
                                        <p:attrNameLst>
                                          <p:attrName>ppt_x</p:attrName>
                                        </p:attrNameLst>
                                      </p:cBhvr>
                                      <p:tavLst>
                                        <p:tav tm="0">
                                          <p:val>
                                            <p:strVal val="1+#ppt_w/2"/>
                                          </p:val>
                                        </p:tav>
                                        <p:tav tm="100000">
                                          <p:val>
                                            <p:strVal val="#ppt_x"/>
                                          </p:val>
                                        </p:tav>
                                      </p:tavLst>
                                    </p:anim>
                                    <p:anim calcmode="lin" valueType="num">
                                      <p:cBhvr additive="base">
                                        <p:cTn id="44" dur="500" fill="hold"/>
                                        <p:tgtEl>
                                          <p:spTgt spid="25"/>
                                        </p:tgtEl>
                                        <p:attrNameLst>
                                          <p:attrName>ppt_y</p:attrName>
                                        </p:attrNameLst>
                                      </p:cBhvr>
                                      <p:tavLst>
                                        <p:tav tm="0">
                                          <p:val>
                                            <p:strVal val="#ppt_y"/>
                                          </p:val>
                                        </p:tav>
                                        <p:tav tm="100000">
                                          <p:val>
                                            <p:strVal val="#ppt_y"/>
                                          </p:val>
                                        </p:tav>
                                      </p:tavLst>
                                    </p:anim>
                                  </p:childTnLst>
                                </p:cTn>
                              </p:par>
                              <p:par>
                                <p:cTn id="45" presetID="2" presetClass="entr" presetSubtype="8" fill="hold" nodeType="withEffect">
                                  <p:stCondLst>
                                    <p:cond delay="1000"/>
                                  </p:stCondLst>
                                  <p:childTnLst>
                                    <p:set>
                                      <p:cBhvr>
                                        <p:cTn id="46" dur="1" fill="hold">
                                          <p:stCondLst>
                                            <p:cond delay="0"/>
                                          </p:stCondLst>
                                        </p:cTn>
                                        <p:tgtEl>
                                          <p:spTgt spid="13"/>
                                        </p:tgtEl>
                                        <p:attrNameLst>
                                          <p:attrName>style.visibility</p:attrName>
                                        </p:attrNameLst>
                                      </p:cBhvr>
                                      <p:to>
                                        <p:strVal val="visible"/>
                                      </p:to>
                                    </p:set>
                                    <p:anim calcmode="lin" valueType="num">
                                      <p:cBhvr additive="base">
                                        <p:cTn id="47" dur="500" fill="hold"/>
                                        <p:tgtEl>
                                          <p:spTgt spid="13"/>
                                        </p:tgtEl>
                                        <p:attrNameLst>
                                          <p:attrName>ppt_x</p:attrName>
                                        </p:attrNameLst>
                                      </p:cBhvr>
                                      <p:tavLst>
                                        <p:tav tm="0">
                                          <p:val>
                                            <p:strVal val="0-#ppt_w/2"/>
                                          </p:val>
                                        </p:tav>
                                        <p:tav tm="100000">
                                          <p:val>
                                            <p:strVal val="#ppt_x"/>
                                          </p:val>
                                        </p:tav>
                                      </p:tavLst>
                                    </p:anim>
                                    <p:anim calcmode="lin" valueType="num">
                                      <p:cBhvr additive="base">
                                        <p:cTn id="48" dur="500" fill="hold"/>
                                        <p:tgtEl>
                                          <p:spTgt spid="13"/>
                                        </p:tgtEl>
                                        <p:attrNameLst>
                                          <p:attrName>ppt_y</p:attrName>
                                        </p:attrNameLst>
                                      </p:cBhvr>
                                      <p:tavLst>
                                        <p:tav tm="0">
                                          <p:val>
                                            <p:strVal val="#ppt_y"/>
                                          </p:val>
                                        </p:tav>
                                        <p:tav tm="100000">
                                          <p:val>
                                            <p:strVal val="#ppt_y"/>
                                          </p:val>
                                        </p:tav>
                                      </p:tavLst>
                                    </p:anim>
                                  </p:childTnLst>
                                </p:cTn>
                              </p:par>
                              <p:par>
                                <p:cTn id="49" presetID="2" presetClass="entr" presetSubtype="2" fill="hold" nodeType="withEffect">
                                  <p:stCondLst>
                                    <p:cond delay="1000"/>
                                  </p:stCondLst>
                                  <p:childTnLst>
                                    <p:set>
                                      <p:cBhvr>
                                        <p:cTn id="50" dur="1" fill="hold">
                                          <p:stCondLst>
                                            <p:cond delay="0"/>
                                          </p:stCondLst>
                                        </p:cTn>
                                        <p:tgtEl>
                                          <p:spTgt spid="28"/>
                                        </p:tgtEl>
                                        <p:attrNameLst>
                                          <p:attrName>style.visibility</p:attrName>
                                        </p:attrNameLst>
                                      </p:cBhvr>
                                      <p:to>
                                        <p:strVal val="visible"/>
                                      </p:to>
                                    </p:set>
                                    <p:anim calcmode="lin" valueType="num">
                                      <p:cBhvr additive="base">
                                        <p:cTn id="51" dur="500" fill="hold"/>
                                        <p:tgtEl>
                                          <p:spTgt spid="28"/>
                                        </p:tgtEl>
                                        <p:attrNameLst>
                                          <p:attrName>ppt_x</p:attrName>
                                        </p:attrNameLst>
                                      </p:cBhvr>
                                      <p:tavLst>
                                        <p:tav tm="0">
                                          <p:val>
                                            <p:strVal val="1+#ppt_w/2"/>
                                          </p:val>
                                        </p:tav>
                                        <p:tav tm="100000">
                                          <p:val>
                                            <p:strVal val="#ppt_x"/>
                                          </p:val>
                                        </p:tav>
                                      </p:tavLst>
                                    </p:anim>
                                    <p:anim calcmode="lin" valueType="num">
                                      <p:cBhvr additive="base">
                                        <p:cTn id="52" dur="500" fill="hold"/>
                                        <p:tgtEl>
                                          <p:spTgt spid="28"/>
                                        </p:tgtEl>
                                        <p:attrNameLst>
                                          <p:attrName>ppt_y</p:attrName>
                                        </p:attrNameLst>
                                      </p:cBhvr>
                                      <p:tavLst>
                                        <p:tav tm="0">
                                          <p:val>
                                            <p:strVal val="#ppt_y"/>
                                          </p:val>
                                        </p:tav>
                                        <p:tav tm="100000">
                                          <p:val>
                                            <p:strVal val="#ppt_y"/>
                                          </p:val>
                                        </p:tav>
                                      </p:tavLst>
                                    </p:anim>
                                  </p:childTnLst>
                                </p:cTn>
                              </p:par>
                              <p:par>
                                <p:cTn id="53" presetID="2" presetClass="entr" presetSubtype="8" fill="hold" nodeType="withEffect">
                                  <p:stCondLst>
                                    <p:cond delay="1250"/>
                                  </p:stCondLst>
                                  <p:childTnLst>
                                    <p:set>
                                      <p:cBhvr>
                                        <p:cTn id="54" dur="1" fill="hold">
                                          <p:stCondLst>
                                            <p:cond delay="0"/>
                                          </p:stCondLst>
                                        </p:cTn>
                                        <p:tgtEl>
                                          <p:spTgt spid="16"/>
                                        </p:tgtEl>
                                        <p:attrNameLst>
                                          <p:attrName>style.visibility</p:attrName>
                                        </p:attrNameLst>
                                      </p:cBhvr>
                                      <p:to>
                                        <p:strVal val="visible"/>
                                      </p:to>
                                    </p:set>
                                    <p:anim calcmode="lin" valueType="num">
                                      <p:cBhvr additive="base">
                                        <p:cTn id="55" dur="500" fill="hold"/>
                                        <p:tgtEl>
                                          <p:spTgt spid="16"/>
                                        </p:tgtEl>
                                        <p:attrNameLst>
                                          <p:attrName>ppt_x</p:attrName>
                                        </p:attrNameLst>
                                      </p:cBhvr>
                                      <p:tavLst>
                                        <p:tav tm="0">
                                          <p:val>
                                            <p:strVal val="0-#ppt_w/2"/>
                                          </p:val>
                                        </p:tav>
                                        <p:tav tm="100000">
                                          <p:val>
                                            <p:strVal val="#ppt_x"/>
                                          </p:val>
                                        </p:tav>
                                      </p:tavLst>
                                    </p:anim>
                                    <p:anim calcmode="lin" valueType="num">
                                      <p:cBhvr additive="base">
                                        <p:cTn id="56" dur="500" fill="hold"/>
                                        <p:tgtEl>
                                          <p:spTgt spid="16"/>
                                        </p:tgtEl>
                                        <p:attrNameLst>
                                          <p:attrName>ppt_y</p:attrName>
                                        </p:attrNameLst>
                                      </p:cBhvr>
                                      <p:tavLst>
                                        <p:tav tm="0">
                                          <p:val>
                                            <p:strVal val="#ppt_y"/>
                                          </p:val>
                                        </p:tav>
                                        <p:tav tm="100000">
                                          <p:val>
                                            <p:strVal val="#ppt_y"/>
                                          </p:val>
                                        </p:tav>
                                      </p:tavLst>
                                    </p:anim>
                                  </p:childTnLst>
                                </p:cTn>
                              </p:par>
                              <p:par>
                                <p:cTn id="57" presetID="2" presetClass="entr" presetSubtype="2" fill="hold" nodeType="withEffect">
                                  <p:stCondLst>
                                    <p:cond delay="1250"/>
                                  </p:stCondLst>
                                  <p:childTnLst>
                                    <p:set>
                                      <p:cBhvr>
                                        <p:cTn id="58" dur="1" fill="hold">
                                          <p:stCondLst>
                                            <p:cond delay="0"/>
                                          </p:stCondLst>
                                        </p:cTn>
                                        <p:tgtEl>
                                          <p:spTgt spid="31"/>
                                        </p:tgtEl>
                                        <p:attrNameLst>
                                          <p:attrName>style.visibility</p:attrName>
                                        </p:attrNameLst>
                                      </p:cBhvr>
                                      <p:to>
                                        <p:strVal val="visible"/>
                                      </p:to>
                                    </p:set>
                                    <p:anim calcmode="lin" valueType="num">
                                      <p:cBhvr additive="base">
                                        <p:cTn id="59" dur="500" fill="hold"/>
                                        <p:tgtEl>
                                          <p:spTgt spid="31"/>
                                        </p:tgtEl>
                                        <p:attrNameLst>
                                          <p:attrName>ppt_x</p:attrName>
                                        </p:attrNameLst>
                                      </p:cBhvr>
                                      <p:tavLst>
                                        <p:tav tm="0">
                                          <p:val>
                                            <p:strVal val="1+#ppt_w/2"/>
                                          </p:val>
                                        </p:tav>
                                        <p:tav tm="100000">
                                          <p:val>
                                            <p:strVal val="#ppt_x"/>
                                          </p:val>
                                        </p:tav>
                                      </p:tavLst>
                                    </p:anim>
                                    <p:anim calcmode="lin" valueType="num">
                                      <p:cBhvr additive="base">
                                        <p:cTn id="60" dur="500" fill="hold"/>
                                        <p:tgtEl>
                                          <p:spTgt spid="31"/>
                                        </p:tgtEl>
                                        <p:attrNameLst>
                                          <p:attrName>ppt_y</p:attrName>
                                        </p:attrNameLst>
                                      </p:cBhvr>
                                      <p:tavLst>
                                        <p:tav tm="0">
                                          <p:val>
                                            <p:strVal val="#ppt_y"/>
                                          </p:val>
                                        </p:tav>
                                        <p:tav tm="100000">
                                          <p:val>
                                            <p:strVal val="#ppt_y"/>
                                          </p:val>
                                        </p:tav>
                                      </p:tavLst>
                                    </p:anim>
                                  </p:childTnLst>
                                </p:cTn>
                              </p:par>
                              <p:par>
                                <p:cTn id="61" presetID="2" presetClass="entr" presetSubtype="8" fill="hold" nodeType="withEffect">
                                  <p:stCondLst>
                                    <p:cond delay="1500"/>
                                  </p:stCondLst>
                                  <p:childTnLst>
                                    <p:set>
                                      <p:cBhvr>
                                        <p:cTn id="62" dur="1" fill="hold">
                                          <p:stCondLst>
                                            <p:cond delay="0"/>
                                          </p:stCondLst>
                                        </p:cTn>
                                        <p:tgtEl>
                                          <p:spTgt spid="19"/>
                                        </p:tgtEl>
                                        <p:attrNameLst>
                                          <p:attrName>style.visibility</p:attrName>
                                        </p:attrNameLst>
                                      </p:cBhvr>
                                      <p:to>
                                        <p:strVal val="visible"/>
                                      </p:to>
                                    </p:set>
                                    <p:anim calcmode="lin" valueType="num">
                                      <p:cBhvr additive="base">
                                        <p:cTn id="63" dur="500" fill="hold"/>
                                        <p:tgtEl>
                                          <p:spTgt spid="19"/>
                                        </p:tgtEl>
                                        <p:attrNameLst>
                                          <p:attrName>ppt_x</p:attrName>
                                        </p:attrNameLst>
                                      </p:cBhvr>
                                      <p:tavLst>
                                        <p:tav tm="0">
                                          <p:val>
                                            <p:strVal val="0-#ppt_w/2"/>
                                          </p:val>
                                        </p:tav>
                                        <p:tav tm="100000">
                                          <p:val>
                                            <p:strVal val="#ppt_x"/>
                                          </p:val>
                                        </p:tav>
                                      </p:tavLst>
                                    </p:anim>
                                    <p:anim calcmode="lin" valueType="num">
                                      <p:cBhvr additive="base">
                                        <p:cTn id="64" dur="500" fill="hold"/>
                                        <p:tgtEl>
                                          <p:spTgt spid="19"/>
                                        </p:tgtEl>
                                        <p:attrNameLst>
                                          <p:attrName>ppt_y</p:attrName>
                                        </p:attrNameLst>
                                      </p:cBhvr>
                                      <p:tavLst>
                                        <p:tav tm="0">
                                          <p:val>
                                            <p:strVal val="#ppt_y"/>
                                          </p:val>
                                        </p:tav>
                                        <p:tav tm="100000">
                                          <p:val>
                                            <p:strVal val="#ppt_y"/>
                                          </p:val>
                                        </p:tav>
                                      </p:tavLst>
                                    </p:anim>
                                  </p:childTnLst>
                                </p:cTn>
                              </p:par>
                              <p:par>
                                <p:cTn id="65" presetID="2" presetClass="entr" presetSubtype="2" fill="hold" nodeType="withEffect">
                                  <p:stCondLst>
                                    <p:cond delay="1500"/>
                                  </p:stCondLst>
                                  <p:childTnLst>
                                    <p:set>
                                      <p:cBhvr>
                                        <p:cTn id="66" dur="1" fill="hold">
                                          <p:stCondLst>
                                            <p:cond delay="0"/>
                                          </p:stCondLst>
                                        </p:cTn>
                                        <p:tgtEl>
                                          <p:spTgt spid="34"/>
                                        </p:tgtEl>
                                        <p:attrNameLst>
                                          <p:attrName>style.visibility</p:attrName>
                                        </p:attrNameLst>
                                      </p:cBhvr>
                                      <p:to>
                                        <p:strVal val="visible"/>
                                      </p:to>
                                    </p:set>
                                    <p:anim calcmode="lin" valueType="num">
                                      <p:cBhvr additive="base">
                                        <p:cTn id="67" dur="500" fill="hold"/>
                                        <p:tgtEl>
                                          <p:spTgt spid="34"/>
                                        </p:tgtEl>
                                        <p:attrNameLst>
                                          <p:attrName>ppt_x</p:attrName>
                                        </p:attrNameLst>
                                      </p:cBhvr>
                                      <p:tavLst>
                                        <p:tav tm="0">
                                          <p:val>
                                            <p:strVal val="1+#ppt_w/2"/>
                                          </p:val>
                                        </p:tav>
                                        <p:tav tm="100000">
                                          <p:val>
                                            <p:strVal val="#ppt_x"/>
                                          </p:val>
                                        </p:tav>
                                      </p:tavLst>
                                    </p:anim>
                                    <p:anim calcmode="lin" valueType="num">
                                      <p:cBhvr additive="base">
                                        <p:cTn id="68" dur="500" fill="hold"/>
                                        <p:tgtEl>
                                          <p:spTgt spid="34"/>
                                        </p:tgtEl>
                                        <p:attrNameLst>
                                          <p:attrName>ppt_y</p:attrName>
                                        </p:attrNameLst>
                                      </p:cBhvr>
                                      <p:tavLst>
                                        <p:tav tm="0">
                                          <p:val>
                                            <p:strVal val="#ppt_y"/>
                                          </p:val>
                                        </p:tav>
                                        <p:tav tm="100000">
                                          <p:val>
                                            <p:strVal val="#ppt_y"/>
                                          </p:val>
                                        </p:tav>
                                      </p:tavLst>
                                    </p:anim>
                                  </p:childTnLst>
                                </p:cTn>
                              </p:par>
                              <p:par>
                                <p:cTn id="69" presetID="2" presetClass="entr" presetSubtype="8" fill="hold" nodeType="withEffect">
                                  <p:stCondLst>
                                    <p:cond delay="1750"/>
                                  </p:stCondLst>
                                  <p:childTnLst>
                                    <p:set>
                                      <p:cBhvr>
                                        <p:cTn id="70" dur="1" fill="hold">
                                          <p:stCondLst>
                                            <p:cond delay="0"/>
                                          </p:stCondLst>
                                        </p:cTn>
                                        <p:tgtEl>
                                          <p:spTgt spid="22"/>
                                        </p:tgtEl>
                                        <p:attrNameLst>
                                          <p:attrName>style.visibility</p:attrName>
                                        </p:attrNameLst>
                                      </p:cBhvr>
                                      <p:to>
                                        <p:strVal val="visible"/>
                                      </p:to>
                                    </p:set>
                                    <p:anim calcmode="lin" valueType="num">
                                      <p:cBhvr additive="base">
                                        <p:cTn id="71" dur="500" fill="hold"/>
                                        <p:tgtEl>
                                          <p:spTgt spid="22"/>
                                        </p:tgtEl>
                                        <p:attrNameLst>
                                          <p:attrName>ppt_x</p:attrName>
                                        </p:attrNameLst>
                                      </p:cBhvr>
                                      <p:tavLst>
                                        <p:tav tm="0">
                                          <p:val>
                                            <p:strVal val="0-#ppt_w/2"/>
                                          </p:val>
                                        </p:tav>
                                        <p:tav tm="100000">
                                          <p:val>
                                            <p:strVal val="#ppt_x"/>
                                          </p:val>
                                        </p:tav>
                                      </p:tavLst>
                                    </p:anim>
                                    <p:anim calcmode="lin" valueType="num">
                                      <p:cBhvr additive="base">
                                        <p:cTn id="72" dur="500" fill="hold"/>
                                        <p:tgtEl>
                                          <p:spTgt spid="22"/>
                                        </p:tgtEl>
                                        <p:attrNameLst>
                                          <p:attrName>ppt_y</p:attrName>
                                        </p:attrNameLst>
                                      </p:cBhvr>
                                      <p:tavLst>
                                        <p:tav tm="0">
                                          <p:val>
                                            <p:strVal val="#ppt_y"/>
                                          </p:val>
                                        </p:tav>
                                        <p:tav tm="100000">
                                          <p:val>
                                            <p:strVal val="#ppt_y"/>
                                          </p:val>
                                        </p:tav>
                                      </p:tavLst>
                                    </p:anim>
                                  </p:childTnLst>
                                </p:cTn>
                              </p:par>
                              <p:par>
                                <p:cTn id="73" presetID="2" presetClass="entr" presetSubtype="2" fill="hold" nodeType="withEffect">
                                  <p:stCondLst>
                                    <p:cond delay="1750"/>
                                  </p:stCondLst>
                                  <p:childTnLst>
                                    <p:set>
                                      <p:cBhvr>
                                        <p:cTn id="74" dur="1" fill="hold">
                                          <p:stCondLst>
                                            <p:cond delay="0"/>
                                          </p:stCondLst>
                                        </p:cTn>
                                        <p:tgtEl>
                                          <p:spTgt spid="37"/>
                                        </p:tgtEl>
                                        <p:attrNameLst>
                                          <p:attrName>style.visibility</p:attrName>
                                        </p:attrNameLst>
                                      </p:cBhvr>
                                      <p:to>
                                        <p:strVal val="visible"/>
                                      </p:to>
                                    </p:set>
                                    <p:anim calcmode="lin" valueType="num">
                                      <p:cBhvr additive="base">
                                        <p:cTn id="75" dur="500" fill="hold"/>
                                        <p:tgtEl>
                                          <p:spTgt spid="37"/>
                                        </p:tgtEl>
                                        <p:attrNameLst>
                                          <p:attrName>ppt_x</p:attrName>
                                        </p:attrNameLst>
                                      </p:cBhvr>
                                      <p:tavLst>
                                        <p:tav tm="0">
                                          <p:val>
                                            <p:strVal val="1+#ppt_w/2"/>
                                          </p:val>
                                        </p:tav>
                                        <p:tav tm="100000">
                                          <p:val>
                                            <p:strVal val="#ppt_x"/>
                                          </p:val>
                                        </p:tav>
                                      </p:tavLst>
                                    </p:anim>
                                    <p:anim calcmode="lin" valueType="num">
                                      <p:cBhvr additive="base">
                                        <p:cTn id="76" dur="500" fill="hold"/>
                                        <p:tgtEl>
                                          <p:spTgt spid="37"/>
                                        </p:tgtEl>
                                        <p:attrNameLst>
                                          <p:attrName>ppt_y</p:attrName>
                                        </p:attrNameLst>
                                      </p:cBhvr>
                                      <p:tavLst>
                                        <p:tav tm="0">
                                          <p:val>
                                            <p:strVal val="#ppt_y"/>
                                          </p:val>
                                        </p:tav>
                                        <p:tav tm="100000">
                                          <p:val>
                                            <p:strVal val="#ppt_y"/>
                                          </p:val>
                                        </p:tav>
                                      </p:tavLst>
                                    </p:anim>
                                  </p:childTnLst>
                                </p:cTn>
                              </p:par>
                              <p:par>
                                <p:cTn id="77" presetID="2" presetClass="entr" presetSubtype="8" fill="hold" nodeType="withEffect">
                                  <p:stCondLst>
                                    <p:cond delay="2000"/>
                                  </p:stCondLst>
                                  <p:childTnLst>
                                    <p:set>
                                      <p:cBhvr>
                                        <p:cTn id="78" dur="1" fill="hold">
                                          <p:stCondLst>
                                            <p:cond delay="0"/>
                                          </p:stCondLst>
                                        </p:cTn>
                                        <p:tgtEl>
                                          <p:spTgt spid="40"/>
                                        </p:tgtEl>
                                        <p:attrNameLst>
                                          <p:attrName>style.visibility</p:attrName>
                                        </p:attrNameLst>
                                      </p:cBhvr>
                                      <p:to>
                                        <p:strVal val="visible"/>
                                      </p:to>
                                    </p:set>
                                    <p:anim calcmode="lin" valueType="num">
                                      <p:cBhvr additive="base">
                                        <p:cTn id="79" dur="500" fill="hold"/>
                                        <p:tgtEl>
                                          <p:spTgt spid="40"/>
                                        </p:tgtEl>
                                        <p:attrNameLst>
                                          <p:attrName>ppt_x</p:attrName>
                                        </p:attrNameLst>
                                      </p:cBhvr>
                                      <p:tavLst>
                                        <p:tav tm="0">
                                          <p:val>
                                            <p:strVal val="0-#ppt_w/2"/>
                                          </p:val>
                                        </p:tav>
                                        <p:tav tm="100000">
                                          <p:val>
                                            <p:strVal val="#ppt_x"/>
                                          </p:val>
                                        </p:tav>
                                      </p:tavLst>
                                    </p:anim>
                                    <p:anim calcmode="lin" valueType="num">
                                      <p:cBhvr additive="base">
                                        <p:cTn id="80" dur="500" fill="hold"/>
                                        <p:tgtEl>
                                          <p:spTgt spid="40"/>
                                        </p:tgtEl>
                                        <p:attrNameLst>
                                          <p:attrName>ppt_y</p:attrName>
                                        </p:attrNameLst>
                                      </p:cBhvr>
                                      <p:tavLst>
                                        <p:tav tm="0">
                                          <p:val>
                                            <p:strVal val="#ppt_y"/>
                                          </p:val>
                                        </p:tav>
                                        <p:tav tm="100000">
                                          <p:val>
                                            <p:strVal val="#ppt_y"/>
                                          </p:val>
                                        </p:tav>
                                      </p:tavLst>
                                    </p:anim>
                                  </p:childTnLst>
                                </p:cTn>
                              </p:par>
                              <p:par>
                                <p:cTn id="81" presetID="2" presetClass="entr" presetSubtype="2" fill="hold" nodeType="withEffect">
                                  <p:stCondLst>
                                    <p:cond delay="2000"/>
                                  </p:stCondLst>
                                  <p:childTnLst>
                                    <p:set>
                                      <p:cBhvr>
                                        <p:cTn id="82" dur="1" fill="hold">
                                          <p:stCondLst>
                                            <p:cond delay="0"/>
                                          </p:stCondLst>
                                        </p:cTn>
                                        <p:tgtEl>
                                          <p:spTgt spid="43"/>
                                        </p:tgtEl>
                                        <p:attrNameLst>
                                          <p:attrName>style.visibility</p:attrName>
                                        </p:attrNameLst>
                                      </p:cBhvr>
                                      <p:to>
                                        <p:strVal val="visible"/>
                                      </p:to>
                                    </p:set>
                                    <p:anim calcmode="lin" valueType="num">
                                      <p:cBhvr additive="base">
                                        <p:cTn id="83" dur="500" fill="hold"/>
                                        <p:tgtEl>
                                          <p:spTgt spid="43"/>
                                        </p:tgtEl>
                                        <p:attrNameLst>
                                          <p:attrName>ppt_x</p:attrName>
                                        </p:attrNameLst>
                                      </p:cBhvr>
                                      <p:tavLst>
                                        <p:tav tm="0">
                                          <p:val>
                                            <p:strVal val="1+#ppt_w/2"/>
                                          </p:val>
                                        </p:tav>
                                        <p:tav tm="100000">
                                          <p:val>
                                            <p:strVal val="#ppt_x"/>
                                          </p:val>
                                        </p:tav>
                                      </p:tavLst>
                                    </p:anim>
                                    <p:anim calcmode="lin" valueType="num">
                                      <p:cBhvr additive="base">
                                        <p:cTn id="84" dur="500" fill="hold"/>
                                        <p:tgtEl>
                                          <p:spTgt spid="43"/>
                                        </p:tgtEl>
                                        <p:attrNameLst>
                                          <p:attrName>ppt_y</p:attrName>
                                        </p:attrNameLst>
                                      </p:cBhvr>
                                      <p:tavLst>
                                        <p:tav tm="0">
                                          <p:val>
                                            <p:strVal val="#ppt_y"/>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2" grpId="0"/>
      <p:bldP spid="3" grpId="0"/>
      <p:bldP spid="8" grpId="0"/>
      <p:bldP spid="9" grpId="0"/>
      <p:bldP spid="46" grpId="0"/>
    </p:bldLst>
  </p:timing>
</p:sld>
</file>

<file path=ppt/slides/slide3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cxnSp>
        <p:nvCxnSpPr>
          <p:cNvPr id="2" name="直接连接符 1"/>
          <p:cNvCxnSpPr/>
          <p:nvPr/>
        </p:nvCxnSpPr>
        <p:spPr>
          <a:xfrm>
            <a:off x="754899" y="3060512"/>
            <a:ext cx="2327365" cy="0"/>
          </a:xfrm>
          <a:prstGeom prst="line">
            <a:avLst/>
          </a:prstGeom>
          <a:ln w="12700">
            <a:solidFill>
              <a:srgbClr val="414455"/>
            </a:solidFill>
          </a:ln>
        </p:spPr>
        <p:style>
          <a:lnRef idx="1">
            <a:schemeClr val="accent1"/>
          </a:lnRef>
          <a:fillRef idx="0">
            <a:schemeClr val="accent1"/>
          </a:fillRef>
          <a:effectRef idx="0">
            <a:schemeClr val="accent1"/>
          </a:effectRef>
          <a:fontRef idx="minor">
            <a:schemeClr val="tx1"/>
          </a:fontRef>
        </p:style>
      </p:cxnSp>
      <p:cxnSp>
        <p:nvCxnSpPr>
          <p:cNvPr id="3" name="直接连接符 2"/>
          <p:cNvCxnSpPr/>
          <p:nvPr/>
        </p:nvCxnSpPr>
        <p:spPr>
          <a:xfrm>
            <a:off x="754899" y="4566085"/>
            <a:ext cx="2327365" cy="0"/>
          </a:xfrm>
          <a:prstGeom prst="line">
            <a:avLst/>
          </a:prstGeom>
          <a:ln w="12700">
            <a:solidFill>
              <a:srgbClr val="414455"/>
            </a:solidFill>
          </a:ln>
        </p:spPr>
        <p:style>
          <a:lnRef idx="1">
            <a:schemeClr val="accent1"/>
          </a:lnRef>
          <a:fillRef idx="0">
            <a:schemeClr val="accent1"/>
          </a:fillRef>
          <a:effectRef idx="0">
            <a:schemeClr val="accent1"/>
          </a:effectRef>
          <a:fontRef idx="minor">
            <a:schemeClr val="tx1"/>
          </a:fontRef>
        </p:style>
      </p:cxnSp>
      <p:grpSp>
        <p:nvGrpSpPr>
          <p:cNvPr id="4" name="组合 3"/>
          <p:cNvGrpSpPr/>
          <p:nvPr/>
        </p:nvGrpSpPr>
        <p:grpSpPr>
          <a:xfrm>
            <a:off x="632884" y="1629595"/>
            <a:ext cx="2632250" cy="1254695"/>
            <a:chOff x="8835092" y="1945063"/>
            <a:chExt cx="2483676" cy="1180844"/>
          </a:xfrm>
        </p:grpSpPr>
        <p:sp>
          <p:nvSpPr>
            <p:cNvPr id="5" name="文本框 11"/>
            <p:cNvSpPr txBox="1"/>
            <p:nvPr/>
          </p:nvSpPr>
          <p:spPr>
            <a:xfrm>
              <a:off x="8835092" y="1945063"/>
              <a:ext cx="1248229" cy="347593"/>
            </a:xfrm>
            <a:prstGeom prst="rect">
              <a:avLst/>
            </a:prstGeom>
            <a:noFill/>
          </p:spPr>
          <p:txBody>
            <a:bodyPr wrap="square" rtlCol="0">
              <a:spAutoFit/>
            </a:bodyPr>
            <a:lstStyle/>
            <a:p>
              <a:pPr algn="ctr"/>
              <a:r>
                <a:rPr lang="zh-CN" altLang="en-US" sz="2700" baseline="-3000" dirty="0">
                  <a:solidFill>
                    <a:schemeClr val="tx1">
                      <a:lumMod val="75000"/>
                      <a:lumOff val="25000"/>
                    </a:schemeClr>
                  </a:solidFill>
                  <a:latin typeface="微软雅黑" panose="020B0503020204020204" pitchFamily="34" charset="-122"/>
                  <a:ea typeface="微软雅黑" panose="020B0503020204020204" pitchFamily="34" charset="-122"/>
                </a:rPr>
                <a:t>添加标题</a:t>
              </a:r>
              <a:endParaRPr lang="zh-CN" altLang="en-US" sz="2700" baseline="-30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6" name="文本框 12"/>
            <p:cNvSpPr txBox="1"/>
            <p:nvPr/>
          </p:nvSpPr>
          <p:spPr>
            <a:xfrm>
              <a:off x="8872836" y="2273941"/>
              <a:ext cx="2445932" cy="851966"/>
            </a:xfrm>
            <a:prstGeom prst="rect">
              <a:avLst/>
            </a:prstGeom>
            <a:noFill/>
          </p:spPr>
          <p:txBody>
            <a:bodyPr wrap="square" rtlCol="0">
              <a:spAutoFit/>
            </a:bodyPr>
            <a:lstStyle/>
            <a:p>
              <a:pPr>
                <a:lnSpc>
                  <a:spcPct val="130000"/>
                </a:lnSpc>
              </a:pPr>
              <a:r>
                <a:rPr lang="zh-CN" altLang="en-US" sz="1400" dirty="0">
                  <a:solidFill>
                    <a:schemeClr val="tx1">
                      <a:lumMod val="75000"/>
                      <a:lumOff val="25000"/>
                    </a:schemeClr>
                  </a:solidFill>
                  <a:latin typeface="微软雅黑" panose="020B0503020204020204" pitchFamily="34" charset="-122"/>
                  <a:ea typeface="微软雅黑" panose="020B0503020204020204" pitchFamily="34" charset="-122"/>
                </a:rPr>
                <a:t>您的内容打在这里，或者通过复制您的文本后。您的内容打在这里，或者通过复制您的文</a:t>
              </a:r>
              <a:endParaRPr lang="zh-CN" altLang="en-US" sz="14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grpSp>
      <p:grpSp>
        <p:nvGrpSpPr>
          <p:cNvPr id="7" name="组合 6"/>
          <p:cNvGrpSpPr/>
          <p:nvPr/>
        </p:nvGrpSpPr>
        <p:grpSpPr>
          <a:xfrm>
            <a:off x="622598" y="3136183"/>
            <a:ext cx="2632250" cy="1281547"/>
            <a:chOff x="8835092" y="2033592"/>
            <a:chExt cx="2483676" cy="1206104"/>
          </a:xfrm>
        </p:grpSpPr>
        <p:sp>
          <p:nvSpPr>
            <p:cNvPr id="8" name="文本框 14"/>
            <p:cNvSpPr txBox="1"/>
            <p:nvPr/>
          </p:nvSpPr>
          <p:spPr>
            <a:xfrm>
              <a:off x="8835092" y="2033592"/>
              <a:ext cx="1248229" cy="347590"/>
            </a:xfrm>
            <a:prstGeom prst="rect">
              <a:avLst/>
            </a:prstGeom>
            <a:noFill/>
          </p:spPr>
          <p:txBody>
            <a:bodyPr wrap="square" rtlCol="0">
              <a:spAutoFit/>
            </a:bodyPr>
            <a:lstStyle/>
            <a:p>
              <a:pPr algn="ctr"/>
              <a:r>
                <a:rPr lang="zh-CN" altLang="en-US" sz="2700" baseline="-3000" dirty="0">
                  <a:solidFill>
                    <a:schemeClr val="tx1">
                      <a:lumMod val="75000"/>
                      <a:lumOff val="25000"/>
                    </a:schemeClr>
                  </a:solidFill>
                  <a:latin typeface="微软雅黑" panose="020B0503020204020204" pitchFamily="34" charset="-122"/>
                  <a:ea typeface="微软雅黑" panose="020B0503020204020204" pitchFamily="34" charset="-122"/>
                </a:rPr>
                <a:t>添加标题</a:t>
              </a:r>
              <a:endParaRPr lang="zh-CN" altLang="en-US" sz="2700" baseline="-30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9" name="文本框 15"/>
            <p:cNvSpPr txBox="1"/>
            <p:nvPr/>
          </p:nvSpPr>
          <p:spPr>
            <a:xfrm>
              <a:off x="8872836" y="2387739"/>
              <a:ext cx="2445932" cy="851957"/>
            </a:xfrm>
            <a:prstGeom prst="rect">
              <a:avLst/>
            </a:prstGeom>
            <a:noFill/>
          </p:spPr>
          <p:txBody>
            <a:bodyPr wrap="square" rtlCol="0">
              <a:spAutoFit/>
            </a:bodyPr>
            <a:lstStyle/>
            <a:p>
              <a:pPr>
                <a:lnSpc>
                  <a:spcPct val="130000"/>
                </a:lnSpc>
              </a:pPr>
              <a:r>
                <a:rPr lang="zh-CN" altLang="en-US" sz="1400" dirty="0">
                  <a:solidFill>
                    <a:schemeClr val="tx1">
                      <a:lumMod val="75000"/>
                      <a:lumOff val="25000"/>
                    </a:schemeClr>
                  </a:solidFill>
                  <a:latin typeface="微软雅黑" panose="020B0503020204020204" pitchFamily="34" charset="-122"/>
                  <a:ea typeface="微软雅黑" panose="020B0503020204020204" pitchFamily="34" charset="-122"/>
                </a:rPr>
                <a:t>您的内容打在这里，或者通过复制您的文本后。您的内容打在这里，或者通过复制您的文</a:t>
              </a:r>
              <a:endParaRPr lang="zh-CN" altLang="en-US" sz="14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grpSp>
      <p:grpSp>
        <p:nvGrpSpPr>
          <p:cNvPr id="10" name="组合 9"/>
          <p:cNvGrpSpPr/>
          <p:nvPr/>
        </p:nvGrpSpPr>
        <p:grpSpPr>
          <a:xfrm>
            <a:off x="632881" y="4629293"/>
            <a:ext cx="2645583" cy="1268137"/>
            <a:chOff x="8835092" y="2046239"/>
            <a:chExt cx="2496257" cy="1193494"/>
          </a:xfrm>
        </p:grpSpPr>
        <p:sp>
          <p:nvSpPr>
            <p:cNvPr id="11" name="文本框 17"/>
            <p:cNvSpPr txBox="1"/>
            <p:nvPr/>
          </p:nvSpPr>
          <p:spPr>
            <a:xfrm>
              <a:off x="8835092" y="2046239"/>
              <a:ext cx="1248229" cy="347593"/>
            </a:xfrm>
            <a:prstGeom prst="rect">
              <a:avLst/>
            </a:prstGeom>
            <a:noFill/>
          </p:spPr>
          <p:txBody>
            <a:bodyPr wrap="square" rtlCol="0">
              <a:spAutoFit/>
            </a:bodyPr>
            <a:lstStyle/>
            <a:p>
              <a:pPr algn="ctr"/>
              <a:r>
                <a:rPr lang="zh-CN" altLang="en-US" sz="2700" baseline="-3000" dirty="0">
                  <a:solidFill>
                    <a:schemeClr val="tx1">
                      <a:lumMod val="75000"/>
                      <a:lumOff val="25000"/>
                    </a:schemeClr>
                  </a:solidFill>
                  <a:latin typeface="微软雅黑" panose="020B0503020204020204" pitchFamily="34" charset="-122"/>
                  <a:ea typeface="微软雅黑" panose="020B0503020204020204" pitchFamily="34" charset="-122"/>
                </a:rPr>
                <a:t>添加标题</a:t>
              </a:r>
              <a:endParaRPr lang="zh-CN" altLang="en-US" sz="2700" baseline="-30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12" name="文本框 18"/>
            <p:cNvSpPr txBox="1"/>
            <p:nvPr/>
          </p:nvSpPr>
          <p:spPr>
            <a:xfrm>
              <a:off x="8885416" y="2387769"/>
              <a:ext cx="2445933" cy="851964"/>
            </a:xfrm>
            <a:prstGeom prst="rect">
              <a:avLst/>
            </a:prstGeom>
            <a:noFill/>
          </p:spPr>
          <p:txBody>
            <a:bodyPr wrap="square" rtlCol="0">
              <a:spAutoFit/>
            </a:bodyPr>
            <a:lstStyle/>
            <a:p>
              <a:pPr>
                <a:lnSpc>
                  <a:spcPct val="130000"/>
                </a:lnSpc>
              </a:pPr>
              <a:r>
                <a:rPr lang="zh-CN" altLang="en-US" sz="1400" dirty="0">
                  <a:solidFill>
                    <a:schemeClr val="tx1">
                      <a:lumMod val="75000"/>
                      <a:lumOff val="25000"/>
                    </a:schemeClr>
                  </a:solidFill>
                  <a:latin typeface="微软雅黑" panose="020B0503020204020204" pitchFamily="34" charset="-122"/>
                  <a:ea typeface="微软雅黑" panose="020B0503020204020204" pitchFamily="34" charset="-122"/>
                </a:rPr>
                <a:t>您的内容打在这里，或者通过复制您的文本后。您的内容打在这里，或者通过复制您的文</a:t>
              </a:r>
              <a:endParaRPr lang="zh-CN" altLang="en-US" sz="14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grpSp>
      <p:grpSp>
        <p:nvGrpSpPr>
          <p:cNvPr id="13" name="组合 12"/>
          <p:cNvGrpSpPr/>
          <p:nvPr/>
        </p:nvGrpSpPr>
        <p:grpSpPr>
          <a:xfrm>
            <a:off x="3455478" y="3908721"/>
            <a:ext cx="2471204" cy="1862210"/>
            <a:chOff x="3474720" y="4038600"/>
            <a:chExt cx="2331720" cy="1752600"/>
          </a:xfrm>
        </p:grpSpPr>
        <p:sp>
          <p:nvSpPr>
            <p:cNvPr id="14" name="文本框 19"/>
            <p:cNvSpPr txBox="1"/>
            <p:nvPr/>
          </p:nvSpPr>
          <p:spPr>
            <a:xfrm>
              <a:off x="3987799" y="4758224"/>
              <a:ext cx="1248229" cy="347593"/>
            </a:xfrm>
            <a:prstGeom prst="rect">
              <a:avLst/>
            </a:prstGeom>
            <a:noFill/>
          </p:spPr>
          <p:txBody>
            <a:bodyPr wrap="square" rtlCol="0">
              <a:spAutoFit/>
            </a:bodyPr>
            <a:lstStyle/>
            <a:p>
              <a:pPr algn="ctr"/>
              <a:r>
                <a:rPr lang="zh-CN" altLang="en-US" sz="2700" baseline="-3000" dirty="0">
                  <a:solidFill>
                    <a:schemeClr val="tx1">
                      <a:lumMod val="75000"/>
                      <a:lumOff val="25000"/>
                    </a:schemeClr>
                  </a:solidFill>
                  <a:latin typeface="微软雅黑" panose="020B0503020204020204" pitchFamily="34" charset="-122"/>
                  <a:ea typeface="微软雅黑" panose="020B0503020204020204" pitchFamily="34" charset="-122"/>
                </a:rPr>
                <a:t>添加标题</a:t>
              </a:r>
              <a:endParaRPr lang="zh-CN" altLang="en-US" sz="2700" baseline="-30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15" name="文本框 20"/>
            <p:cNvSpPr txBox="1"/>
            <p:nvPr/>
          </p:nvSpPr>
          <p:spPr>
            <a:xfrm>
              <a:off x="3987799" y="5299084"/>
              <a:ext cx="1248229" cy="347593"/>
            </a:xfrm>
            <a:prstGeom prst="rect">
              <a:avLst/>
            </a:prstGeom>
            <a:noFill/>
          </p:spPr>
          <p:txBody>
            <a:bodyPr wrap="square" rtlCol="0">
              <a:spAutoFit/>
            </a:bodyPr>
            <a:lstStyle/>
            <a:p>
              <a:pPr algn="ctr"/>
              <a:r>
                <a:rPr lang="zh-CN" altLang="en-US" sz="2700" baseline="-3000" dirty="0">
                  <a:solidFill>
                    <a:schemeClr val="tx1">
                      <a:lumMod val="75000"/>
                      <a:lumOff val="25000"/>
                    </a:schemeClr>
                  </a:solidFill>
                  <a:latin typeface="微软雅黑" panose="020B0503020204020204" pitchFamily="34" charset="-122"/>
                  <a:ea typeface="微软雅黑" panose="020B0503020204020204" pitchFamily="34" charset="-122"/>
                </a:rPr>
                <a:t>添加标题</a:t>
              </a:r>
              <a:endParaRPr lang="zh-CN" altLang="en-US" sz="2700" baseline="-30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16" name="文本框 21"/>
            <p:cNvSpPr txBox="1"/>
            <p:nvPr/>
          </p:nvSpPr>
          <p:spPr>
            <a:xfrm>
              <a:off x="3987799" y="4217364"/>
              <a:ext cx="1248229" cy="347593"/>
            </a:xfrm>
            <a:prstGeom prst="rect">
              <a:avLst/>
            </a:prstGeom>
            <a:noFill/>
          </p:spPr>
          <p:txBody>
            <a:bodyPr wrap="square" rtlCol="0">
              <a:spAutoFit/>
            </a:bodyPr>
            <a:lstStyle/>
            <a:p>
              <a:pPr algn="ctr"/>
              <a:r>
                <a:rPr lang="zh-CN" altLang="en-US" sz="2700" baseline="-3000" dirty="0">
                  <a:solidFill>
                    <a:schemeClr val="tx1">
                      <a:lumMod val="75000"/>
                      <a:lumOff val="25000"/>
                    </a:schemeClr>
                  </a:solidFill>
                  <a:latin typeface="微软雅黑" panose="020B0503020204020204" pitchFamily="34" charset="-122"/>
                  <a:ea typeface="微软雅黑" panose="020B0503020204020204" pitchFamily="34" charset="-122"/>
                </a:rPr>
                <a:t>添加标题</a:t>
              </a:r>
              <a:endParaRPr lang="zh-CN" altLang="en-US" sz="2700" baseline="-30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17" name="矩形 16"/>
            <p:cNvSpPr/>
            <p:nvPr/>
          </p:nvSpPr>
          <p:spPr>
            <a:xfrm>
              <a:off x="3474720" y="4038600"/>
              <a:ext cx="2331720" cy="1752600"/>
            </a:xfrm>
            <a:prstGeom prst="rect">
              <a:avLst/>
            </a:prstGeom>
            <a:ln w="12700">
              <a:solidFill>
                <a:schemeClr val="bg1">
                  <a:lumMod val="75000"/>
                </a:schemeClr>
              </a:solidFill>
            </a:ln>
          </p:spPr>
          <p:style>
            <a:lnRef idx="1">
              <a:schemeClr val="accent1"/>
            </a:lnRef>
            <a:fillRef idx="0">
              <a:schemeClr val="accent1"/>
            </a:fillRef>
            <a:effectRef idx="0">
              <a:schemeClr val="accent1"/>
            </a:effectRef>
            <a:fontRef idx="minor">
              <a:schemeClr val="tx1"/>
            </a:fontRef>
          </p:style>
          <p:txBody>
            <a:bodyPr rtlCol="0" anchor="ctr"/>
            <a:lstStyle/>
            <a:p>
              <a:pPr algn="ctr"/>
              <a:endParaRPr lang="zh-CN" altLang="en-US" sz="3200" b="1">
                <a:ln w="12700">
                  <a:solidFill>
                    <a:schemeClr val="tx2">
                      <a:satMod val="155000"/>
                    </a:schemeClr>
                  </a:solidFill>
                  <a:prstDash val="solid"/>
                </a:ln>
                <a:solidFill>
                  <a:schemeClr val="tx1">
                    <a:lumMod val="75000"/>
                    <a:lumOff val="25000"/>
                  </a:schemeClr>
                </a:solidFill>
                <a:effectLst>
                  <a:outerShdw blurRad="41275" dist="20320" dir="1800000" algn="tl" rotWithShape="0">
                    <a:srgbClr val="000000">
                      <a:alpha val="40000"/>
                    </a:srgbClr>
                  </a:outerShdw>
                </a:effectLst>
                <a:latin typeface="微软雅黑" panose="020B0503020204020204" pitchFamily="34" charset="-122"/>
                <a:ea typeface="微软雅黑" panose="020B0503020204020204" pitchFamily="34" charset="-122"/>
              </a:endParaRPr>
            </a:p>
          </p:txBody>
        </p:sp>
        <p:cxnSp>
          <p:nvCxnSpPr>
            <p:cNvPr id="18" name="直接连接符 17"/>
            <p:cNvCxnSpPr/>
            <p:nvPr/>
          </p:nvCxnSpPr>
          <p:spPr>
            <a:xfrm>
              <a:off x="3596580" y="4643482"/>
              <a:ext cx="2088000" cy="0"/>
            </a:xfrm>
            <a:prstGeom prst="line">
              <a:avLst/>
            </a:prstGeom>
            <a:ln w="12700">
              <a:solidFill>
                <a:schemeClr val="bg1">
                  <a:lumMod val="75000"/>
                </a:schemeClr>
              </a:solidFill>
            </a:ln>
          </p:spPr>
          <p:style>
            <a:lnRef idx="1">
              <a:schemeClr val="accent1"/>
            </a:lnRef>
            <a:fillRef idx="0">
              <a:schemeClr val="accent1"/>
            </a:fillRef>
            <a:effectRef idx="0">
              <a:schemeClr val="accent1"/>
            </a:effectRef>
            <a:fontRef idx="minor">
              <a:schemeClr val="tx1"/>
            </a:fontRef>
          </p:style>
        </p:cxnSp>
        <p:cxnSp>
          <p:nvCxnSpPr>
            <p:cNvPr id="19" name="直接连接符 18"/>
            <p:cNvCxnSpPr/>
            <p:nvPr/>
          </p:nvCxnSpPr>
          <p:spPr>
            <a:xfrm>
              <a:off x="3596580" y="5189592"/>
              <a:ext cx="2088000" cy="0"/>
            </a:xfrm>
            <a:prstGeom prst="line">
              <a:avLst/>
            </a:prstGeom>
            <a:ln w="12700">
              <a:solidFill>
                <a:schemeClr val="bg1">
                  <a:lumMod val="75000"/>
                </a:schemeClr>
              </a:solidFill>
            </a:ln>
          </p:spPr>
          <p:style>
            <a:lnRef idx="1">
              <a:schemeClr val="accent1"/>
            </a:lnRef>
            <a:fillRef idx="0">
              <a:schemeClr val="accent1"/>
            </a:fillRef>
            <a:effectRef idx="0">
              <a:schemeClr val="accent1"/>
            </a:effectRef>
            <a:fontRef idx="minor">
              <a:schemeClr val="tx1"/>
            </a:fontRef>
          </p:style>
        </p:cxnSp>
      </p:grpSp>
      <p:grpSp>
        <p:nvGrpSpPr>
          <p:cNvPr id="20" name="组合 19"/>
          <p:cNvGrpSpPr/>
          <p:nvPr/>
        </p:nvGrpSpPr>
        <p:grpSpPr>
          <a:xfrm>
            <a:off x="6193933" y="3908721"/>
            <a:ext cx="2471204" cy="1862210"/>
            <a:chOff x="3474720" y="4038600"/>
            <a:chExt cx="2331720" cy="1752600"/>
          </a:xfrm>
        </p:grpSpPr>
        <p:sp>
          <p:nvSpPr>
            <p:cNvPr id="21" name="文本框 30"/>
            <p:cNvSpPr txBox="1"/>
            <p:nvPr/>
          </p:nvSpPr>
          <p:spPr>
            <a:xfrm>
              <a:off x="3987799" y="4758224"/>
              <a:ext cx="1248229" cy="347593"/>
            </a:xfrm>
            <a:prstGeom prst="rect">
              <a:avLst/>
            </a:prstGeom>
            <a:noFill/>
          </p:spPr>
          <p:txBody>
            <a:bodyPr wrap="square" rtlCol="0">
              <a:spAutoFit/>
            </a:bodyPr>
            <a:lstStyle/>
            <a:p>
              <a:pPr algn="ctr"/>
              <a:r>
                <a:rPr lang="zh-CN" altLang="en-US" sz="2700" baseline="-3000" dirty="0">
                  <a:solidFill>
                    <a:schemeClr val="tx1">
                      <a:lumMod val="75000"/>
                      <a:lumOff val="25000"/>
                    </a:schemeClr>
                  </a:solidFill>
                  <a:latin typeface="微软雅黑" panose="020B0503020204020204" pitchFamily="34" charset="-122"/>
                  <a:ea typeface="微软雅黑" panose="020B0503020204020204" pitchFamily="34" charset="-122"/>
                </a:rPr>
                <a:t>添加标题</a:t>
              </a:r>
              <a:endParaRPr lang="zh-CN" altLang="en-US" sz="2700" baseline="-30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22" name="文本框 31"/>
            <p:cNvSpPr txBox="1"/>
            <p:nvPr/>
          </p:nvSpPr>
          <p:spPr>
            <a:xfrm>
              <a:off x="3987799" y="5299084"/>
              <a:ext cx="1248229" cy="347593"/>
            </a:xfrm>
            <a:prstGeom prst="rect">
              <a:avLst/>
            </a:prstGeom>
            <a:noFill/>
          </p:spPr>
          <p:txBody>
            <a:bodyPr wrap="square" rtlCol="0">
              <a:spAutoFit/>
            </a:bodyPr>
            <a:lstStyle/>
            <a:p>
              <a:pPr algn="ctr"/>
              <a:r>
                <a:rPr lang="zh-CN" altLang="en-US" sz="2700" baseline="-3000" dirty="0">
                  <a:solidFill>
                    <a:schemeClr val="tx1">
                      <a:lumMod val="75000"/>
                      <a:lumOff val="25000"/>
                    </a:schemeClr>
                  </a:solidFill>
                  <a:latin typeface="微软雅黑" panose="020B0503020204020204" pitchFamily="34" charset="-122"/>
                  <a:ea typeface="微软雅黑" panose="020B0503020204020204" pitchFamily="34" charset="-122"/>
                </a:rPr>
                <a:t>添加标题</a:t>
              </a:r>
              <a:endParaRPr lang="zh-CN" altLang="en-US" sz="2700" baseline="-30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23" name="文本框 32"/>
            <p:cNvSpPr txBox="1"/>
            <p:nvPr/>
          </p:nvSpPr>
          <p:spPr>
            <a:xfrm>
              <a:off x="3987799" y="4217364"/>
              <a:ext cx="1248229" cy="347593"/>
            </a:xfrm>
            <a:prstGeom prst="rect">
              <a:avLst/>
            </a:prstGeom>
            <a:noFill/>
          </p:spPr>
          <p:txBody>
            <a:bodyPr wrap="square" rtlCol="0">
              <a:spAutoFit/>
            </a:bodyPr>
            <a:lstStyle/>
            <a:p>
              <a:pPr algn="ctr"/>
              <a:r>
                <a:rPr lang="zh-CN" altLang="en-US" sz="2700" baseline="-3000" dirty="0">
                  <a:solidFill>
                    <a:schemeClr val="tx1">
                      <a:lumMod val="75000"/>
                      <a:lumOff val="25000"/>
                    </a:schemeClr>
                  </a:solidFill>
                  <a:latin typeface="微软雅黑" panose="020B0503020204020204" pitchFamily="34" charset="-122"/>
                  <a:ea typeface="微软雅黑" panose="020B0503020204020204" pitchFamily="34" charset="-122"/>
                </a:rPr>
                <a:t>添加标题</a:t>
              </a:r>
              <a:endParaRPr lang="zh-CN" altLang="en-US" sz="2700" baseline="-30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24" name="矩形 23"/>
            <p:cNvSpPr/>
            <p:nvPr/>
          </p:nvSpPr>
          <p:spPr>
            <a:xfrm>
              <a:off x="3474720" y="4038600"/>
              <a:ext cx="2331720" cy="1752600"/>
            </a:xfrm>
            <a:prstGeom prst="rect">
              <a:avLst/>
            </a:prstGeom>
            <a:ln w="12700">
              <a:solidFill>
                <a:schemeClr val="bg1">
                  <a:lumMod val="75000"/>
                </a:schemeClr>
              </a:solidFill>
            </a:ln>
          </p:spPr>
          <p:style>
            <a:lnRef idx="1">
              <a:schemeClr val="accent1"/>
            </a:lnRef>
            <a:fillRef idx="0">
              <a:schemeClr val="accent1"/>
            </a:fillRef>
            <a:effectRef idx="0">
              <a:schemeClr val="accent1"/>
            </a:effectRef>
            <a:fontRef idx="minor">
              <a:schemeClr val="tx1"/>
            </a:fontRef>
          </p:style>
          <p:txBody>
            <a:bodyPr rtlCol="0" anchor="ctr"/>
            <a:lstStyle/>
            <a:p>
              <a:pPr algn="ctr"/>
              <a:endParaRPr lang="zh-CN" altLang="en-US" sz="3200">
                <a:solidFill>
                  <a:schemeClr val="tx1">
                    <a:lumMod val="75000"/>
                    <a:lumOff val="25000"/>
                  </a:schemeClr>
                </a:solidFill>
                <a:latin typeface="微软雅黑" panose="020B0503020204020204" pitchFamily="34" charset="-122"/>
                <a:ea typeface="微软雅黑" panose="020B0503020204020204" pitchFamily="34" charset="-122"/>
              </a:endParaRPr>
            </a:p>
          </p:txBody>
        </p:sp>
        <p:cxnSp>
          <p:nvCxnSpPr>
            <p:cNvPr id="25" name="直接连接符 24"/>
            <p:cNvCxnSpPr/>
            <p:nvPr/>
          </p:nvCxnSpPr>
          <p:spPr>
            <a:xfrm>
              <a:off x="3596580" y="4643482"/>
              <a:ext cx="2088000" cy="0"/>
            </a:xfrm>
            <a:prstGeom prst="line">
              <a:avLst/>
            </a:prstGeom>
            <a:ln w="12700">
              <a:solidFill>
                <a:schemeClr val="bg1">
                  <a:lumMod val="75000"/>
                </a:schemeClr>
              </a:solidFill>
            </a:ln>
          </p:spPr>
          <p:style>
            <a:lnRef idx="1">
              <a:schemeClr val="accent1"/>
            </a:lnRef>
            <a:fillRef idx="0">
              <a:schemeClr val="accent1"/>
            </a:fillRef>
            <a:effectRef idx="0">
              <a:schemeClr val="accent1"/>
            </a:effectRef>
            <a:fontRef idx="minor">
              <a:schemeClr val="tx1"/>
            </a:fontRef>
          </p:style>
        </p:cxnSp>
        <p:cxnSp>
          <p:nvCxnSpPr>
            <p:cNvPr id="26" name="直接连接符 25"/>
            <p:cNvCxnSpPr/>
            <p:nvPr/>
          </p:nvCxnSpPr>
          <p:spPr>
            <a:xfrm>
              <a:off x="3596580" y="5189592"/>
              <a:ext cx="2088000" cy="0"/>
            </a:xfrm>
            <a:prstGeom prst="line">
              <a:avLst/>
            </a:prstGeom>
            <a:ln w="12700">
              <a:solidFill>
                <a:schemeClr val="bg1">
                  <a:lumMod val="75000"/>
                </a:schemeClr>
              </a:solidFill>
            </a:ln>
          </p:spPr>
          <p:style>
            <a:lnRef idx="1">
              <a:schemeClr val="accent1"/>
            </a:lnRef>
            <a:fillRef idx="0">
              <a:schemeClr val="accent1"/>
            </a:fillRef>
            <a:effectRef idx="0">
              <a:schemeClr val="accent1"/>
            </a:effectRef>
            <a:fontRef idx="minor">
              <a:schemeClr val="tx1"/>
            </a:fontRef>
          </p:style>
        </p:cxnSp>
      </p:grpSp>
      <p:grpSp>
        <p:nvGrpSpPr>
          <p:cNvPr id="27" name="组合 26"/>
          <p:cNvGrpSpPr/>
          <p:nvPr/>
        </p:nvGrpSpPr>
        <p:grpSpPr>
          <a:xfrm>
            <a:off x="8920011" y="3908721"/>
            <a:ext cx="2471204" cy="1862210"/>
            <a:chOff x="3474720" y="4038600"/>
            <a:chExt cx="2331720" cy="1752600"/>
          </a:xfrm>
        </p:grpSpPr>
        <p:sp>
          <p:nvSpPr>
            <p:cNvPr id="28" name="文本框 37"/>
            <p:cNvSpPr txBox="1"/>
            <p:nvPr/>
          </p:nvSpPr>
          <p:spPr>
            <a:xfrm>
              <a:off x="3987799" y="4758224"/>
              <a:ext cx="1248229" cy="347593"/>
            </a:xfrm>
            <a:prstGeom prst="rect">
              <a:avLst/>
            </a:prstGeom>
            <a:noFill/>
          </p:spPr>
          <p:txBody>
            <a:bodyPr wrap="square" rtlCol="0">
              <a:spAutoFit/>
            </a:bodyPr>
            <a:lstStyle/>
            <a:p>
              <a:pPr algn="ctr"/>
              <a:r>
                <a:rPr lang="zh-CN" altLang="en-US" sz="2700" baseline="-3000" dirty="0">
                  <a:solidFill>
                    <a:schemeClr val="tx1">
                      <a:lumMod val="75000"/>
                      <a:lumOff val="25000"/>
                    </a:schemeClr>
                  </a:solidFill>
                  <a:latin typeface="微软雅黑" panose="020B0503020204020204" pitchFamily="34" charset="-122"/>
                  <a:ea typeface="微软雅黑" panose="020B0503020204020204" pitchFamily="34" charset="-122"/>
                </a:rPr>
                <a:t>添加标题</a:t>
              </a:r>
              <a:endParaRPr lang="zh-CN" altLang="en-US" sz="2700" baseline="-30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29" name="文本框 38"/>
            <p:cNvSpPr txBox="1"/>
            <p:nvPr/>
          </p:nvSpPr>
          <p:spPr>
            <a:xfrm>
              <a:off x="3987799" y="5299084"/>
              <a:ext cx="1248229" cy="347593"/>
            </a:xfrm>
            <a:prstGeom prst="rect">
              <a:avLst/>
            </a:prstGeom>
            <a:noFill/>
          </p:spPr>
          <p:txBody>
            <a:bodyPr wrap="square" rtlCol="0">
              <a:spAutoFit/>
            </a:bodyPr>
            <a:lstStyle/>
            <a:p>
              <a:pPr algn="ctr"/>
              <a:r>
                <a:rPr lang="zh-CN" altLang="en-US" sz="2700" baseline="-3000" dirty="0">
                  <a:solidFill>
                    <a:schemeClr val="tx1">
                      <a:lumMod val="75000"/>
                      <a:lumOff val="25000"/>
                    </a:schemeClr>
                  </a:solidFill>
                  <a:latin typeface="微软雅黑" panose="020B0503020204020204" pitchFamily="34" charset="-122"/>
                  <a:ea typeface="微软雅黑" panose="020B0503020204020204" pitchFamily="34" charset="-122"/>
                </a:rPr>
                <a:t>添加标题</a:t>
              </a:r>
              <a:endParaRPr lang="zh-CN" altLang="en-US" sz="2700" baseline="-30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30" name="文本框 39"/>
            <p:cNvSpPr txBox="1"/>
            <p:nvPr/>
          </p:nvSpPr>
          <p:spPr>
            <a:xfrm>
              <a:off x="3987799" y="4217364"/>
              <a:ext cx="1248229" cy="347593"/>
            </a:xfrm>
            <a:prstGeom prst="rect">
              <a:avLst/>
            </a:prstGeom>
            <a:noFill/>
          </p:spPr>
          <p:txBody>
            <a:bodyPr wrap="square" rtlCol="0">
              <a:spAutoFit/>
            </a:bodyPr>
            <a:lstStyle/>
            <a:p>
              <a:pPr algn="ctr"/>
              <a:r>
                <a:rPr lang="zh-CN" altLang="en-US" sz="2700" baseline="-3000" dirty="0">
                  <a:solidFill>
                    <a:schemeClr val="tx1">
                      <a:lumMod val="75000"/>
                      <a:lumOff val="25000"/>
                    </a:schemeClr>
                  </a:solidFill>
                  <a:latin typeface="微软雅黑" panose="020B0503020204020204" pitchFamily="34" charset="-122"/>
                  <a:ea typeface="微软雅黑" panose="020B0503020204020204" pitchFamily="34" charset="-122"/>
                </a:rPr>
                <a:t>添加标题</a:t>
              </a:r>
              <a:endParaRPr lang="zh-CN" altLang="en-US" sz="2700" baseline="-30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31" name="矩形 30"/>
            <p:cNvSpPr/>
            <p:nvPr/>
          </p:nvSpPr>
          <p:spPr>
            <a:xfrm>
              <a:off x="3474720" y="4038600"/>
              <a:ext cx="2331720" cy="1752600"/>
            </a:xfrm>
            <a:prstGeom prst="rect">
              <a:avLst/>
            </a:prstGeom>
            <a:ln w="12700">
              <a:solidFill>
                <a:schemeClr val="bg1">
                  <a:lumMod val="75000"/>
                </a:schemeClr>
              </a:solidFill>
            </a:ln>
          </p:spPr>
          <p:style>
            <a:lnRef idx="1">
              <a:schemeClr val="accent1"/>
            </a:lnRef>
            <a:fillRef idx="0">
              <a:schemeClr val="accent1"/>
            </a:fillRef>
            <a:effectRef idx="0">
              <a:schemeClr val="accent1"/>
            </a:effectRef>
            <a:fontRef idx="minor">
              <a:schemeClr val="tx1"/>
            </a:fontRef>
          </p:style>
          <p:txBody>
            <a:bodyPr rtlCol="0" anchor="ctr"/>
            <a:lstStyle/>
            <a:p>
              <a:pPr algn="ctr"/>
              <a:endParaRPr lang="zh-CN" altLang="en-US" sz="3200">
                <a:solidFill>
                  <a:schemeClr val="tx1">
                    <a:lumMod val="75000"/>
                    <a:lumOff val="25000"/>
                  </a:schemeClr>
                </a:solidFill>
                <a:latin typeface="微软雅黑" panose="020B0503020204020204" pitchFamily="34" charset="-122"/>
                <a:ea typeface="微软雅黑" panose="020B0503020204020204" pitchFamily="34" charset="-122"/>
              </a:endParaRPr>
            </a:p>
          </p:txBody>
        </p:sp>
        <p:cxnSp>
          <p:nvCxnSpPr>
            <p:cNvPr id="32" name="直接连接符 31"/>
            <p:cNvCxnSpPr/>
            <p:nvPr/>
          </p:nvCxnSpPr>
          <p:spPr>
            <a:xfrm>
              <a:off x="3596580" y="4643482"/>
              <a:ext cx="2088000" cy="0"/>
            </a:xfrm>
            <a:prstGeom prst="line">
              <a:avLst/>
            </a:prstGeom>
            <a:ln w="12700">
              <a:solidFill>
                <a:schemeClr val="bg1">
                  <a:lumMod val="75000"/>
                </a:schemeClr>
              </a:solidFill>
            </a:ln>
          </p:spPr>
          <p:style>
            <a:lnRef idx="1">
              <a:schemeClr val="accent1"/>
            </a:lnRef>
            <a:fillRef idx="0">
              <a:schemeClr val="accent1"/>
            </a:fillRef>
            <a:effectRef idx="0">
              <a:schemeClr val="accent1"/>
            </a:effectRef>
            <a:fontRef idx="minor">
              <a:schemeClr val="tx1"/>
            </a:fontRef>
          </p:style>
        </p:cxnSp>
        <p:cxnSp>
          <p:nvCxnSpPr>
            <p:cNvPr id="33" name="直接连接符 32"/>
            <p:cNvCxnSpPr/>
            <p:nvPr/>
          </p:nvCxnSpPr>
          <p:spPr>
            <a:xfrm>
              <a:off x="3596580" y="5189592"/>
              <a:ext cx="2088000" cy="0"/>
            </a:xfrm>
            <a:prstGeom prst="line">
              <a:avLst/>
            </a:prstGeom>
            <a:ln w="12700">
              <a:solidFill>
                <a:schemeClr val="bg1">
                  <a:lumMod val="75000"/>
                </a:schemeClr>
              </a:solidFill>
            </a:ln>
          </p:spPr>
          <p:style>
            <a:lnRef idx="1">
              <a:schemeClr val="accent1"/>
            </a:lnRef>
            <a:fillRef idx="0">
              <a:schemeClr val="accent1"/>
            </a:fillRef>
            <a:effectRef idx="0">
              <a:schemeClr val="accent1"/>
            </a:effectRef>
            <a:fontRef idx="minor">
              <a:schemeClr val="tx1"/>
            </a:fontRef>
          </p:style>
        </p:cxnSp>
      </p:grpSp>
      <p:grpSp>
        <p:nvGrpSpPr>
          <p:cNvPr id="34" name="组合 33"/>
          <p:cNvGrpSpPr/>
          <p:nvPr/>
        </p:nvGrpSpPr>
        <p:grpSpPr>
          <a:xfrm>
            <a:off x="3455478" y="1868389"/>
            <a:ext cx="2471204" cy="2040335"/>
            <a:chOff x="3569970" y="1908810"/>
            <a:chExt cx="2331720" cy="1920240"/>
          </a:xfrm>
        </p:grpSpPr>
        <p:sp>
          <p:nvSpPr>
            <p:cNvPr id="35" name="矩形 34"/>
            <p:cNvSpPr/>
            <p:nvPr/>
          </p:nvSpPr>
          <p:spPr>
            <a:xfrm>
              <a:off x="3569970" y="1908810"/>
              <a:ext cx="2331720" cy="1920240"/>
            </a:xfrm>
            <a:prstGeom prst="rec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2100">
                <a:solidFill>
                  <a:schemeClr val="bg1"/>
                </a:solidFill>
                <a:latin typeface="微软雅黑" panose="020B0503020204020204" pitchFamily="34" charset="-122"/>
                <a:ea typeface="微软雅黑" panose="020B0503020204020204" pitchFamily="34" charset="-122"/>
              </a:endParaRPr>
            </a:p>
          </p:txBody>
        </p:sp>
        <p:sp>
          <p:nvSpPr>
            <p:cNvPr id="36" name="Freeform 151"/>
            <p:cNvSpPr>
              <a:spLocks noEditPoints="1"/>
            </p:cNvSpPr>
            <p:nvPr/>
          </p:nvSpPr>
          <p:spPr bwMode="auto">
            <a:xfrm>
              <a:off x="4271368" y="2245834"/>
              <a:ext cx="928925" cy="973616"/>
            </a:xfrm>
            <a:custGeom>
              <a:avLst/>
              <a:gdLst>
                <a:gd name="T0" fmla="*/ 93 w 123"/>
                <a:gd name="T1" fmla="*/ 129 h 129"/>
                <a:gd name="T2" fmla="*/ 62 w 123"/>
                <a:gd name="T3" fmla="*/ 111 h 129"/>
                <a:gd name="T4" fmla="*/ 89 w 123"/>
                <a:gd name="T5" fmla="*/ 84 h 129"/>
                <a:gd name="T6" fmla="*/ 91 w 123"/>
                <a:gd name="T7" fmla="*/ 98 h 129"/>
                <a:gd name="T8" fmla="*/ 111 w 123"/>
                <a:gd name="T9" fmla="*/ 70 h 129"/>
                <a:gd name="T10" fmla="*/ 109 w 123"/>
                <a:gd name="T11" fmla="*/ 62 h 129"/>
                <a:gd name="T12" fmla="*/ 114 w 123"/>
                <a:gd name="T13" fmla="*/ 59 h 129"/>
                <a:gd name="T14" fmla="*/ 122 w 123"/>
                <a:gd name="T15" fmla="*/ 79 h 129"/>
                <a:gd name="T16" fmla="*/ 92 w 123"/>
                <a:gd name="T17" fmla="*/ 118 h 129"/>
                <a:gd name="T18" fmla="*/ 93 w 123"/>
                <a:gd name="T19" fmla="*/ 129 h 129"/>
                <a:gd name="T20" fmla="*/ 0 w 123"/>
                <a:gd name="T21" fmla="*/ 58 h 129"/>
                <a:gd name="T22" fmla="*/ 30 w 123"/>
                <a:gd name="T23" fmla="*/ 38 h 129"/>
                <a:gd name="T24" fmla="*/ 42 w 123"/>
                <a:gd name="T25" fmla="*/ 74 h 129"/>
                <a:gd name="T26" fmla="*/ 29 w 123"/>
                <a:gd name="T27" fmla="*/ 69 h 129"/>
                <a:gd name="T28" fmla="*/ 45 w 123"/>
                <a:gd name="T29" fmla="*/ 99 h 129"/>
                <a:gd name="T30" fmla="*/ 53 w 123"/>
                <a:gd name="T31" fmla="*/ 101 h 129"/>
                <a:gd name="T32" fmla="*/ 53 w 123"/>
                <a:gd name="T33" fmla="*/ 107 h 129"/>
                <a:gd name="T34" fmla="*/ 33 w 123"/>
                <a:gd name="T35" fmla="*/ 105 h 129"/>
                <a:gd name="T36" fmla="*/ 11 w 123"/>
                <a:gd name="T37" fmla="*/ 62 h 129"/>
                <a:gd name="T38" fmla="*/ 0 w 123"/>
                <a:gd name="T39" fmla="*/ 58 h 129"/>
                <a:gd name="T40" fmla="*/ 111 w 123"/>
                <a:gd name="T41" fmla="*/ 9 h 129"/>
                <a:gd name="T42" fmla="*/ 102 w 123"/>
                <a:gd name="T43" fmla="*/ 16 h 129"/>
                <a:gd name="T44" fmla="*/ 54 w 123"/>
                <a:gd name="T45" fmla="*/ 12 h 129"/>
                <a:gd name="T46" fmla="*/ 41 w 123"/>
                <a:gd name="T47" fmla="*/ 28 h 129"/>
                <a:gd name="T48" fmla="*/ 46 w 123"/>
                <a:gd name="T49" fmla="*/ 32 h 129"/>
                <a:gd name="T50" fmla="*/ 52 w 123"/>
                <a:gd name="T51" fmla="*/ 26 h 129"/>
                <a:gd name="T52" fmla="*/ 86 w 123"/>
                <a:gd name="T53" fmla="*/ 28 h 129"/>
                <a:gd name="T54" fmla="*/ 75 w 123"/>
                <a:gd name="T55" fmla="*/ 37 h 129"/>
                <a:gd name="T56" fmla="*/ 112 w 123"/>
                <a:gd name="T57" fmla="*/ 46 h 129"/>
                <a:gd name="T58" fmla="*/ 111 w 123"/>
                <a:gd name="T59" fmla="*/ 9 h 12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Lst>
              <a:rect l="0" t="0" r="r" b="b"/>
              <a:pathLst>
                <a:path w="123" h="129">
                  <a:moveTo>
                    <a:pt x="93" y="129"/>
                  </a:moveTo>
                  <a:cubicBezTo>
                    <a:pt x="62" y="111"/>
                    <a:pt x="62" y="111"/>
                    <a:pt x="62" y="111"/>
                  </a:cubicBezTo>
                  <a:cubicBezTo>
                    <a:pt x="89" y="84"/>
                    <a:pt x="89" y="84"/>
                    <a:pt x="89" y="84"/>
                  </a:cubicBezTo>
                  <a:cubicBezTo>
                    <a:pt x="91" y="98"/>
                    <a:pt x="91" y="98"/>
                    <a:pt x="91" y="98"/>
                  </a:cubicBezTo>
                  <a:cubicBezTo>
                    <a:pt x="103" y="95"/>
                    <a:pt x="112" y="83"/>
                    <a:pt x="111" y="70"/>
                  </a:cubicBezTo>
                  <a:cubicBezTo>
                    <a:pt x="110" y="67"/>
                    <a:pt x="110" y="64"/>
                    <a:pt x="109" y="62"/>
                  </a:cubicBezTo>
                  <a:cubicBezTo>
                    <a:pt x="114" y="59"/>
                    <a:pt x="114" y="59"/>
                    <a:pt x="114" y="59"/>
                  </a:cubicBezTo>
                  <a:cubicBezTo>
                    <a:pt x="118" y="65"/>
                    <a:pt x="121" y="71"/>
                    <a:pt x="122" y="79"/>
                  </a:cubicBezTo>
                  <a:cubicBezTo>
                    <a:pt x="123" y="98"/>
                    <a:pt x="111" y="114"/>
                    <a:pt x="92" y="118"/>
                  </a:cubicBezTo>
                  <a:cubicBezTo>
                    <a:pt x="93" y="129"/>
                    <a:pt x="93" y="129"/>
                    <a:pt x="93" y="129"/>
                  </a:cubicBezTo>
                  <a:close/>
                  <a:moveTo>
                    <a:pt x="0" y="58"/>
                  </a:moveTo>
                  <a:cubicBezTo>
                    <a:pt x="30" y="38"/>
                    <a:pt x="30" y="38"/>
                    <a:pt x="30" y="38"/>
                  </a:cubicBezTo>
                  <a:cubicBezTo>
                    <a:pt x="42" y="74"/>
                    <a:pt x="42" y="74"/>
                    <a:pt x="42" y="74"/>
                  </a:cubicBezTo>
                  <a:cubicBezTo>
                    <a:pt x="29" y="69"/>
                    <a:pt x="29" y="69"/>
                    <a:pt x="29" y="69"/>
                  </a:cubicBezTo>
                  <a:cubicBezTo>
                    <a:pt x="26" y="82"/>
                    <a:pt x="33" y="95"/>
                    <a:pt x="45" y="99"/>
                  </a:cubicBezTo>
                  <a:cubicBezTo>
                    <a:pt x="48" y="100"/>
                    <a:pt x="51" y="101"/>
                    <a:pt x="53" y="101"/>
                  </a:cubicBezTo>
                  <a:cubicBezTo>
                    <a:pt x="53" y="107"/>
                    <a:pt x="53" y="107"/>
                    <a:pt x="53" y="107"/>
                  </a:cubicBezTo>
                  <a:cubicBezTo>
                    <a:pt x="47" y="108"/>
                    <a:pt x="39" y="108"/>
                    <a:pt x="33" y="105"/>
                  </a:cubicBezTo>
                  <a:cubicBezTo>
                    <a:pt x="15" y="99"/>
                    <a:pt x="6" y="80"/>
                    <a:pt x="11" y="62"/>
                  </a:cubicBezTo>
                  <a:cubicBezTo>
                    <a:pt x="0" y="58"/>
                    <a:pt x="0" y="58"/>
                    <a:pt x="0" y="58"/>
                  </a:cubicBezTo>
                  <a:close/>
                  <a:moveTo>
                    <a:pt x="111" y="9"/>
                  </a:moveTo>
                  <a:cubicBezTo>
                    <a:pt x="102" y="16"/>
                    <a:pt x="102" y="16"/>
                    <a:pt x="102" y="16"/>
                  </a:cubicBezTo>
                  <a:cubicBezTo>
                    <a:pt x="90" y="3"/>
                    <a:pt x="69" y="0"/>
                    <a:pt x="54" y="12"/>
                  </a:cubicBezTo>
                  <a:cubicBezTo>
                    <a:pt x="48" y="16"/>
                    <a:pt x="44" y="22"/>
                    <a:pt x="41" y="28"/>
                  </a:cubicBezTo>
                  <a:cubicBezTo>
                    <a:pt x="46" y="32"/>
                    <a:pt x="46" y="32"/>
                    <a:pt x="46" y="32"/>
                  </a:cubicBezTo>
                  <a:cubicBezTo>
                    <a:pt x="48" y="29"/>
                    <a:pt x="49" y="27"/>
                    <a:pt x="52" y="26"/>
                  </a:cubicBezTo>
                  <a:cubicBezTo>
                    <a:pt x="62" y="18"/>
                    <a:pt x="77" y="19"/>
                    <a:pt x="86" y="28"/>
                  </a:cubicBezTo>
                  <a:cubicBezTo>
                    <a:pt x="75" y="37"/>
                    <a:pt x="75" y="37"/>
                    <a:pt x="75" y="37"/>
                  </a:cubicBezTo>
                  <a:cubicBezTo>
                    <a:pt x="112" y="46"/>
                    <a:pt x="112" y="46"/>
                    <a:pt x="112" y="46"/>
                  </a:cubicBezTo>
                  <a:lnTo>
                    <a:pt x="111" y="9"/>
                  </a:lnTo>
                  <a:close/>
                </a:path>
              </a:pathLst>
            </a:custGeom>
            <a:solidFill>
              <a:schemeClr val="bg1"/>
            </a:solidFill>
            <a:ln>
              <a:noFill/>
            </a:ln>
          </p:spPr>
          <p:txBody>
            <a:bodyPr vert="horz" wrap="square" lIns="91440" tIns="45720" rIns="91440" bIns="45720" numCol="1" anchor="t" anchorCtr="0" compatLnSpc="1"/>
            <a:lstStyle/>
            <a:p>
              <a:endParaRPr lang="zh-CN" altLang="en-US" sz="2100">
                <a:solidFill>
                  <a:schemeClr val="bg1"/>
                </a:solidFill>
                <a:latin typeface="微软雅黑" panose="020B0503020204020204" pitchFamily="34" charset="-122"/>
                <a:ea typeface="微软雅黑" panose="020B0503020204020204" pitchFamily="34" charset="-122"/>
              </a:endParaRPr>
            </a:p>
          </p:txBody>
        </p:sp>
        <p:sp>
          <p:nvSpPr>
            <p:cNvPr id="37" name="文本框 47"/>
            <p:cNvSpPr txBox="1"/>
            <p:nvPr/>
          </p:nvSpPr>
          <p:spPr>
            <a:xfrm>
              <a:off x="4111716" y="3381327"/>
              <a:ext cx="1248229" cy="347593"/>
            </a:xfrm>
            <a:prstGeom prst="rect">
              <a:avLst/>
            </a:prstGeom>
            <a:noFill/>
          </p:spPr>
          <p:txBody>
            <a:bodyPr wrap="square" rtlCol="0">
              <a:spAutoFit/>
            </a:bodyPr>
            <a:lstStyle/>
            <a:p>
              <a:pPr algn="ctr"/>
              <a:r>
                <a:rPr lang="zh-CN" altLang="en-US" sz="2700" baseline="-3000" dirty="0">
                  <a:solidFill>
                    <a:schemeClr val="bg1"/>
                  </a:solidFill>
                  <a:latin typeface="微软雅黑" panose="020B0503020204020204" pitchFamily="34" charset="-122"/>
                  <a:ea typeface="微软雅黑" panose="020B0503020204020204" pitchFamily="34" charset="-122"/>
                </a:rPr>
                <a:t>添加标题</a:t>
              </a:r>
              <a:endParaRPr lang="zh-CN" altLang="en-US" sz="2700" baseline="-3000" dirty="0">
                <a:solidFill>
                  <a:schemeClr val="bg1"/>
                </a:solidFill>
                <a:latin typeface="微软雅黑" panose="020B0503020204020204" pitchFamily="34" charset="-122"/>
                <a:ea typeface="微软雅黑" panose="020B0503020204020204" pitchFamily="34" charset="-122"/>
              </a:endParaRPr>
            </a:p>
          </p:txBody>
        </p:sp>
      </p:grpSp>
      <p:grpSp>
        <p:nvGrpSpPr>
          <p:cNvPr id="38" name="组合 37"/>
          <p:cNvGrpSpPr/>
          <p:nvPr/>
        </p:nvGrpSpPr>
        <p:grpSpPr>
          <a:xfrm>
            <a:off x="6210084" y="1868389"/>
            <a:ext cx="2471204" cy="2040335"/>
            <a:chOff x="6252210" y="1908810"/>
            <a:chExt cx="2331720" cy="1920240"/>
          </a:xfrm>
        </p:grpSpPr>
        <p:sp>
          <p:nvSpPr>
            <p:cNvPr id="39" name="矩形 38"/>
            <p:cNvSpPr/>
            <p:nvPr/>
          </p:nvSpPr>
          <p:spPr>
            <a:xfrm>
              <a:off x="6252210" y="1908810"/>
              <a:ext cx="2331720" cy="1920240"/>
            </a:xfrm>
            <a:prstGeom prst="rect">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2100">
                <a:solidFill>
                  <a:schemeClr val="tx1"/>
                </a:solidFill>
                <a:latin typeface="微软雅黑" panose="020B0503020204020204" pitchFamily="34" charset="-122"/>
                <a:ea typeface="微软雅黑" panose="020B0503020204020204" pitchFamily="34" charset="-122"/>
              </a:endParaRPr>
            </a:p>
          </p:txBody>
        </p:sp>
        <p:sp>
          <p:nvSpPr>
            <p:cNvPr id="40" name="Freeform 153"/>
            <p:cNvSpPr>
              <a:spLocks noEditPoints="1"/>
            </p:cNvSpPr>
            <p:nvPr/>
          </p:nvSpPr>
          <p:spPr bwMode="auto">
            <a:xfrm>
              <a:off x="6936705" y="2349128"/>
              <a:ext cx="962731" cy="767029"/>
            </a:xfrm>
            <a:custGeom>
              <a:avLst/>
              <a:gdLst>
                <a:gd name="T0" fmla="*/ 35 w 129"/>
                <a:gd name="T1" fmla="*/ 22 h 103"/>
                <a:gd name="T2" fmla="*/ 120 w 129"/>
                <a:gd name="T3" fmla="*/ 22 h 103"/>
                <a:gd name="T4" fmla="*/ 123 w 129"/>
                <a:gd name="T5" fmla="*/ 22 h 103"/>
                <a:gd name="T6" fmla="*/ 78 w 129"/>
                <a:gd name="T7" fmla="*/ 58 h 103"/>
                <a:gd name="T8" fmla="*/ 31 w 129"/>
                <a:gd name="T9" fmla="*/ 23 h 103"/>
                <a:gd name="T10" fmla="*/ 35 w 129"/>
                <a:gd name="T11" fmla="*/ 22 h 103"/>
                <a:gd name="T12" fmla="*/ 19 w 129"/>
                <a:gd name="T13" fmla="*/ 50 h 103"/>
                <a:gd name="T14" fmla="*/ 22 w 129"/>
                <a:gd name="T15" fmla="*/ 58 h 103"/>
                <a:gd name="T16" fmla="*/ 26 w 129"/>
                <a:gd name="T17" fmla="*/ 58 h 103"/>
                <a:gd name="T18" fmla="*/ 26 w 129"/>
                <a:gd name="T19" fmla="*/ 70 h 103"/>
                <a:gd name="T20" fmla="*/ 0 w 129"/>
                <a:gd name="T21" fmla="*/ 70 h 103"/>
                <a:gd name="T22" fmla="*/ 3 w 129"/>
                <a:gd name="T23" fmla="*/ 78 h 103"/>
                <a:gd name="T24" fmla="*/ 26 w 129"/>
                <a:gd name="T25" fmla="*/ 78 h 103"/>
                <a:gd name="T26" fmla="*/ 27 w 129"/>
                <a:gd name="T27" fmla="*/ 81 h 103"/>
                <a:gd name="T28" fmla="*/ 61 w 129"/>
                <a:gd name="T29" fmla="*/ 56 h 103"/>
                <a:gd name="T30" fmla="*/ 26 w 129"/>
                <a:gd name="T31" fmla="*/ 30 h 103"/>
                <a:gd name="T32" fmla="*/ 26 w 129"/>
                <a:gd name="T33" fmla="*/ 30 h 103"/>
                <a:gd name="T34" fmla="*/ 26 w 129"/>
                <a:gd name="T35" fmla="*/ 50 h 103"/>
                <a:gd name="T36" fmla="*/ 19 w 129"/>
                <a:gd name="T37" fmla="*/ 50 h 103"/>
                <a:gd name="T38" fmla="*/ 17 w 129"/>
                <a:gd name="T39" fmla="*/ 95 h 103"/>
                <a:gd name="T40" fmla="*/ 75 w 129"/>
                <a:gd name="T41" fmla="*/ 95 h 103"/>
                <a:gd name="T42" fmla="*/ 77 w 129"/>
                <a:gd name="T43" fmla="*/ 103 h 103"/>
                <a:gd name="T44" fmla="*/ 19 w 129"/>
                <a:gd name="T45" fmla="*/ 103 h 103"/>
                <a:gd name="T46" fmla="*/ 17 w 129"/>
                <a:gd name="T47" fmla="*/ 95 h 103"/>
                <a:gd name="T48" fmla="*/ 42 w 129"/>
                <a:gd name="T49" fmla="*/ 0 h 103"/>
                <a:gd name="T50" fmla="*/ 99 w 129"/>
                <a:gd name="T51" fmla="*/ 0 h 103"/>
                <a:gd name="T52" fmla="*/ 101 w 129"/>
                <a:gd name="T53" fmla="*/ 8 h 103"/>
                <a:gd name="T54" fmla="*/ 75 w 129"/>
                <a:gd name="T55" fmla="*/ 8 h 103"/>
                <a:gd name="T56" fmla="*/ 77 w 129"/>
                <a:gd name="T57" fmla="*/ 16 h 103"/>
                <a:gd name="T58" fmla="*/ 11 w 129"/>
                <a:gd name="T59" fmla="*/ 16 h 103"/>
                <a:gd name="T60" fmla="*/ 9 w 129"/>
                <a:gd name="T61" fmla="*/ 6 h 103"/>
                <a:gd name="T62" fmla="*/ 43 w 129"/>
                <a:gd name="T63" fmla="*/ 6 h 103"/>
                <a:gd name="T64" fmla="*/ 42 w 129"/>
                <a:gd name="T65" fmla="*/ 0 h 103"/>
                <a:gd name="T66" fmla="*/ 129 w 129"/>
                <a:gd name="T67" fmla="*/ 29 h 103"/>
                <a:gd name="T68" fmla="*/ 94 w 129"/>
                <a:gd name="T69" fmla="*/ 55 h 103"/>
                <a:gd name="T70" fmla="*/ 128 w 129"/>
                <a:gd name="T71" fmla="*/ 81 h 103"/>
                <a:gd name="T72" fmla="*/ 129 w 129"/>
                <a:gd name="T73" fmla="*/ 78 h 103"/>
                <a:gd name="T74" fmla="*/ 129 w 129"/>
                <a:gd name="T75" fmla="*/ 30 h 103"/>
                <a:gd name="T76" fmla="*/ 129 w 129"/>
                <a:gd name="T77" fmla="*/ 29 h 103"/>
                <a:gd name="T78" fmla="*/ 123 w 129"/>
                <a:gd name="T79" fmla="*/ 86 h 103"/>
                <a:gd name="T80" fmla="*/ 120 w 129"/>
                <a:gd name="T81" fmla="*/ 87 h 103"/>
                <a:gd name="T82" fmla="*/ 35 w 129"/>
                <a:gd name="T83" fmla="*/ 87 h 103"/>
                <a:gd name="T84" fmla="*/ 33 w 129"/>
                <a:gd name="T85" fmla="*/ 87 h 103"/>
                <a:gd name="T86" fmla="*/ 68 w 129"/>
                <a:gd name="T87" fmla="*/ 61 h 103"/>
                <a:gd name="T88" fmla="*/ 75 w 129"/>
                <a:gd name="T89" fmla="*/ 66 h 103"/>
                <a:gd name="T90" fmla="*/ 78 w 129"/>
                <a:gd name="T91" fmla="*/ 68 h 103"/>
                <a:gd name="T92" fmla="*/ 80 w 129"/>
                <a:gd name="T93" fmla="*/ 66 h 103"/>
                <a:gd name="T94" fmla="*/ 87 w 129"/>
                <a:gd name="T95" fmla="*/ 61 h 103"/>
                <a:gd name="T96" fmla="*/ 123 w 129"/>
                <a:gd name="T97" fmla="*/ 86 h 10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Lst>
              <a:rect l="0" t="0" r="r" b="b"/>
              <a:pathLst>
                <a:path w="129" h="103">
                  <a:moveTo>
                    <a:pt x="35" y="22"/>
                  </a:moveTo>
                  <a:cubicBezTo>
                    <a:pt x="120" y="22"/>
                    <a:pt x="120" y="22"/>
                    <a:pt x="120" y="22"/>
                  </a:cubicBezTo>
                  <a:cubicBezTo>
                    <a:pt x="121" y="22"/>
                    <a:pt x="122" y="22"/>
                    <a:pt x="123" y="22"/>
                  </a:cubicBezTo>
                  <a:cubicBezTo>
                    <a:pt x="78" y="58"/>
                    <a:pt x="78" y="58"/>
                    <a:pt x="78" y="58"/>
                  </a:cubicBezTo>
                  <a:cubicBezTo>
                    <a:pt x="31" y="23"/>
                    <a:pt x="31" y="23"/>
                    <a:pt x="31" y="23"/>
                  </a:cubicBezTo>
                  <a:cubicBezTo>
                    <a:pt x="32" y="22"/>
                    <a:pt x="33" y="22"/>
                    <a:pt x="35" y="22"/>
                  </a:cubicBezTo>
                  <a:close/>
                  <a:moveTo>
                    <a:pt x="19" y="50"/>
                  </a:moveTo>
                  <a:cubicBezTo>
                    <a:pt x="22" y="58"/>
                    <a:pt x="22" y="58"/>
                    <a:pt x="22" y="58"/>
                  </a:cubicBezTo>
                  <a:cubicBezTo>
                    <a:pt x="26" y="58"/>
                    <a:pt x="26" y="58"/>
                    <a:pt x="26" y="58"/>
                  </a:cubicBezTo>
                  <a:cubicBezTo>
                    <a:pt x="26" y="70"/>
                    <a:pt x="26" y="70"/>
                    <a:pt x="26" y="70"/>
                  </a:cubicBezTo>
                  <a:cubicBezTo>
                    <a:pt x="0" y="70"/>
                    <a:pt x="0" y="70"/>
                    <a:pt x="0" y="70"/>
                  </a:cubicBezTo>
                  <a:cubicBezTo>
                    <a:pt x="3" y="78"/>
                    <a:pt x="3" y="78"/>
                    <a:pt x="3" y="78"/>
                  </a:cubicBezTo>
                  <a:cubicBezTo>
                    <a:pt x="26" y="78"/>
                    <a:pt x="26" y="78"/>
                    <a:pt x="26" y="78"/>
                  </a:cubicBezTo>
                  <a:cubicBezTo>
                    <a:pt x="26" y="79"/>
                    <a:pt x="27" y="80"/>
                    <a:pt x="27" y="81"/>
                  </a:cubicBezTo>
                  <a:cubicBezTo>
                    <a:pt x="61" y="56"/>
                    <a:pt x="61" y="56"/>
                    <a:pt x="61" y="56"/>
                  </a:cubicBezTo>
                  <a:cubicBezTo>
                    <a:pt x="26" y="30"/>
                    <a:pt x="26" y="30"/>
                    <a:pt x="26" y="30"/>
                  </a:cubicBezTo>
                  <a:cubicBezTo>
                    <a:pt x="26" y="30"/>
                    <a:pt x="26" y="30"/>
                    <a:pt x="26" y="30"/>
                  </a:cubicBezTo>
                  <a:cubicBezTo>
                    <a:pt x="26" y="50"/>
                    <a:pt x="26" y="50"/>
                    <a:pt x="26" y="50"/>
                  </a:cubicBezTo>
                  <a:cubicBezTo>
                    <a:pt x="19" y="50"/>
                    <a:pt x="19" y="50"/>
                    <a:pt x="19" y="50"/>
                  </a:cubicBezTo>
                  <a:close/>
                  <a:moveTo>
                    <a:pt x="17" y="95"/>
                  </a:moveTo>
                  <a:cubicBezTo>
                    <a:pt x="75" y="95"/>
                    <a:pt x="75" y="95"/>
                    <a:pt x="75" y="95"/>
                  </a:cubicBezTo>
                  <a:cubicBezTo>
                    <a:pt x="77" y="103"/>
                    <a:pt x="77" y="103"/>
                    <a:pt x="77" y="103"/>
                  </a:cubicBezTo>
                  <a:cubicBezTo>
                    <a:pt x="19" y="103"/>
                    <a:pt x="19" y="103"/>
                    <a:pt x="19" y="103"/>
                  </a:cubicBezTo>
                  <a:cubicBezTo>
                    <a:pt x="17" y="95"/>
                    <a:pt x="17" y="95"/>
                    <a:pt x="17" y="95"/>
                  </a:cubicBezTo>
                  <a:close/>
                  <a:moveTo>
                    <a:pt x="42" y="0"/>
                  </a:moveTo>
                  <a:cubicBezTo>
                    <a:pt x="99" y="0"/>
                    <a:pt x="99" y="0"/>
                    <a:pt x="99" y="0"/>
                  </a:cubicBezTo>
                  <a:cubicBezTo>
                    <a:pt x="101" y="8"/>
                    <a:pt x="101" y="8"/>
                    <a:pt x="101" y="8"/>
                  </a:cubicBezTo>
                  <a:cubicBezTo>
                    <a:pt x="75" y="8"/>
                    <a:pt x="75" y="8"/>
                    <a:pt x="75" y="8"/>
                  </a:cubicBezTo>
                  <a:cubicBezTo>
                    <a:pt x="77" y="16"/>
                    <a:pt x="77" y="16"/>
                    <a:pt x="77" y="16"/>
                  </a:cubicBezTo>
                  <a:cubicBezTo>
                    <a:pt x="11" y="16"/>
                    <a:pt x="11" y="16"/>
                    <a:pt x="11" y="16"/>
                  </a:cubicBezTo>
                  <a:cubicBezTo>
                    <a:pt x="9" y="6"/>
                    <a:pt x="9" y="6"/>
                    <a:pt x="9" y="6"/>
                  </a:cubicBezTo>
                  <a:cubicBezTo>
                    <a:pt x="43" y="6"/>
                    <a:pt x="43" y="6"/>
                    <a:pt x="43" y="6"/>
                  </a:cubicBezTo>
                  <a:cubicBezTo>
                    <a:pt x="42" y="0"/>
                    <a:pt x="42" y="0"/>
                    <a:pt x="42" y="0"/>
                  </a:cubicBezTo>
                  <a:close/>
                  <a:moveTo>
                    <a:pt x="129" y="29"/>
                  </a:moveTo>
                  <a:cubicBezTo>
                    <a:pt x="94" y="55"/>
                    <a:pt x="94" y="55"/>
                    <a:pt x="94" y="55"/>
                  </a:cubicBezTo>
                  <a:cubicBezTo>
                    <a:pt x="128" y="81"/>
                    <a:pt x="128" y="81"/>
                    <a:pt x="128" y="81"/>
                  </a:cubicBezTo>
                  <a:cubicBezTo>
                    <a:pt x="129" y="80"/>
                    <a:pt x="129" y="79"/>
                    <a:pt x="129" y="78"/>
                  </a:cubicBezTo>
                  <a:cubicBezTo>
                    <a:pt x="129" y="30"/>
                    <a:pt x="129" y="30"/>
                    <a:pt x="129" y="30"/>
                  </a:cubicBezTo>
                  <a:cubicBezTo>
                    <a:pt x="129" y="30"/>
                    <a:pt x="129" y="29"/>
                    <a:pt x="129" y="29"/>
                  </a:cubicBezTo>
                  <a:close/>
                  <a:moveTo>
                    <a:pt x="123" y="86"/>
                  </a:moveTo>
                  <a:cubicBezTo>
                    <a:pt x="122" y="87"/>
                    <a:pt x="121" y="87"/>
                    <a:pt x="120" y="87"/>
                  </a:cubicBezTo>
                  <a:cubicBezTo>
                    <a:pt x="35" y="87"/>
                    <a:pt x="35" y="87"/>
                    <a:pt x="35" y="87"/>
                  </a:cubicBezTo>
                  <a:cubicBezTo>
                    <a:pt x="34" y="87"/>
                    <a:pt x="34" y="87"/>
                    <a:pt x="33" y="87"/>
                  </a:cubicBezTo>
                  <a:cubicBezTo>
                    <a:pt x="68" y="61"/>
                    <a:pt x="68" y="61"/>
                    <a:pt x="68" y="61"/>
                  </a:cubicBezTo>
                  <a:cubicBezTo>
                    <a:pt x="75" y="66"/>
                    <a:pt x="75" y="66"/>
                    <a:pt x="75" y="66"/>
                  </a:cubicBezTo>
                  <a:cubicBezTo>
                    <a:pt x="78" y="68"/>
                    <a:pt x="78" y="68"/>
                    <a:pt x="78" y="68"/>
                  </a:cubicBezTo>
                  <a:cubicBezTo>
                    <a:pt x="80" y="66"/>
                    <a:pt x="80" y="66"/>
                    <a:pt x="80" y="66"/>
                  </a:cubicBezTo>
                  <a:cubicBezTo>
                    <a:pt x="87" y="61"/>
                    <a:pt x="87" y="61"/>
                    <a:pt x="87" y="61"/>
                  </a:cubicBezTo>
                  <a:lnTo>
                    <a:pt x="123" y="86"/>
                  </a:lnTo>
                  <a:close/>
                </a:path>
              </a:pathLst>
            </a:custGeom>
            <a:solidFill>
              <a:srgbClr val="E7E7E7"/>
            </a:solidFill>
            <a:ln>
              <a:noFill/>
            </a:ln>
          </p:spPr>
          <p:txBody>
            <a:bodyPr vert="horz" wrap="square" lIns="91440" tIns="45720" rIns="91440" bIns="45720" numCol="1" anchor="t" anchorCtr="0" compatLnSpc="1"/>
            <a:lstStyle/>
            <a:p>
              <a:endParaRPr lang="zh-CN" altLang="en-US" sz="2100">
                <a:latin typeface="微软雅黑" panose="020B0503020204020204" pitchFamily="34" charset="-122"/>
                <a:ea typeface="微软雅黑" panose="020B0503020204020204" pitchFamily="34" charset="-122"/>
              </a:endParaRPr>
            </a:p>
          </p:txBody>
        </p:sp>
        <p:sp>
          <p:nvSpPr>
            <p:cNvPr id="41" name="文本框 48"/>
            <p:cNvSpPr txBox="1"/>
            <p:nvPr/>
          </p:nvSpPr>
          <p:spPr>
            <a:xfrm>
              <a:off x="6793956" y="3381327"/>
              <a:ext cx="1248229" cy="362076"/>
            </a:xfrm>
            <a:prstGeom prst="rect">
              <a:avLst/>
            </a:prstGeom>
            <a:noFill/>
          </p:spPr>
          <p:txBody>
            <a:bodyPr wrap="square" rtlCol="0">
              <a:spAutoFit/>
            </a:bodyPr>
            <a:lstStyle>
              <a:defPPr>
                <a:defRPr lang="zh-CN"/>
              </a:defPPr>
              <a:lvl1pPr algn="ctr">
                <a:defRPr sz="1600">
                  <a:solidFill>
                    <a:srgbClr val="E7E7E7"/>
                  </a:solidFill>
                  <a:latin typeface="TeXGyreAdventor" panose="00000500000000000000" pitchFamily="50" charset="0"/>
                </a:defRPr>
              </a:lvl1pPr>
            </a:lstStyle>
            <a:p>
              <a:r>
                <a:rPr lang="zh-CN" altLang="en-US" sz="1900" dirty="0">
                  <a:solidFill>
                    <a:schemeClr val="bg1"/>
                  </a:solidFill>
                  <a:latin typeface="微软雅黑" panose="020B0503020204020204" pitchFamily="34" charset="-122"/>
                  <a:ea typeface="微软雅黑" panose="020B0503020204020204" pitchFamily="34" charset="-122"/>
                </a:rPr>
                <a:t>添加标题</a:t>
              </a:r>
              <a:endParaRPr lang="zh-CN" altLang="en-US" sz="1900" dirty="0">
                <a:solidFill>
                  <a:schemeClr val="bg1"/>
                </a:solidFill>
                <a:latin typeface="微软雅黑" panose="020B0503020204020204" pitchFamily="34" charset="-122"/>
                <a:ea typeface="微软雅黑" panose="020B0503020204020204" pitchFamily="34" charset="-122"/>
              </a:endParaRPr>
            </a:p>
          </p:txBody>
        </p:sp>
      </p:grpSp>
      <p:grpSp>
        <p:nvGrpSpPr>
          <p:cNvPr id="42" name="组合 41"/>
          <p:cNvGrpSpPr/>
          <p:nvPr/>
        </p:nvGrpSpPr>
        <p:grpSpPr>
          <a:xfrm>
            <a:off x="8928086" y="1868389"/>
            <a:ext cx="2471204" cy="2040335"/>
            <a:chOff x="9025890" y="1908810"/>
            <a:chExt cx="2331720" cy="1920240"/>
          </a:xfrm>
        </p:grpSpPr>
        <p:sp>
          <p:nvSpPr>
            <p:cNvPr id="43" name="矩形 42"/>
            <p:cNvSpPr/>
            <p:nvPr/>
          </p:nvSpPr>
          <p:spPr>
            <a:xfrm>
              <a:off x="9025890" y="1908810"/>
              <a:ext cx="2331720" cy="1920240"/>
            </a:xfrm>
            <a:prstGeom prst="rect">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2100">
                <a:solidFill>
                  <a:schemeClr val="bg1"/>
                </a:solidFill>
                <a:latin typeface="微软雅黑" panose="020B0503020204020204" pitchFamily="34" charset="-122"/>
                <a:ea typeface="微软雅黑" panose="020B0503020204020204" pitchFamily="34" charset="-122"/>
              </a:endParaRPr>
            </a:p>
          </p:txBody>
        </p:sp>
        <p:sp>
          <p:nvSpPr>
            <p:cNvPr id="44" name="Freeform 145"/>
            <p:cNvSpPr>
              <a:spLocks noChangeAspect="1" noEditPoints="1"/>
            </p:cNvSpPr>
            <p:nvPr/>
          </p:nvSpPr>
          <p:spPr bwMode="auto">
            <a:xfrm>
              <a:off x="9740033" y="2282642"/>
              <a:ext cx="903435" cy="899999"/>
            </a:xfrm>
            <a:custGeom>
              <a:avLst/>
              <a:gdLst>
                <a:gd name="T0" fmla="*/ 95 w 111"/>
                <a:gd name="T1" fmla="*/ 16 h 111"/>
                <a:gd name="T2" fmla="*/ 95 w 111"/>
                <a:gd name="T3" fmla="*/ 94 h 111"/>
                <a:gd name="T4" fmla="*/ 16 w 111"/>
                <a:gd name="T5" fmla="*/ 94 h 111"/>
                <a:gd name="T6" fmla="*/ 16 w 111"/>
                <a:gd name="T7" fmla="*/ 16 h 111"/>
                <a:gd name="T8" fmla="*/ 51 w 111"/>
                <a:gd name="T9" fmla="*/ 100 h 111"/>
                <a:gd name="T10" fmla="*/ 38 w 111"/>
                <a:gd name="T11" fmla="*/ 85 h 111"/>
                <a:gd name="T12" fmla="*/ 51 w 111"/>
                <a:gd name="T13" fmla="*/ 100 h 111"/>
                <a:gd name="T14" fmla="*/ 51 w 111"/>
                <a:gd name="T15" fmla="*/ 60 h 111"/>
                <a:gd name="T16" fmla="*/ 35 w 111"/>
                <a:gd name="T17" fmla="*/ 75 h 111"/>
                <a:gd name="T18" fmla="*/ 51 w 111"/>
                <a:gd name="T19" fmla="*/ 50 h 111"/>
                <a:gd name="T20" fmla="*/ 35 w 111"/>
                <a:gd name="T21" fmla="*/ 36 h 111"/>
                <a:gd name="T22" fmla="*/ 51 w 111"/>
                <a:gd name="T23" fmla="*/ 50 h 111"/>
                <a:gd name="T24" fmla="*/ 51 w 111"/>
                <a:gd name="T25" fmla="*/ 10 h 111"/>
                <a:gd name="T26" fmla="*/ 38 w 111"/>
                <a:gd name="T27" fmla="*/ 25 h 111"/>
                <a:gd name="T28" fmla="*/ 61 w 111"/>
                <a:gd name="T29" fmla="*/ 10 h 111"/>
                <a:gd name="T30" fmla="*/ 73 w 111"/>
                <a:gd name="T31" fmla="*/ 25 h 111"/>
                <a:gd name="T32" fmla="*/ 61 w 111"/>
                <a:gd name="T33" fmla="*/ 10 h 111"/>
                <a:gd name="T34" fmla="*/ 61 w 111"/>
                <a:gd name="T35" fmla="*/ 50 h 111"/>
                <a:gd name="T36" fmla="*/ 77 w 111"/>
                <a:gd name="T37" fmla="*/ 36 h 111"/>
                <a:gd name="T38" fmla="*/ 61 w 111"/>
                <a:gd name="T39" fmla="*/ 60 h 111"/>
                <a:gd name="T40" fmla="*/ 77 w 111"/>
                <a:gd name="T41" fmla="*/ 75 h 111"/>
                <a:gd name="T42" fmla="*/ 61 w 111"/>
                <a:gd name="T43" fmla="*/ 60 h 111"/>
                <a:gd name="T44" fmla="*/ 61 w 111"/>
                <a:gd name="T45" fmla="*/ 100 h 111"/>
                <a:gd name="T46" fmla="*/ 73 w 111"/>
                <a:gd name="T47" fmla="*/ 85 h 111"/>
                <a:gd name="T48" fmla="*/ 11 w 111"/>
                <a:gd name="T49" fmla="*/ 50 h 111"/>
                <a:gd name="T50" fmla="*/ 24 w 111"/>
                <a:gd name="T51" fmla="*/ 39 h 111"/>
                <a:gd name="T52" fmla="*/ 11 w 111"/>
                <a:gd name="T53" fmla="*/ 50 h 111"/>
                <a:gd name="T54" fmla="*/ 100 w 111"/>
                <a:gd name="T55" fmla="*/ 50 h 111"/>
                <a:gd name="T56" fmla="*/ 87 w 111"/>
                <a:gd name="T57" fmla="*/ 39 h 111"/>
                <a:gd name="T58" fmla="*/ 100 w 111"/>
                <a:gd name="T59" fmla="*/ 60 h 111"/>
                <a:gd name="T60" fmla="*/ 87 w 111"/>
                <a:gd name="T61" fmla="*/ 71 h 111"/>
                <a:gd name="T62" fmla="*/ 100 w 111"/>
                <a:gd name="T63" fmla="*/ 60 h 111"/>
                <a:gd name="T64" fmla="*/ 11 w 111"/>
                <a:gd name="T65" fmla="*/ 60 h 111"/>
                <a:gd name="T66" fmla="*/ 24 w 111"/>
                <a:gd name="T67" fmla="*/ 71 h 111"/>
                <a:gd name="T68" fmla="*/ 96 w 111"/>
                <a:gd name="T69" fmla="*/ 77 h 111"/>
                <a:gd name="T70" fmla="*/ 84 w 111"/>
                <a:gd name="T71" fmla="*/ 82 h 111"/>
                <a:gd name="T72" fmla="*/ 79 w 111"/>
                <a:gd name="T73" fmla="*/ 95 h 111"/>
                <a:gd name="T74" fmla="*/ 96 w 111"/>
                <a:gd name="T75" fmla="*/ 77 h 111"/>
                <a:gd name="T76" fmla="*/ 18 w 111"/>
                <a:gd name="T77" fmla="*/ 78 h 111"/>
                <a:gd name="T78" fmla="*/ 23 w 111"/>
                <a:gd name="T79" fmla="*/ 88 h 111"/>
                <a:gd name="T80" fmla="*/ 32 w 111"/>
                <a:gd name="T81" fmla="*/ 93 h 111"/>
                <a:gd name="T82" fmla="*/ 15 w 111"/>
                <a:gd name="T83" fmla="*/ 33 h 111"/>
                <a:gd name="T84" fmla="*/ 27 w 111"/>
                <a:gd name="T85" fmla="*/ 28 h 111"/>
                <a:gd name="T86" fmla="*/ 33 w 111"/>
                <a:gd name="T87" fmla="*/ 16 h 111"/>
                <a:gd name="T88" fmla="*/ 15 w 111"/>
                <a:gd name="T89" fmla="*/ 33 h 111"/>
                <a:gd name="T90" fmla="*/ 94 w 111"/>
                <a:gd name="T91" fmla="*/ 32 h 111"/>
                <a:gd name="T92" fmla="*/ 88 w 111"/>
                <a:gd name="T93" fmla="*/ 23 h 111"/>
                <a:gd name="T94" fmla="*/ 80 w 111"/>
                <a:gd name="T95" fmla="*/ 17 h 11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Lst>
              <a:rect l="0" t="0" r="r" b="b"/>
              <a:pathLst>
                <a:path w="111" h="111">
                  <a:moveTo>
                    <a:pt x="56" y="0"/>
                  </a:moveTo>
                  <a:cubicBezTo>
                    <a:pt x="71" y="0"/>
                    <a:pt x="85" y="6"/>
                    <a:pt x="95" y="16"/>
                  </a:cubicBezTo>
                  <a:cubicBezTo>
                    <a:pt x="105" y="26"/>
                    <a:pt x="111" y="40"/>
                    <a:pt x="111" y="55"/>
                  </a:cubicBezTo>
                  <a:cubicBezTo>
                    <a:pt x="111" y="71"/>
                    <a:pt x="105" y="84"/>
                    <a:pt x="95" y="94"/>
                  </a:cubicBezTo>
                  <a:cubicBezTo>
                    <a:pt x="85" y="104"/>
                    <a:pt x="71" y="111"/>
                    <a:pt x="56" y="111"/>
                  </a:cubicBezTo>
                  <a:cubicBezTo>
                    <a:pt x="40" y="111"/>
                    <a:pt x="27" y="104"/>
                    <a:pt x="16" y="94"/>
                  </a:cubicBezTo>
                  <a:cubicBezTo>
                    <a:pt x="6" y="84"/>
                    <a:pt x="0" y="71"/>
                    <a:pt x="0" y="55"/>
                  </a:cubicBezTo>
                  <a:cubicBezTo>
                    <a:pt x="0" y="40"/>
                    <a:pt x="6" y="26"/>
                    <a:pt x="16" y="16"/>
                  </a:cubicBezTo>
                  <a:cubicBezTo>
                    <a:pt x="27" y="6"/>
                    <a:pt x="40" y="0"/>
                    <a:pt x="56" y="0"/>
                  </a:cubicBezTo>
                  <a:close/>
                  <a:moveTo>
                    <a:pt x="51" y="100"/>
                  </a:moveTo>
                  <a:cubicBezTo>
                    <a:pt x="51" y="87"/>
                    <a:pt x="51" y="87"/>
                    <a:pt x="51" y="87"/>
                  </a:cubicBezTo>
                  <a:cubicBezTo>
                    <a:pt x="47" y="87"/>
                    <a:pt x="42" y="86"/>
                    <a:pt x="38" y="85"/>
                  </a:cubicBezTo>
                  <a:cubicBezTo>
                    <a:pt x="39" y="87"/>
                    <a:pt x="40" y="88"/>
                    <a:pt x="40" y="89"/>
                  </a:cubicBezTo>
                  <a:cubicBezTo>
                    <a:pt x="43" y="94"/>
                    <a:pt x="47" y="98"/>
                    <a:pt x="51" y="100"/>
                  </a:cubicBezTo>
                  <a:close/>
                  <a:moveTo>
                    <a:pt x="51" y="77"/>
                  </a:moveTo>
                  <a:cubicBezTo>
                    <a:pt x="51" y="60"/>
                    <a:pt x="51" y="60"/>
                    <a:pt x="51" y="60"/>
                  </a:cubicBezTo>
                  <a:cubicBezTo>
                    <a:pt x="33" y="60"/>
                    <a:pt x="33" y="60"/>
                    <a:pt x="33" y="60"/>
                  </a:cubicBezTo>
                  <a:cubicBezTo>
                    <a:pt x="33" y="65"/>
                    <a:pt x="34" y="70"/>
                    <a:pt x="35" y="75"/>
                  </a:cubicBezTo>
                  <a:cubicBezTo>
                    <a:pt x="40" y="76"/>
                    <a:pt x="45" y="77"/>
                    <a:pt x="51" y="77"/>
                  </a:cubicBezTo>
                  <a:close/>
                  <a:moveTo>
                    <a:pt x="51" y="50"/>
                  </a:moveTo>
                  <a:cubicBezTo>
                    <a:pt x="51" y="33"/>
                    <a:pt x="51" y="33"/>
                    <a:pt x="51" y="33"/>
                  </a:cubicBezTo>
                  <a:cubicBezTo>
                    <a:pt x="45" y="34"/>
                    <a:pt x="40" y="34"/>
                    <a:pt x="35" y="36"/>
                  </a:cubicBezTo>
                  <a:cubicBezTo>
                    <a:pt x="34" y="40"/>
                    <a:pt x="33" y="45"/>
                    <a:pt x="33" y="50"/>
                  </a:cubicBezTo>
                  <a:cubicBezTo>
                    <a:pt x="51" y="50"/>
                    <a:pt x="51" y="50"/>
                    <a:pt x="51" y="50"/>
                  </a:cubicBezTo>
                  <a:close/>
                  <a:moveTo>
                    <a:pt x="51" y="24"/>
                  </a:moveTo>
                  <a:cubicBezTo>
                    <a:pt x="51" y="10"/>
                    <a:pt x="51" y="10"/>
                    <a:pt x="51" y="10"/>
                  </a:cubicBezTo>
                  <a:cubicBezTo>
                    <a:pt x="47" y="12"/>
                    <a:pt x="43" y="16"/>
                    <a:pt x="40" y="22"/>
                  </a:cubicBezTo>
                  <a:cubicBezTo>
                    <a:pt x="40" y="23"/>
                    <a:pt x="39" y="24"/>
                    <a:pt x="38" y="25"/>
                  </a:cubicBezTo>
                  <a:cubicBezTo>
                    <a:pt x="42" y="24"/>
                    <a:pt x="47" y="24"/>
                    <a:pt x="51" y="24"/>
                  </a:cubicBezTo>
                  <a:close/>
                  <a:moveTo>
                    <a:pt x="61" y="10"/>
                  </a:moveTo>
                  <a:cubicBezTo>
                    <a:pt x="61" y="24"/>
                    <a:pt x="61" y="24"/>
                    <a:pt x="61" y="24"/>
                  </a:cubicBezTo>
                  <a:cubicBezTo>
                    <a:pt x="65" y="24"/>
                    <a:pt x="69" y="24"/>
                    <a:pt x="73" y="25"/>
                  </a:cubicBezTo>
                  <a:cubicBezTo>
                    <a:pt x="72" y="24"/>
                    <a:pt x="72" y="23"/>
                    <a:pt x="71" y="22"/>
                  </a:cubicBezTo>
                  <a:cubicBezTo>
                    <a:pt x="68" y="16"/>
                    <a:pt x="65" y="12"/>
                    <a:pt x="61" y="10"/>
                  </a:cubicBezTo>
                  <a:close/>
                  <a:moveTo>
                    <a:pt x="61" y="33"/>
                  </a:moveTo>
                  <a:cubicBezTo>
                    <a:pt x="61" y="50"/>
                    <a:pt x="61" y="50"/>
                    <a:pt x="61" y="50"/>
                  </a:cubicBezTo>
                  <a:cubicBezTo>
                    <a:pt x="79" y="50"/>
                    <a:pt x="79" y="50"/>
                    <a:pt x="79" y="50"/>
                  </a:cubicBezTo>
                  <a:cubicBezTo>
                    <a:pt x="78" y="45"/>
                    <a:pt x="78" y="40"/>
                    <a:pt x="77" y="36"/>
                  </a:cubicBezTo>
                  <a:cubicBezTo>
                    <a:pt x="72" y="34"/>
                    <a:pt x="66" y="34"/>
                    <a:pt x="61" y="33"/>
                  </a:cubicBezTo>
                  <a:close/>
                  <a:moveTo>
                    <a:pt x="61" y="60"/>
                  </a:moveTo>
                  <a:cubicBezTo>
                    <a:pt x="61" y="77"/>
                    <a:pt x="61" y="77"/>
                    <a:pt x="61" y="77"/>
                  </a:cubicBezTo>
                  <a:cubicBezTo>
                    <a:pt x="66" y="77"/>
                    <a:pt x="72" y="76"/>
                    <a:pt x="77" y="75"/>
                  </a:cubicBezTo>
                  <a:cubicBezTo>
                    <a:pt x="78" y="70"/>
                    <a:pt x="78" y="65"/>
                    <a:pt x="79" y="60"/>
                  </a:cubicBezTo>
                  <a:cubicBezTo>
                    <a:pt x="61" y="60"/>
                    <a:pt x="61" y="60"/>
                    <a:pt x="61" y="60"/>
                  </a:cubicBezTo>
                  <a:close/>
                  <a:moveTo>
                    <a:pt x="61" y="87"/>
                  </a:moveTo>
                  <a:cubicBezTo>
                    <a:pt x="61" y="100"/>
                    <a:pt x="61" y="100"/>
                    <a:pt x="61" y="100"/>
                  </a:cubicBezTo>
                  <a:cubicBezTo>
                    <a:pt x="65" y="98"/>
                    <a:pt x="68" y="94"/>
                    <a:pt x="71" y="89"/>
                  </a:cubicBezTo>
                  <a:cubicBezTo>
                    <a:pt x="72" y="88"/>
                    <a:pt x="72" y="87"/>
                    <a:pt x="73" y="85"/>
                  </a:cubicBezTo>
                  <a:cubicBezTo>
                    <a:pt x="69" y="86"/>
                    <a:pt x="65" y="87"/>
                    <a:pt x="61" y="87"/>
                  </a:cubicBezTo>
                  <a:close/>
                  <a:moveTo>
                    <a:pt x="11" y="50"/>
                  </a:moveTo>
                  <a:cubicBezTo>
                    <a:pt x="23" y="50"/>
                    <a:pt x="23" y="50"/>
                    <a:pt x="23" y="50"/>
                  </a:cubicBezTo>
                  <a:cubicBezTo>
                    <a:pt x="23" y="47"/>
                    <a:pt x="24" y="43"/>
                    <a:pt x="24" y="39"/>
                  </a:cubicBezTo>
                  <a:cubicBezTo>
                    <a:pt x="24" y="40"/>
                    <a:pt x="23" y="40"/>
                    <a:pt x="22" y="40"/>
                  </a:cubicBezTo>
                  <a:cubicBezTo>
                    <a:pt x="17" y="43"/>
                    <a:pt x="13" y="47"/>
                    <a:pt x="11" y="50"/>
                  </a:cubicBezTo>
                  <a:close/>
                  <a:moveTo>
                    <a:pt x="88" y="50"/>
                  </a:moveTo>
                  <a:cubicBezTo>
                    <a:pt x="100" y="50"/>
                    <a:pt x="100" y="50"/>
                    <a:pt x="100" y="50"/>
                  </a:cubicBezTo>
                  <a:cubicBezTo>
                    <a:pt x="99" y="47"/>
                    <a:pt x="95" y="43"/>
                    <a:pt x="89" y="40"/>
                  </a:cubicBezTo>
                  <a:cubicBezTo>
                    <a:pt x="89" y="40"/>
                    <a:pt x="88" y="40"/>
                    <a:pt x="87" y="39"/>
                  </a:cubicBezTo>
                  <a:cubicBezTo>
                    <a:pt x="88" y="43"/>
                    <a:pt x="88" y="47"/>
                    <a:pt x="88" y="50"/>
                  </a:cubicBezTo>
                  <a:close/>
                  <a:moveTo>
                    <a:pt x="100" y="60"/>
                  </a:moveTo>
                  <a:cubicBezTo>
                    <a:pt x="88" y="60"/>
                    <a:pt x="88" y="60"/>
                    <a:pt x="88" y="60"/>
                  </a:cubicBezTo>
                  <a:cubicBezTo>
                    <a:pt x="88" y="64"/>
                    <a:pt x="88" y="67"/>
                    <a:pt x="87" y="71"/>
                  </a:cubicBezTo>
                  <a:cubicBezTo>
                    <a:pt x="88" y="71"/>
                    <a:pt x="89" y="70"/>
                    <a:pt x="89" y="70"/>
                  </a:cubicBezTo>
                  <a:cubicBezTo>
                    <a:pt x="95" y="67"/>
                    <a:pt x="99" y="64"/>
                    <a:pt x="100" y="60"/>
                  </a:cubicBezTo>
                  <a:close/>
                  <a:moveTo>
                    <a:pt x="23" y="60"/>
                  </a:moveTo>
                  <a:cubicBezTo>
                    <a:pt x="11" y="60"/>
                    <a:pt x="11" y="60"/>
                    <a:pt x="11" y="60"/>
                  </a:cubicBezTo>
                  <a:cubicBezTo>
                    <a:pt x="13" y="64"/>
                    <a:pt x="17" y="67"/>
                    <a:pt x="22" y="70"/>
                  </a:cubicBezTo>
                  <a:cubicBezTo>
                    <a:pt x="23" y="70"/>
                    <a:pt x="24" y="71"/>
                    <a:pt x="24" y="71"/>
                  </a:cubicBezTo>
                  <a:cubicBezTo>
                    <a:pt x="24" y="67"/>
                    <a:pt x="23" y="64"/>
                    <a:pt x="23" y="60"/>
                  </a:cubicBezTo>
                  <a:close/>
                  <a:moveTo>
                    <a:pt x="96" y="77"/>
                  </a:moveTo>
                  <a:cubicBezTo>
                    <a:pt x="95" y="78"/>
                    <a:pt x="95" y="78"/>
                    <a:pt x="94" y="78"/>
                  </a:cubicBezTo>
                  <a:cubicBezTo>
                    <a:pt x="91" y="80"/>
                    <a:pt x="88" y="81"/>
                    <a:pt x="84" y="82"/>
                  </a:cubicBezTo>
                  <a:cubicBezTo>
                    <a:pt x="83" y="86"/>
                    <a:pt x="81" y="90"/>
                    <a:pt x="80" y="93"/>
                  </a:cubicBezTo>
                  <a:cubicBezTo>
                    <a:pt x="79" y="94"/>
                    <a:pt x="79" y="94"/>
                    <a:pt x="79" y="95"/>
                  </a:cubicBezTo>
                  <a:cubicBezTo>
                    <a:pt x="82" y="93"/>
                    <a:pt x="85" y="90"/>
                    <a:pt x="88" y="88"/>
                  </a:cubicBezTo>
                  <a:cubicBezTo>
                    <a:pt x="91" y="85"/>
                    <a:pt x="94" y="81"/>
                    <a:pt x="96" y="77"/>
                  </a:cubicBezTo>
                  <a:close/>
                  <a:moveTo>
                    <a:pt x="27" y="82"/>
                  </a:moveTo>
                  <a:cubicBezTo>
                    <a:pt x="24" y="81"/>
                    <a:pt x="20" y="80"/>
                    <a:pt x="18" y="78"/>
                  </a:cubicBezTo>
                  <a:cubicBezTo>
                    <a:pt x="17" y="78"/>
                    <a:pt x="16" y="78"/>
                    <a:pt x="15" y="77"/>
                  </a:cubicBezTo>
                  <a:cubicBezTo>
                    <a:pt x="18" y="81"/>
                    <a:pt x="20" y="85"/>
                    <a:pt x="23" y="88"/>
                  </a:cubicBezTo>
                  <a:cubicBezTo>
                    <a:pt x="26" y="90"/>
                    <a:pt x="29" y="93"/>
                    <a:pt x="33" y="95"/>
                  </a:cubicBezTo>
                  <a:cubicBezTo>
                    <a:pt x="32" y="94"/>
                    <a:pt x="32" y="94"/>
                    <a:pt x="32" y="93"/>
                  </a:cubicBezTo>
                  <a:cubicBezTo>
                    <a:pt x="30" y="90"/>
                    <a:pt x="28" y="86"/>
                    <a:pt x="27" y="82"/>
                  </a:cubicBezTo>
                  <a:close/>
                  <a:moveTo>
                    <a:pt x="15" y="33"/>
                  </a:moveTo>
                  <a:cubicBezTo>
                    <a:pt x="16" y="33"/>
                    <a:pt x="17" y="32"/>
                    <a:pt x="18" y="32"/>
                  </a:cubicBezTo>
                  <a:cubicBezTo>
                    <a:pt x="20" y="30"/>
                    <a:pt x="24" y="29"/>
                    <a:pt x="27" y="28"/>
                  </a:cubicBezTo>
                  <a:cubicBezTo>
                    <a:pt x="28" y="24"/>
                    <a:pt x="30" y="20"/>
                    <a:pt x="32" y="17"/>
                  </a:cubicBezTo>
                  <a:cubicBezTo>
                    <a:pt x="32" y="17"/>
                    <a:pt x="32" y="16"/>
                    <a:pt x="33" y="16"/>
                  </a:cubicBezTo>
                  <a:cubicBezTo>
                    <a:pt x="29" y="18"/>
                    <a:pt x="26" y="20"/>
                    <a:pt x="23" y="23"/>
                  </a:cubicBezTo>
                  <a:cubicBezTo>
                    <a:pt x="20" y="26"/>
                    <a:pt x="18" y="29"/>
                    <a:pt x="15" y="33"/>
                  </a:cubicBezTo>
                  <a:close/>
                  <a:moveTo>
                    <a:pt x="84" y="28"/>
                  </a:moveTo>
                  <a:cubicBezTo>
                    <a:pt x="88" y="29"/>
                    <a:pt x="91" y="30"/>
                    <a:pt x="94" y="32"/>
                  </a:cubicBezTo>
                  <a:cubicBezTo>
                    <a:pt x="95" y="32"/>
                    <a:pt x="95" y="33"/>
                    <a:pt x="96" y="33"/>
                  </a:cubicBezTo>
                  <a:cubicBezTo>
                    <a:pt x="94" y="29"/>
                    <a:pt x="91" y="26"/>
                    <a:pt x="88" y="23"/>
                  </a:cubicBezTo>
                  <a:cubicBezTo>
                    <a:pt x="85" y="20"/>
                    <a:pt x="82" y="18"/>
                    <a:pt x="79" y="16"/>
                  </a:cubicBezTo>
                  <a:cubicBezTo>
                    <a:pt x="79" y="16"/>
                    <a:pt x="79" y="17"/>
                    <a:pt x="80" y="17"/>
                  </a:cubicBezTo>
                  <a:cubicBezTo>
                    <a:pt x="81" y="20"/>
                    <a:pt x="83" y="24"/>
                    <a:pt x="84" y="28"/>
                  </a:cubicBezTo>
                  <a:close/>
                </a:path>
              </a:pathLst>
            </a:custGeom>
            <a:solidFill>
              <a:schemeClr val="bg1"/>
            </a:solidFill>
            <a:ln>
              <a:noFill/>
            </a:ln>
          </p:spPr>
          <p:txBody>
            <a:bodyPr vert="horz" wrap="square" lIns="91440" tIns="45720" rIns="91440" bIns="45720" numCol="1" anchor="t" anchorCtr="0" compatLnSpc="1"/>
            <a:lstStyle/>
            <a:p>
              <a:endParaRPr lang="zh-CN" altLang="en-US" sz="2100">
                <a:solidFill>
                  <a:schemeClr val="bg1"/>
                </a:solidFill>
                <a:latin typeface="微软雅黑" panose="020B0503020204020204" pitchFamily="34" charset="-122"/>
                <a:ea typeface="微软雅黑" panose="020B0503020204020204" pitchFamily="34" charset="-122"/>
              </a:endParaRPr>
            </a:p>
          </p:txBody>
        </p:sp>
        <p:sp>
          <p:nvSpPr>
            <p:cNvPr id="45" name="文本框 49"/>
            <p:cNvSpPr txBox="1"/>
            <p:nvPr/>
          </p:nvSpPr>
          <p:spPr>
            <a:xfrm>
              <a:off x="9567636" y="3381327"/>
              <a:ext cx="1248229" cy="362076"/>
            </a:xfrm>
            <a:prstGeom prst="rect">
              <a:avLst/>
            </a:prstGeom>
            <a:noFill/>
          </p:spPr>
          <p:txBody>
            <a:bodyPr wrap="square" rtlCol="0">
              <a:spAutoFit/>
            </a:bodyPr>
            <a:lstStyle>
              <a:defPPr>
                <a:defRPr lang="zh-CN"/>
              </a:defPPr>
              <a:lvl1pPr algn="ctr">
                <a:defRPr sz="1600">
                  <a:solidFill>
                    <a:srgbClr val="9DA8B1"/>
                  </a:solidFill>
                  <a:latin typeface="TeXGyreAdventor" panose="00000500000000000000" pitchFamily="50" charset="0"/>
                </a:defRPr>
              </a:lvl1pPr>
            </a:lstStyle>
            <a:p>
              <a:r>
                <a:rPr lang="zh-CN" altLang="en-US" sz="1900" dirty="0">
                  <a:solidFill>
                    <a:schemeClr val="bg1"/>
                  </a:solidFill>
                  <a:latin typeface="微软雅黑" panose="020B0503020204020204" pitchFamily="34" charset="-122"/>
                  <a:ea typeface="微软雅黑" panose="020B0503020204020204" pitchFamily="34" charset="-122"/>
                </a:rPr>
                <a:t>添加标题</a:t>
              </a:r>
              <a:endParaRPr lang="zh-CN" altLang="en-US" sz="1900" dirty="0">
                <a:solidFill>
                  <a:schemeClr val="bg1"/>
                </a:solidFill>
                <a:latin typeface="微软雅黑" panose="020B0503020204020204" pitchFamily="34" charset="-122"/>
                <a:ea typeface="微软雅黑" panose="020B0503020204020204" pitchFamily="34" charset="-122"/>
              </a:endParaRPr>
            </a:p>
          </p:txBody>
        </p:sp>
      </p:grpSp>
    </p:spTree>
  </p:cSld>
  <p:clrMapOvr>
    <a:masterClrMapping/>
  </p:clrMapOvr>
  <p:transition spd="slow" advClick="0" advTm="0">
    <p:wipe/>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6" presetClass="entr" presetSubtype="21" fill="hold" nodeType="withEffect">
                                  <p:stCondLst>
                                    <p:cond delay="250"/>
                                  </p:stCondLst>
                                  <p:childTnLst>
                                    <p:set>
                                      <p:cBhvr>
                                        <p:cTn id="6" dur="1" fill="hold">
                                          <p:stCondLst>
                                            <p:cond delay="0"/>
                                          </p:stCondLst>
                                        </p:cTn>
                                        <p:tgtEl>
                                          <p:spTgt spid="42"/>
                                        </p:tgtEl>
                                        <p:attrNameLst>
                                          <p:attrName>style.visibility</p:attrName>
                                        </p:attrNameLst>
                                      </p:cBhvr>
                                      <p:to>
                                        <p:strVal val="visible"/>
                                      </p:to>
                                    </p:set>
                                    <p:animEffect transition="in" filter="barn(inVertical)">
                                      <p:cBhvr>
                                        <p:cTn id="7" dur="500"/>
                                        <p:tgtEl>
                                          <p:spTgt spid="42"/>
                                        </p:tgtEl>
                                      </p:cBhvr>
                                    </p:animEffect>
                                  </p:childTnLst>
                                </p:cTn>
                              </p:par>
                              <p:par>
                                <p:cTn id="8" presetID="16" presetClass="entr" presetSubtype="21" fill="hold" nodeType="withEffect">
                                  <p:stCondLst>
                                    <p:cond delay="250"/>
                                  </p:stCondLst>
                                  <p:childTnLst>
                                    <p:set>
                                      <p:cBhvr>
                                        <p:cTn id="9" dur="1" fill="hold">
                                          <p:stCondLst>
                                            <p:cond delay="0"/>
                                          </p:stCondLst>
                                        </p:cTn>
                                        <p:tgtEl>
                                          <p:spTgt spid="27"/>
                                        </p:tgtEl>
                                        <p:attrNameLst>
                                          <p:attrName>style.visibility</p:attrName>
                                        </p:attrNameLst>
                                      </p:cBhvr>
                                      <p:to>
                                        <p:strVal val="visible"/>
                                      </p:to>
                                    </p:set>
                                    <p:animEffect transition="in" filter="barn(inVertical)">
                                      <p:cBhvr>
                                        <p:cTn id="10" dur="500"/>
                                        <p:tgtEl>
                                          <p:spTgt spid="27"/>
                                        </p:tgtEl>
                                      </p:cBhvr>
                                    </p:animEffect>
                                  </p:childTnLst>
                                </p:cTn>
                              </p:par>
                              <p:par>
                                <p:cTn id="11" presetID="16" presetClass="entr" presetSubtype="21" fill="hold" nodeType="withEffect">
                                  <p:stCondLst>
                                    <p:cond delay="1250"/>
                                  </p:stCondLst>
                                  <p:childTnLst>
                                    <p:set>
                                      <p:cBhvr>
                                        <p:cTn id="12" dur="1" fill="hold">
                                          <p:stCondLst>
                                            <p:cond delay="0"/>
                                          </p:stCondLst>
                                        </p:cTn>
                                        <p:tgtEl>
                                          <p:spTgt spid="38"/>
                                        </p:tgtEl>
                                        <p:attrNameLst>
                                          <p:attrName>style.visibility</p:attrName>
                                        </p:attrNameLst>
                                      </p:cBhvr>
                                      <p:to>
                                        <p:strVal val="visible"/>
                                      </p:to>
                                    </p:set>
                                    <p:animEffect transition="in" filter="barn(inVertical)">
                                      <p:cBhvr>
                                        <p:cTn id="13" dur="500"/>
                                        <p:tgtEl>
                                          <p:spTgt spid="38"/>
                                        </p:tgtEl>
                                      </p:cBhvr>
                                    </p:animEffect>
                                  </p:childTnLst>
                                </p:cTn>
                              </p:par>
                              <p:par>
                                <p:cTn id="14" presetID="16" presetClass="entr" presetSubtype="21" fill="hold" nodeType="withEffect">
                                  <p:stCondLst>
                                    <p:cond delay="1250"/>
                                  </p:stCondLst>
                                  <p:childTnLst>
                                    <p:set>
                                      <p:cBhvr>
                                        <p:cTn id="15" dur="1" fill="hold">
                                          <p:stCondLst>
                                            <p:cond delay="0"/>
                                          </p:stCondLst>
                                        </p:cTn>
                                        <p:tgtEl>
                                          <p:spTgt spid="20"/>
                                        </p:tgtEl>
                                        <p:attrNameLst>
                                          <p:attrName>style.visibility</p:attrName>
                                        </p:attrNameLst>
                                      </p:cBhvr>
                                      <p:to>
                                        <p:strVal val="visible"/>
                                      </p:to>
                                    </p:set>
                                    <p:animEffect transition="in" filter="barn(inVertical)">
                                      <p:cBhvr>
                                        <p:cTn id="16" dur="500"/>
                                        <p:tgtEl>
                                          <p:spTgt spid="20"/>
                                        </p:tgtEl>
                                      </p:cBhvr>
                                    </p:animEffect>
                                  </p:childTnLst>
                                </p:cTn>
                              </p:par>
                              <p:par>
                                <p:cTn id="17" presetID="16" presetClass="entr" presetSubtype="21" fill="hold" nodeType="withEffect">
                                  <p:stCondLst>
                                    <p:cond delay="2250"/>
                                  </p:stCondLst>
                                  <p:childTnLst>
                                    <p:set>
                                      <p:cBhvr>
                                        <p:cTn id="18" dur="1" fill="hold">
                                          <p:stCondLst>
                                            <p:cond delay="0"/>
                                          </p:stCondLst>
                                        </p:cTn>
                                        <p:tgtEl>
                                          <p:spTgt spid="34"/>
                                        </p:tgtEl>
                                        <p:attrNameLst>
                                          <p:attrName>style.visibility</p:attrName>
                                        </p:attrNameLst>
                                      </p:cBhvr>
                                      <p:to>
                                        <p:strVal val="visible"/>
                                      </p:to>
                                    </p:set>
                                    <p:animEffect transition="in" filter="barn(inVertical)">
                                      <p:cBhvr>
                                        <p:cTn id="19" dur="500"/>
                                        <p:tgtEl>
                                          <p:spTgt spid="34"/>
                                        </p:tgtEl>
                                      </p:cBhvr>
                                    </p:animEffect>
                                  </p:childTnLst>
                                </p:cTn>
                              </p:par>
                              <p:par>
                                <p:cTn id="20" presetID="16" presetClass="entr" presetSubtype="21" fill="hold" nodeType="withEffect">
                                  <p:stCondLst>
                                    <p:cond delay="2250"/>
                                  </p:stCondLst>
                                  <p:childTnLst>
                                    <p:set>
                                      <p:cBhvr>
                                        <p:cTn id="21" dur="1" fill="hold">
                                          <p:stCondLst>
                                            <p:cond delay="0"/>
                                          </p:stCondLst>
                                        </p:cTn>
                                        <p:tgtEl>
                                          <p:spTgt spid="13"/>
                                        </p:tgtEl>
                                        <p:attrNameLst>
                                          <p:attrName>style.visibility</p:attrName>
                                        </p:attrNameLst>
                                      </p:cBhvr>
                                      <p:to>
                                        <p:strVal val="visible"/>
                                      </p:to>
                                    </p:set>
                                    <p:animEffect transition="in" filter="barn(inVertical)">
                                      <p:cBhvr>
                                        <p:cTn id="22" dur="500"/>
                                        <p:tgtEl>
                                          <p:spTgt spid="13"/>
                                        </p:tgtEl>
                                      </p:cBhvr>
                                    </p:animEffect>
                                  </p:childTnLst>
                                </p:cTn>
                              </p:par>
                              <p:par>
                                <p:cTn id="23" presetID="14" presetClass="entr" presetSubtype="10" fill="hold" nodeType="withEffect">
                                  <p:stCondLst>
                                    <p:cond delay="3250"/>
                                  </p:stCondLst>
                                  <p:childTnLst>
                                    <p:set>
                                      <p:cBhvr>
                                        <p:cTn id="24" dur="1" fill="hold">
                                          <p:stCondLst>
                                            <p:cond delay="0"/>
                                          </p:stCondLst>
                                        </p:cTn>
                                        <p:tgtEl>
                                          <p:spTgt spid="4"/>
                                        </p:tgtEl>
                                        <p:attrNameLst>
                                          <p:attrName>style.visibility</p:attrName>
                                        </p:attrNameLst>
                                      </p:cBhvr>
                                      <p:to>
                                        <p:strVal val="visible"/>
                                      </p:to>
                                    </p:set>
                                    <p:animEffect transition="in" filter="randombar(horizontal)">
                                      <p:cBhvr>
                                        <p:cTn id="25" dur="500"/>
                                        <p:tgtEl>
                                          <p:spTgt spid="4"/>
                                        </p:tgtEl>
                                      </p:cBhvr>
                                    </p:animEffect>
                                  </p:childTnLst>
                                </p:cTn>
                              </p:par>
                              <p:par>
                                <p:cTn id="26" presetID="14" presetClass="entr" presetSubtype="10" fill="hold" nodeType="withEffect">
                                  <p:stCondLst>
                                    <p:cond delay="3250"/>
                                  </p:stCondLst>
                                  <p:childTnLst>
                                    <p:set>
                                      <p:cBhvr>
                                        <p:cTn id="27" dur="1" fill="hold">
                                          <p:stCondLst>
                                            <p:cond delay="0"/>
                                          </p:stCondLst>
                                        </p:cTn>
                                        <p:tgtEl>
                                          <p:spTgt spid="2"/>
                                        </p:tgtEl>
                                        <p:attrNameLst>
                                          <p:attrName>style.visibility</p:attrName>
                                        </p:attrNameLst>
                                      </p:cBhvr>
                                      <p:to>
                                        <p:strVal val="visible"/>
                                      </p:to>
                                    </p:set>
                                    <p:animEffect transition="in" filter="randombar(horizontal)">
                                      <p:cBhvr>
                                        <p:cTn id="28" dur="500"/>
                                        <p:tgtEl>
                                          <p:spTgt spid="2"/>
                                        </p:tgtEl>
                                      </p:cBhvr>
                                    </p:animEffect>
                                  </p:childTnLst>
                                </p:cTn>
                              </p:par>
                              <p:par>
                                <p:cTn id="29" presetID="14" presetClass="entr" presetSubtype="10" fill="hold" nodeType="withEffect">
                                  <p:stCondLst>
                                    <p:cond delay="3250"/>
                                  </p:stCondLst>
                                  <p:childTnLst>
                                    <p:set>
                                      <p:cBhvr>
                                        <p:cTn id="30" dur="1" fill="hold">
                                          <p:stCondLst>
                                            <p:cond delay="0"/>
                                          </p:stCondLst>
                                        </p:cTn>
                                        <p:tgtEl>
                                          <p:spTgt spid="3"/>
                                        </p:tgtEl>
                                        <p:attrNameLst>
                                          <p:attrName>style.visibility</p:attrName>
                                        </p:attrNameLst>
                                      </p:cBhvr>
                                      <p:to>
                                        <p:strVal val="visible"/>
                                      </p:to>
                                    </p:set>
                                    <p:animEffect transition="in" filter="randombar(horizontal)">
                                      <p:cBhvr>
                                        <p:cTn id="31" dur="500"/>
                                        <p:tgtEl>
                                          <p:spTgt spid="3"/>
                                        </p:tgtEl>
                                      </p:cBhvr>
                                    </p:animEffect>
                                  </p:childTnLst>
                                </p:cTn>
                              </p:par>
                              <p:par>
                                <p:cTn id="32" presetID="14" presetClass="entr" presetSubtype="10" fill="hold" nodeType="withEffect">
                                  <p:stCondLst>
                                    <p:cond delay="3250"/>
                                  </p:stCondLst>
                                  <p:childTnLst>
                                    <p:set>
                                      <p:cBhvr>
                                        <p:cTn id="33" dur="1" fill="hold">
                                          <p:stCondLst>
                                            <p:cond delay="0"/>
                                          </p:stCondLst>
                                        </p:cTn>
                                        <p:tgtEl>
                                          <p:spTgt spid="7"/>
                                        </p:tgtEl>
                                        <p:attrNameLst>
                                          <p:attrName>style.visibility</p:attrName>
                                        </p:attrNameLst>
                                      </p:cBhvr>
                                      <p:to>
                                        <p:strVal val="visible"/>
                                      </p:to>
                                    </p:set>
                                    <p:animEffect transition="in" filter="randombar(horizontal)">
                                      <p:cBhvr>
                                        <p:cTn id="34" dur="500"/>
                                        <p:tgtEl>
                                          <p:spTgt spid="7"/>
                                        </p:tgtEl>
                                      </p:cBhvr>
                                    </p:animEffect>
                                  </p:childTnLst>
                                </p:cTn>
                              </p:par>
                              <p:par>
                                <p:cTn id="35" presetID="14" presetClass="entr" presetSubtype="10" fill="hold" nodeType="withEffect">
                                  <p:stCondLst>
                                    <p:cond delay="3250"/>
                                  </p:stCondLst>
                                  <p:childTnLst>
                                    <p:set>
                                      <p:cBhvr>
                                        <p:cTn id="36" dur="1" fill="hold">
                                          <p:stCondLst>
                                            <p:cond delay="0"/>
                                          </p:stCondLst>
                                        </p:cTn>
                                        <p:tgtEl>
                                          <p:spTgt spid="10"/>
                                        </p:tgtEl>
                                        <p:attrNameLst>
                                          <p:attrName>style.visibility</p:attrName>
                                        </p:attrNameLst>
                                      </p:cBhvr>
                                      <p:to>
                                        <p:strVal val="visible"/>
                                      </p:to>
                                    </p:set>
                                    <p:animEffect transition="in" filter="randombar(horizontal)">
                                      <p:cBhvr>
                                        <p:cTn id="37" dur="500"/>
                                        <p:tgtEl>
                                          <p:spTgt spid="10"/>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timing>
</p:sld>
</file>

<file path=ppt/slides/slide3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任意多边形 1"/>
          <p:cNvSpPr/>
          <p:nvPr/>
        </p:nvSpPr>
        <p:spPr>
          <a:xfrm>
            <a:off x="-19050" y="3420294"/>
            <a:ext cx="12211050" cy="0"/>
          </a:xfrm>
          <a:custGeom>
            <a:avLst/>
            <a:gdLst>
              <a:gd name="connsiteX0" fmla="*/ 0 w 12211050"/>
              <a:gd name="connsiteY0" fmla="*/ 0 h 0"/>
              <a:gd name="connsiteX1" fmla="*/ 12211050 w 12211050"/>
              <a:gd name="connsiteY1" fmla="*/ 0 h 0"/>
            </a:gdLst>
            <a:ahLst/>
            <a:cxnLst>
              <a:cxn ang="0">
                <a:pos x="connsiteX0" y="connsiteY0"/>
              </a:cxn>
              <a:cxn ang="0">
                <a:pos x="connsiteX1" y="connsiteY1"/>
              </a:cxn>
            </a:cxnLst>
            <a:rect l="l" t="t" r="r" b="b"/>
            <a:pathLst>
              <a:path w="12211050">
                <a:moveTo>
                  <a:pt x="0" y="0"/>
                </a:moveTo>
                <a:lnTo>
                  <a:pt x="12211050" y="0"/>
                </a:lnTo>
              </a:path>
            </a:pathLst>
          </a:custGeom>
          <a:noFill/>
          <a:ln>
            <a:solidFill>
              <a:schemeClr val="tx1">
                <a:lumMod val="85000"/>
                <a:lumOff val="15000"/>
              </a:schemeClr>
            </a:solid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fontAlgn="auto">
              <a:spcBef>
                <a:spcPts val="0"/>
              </a:spcBef>
              <a:spcAft>
                <a:spcPts val="0"/>
              </a:spcAft>
              <a:defRPr/>
            </a:pPr>
            <a:endParaRPr lang="zh-CN" altLang="en-US"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3" name="文本框 25"/>
          <p:cNvSpPr txBox="1">
            <a:spLocks noChangeArrowheads="1"/>
          </p:cNvSpPr>
          <p:nvPr/>
        </p:nvSpPr>
        <p:spPr bwMode="auto">
          <a:xfrm>
            <a:off x="889000" y="3437757"/>
            <a:ext cx="1069524" cy="523220"/>
          </a:xfrm>
          <a:prstGeom prst="rect">
            <a:avLst/>
          </a:prstGeom>
          <a:noFill/>
          <a:ln w="9525">
            <a:noFill/>
            <a:miter lim="800000"/>
          </a:ln>
        </p:spPr>
        <p:txBody>
          <a:bodyPr wrap="none">
            <a:spAutoFit/>
          </a:bodyPr>
          <a:lstStyle/>
          <a:p>
            <a:r>
              <a:rPr lang="en-US" altLang="zh-CN" sz="2800" b="1" dirty="0" smtClean="0">
                <a:solidFill>
                  <a:schemeClr val="tx1">
                    <a:lumMod val="75000"/>
                    <a:lumOff val="25000"/>
                  </a:schemeClr>
                </a:solidFill>
                <a:latin typeface="微软雅黑" panose="020B0503020204020204" pitchFamily="34" charset="-122"/>
                <a:ea typeface="微软雅黑" panose="020B0503020204020204" pitchFamily="34" charset="-122"/>
              </a:rPr>
              <a:t>2013</a:t>
            </a:r>
            <a:endParaRPr lang="zh-CN" altLang="en-US" sz="1200" b="1"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4" name="文本框 26"/>
          <p:cNvSpPr txBox="1">
            <a:spLocks noChangeArrowheads="1"/>
          </p:cNvSpPr>
          <p:nvPr/>
        </p:nvSpPr>
        <p:spPr bwMode="auto">
          <a:xfrm>
            <a:off x="3776663" y="3437757"/>
            <a:ext cx="1069524" cy="523220"/>
          </a:xfrm>
          <a:prstGeom prst="rect">
            <a:avLst/>
          </a:prstGeom>
          <a:noFill/>
          <a:ln w="9525">
            <a:noFill/>
            <a:miter lim="800000"/>
          </a:ln>
        </p:spPr>
        <p:txBody>
          <a:bodyPr wrap="none">
            <a:spAutoFit/>
          </a:bodyPr>
          <a:lstStyle/>
          <a:p>
            <a:r>
              <a:rPr lang="en-US" altLang="zh-CN" sz="2800" b="1" dirty="0" smtClean="0">
                <a:solidFill>
                  <a:schemeClr val="tx1">
                    <a:lumMod val="75000"/>
                    <a:lumOff val="25000"/>
                  </a:schemeClr>
                </a:solidFill>
                <a:latin typeface="微软雅黑" panose="020B0503020204020204" pitchFamily="34" charset="-122"/>
                <a:ea typeface="微软雅黑" panose="020B0503020204020204" pitchFamily="34" charset="-122"/>
              </a:rPr>
              <a:t>2014</a:t>
            </a:r>
            <a:endParaRPr lang="zh-CN" altLang="en-US" sz="1200" b="1"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5" name="文本框 27"/>
          <p:cNvSpPr txBox="1">
            <a:spLocks noChangeArrowheads="1"/>
          </p:cNvSpPr>
          <p:nvPr/>
        </p:nvSpPr>
        <p:spPr bwMode="auto">
          <a:xfrm>
            <a:off x="6664325" y="3437757"/>
            <a:ext cx="1069524" cy="523220"/>
          </a:xfrm>
          <a:prstGeom prst="rect">
            <a:avLst/>
          </a:prstGeom>
          <a:noFill/>
          <a:ln w="9525">
            <a:noFill/>
            <a:miter lim="800000"/>
          </a:ln>
        </p:spPr>
        <p:txBody>
          <a:bodyPr wrap="none">
            <a:spAutoFit/>
          </a:bodyPr>
          <a:lstStyle/>
          <a:p>
            <a:r>
              <a:rPr lang="en-US" altLang="zh-CN" sz="2800" b="1" dirty="0" smtClean="0">
                <a:solidFill>
                  <a:schemeClr val="tx1">
                    <a:lumMod val="75000"/>
                    <a:lumOff val="25000"/>
                  </a:schemeClr>
                </a:solidFill>
                <a:latin typeface="微软雅黑" panose="020B0503020204020204" pitchFamily="34" charset="-122"/>
                <a:ea typeface="微软雅黑" panose="020B0503020204020204" pitchFamily="34" charset="-122"/>
              </a:rPr>
              <a:t>2015</a:t>
            </a:r>
            <a:endParaRPr lang="zh-CN" altLang="en-US" sz="1200" b="1"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6" name="文本框 28"/>
          <p:cNvSpPr txBox="1">
            <a:spLocks noChangeArrowheads="1"/>
          </p:cNvSpPr>
          <p:nvPr/>
        </p:nvSpPr>
        <p:spPr bwMode="auto">
          <a:xfrm>
            <a:off x="9551988" y="3437757"/>
            <a:ext cx="1069524" cy="523220"/>
          </a:xfrm>
          <a:prstGeom prst="rect">
            <a:avLst/>
          </a:prstGeom>
          <a:noFill/>
          <a:ln w="9525">
            <a:noFill/>
            <a:miter lim="800000"/>
          </a:ln>
        </p:spPr>
        <p:txBody>
          <a:bodyPr wrap="none">
            <a:spAutoFit/>
          </a:bodyPr>
          <a:lstStyle/>
          <a:p>
            <a:r>
              <a:rPr lang="en-US" altLang="zh-CN" sz="2800" b="1" dirty="0" smtClean="0">
                <a:solidFill>
                  <a:schemeClr val="tx1">
                    <a:lumMod val="75000"/>
                    <a:lumOff val="25000"/>
                  </a:schemeClr>
                </a:solidFill>
                <a:latin typeface="微软雅黑" panose="020B0503020204020204" pitchFamily="34" charset="-122"/>
                <a:ea typeface="微软雅黑" panose="020B0503020204020204" pitchFamily="34" charset="-122"/>
              </a:rPr>
              <a:t>2016</a:t>
            </a:r>
            <a:endParaRPr lang="zh-CN" altLang="en-US" sz="1200" b="1" dirty="0">
              <a:solidFill>
                <a:schemeClr val="tx1">
                  <a:lumMod val="75000"/>
                  <a:lumOff val="25000"/>
                </a:schemeClr>
              </a:solidFill>
              <a:latin typeface="微软雅黑" panose="020B0503020204020204" pitchFamily="34" charset="-122"/>
              <a:ea typeface="微软雅黑" panose="020B0503020204020204" pitchFamily="34" charset="-122"/>
            </a:endParaRPr>
          </a:p>
        </p:txBody>
      </p:sp>
      <p:grpSp>
        <p:nvGrpSpPr>
          <p:cNvPr id="7" name="组合 6"/>
          <p:cNvGrpSpPr/>
          <p:nvPr/>
        </p:nvGrpSpPr>
        <p:grpSpPr>
          <a:xfrm>
            <a:off x="819150" y="1629594"/>
            <a:ext cx="2057400" cy="1377950"/>
            <a:chOff x="819150" y="2190750"/>
            <a:chExt cx="2057400" cy="1377950"/>
          </a:xfrm>
        </p:grpSpPr>
        <p:sp>
          <p:nvSpPr>
            <p:cNvPr id="8" name="矩形标注 7"/>
            <p:cNvSpPr/>
            <p:nvPr/>
          </p:nvSpPr>
          <p:spPr>
            <a:xfrm>
              <a:off x="819150" y="2190750"/>
              <a:ext cx="2057400" cy="1377950"/>
            </a:xfrm>
            <a:prstGeom prst="wedgeRectCallout">
              <a:avLst>
                <a:gd name="adj1" fmla="val -28240"/>
                <a:gd name="adj2" fmla="val 79084"/>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fontAlgn="auto">
                <a:spcBef>
                  <a:spcPts val="0"/>
                </a:spcBef>
                <a:spcAft>
                  <a:spcPts val="0"/>
                </a:spcAft>
                <a:defRPr/>
              </a:pPr>
              <a:endParaRPr lang="zh-CN" altLang="en-US"/>
            </a:p>
          </p:txBody>
        </p:sp>
        <p:sp>
          <p:nvSpPr>
            <p:cNvPr id="9" name="文本框 41"/>
            <p:cNvSpPr txBox="1">
              <a:spLocks noChangeArrowheads="1"/>
            </p:cNvSpPr>
            <p:nvPr/>
          </p:nvSpPr>
          <p:spPr bwMode="auto">
            <a:xfrm>
              <a:off x="1054646" y="2545827"/>
              <a:ext cx="1521119" cy="707886"/>
            </a:xfrm>
            <a:prstGeom prst="rect">
              <a:avLst/>
            </a:prstGeom>
            <a:noFill/>
            <a:ln w="9525">
              <a:noFill/>
              <a:miter lim="800000"/>
            </a:ln>
          </p:spPr>
          <p:txBody>
            <a:bodyPr wrap="square">
              <a:spAutoFit/>
            </a:bodyPr>
            <a:lstStyle/>
            <a:p>
              <a:pPr algn="ctr"/>
              <a:r>
                <a:rPr lang="zh-CN" altLang="en-US" sz="2000" dirty="0" smtClean="0">
                  <a:solidFill>
                    <a:schemeClr val="bg1"/>
                  </a:solidFill>
                  <a:latin typeface="微软雅黑" panose="020B0503020204020204" pitchFamily="34" charset="-122"/>
                  <a:ea typeface="微软雅黑" panose="020B0503020204020204" pitchFamily="34" charset="-122"/>
                </a:rPr>
                <a:t>这里</a:t>
              </a:r>
              <a:r>
                <a:rPr lang="zh-CN" altLang="en-US" sz="2000" dirty="0">
                  <a:solidFill>
                    <a:schemeClr val="bg1"/>
                  </a:solidFill>
                  <a:latin typeface="微软雅黑" panose="020B0503020204020204" pitchFamily="34" charset="-122"/>
                  <a:ea typeface="微软雅黑" panose="020B0503020204020204" pitchFamily="34" charset="-122"/>
                </a:rPr>
                <a:t>添加</a:t>
              </a:r>
              <a:r>
                <a:rPr lang="zh-CN" altLang="en-US" sz="2000" dirty="0" smtClean="0">
                  <a:solidFill>
                    <a:schemeClr val="bg1"/>
                  </a:solidFill>
                  <a:latin typeface="微软雅黑" panose="020B0503020204020204" pitchFamily="34" charset="-122"/>
                  <a:ea typeface="微软雅黑" panose="020B0503020204020204" pitchFamily="34" charset="-122"/>
                </a:rPr>
                <a:t>你</a:t>
              </a:r>
              <a:endParaRPr lang="en-US" altLang="zh-CN" sz="2000" dirty="0" smtClean="0">
                <a:solidFill>
                  <a:schemeClr val="bg1"/>
                </a:solidFill>
                <a:latin typeface="微软雅黑" panose="020B0503020204020204" pitchFamily="34" charset="-122"/>
                <a:ea typeface="微软雅黑" panose="020B0503020204020204" pitchFamily="34" charset="-122"/>
              </a:endParaRPr>
            </a:p>
            <a:p>
              <a:pPr algn="ctr"/>
              <a:r>
                <a:rPr lang="zh-CN" altLang="en-US" sz="2000" dirty="0" smtClean="0">
                  <a:solidFill>
                    <a:schemeClr val="bg1"/>
                  </a:solidFill>
                  <a:latin typeface="微软雅黑" panose="020B0503020204020204" pitchFamily="34" charset="-122"/>
                  <a:ea typeface="微软雅黑" panose="020B0503020204020204" pitchFamily="34" charset="-122"/>
                </a:rPr>
                <a:t>的标题</a:t>
              </a:r>
              <a:r>
                <a:rPr lang="zh-CN" altLang="en-US" sz="2000" dirty="0">
                  <a:solidFill>
                    <a:schemeClr val="bg1"/>
                  </a:solidFill>
                  <a:latin typeface="微软雅黑" panose="020B0503020204020204" pitchFamily="34" charset="-122"/>
                  <a:ea typeface="微软雅黑" panose="020B0503020204020204" pitchFamily="34" charset="-122"/>
                </a:rPr>
                <a:t>内容</a:t>
              </a:r>
              <a:endParaRPr lang="zh-CN" altLang="en-US" sz="2000" b="1" dirty="0">
                <a:solidFill>
                  <a:srgbClr val="FFF6E7"/>
                </a:solidFill>
                <a:latin typeface="微软雅黑" panose="020B0503020204020204" pitchFamily="34" charset="-122"/>
                <a:ea typeface="微软雅黑" panose="020B0503020204020204" pitchFamily="34" charset="-122"/>
              </a:endParaRPr>
            </a:p>
          </p:txBody>
        </p:sp>
      </p:grpSp>
      <p:grpSp>
        <p:nvGrpSpPr>
          <p:cNvPr id="10" name="组合 9"/>
          <p:cNvGrpSpPr/>
          <p:nvPr/>
        </p:nvGrpSpPr>
        <p:grpSpPr>
          <a:xfrm>
            <a:off x="414422" y="4167753"/>
            <a:ext cx="2296408" cy="1723112"/>
            <a:chOff x="4793125" y="1242834"/>
            <a:chExt cx="2296408" cy="1723112"/>
          </a:xfrm>
        </p:grpSpPr>
        <p:sp>
          <p:nvSpPr>
            <p:cNvPr id="11" name="文本框 65"/>
            <p:cNvSpPr txBox="1">
              <a:spLocks noChangeArrowheads="1"/>
            </p:cNvSpPr>
            <p:nvPr/>
          </p:nvSpPr>
          <p:spPr bwMode="auto">
            <a:xfrm>
              <a:off x="4793125" y="1642507"/>
              <a:ext cx="2296408" cy="1323439"/>
            </a:xfrm>
            <a:prstGeom prst="rect">
              <a:avLst/>
            </a:prstGeom>
            <a:noFill/>
            <a:ln w="9525">
              <a:noFill/>
              <a:miter lim="800000"/>
            </a:ln>
          </p:spPr>
          <p:txBody>
            <a:bodyPr wrap="square">
              <a:spAutoFit/>
            </a:bodyPr>
            <a:lstStyle/>
            <a:p>
              <a:pPr algn="just"/>
              <a:r>
                <a:rPr lang="zh-CN" altLang="en-US" sz="1600" dirty="0">
                  <a:solidFill>
                    <a:schemeClr val="tx1">
                      <a:lumMod val="75000"/>
                      <a:lumOff val="25000"/>
                    </a:schemeClr>
                  </a:solidFill>
                  <a:latin typeface="微软雅黑" panose="020B0503020204020204" pitchFamily="34" charset="-122"/>
                  <a:ea typeface="微软雅黑" panose="020B0503020204020204" pitchFamily="34" charset="-122"/>
                </a:rPr>
                <a:t>在这里添加你需要的文字内容，请根据自己要求更改。在这里添加你需要的文字内容，请根据自己要求更改。</a:t>
              </a:r>
              <a:endParaRPr lang="zh-CN" altLang="en-US" sz="16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12" name="文本框 66"/>
            <p:cNvSpPr txBox="1">
              <a:spLocks noChangeArrowheads="1"/>
            </p:cNvSpPr>
            <p:nvPr/>
          </p:nvSpPr>
          <p:spPr bwMode="auto">
            <a:xfrm>
              <a:off x="5178051" y="1242834"/>
              <a:ext cx="1723549" cy="400110"/>
            </a:xfrm>
            <a:prstGeom prst="rect">
              <a:avLst/>
            </a:prstGeom>
            <a:noFill/>
            <a:ln w="9525">
              <a:noFill/>
              <a:miter lim="800000"/>
            </a:ln>
          </p:spPr>
          <p:txBody>
            <a:bodyPr wrap="none">
              <a:spAutoFit/>
            </a:bodyPr>
            <a:lstStyle/>
            <a:p>
              <a:r>
                <a:rPr lang="zh-CN" altLang="en-US" sz="2000" b="1" dirty="0" smtClean="0">
                  <a:solidFill>
                    <a:schemeClr val="tx1">
                      <a:lumMod val="75000"/>
                      <a:lumOff val="25000"/>
                    </a:schemeClr>
                  </a:solidFill>
                  <a:latin typeface="微软雅黑" panose="020B0503020204020204" pitchFamily="34" charset="-122"/>
                  <a:ea typeface="微软雅黑" panose="020B0503020204020204" pitchFamily="34" charset="-122"/>
                </a:rPr>
                <a:t>点击添加内容</a:t>
              </a:r>
              <a:endParaRPr lang="zh-CN" altLang="en-US" sz="2000" b="1" dirty="0">
                <a:solidFill>
                  <a:schemeClr val="tx1">
                    <a:lumMod val="75000"/>
                    <a:lumOff val="25000"/>
                  </a:schemeClr>
                </a:solidFill>
                <a:latin typeface="微软雅黑" panose="020B0503020204020204" pitchFamily="34" charset="-122"/>
                <a:ea typeface="微软雅黑" panose="020B0503020204020204" pitchFamily="34" charset="-122"/>
              </a:endParaRPr>
            </a:p>
          </p:txBody>
        </p:sp>
      </p:grpSp>
      <p:grpSp>
        <p:nvGrpSpPr>
          <p:cNvPr id="13" name="组合 12"/>
          <p:cNvGrpSpPr/>
          <p:nvPr/>
        </p:nvGrpSpPr>
        <p:grpSpPr>
          <a:xfrm>
            <a:off x="3301427" y="4167753"/>
            <a:ext cx="2217715" cy="1723112"/>
            <a:chOff x="4853184" y="1242834"/>
            <a:chExt cx="2217715" cy="1723112"/>
          </a:xfrm>
        </p:grpSpPr>
        <p:sp>
          <p:nvSpPr>
            <p:cNvPr id="14" name="文本框 65"/>
            <p:cNvSpPr txBox="1">
              <a:spLocks noChangeArrowheads="1"/>
            </p:cNvSpPr>
            <p:nvPr/>
          </p:nvSpPr>
          <p:spPr bwMode="auto">
            <a:xfrm>
              <a:off x="4853184" y="1642507"/>
              <a:ext cx="2217715" cy="1323439"/>
            </a:xfrm>
            <a:prstGeom prst="rect">
              <a:avLst/>
            </a:prstGeom>
            <a:noFill/>
            <a:ln w="9525">
              <a:noFill/>
              <a:miter lim="800000"/>
            </a:ln>
          </p:spPr>
          <p:txBody>
            <a:bodyPr wrap="square">
              <a:spAutoFit/>
            </a:bodyPr>
            <a:lstStyle/>
            <a:p>
              <a:pPr algn="just"/>
              <a:r>
                <a:rPr lang="zh-CN" altLang="en-US" sz="1600" dirty="0">
                  <a:solidFill>
                    <a:schemeClr val="tx1">
                      <a:lumMod val="75000"/>
                      <a:lumOff val="25000"/>
                    </a:schemeClr>
                  </a:solidFill>
                  <a:latin typeface="微软雅黑" panose="020B0503020204020204" pitchFamily="34" charset="-122"/>
                  <a:ea typeface="微软雅黑" panose="020B0503020204020204" pitchFamily="34" charset="-122"/>
                </a:rPr>
                <a:t>在这里添加你需要的文字内容，请根据自己要求更改。在这里添加你需要的文字内容，请根据自己要求更改。</a:t>
              </a:r>
              <a:endParaRPr lang="zh-CN" altLang="en-US" sz="16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15" name="文本框 66"/>
            <p:cNvSpPr txBox="1">
              <a:spLocks noChangeArrowheads="1"/>
            </p:cNvSpPr>
            <p:nvPr/>
          </p:nvSpPr>
          <p:spPr bwMode="auto">
            <a:xfrm>
              <a:off x="5178051" y="1242834"/>
              <a:ext cx="1723549" cy="400110"/>
            </a:xfrm>
            <a:prstGeom prst="rect">
              <a:avLst/>
            </a:prstGeom>
            <a:noFill/>
            <a:ln w="9525">
              <a:noFill/>
              <a:miter lim="800000"/>
            </a:ln>
          </p:spPr>
          <p:txBody>
            <a:bodyPr wrap="none">
              <a:spAutoFit/>
            </a:bodyPr>
            <a:lstStyle/>
            <a:p>
              <a:r>
                <a:rPr lang="zh-CN" altLang="en-US" sz="2000" b="1" dirty="0" smtClean="0">
                  <a:solidFill>
                    <a:schemeClr val="tx1">
                      <a:lumMod val="75000"/>
                      <a:lumOff val="25000"/>
                    </a:schemeClr>
                  </a:solidFill>
                  <a:latin typeface="微软雅黑" panose="020B0503020204020204" pitchFamily="34" charset="-122"/>
                  <a:ea typeface="微软雅黑" panose="020B0503020204020204" pitchFamily="34" charset="-122"/>
                </a:rPr>
                <a:t>点击添加内容</a:t>
              </a:r>
              <a:endParaRPr lang="zh-CN" altLang="en-US" sz="2000" b="1" dirty="0">
                <a:solidFill>
                  <a:schemeClr val="tx1">
                    <a:lumMod val="75000"/>
                    <a:lumOff val="25000"/>
                  </a:schemeClr>
                </a:solidFill>
                <a:latin typeface="微软雅黑" panose="020B0503020204020204" pitchFamily="34" charset="-122"/>
                <a:ea typeface="微软雅黑" panose="020B0503020204020204" pitchFamily="34" charset="-122"/>
              </a:endParaRPr>
            </a:p>
          </p:txBody>
        </p:sp>
      </p:grpSp>
      <p:grpSp>
        <p:nvGrpSpPr>
          <p:cNvPr id="16" name="组合 15"/>
          <p:cNvGrpSpPr/>
          <p:nvPr/>
        </p:nvGrpSpPr>
        <p:grpSpPr>
          <a:xfrm>
            <a:off x="6215562" y="4167753"/>
            <a:ext cx="2327916" cy="1723112"/>
            <a:chOff x="4789729" y="1242834"/>
            <a:chExt cx="2327916" cy="1723112"/>
          </a:xfrm>
        </p:grpSpPr>
        <p:sp>
          <p:nvSpPr>
            <p:cNvPr id="17" name="文本框 65"/>
            <p:cNvSpPr txBox="1">
              <a:spLocks noChangeArrowheads="1"/>
            </p:cNvSpPr>
            <p:nvPr/>
          </p:nvSpPr>
          <p:spPr bwMode="auto">
            <a:xfrm>
              <a:off x="4789729" y="1642507"/>
              <a:ext cx="2327916" cy="1323439"/>
            </a:xfrm>
            <a:prstGeom prst="rect">
              <a:avLst/>
            </a:prstGeom>
            <a:noFill/>
            <a:ln w="9525">
              <a:noFill/>
              <a:miter lim="800000"/>
            </a:ln>
          </p:spPr>
          <p:txBody>
            <a:bodyPr wrap="square">
              <a:spAutoFit/>
            </a:bodyPr>
            <a:lstStyle/>
            <a:p>
              <a:pPr algn="just"/>
              <a:r>
                <a:rPr lang="zh-CN" altLang="en-US" sz="1600" dirty="0">
                  <a:solidFill>
                    <a:schemeClr val="tx1">
                      <a:lumMod val="75000"/>
                      <a:lumOff val="25000"/>
                    </a:schemeClr>
                  </a:solidFill>
                  <a:latin typeface="微软雅黑" panose="020B0503020204020204" pitchFamily="34" charset="-122"/>
                  <a:ea typeface="微软雅黑" panose="020B0503020204020204" pitchFamily="34" charset="-122"/>
                </a:rPr>
                <a:t>在这里添加你需要的文字内容，请根据自己要求更改。在这里添加你需要的文字内容，请根据自己要求更改。</a:t>
              </a:r>
              <a:endParaRPr lang="zh-CN" altLang="en-US" sz="16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18" name="文本框 66"/>
            <p:cNvSpPr txBox="1">
              <a:spLocks noChangeArrowheads="1"/>
            </p:cNvSpPr>
            <p:nvPr/>
          </p:nvSpPr>
          <p:spPr bwMode="auto">
            <a:xfrm>
              <a:off x="5178051" y="1242834"/>
              <a:ext cx="1723549" cy="400110"/>
            </a:xfrm>
            <a:prstGeom prst="rect">
              <a:avLst/>
            </a:prstGeom>
            <a:noFill/>
            <a:ln w="9525">
              <a:noFill/>
              <a:miter lim="800000"/>
            </a:ln>
          </p:spPr>
          <p:txBody>
            <a:bodyPr wrap="none">
              <a:spAutoFit/>
            </a:bodyPr>
            <a:lstStyle/>
            <a:p>
              <a:r>
                <a:rPr lang="zh-CN" altLang="en-US" sz="2000" b="1" dirty="0" smtClean="0">
                  <a:solidFill>
                    <a:schemeClr val="tx1">
                      <a:lumMod val="75000"/>
                      <a:lumOff val="25000"/>
                    </a:schemeClr>
                  </a:solidFill>
                  <a:latin typeface="微软雅黑" panose="020B0503020204020204" pitchFamily="34" charset="-122"/>
                  <a:ea typeface="微软雅黑" panose="020B0503020204020204" pitchFamily="34" charset="-122"/>
                </a:rPr>
                <a:t>点击添加内容</a:t>
              </a:r>
              <a:endParaRPr lang="zh-CN" altLang="en-US" sz="2000" b="1" dirty="0">
                <a:solidFill>
                  <a:schemeClr val="tx1">
                    <a:lumMod val="75000"/>
                    <a:lumOff val="25000"/>
                  </a:schemeClr>
                </a:solidFill>
                <a:latin typeface="微软雅黑" panose="020B0503020204020204" pitchFamily="34" charset="-122"/>
                <a:ea typeface="微软雅黑" panose="020B0503020204020204" pitchFamily="34" charset="-122"/>
              </a:endParaRPr>
            </a:p>
          </p:txBody>
        </p:sp>
      </p:grpSp>
      <p:grpSp>
        <p:nvGrpSpPr>
          <p:cNvPr id="19" name="组合 18"/>
          <p:cNvGrpSpPr/>
          <p:nvPr/>
        </p:nvGrpSpPr>
        <p:grpSpPr>
          <a:xfrm>
            <a:off x="9263558" y="4167753"/>
            <a:ext cx="2249266" cy="1723112"/>
            <a:chOff x="4878906" y="1242834"/>
            <a:chExt cx="2249266" cy="1723112"/>
          </a:xfrm>
        </p:grpSpPr>
        <p:sp>
          <p:nvSpPr>
            <p:cNvPr id="20" name="文本框 65"/>
            <p:cNvSpPr txBox="1">
              <a:spLocks noChangeArrowheads="1"/>
            </p:cNvSpPr>
            <p:nvPr/>
          </p:nvSpPr>
          <p:spPr bwMode="auto">
            <a:xfrm>
              <a:off x="4878906" y="1642507"/>
              <a:ext cx="2249266" cy="1323439"/>
            </a:xfrm>
            <a:prstGeom prst="rect">
              <a:avLst/>
            </a:prstGeom>
            <a:noFill/>
            <a:ln w="9525">
              <a:noFill/>
              <a:miter lim="800000"/>
            </a:ln>
          </p:spPr>
          <p:txBody>
            <a:bodyPr wrap="square">
              <a:spAutoFit/>
            </a:bodyPr>
            <a:lstStyle/>
            <a:p>
              <a:pPr algn="just"/>
              <a:r>
                <a:rPr lang="zh-CN" altLang="en-US" sz="1600" dirty="0">
                  <a:solidFill>
                    <a:schemeClr val="tx1">
                      <a:lumMod val="75000"/>
                      <a:lumOff val="25000"/>
                    </a:schemeClr>
                  </a:solidFill>
                  <a:latin typeface="微软雅黑" panose="020B0503020204020204" pitchFamily="34" charset="-122"/>
                  <a:ea typeface="微软雅黑" panose="020B0503020204020204" pitchFamily="34" charset="-122"/>
                </a:rPr>
                <a:t>在这里添加你需要的文字内容，请根据自己要求更改。在这里添加你需要的文字内容，请根据自己要求更改。</a:t>
              </a:r>
              <a:endParaRPr lang="zh-CN" altLang="en-US" sz="16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21" name="文本框 66"/>
            <p:cNvSpPr txBox="1">
              <a:spLocks noChangeArrowheads="1"/>
            </p:cNvSpPr>
            <p:nvPr/>
          </p:nvSpPr>
          <p:spPr bwMode="auto">
            <a:xfrm>
              <a:off x="5178051" y="1242834"/>
              <a:ext cx="1723549" cy="400110"/>
            </a:xfrm>
            <a:prstGeom prst="rect">
              <a:avLst/>
            </a:prstGeom>
            <a:noFill/>
            <a:ln w="9525">
              <a:noFill/>
              <a:miter lim="800000"/>
            </a:ln>
          </p:spPr>
          <p:txBody>
            <a:bodyPr wrap="none">
              <a:spAutoFit/>
            </a:bodyPr>
            <a:lstStyle/>
            <a:p>
              <a:r>
                <a:rPr lang="zh-CN" altLang="en-US" sz="2000" b="1" dirty="0" smtClean="0">
                  <a:solidFill>
                    <a:schemeClr val="tx1">
                      <a:lumMod val="75000"/>
                      <a:lumOff val="25000"/>
                    </a:schemeClr>
                  </a:solidFill>
                  <a:latin typeface="微软雅黑" panose="020B0503020204020204" pitchFamily="34" charset="-122"/>
                  <a:ea typeface="微软雅黑" panose="020B0503020204020204" pitchFamily="34" charset="-122"/>
                </a:rPr>
                <a:t>点击添加内容</a:t>
              </a:r>
              <a:endParaRPr lang="zh-CN" altLang="en-US" sz="2000" b="1" dirty="0">
                <a:solidFill>
                  <a:schemeClr val="tx1">
                    <a:lumMod val="75000"/>
                    <a:lumOff val="25000"/>
                  </a:schemeClr>
                </a:solidFill>
                <a:latin typeface="微软雅黑" panose="020B0503020204020204" pitchFamily="34" charset="-122"/>
                <a:ea typeface="微软雅黑" panose="020B0503020204020204" pitchFamily="34" charset="-122"/>
              </a:endParaRPr>
            </a:p>
          </p:txBody>
        </p:sp>
      </p:grpSp>
      <p:grpSp>
        <p:nvGrpSpPr>
          <p:cNvPr id="22" name="组合 21"/>
          <p:cNvGrpSpPr/>
          <p:nvPr/>
        </p:nvGrpSpPr>
        <p:grpSpPr>
          <a:xfrm>
            <a:off x="3587750" y="1629594"/>
            <a:ext cx="2057400" cy="1377950"/>
            <a:chOff x="3587750" y="2190750"/>
            <a:chExt cx="2057400" cy="1377950"/>
          </a:xfrm>
        </p:grpSpPr>
        <p:sp>
          <p:nvSpPr>
            <p:cNvPr id="23" name="矩形标注 22"/>
            <p:cNvSpPr/>
            <p:nvPr/>
          </p:nvSpPr>
          <p:spPr>
            <a:xfrm>
              <a:off x="3587750" y="2190750"/>
              <a:ext cx="2057400" cy="1377950"/>
            </a:xfrm>
            <a:prstGeom prst="wedgeRectCallout">
              <a:avLst>
                <a:gd name="adj1" fmla="val -28240"/>
                <a:gd name="adj2" fmla="val 79084"/>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fontAlgn="auto">
                <a:spcBef>
                  <a:spcPts val="0"/>
                </a:spcBef>
                <a:spcAft>
                  <a:spcPts val="0"/>
                </a:spcAft>
                <a:defRPr/>
              </a:pPr>
              <a:endParaRPr lang="zh-CN" altLang="en-US" sz="1800"/>
            </a:p>
          </p:txBody>
        </p:sp>
        <p:sp>
          <p:nvSpPr>
            <p:cNvPr id="24" name="文本框 41"/>
            <p:cNvSpPr txBox="1">
              <a:spLocks noChangeArrowheads="1"/>
            </p:cNvSpPr>
            <p:nvPr/>
          </p:nvSpPr>
          <p:spPr bwMode="auto">
            <a:xfrm>
              <a:off x="3908058" y="2565698"/>
              <a:ext cx="1467068" cy="707886"/>
            </a:xfrm>
            <a:prstGeom prst="rect">
              <a:avLst/>
            </a:prstGeom>
            <a:noFill/>
            <a:ln w="9525">
              <a:noFill/>
              <a:miter lim="800000"/>
            </a:ln>
          </p:spPr>
          <p:txBody>
            <a:bodyPr wrap="none">
              <a:spAutoFit/>
            </a:bodyPr>
            <a:lstStyle/>
            <a:p>
              <a:pPr algn="ctr"/>
              <a:r>
                <a:rPr lang="zh-CN" altLang="en-US" sz="2000" dirty="0">
                  <a:solidFill>
                    <a:schemeClr val="bg1"/>
                  </a:solidFill>
                  <a:latin typeface="微软雅黑" panose="020B0503020204020204" pitchFamily="34" charset="-122"/>
                  <a:ea typeface="微软雅黑" panose="020B0503020204020204" pitchFamily="34" charset="-122"/>
                </a:rPr>
                <a:t>这里添加你</a:t>
              </a:r>
              <a:endParaRPr lang="en-US" altLang="zh-CN" sz="2000" dirty="0">
                <a:solidFill>
                  <a:schemeClr val="bg1"/>
                </a:solidFill>
                <a:latin typeface="微软雅黑" panose="020B0503020204020204" pitchFamily="34" charset="-122"/>
                <a:ea typeface="微软雅黑" panose="020B0503020204020204" pitchFamily="34" charset="-122"/>
              </a:endParaRPr>
            </a:p>
            <a:p>
              <a:pPr algn="ctr"/>
              <a:r>
                <a:rPr lang="zh-CN" altLang="en-US" sz="2000" dirty="0">
                  <a:solidFill>
                    <a:schemeClr val="bg1"/>
                  </a:solidFill>
                  <a:latin typeface="微软雅黑" panose="020B0503020204020204" pitchFamily="34" charset="-122"/>
                  <a:ea typeface="微软雅黑" panose="020B0503020204020204" pitchFamily="34" charset="-122"/>
                </a:rPr>
                <a:t>的标题内容</a:t>
              </a:r>
              <a:endParaRPr lang="zh-CN" altLang="en-US" sz="2000" b="1" dirty="0">
                <a:solidFill>
                  <a:srgbClr val="FFF6E7"/>
                </a:solidFill>
                <a:latin typeface="微软雅黑" panose="020B0503020204020204" pitchFamily="34" charset="-122"/>
                <a:ea typeface="微软雅黑" panose="020B0503020204020204" pitchFamily="34" charset="-122"/>
              </a:endParaRPr>
            </a:p>
          </p:txBody>
        </p:sp>
      </p:grpSp>
      <p:grpSp>
        <p:nvGrpSpPr>
          <p:cNvPr id="25" name="组合 24"/>
          <p:cNvGrpSpPr/>
          <p:nvPr/>
        </p:nvGrpSpPr>
        <p:grpSpPr>
          <a:xfrm>
            <a:off x="6496050" y="1629594"/>
            <a:ext cx="2057400" cy="1377950"/>
            <a:chOff x="6496050" y="2190750"/>
            <a:chExt cx="2057400" cy="1377950"/>
          </a:xfrm>
        </p:grpSpPr>
        <p:sp>
          <p:nvSpPr>
            <p:cNvPr id="26" name="矩形标注 25"/>
            <p:cNvSpPr/>
            <p:nvPr/>
          </p:nvSpPr>
          <p:spPr>
            <a:xfrm>
              <a:off x="6496050" y="2190750"/>
              <a:ext cx="2057400" cy="1377950"/>
            </a:xfrm>
            <a:prstGeom prst="wedgeRectCallout">
              <a:avLst>
                <a:gd name="adj1" fmla="val -28240"/>
                <a:gd name="adj2" fmla="val 79084"/>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fontAlgn="auto">
                <a:spcBef>
                  <a:spcPts val="0"/>
                </a:spcBef>
                <a:spcAft>
                  <a:spcPts val="0"/>
                </a:spcAft>
                <a:defRPr/>
              </a:pPr>
              <a:endParaRPr lang="zh-CN" altLang="en-US" sz="1800"/>
            </a:p>
          </p:txBody>
        </p:sp>
        <p:sp>
          <p:nvSpPr>
            <p:cNvPr id="27" name="文本框 41"/>
            <p:cNvSpPr txBox="1">
              <a:spLocks noChangeArrowheads="1"/>
            </p:cNvSpPr>
            <p:nvPr/>
          </p:nvSpPr>
          <p:spPr bwMode="auto">
            <a:xfrm>
              <a:off x="6860386" y="2577892"/>
              <a:ext cx="1467068" cy="707886"/>
            </a:xfrm>
            <a:prstGeom prst="rect">
              <a:avLst/>
            </a:prstGeom>
            <a:noFill/>
            <a:ln w="9525">
              <a:noFill/>
              <a:miter lim="800000"/>
            </a:ln>
          </p:spPr>
          <p:txBody>
            <a:bodyPr wrap="none">
              <a:spAutoFit/>
            </a:bodyPr>
            <a:lstStyle/>
            <a:p>
              <a:pPr algn="ctr"/>
              <a:r>
                <a:rPr lang="zh-CN" altLang="en-US" sz="2000" dirty="0">
                  <a:solidFill>
                    <a:schemeClr val="bg1"/>
                  </a:solidFill>
                  <a:latin typeface="微软雅黑" panose="020B0503020204020204" pitchFamily="34" charset="-122"/>
                  <a:ea typeface="微软雅黑" panose="020B0503020204020204" pitchFamily="34" charset="-122"/>
                </a:rPr>
                <a:t>这里添加你</a:t>
              </a:r>
              <a:endParaRPr lang="en-US" altLang="zh-CN" sz="2000" dirty="0">
                <a:solidFill>
                  <a:schemeClr val="bg1"/>
                </a:solidFill>
                <a:latin typeface="微软雅黑" panose="020B0503020204020204" pitchFamily="34" charset="-122"/>
                <a:ea typeface="微软雅黑" panose="020B0503020204020204" pitchFamily="34" charset="-122"/>
              </a:endParaRPr>
            </a:p>
            <a:p>
              <a:pPr algn="ctr"/>
              <a:r>
                <a:rPr lang="zh-CN" altLang="en-US" sz="2000" dirty="0">
                  <a:solidFill>
                    <a:schemeClr val="bg1"/>
                  </a:solidFill>
                  <a:latin typeface="微软雅黑" panose="020B0503020204020204" pitchFamily="34" charset="-122"/>
                  <a:ea typeface="微软雅黑" panose="020B0503020204020204" pitchFamily="34" charset="-122"/>
                </a:rPr>
                <a:t>的标题内容</a:t>
              </a:r>
              <a:endParaRPr lang="zh-CN" altLang="en-US" sz="2000" b="1" dirty="0">
                <a:solidFill>
                  <a:srgbClr val="FFF6E7"/>
                </a:solidFill>
                <a:latin typeface="微软雅黑" panose="020B0503020204020204" pitchFamily="34" charset="-122"/>
                <a:ea typeface="微软雅黑" panose="020B0503020204020204" pitchFamily="34" charset="-122"/>
              </a:endParaRPr>
            </a:p>
          </p:txBody>
        </p:sp>
      </p:grpSp>
      <p:grpSp>
        <p:nvGrpSpPr>
          <p:cNvPr id="28" name="组合 27"/>
          <p:cNvGrpSpPr/>
          <p:nvPr/>
        </p:nvGrpSpPr>
        <p:grpSpPr>
          <a:xfrm>
            <a:off x="9407574" y="1629594"/>
            <a:ext cx="2057400" cy="1377950"/>
            <a:chOff x="9582150" y="2190750"/>
            <a:chExt cx="2057400" cy="1377950"/>
          </a:xfrm>
        </p:grpSpPr>
        <p:sp>
          <p:nvSpPr>
            <p:cNvPr id="29" name="矩形标注 28"/>
            <p:cNvSpPr/>
            <p:nvPr/>
          </p:nvSpPr>
          <p:spPr>
            <a:xfrm>
              <a:off x="9582150" y="2190750"/>
              <a:ext cx="2057400" cy="1377950"/>
            </a:xfrm>
            <a:prstGeom prst="wedgeRectCallout">
              <a:avLst>
                <a:gd name="adj1" fmla="val -28240"/>
                <a:gd name="adj2" fmla="val 79084"/>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fontAlgn="auto">
                <a:spcBef>
                  <a:spcPts val="0"/>
                </a:spcBef>
                <a:spcAft>
                  <a:spcPts val="0"/>
                </a:spcAft>
                <a:defRPr/>
              </a:pPr>
              <a:endParaRPr lang="zh-CN" altLang="en-US" sz="1800"/>
            </a:p>
          </p:txBody>
        </p:sp>
        <p:sp>
          <p:nvSpPr>
            <p:cNvPr id="30" name="文本框 41"/>
            <p:cNvSpPr txBox="1">
              <a:spLocks noChangeArrowheads="1"/>
            </p:cNvSpPr>
            <p:nvPr/>
          </p:nvSpPr>
          <p:spPr bwMode="auto">
            <a:xfrm>
              <a:off x="9911630" y="2565698"/>
              <a:ext cx="1467068" cy="707886"/>
            </a:xfrm>
            <a:prstGeom prst="rect">
              <a:avLst/>
            </a:prstGeom>
            <a:noFill/>
            <a:ln w="9525">
              <a:noFill/>
              <a:miter lim="800000"/>
            </a:ln>
          </p:spPr>
          <p:txBody>
            <a:bodyPr wrap="none">
              <a:spAutoFit/>
            </a:bodyPr>
            <a:lstStyle/>
            <a:p>
              <a:pPr algn="ctr"/>
              <a:r>
                <a:rPr lang="zh-CN" altLang="en-US" sz="2000" dirty="0">
                  <a:solidFill>
                    <a:schemeClr val="bg1"/>
                  </a:solidFill>
                  <a:latin typeface="微软雅黑" panose="020B0503020204020204" pitchFamily="34" charset="-122"/>
                  <a:ea typeface="微软雅黑" panose="020B0503020204020204" pitchFamily="34" charset="-122"/>
                </a:rPr>
                <a:t>这里添加你</a:t>
              </a:r>
              <a:endParaRPr lang="en-US" altLang="zh-CN" sz="2000" dirty="0">
                <a:solidFill>
                  <a:schemeClr val="bg1"/>
                </a:solidFill>
                <a:latin typeface="微软雅黑" panose="020B0503020204020204" pitchFamily="34" charset="-122"/>
                <a:ea typeface="微软雅黑" panose="020B0503020204020204" pitchFamily="34" charset="-122"/>
              </a:endParaRPr>
            </a:p>
            <a:p>
              <a:pPr algn="ctr"/>
              <a:r>
                <a:rPr lang="zh-CN" altLang="en-US" sz="2000" dirty="0">
                  <a:solidFill>
                    <a:schemeClr val="bg1"/>
                  </a:solidFill>
                  <a:latin typeface="微软雅黑" panose="020B0503020204020204" pitchFamily="34" charset="-122"/>
                  <a:ea typeface="微软雅黑" panose="020B0503020204020204" pitchFamily="34" charset="-122"/>
                </a:rPr>
                <a:t>的标题内容</a:t>
              </a:r>
              <a:endParaRPr lang="zh-CN" altLang="en-US" sz="2000" b="1" dirty="0">
                <a:solidFill>
                  <a:srgbClr val="FFF6E7"/>
                </a:solidFill>
                <a:latin typeface="微软雅黑" panose="020B0503020204020204" pitchFamily="34" charset="-122"/>
                <a:ea typeface="微软雅黑" panose="020B0503020204020204" pitchFamily="34" charset="-122"/>
              </a:endParaRPr>
            </a:p>
          </p:txBody>
        </p:sp>
      </p:grpSp>
    </p:spTree>
  </p:cSld>
  <p:clrMapOvr>
    <a:masterClrMapping/>
  </p:clrMapOvr>
  <p:transition spd="slow" advClick="0" advTm="0">
    <p:wipe/>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8" fill="hold" grpId="0" nodeType="afterEffect">
                                  <p:stCondLst>
                                    <p:cond delay="0"/>
                                  </p:stCondLst>
                                  <p:childTnLst>
                                    <p:set>
                                      <p:cBhvr>
                                        <p:cTn id="6" dur="1" fill="hold">
                                          <p:stCondLst>
                                            <p:cond delay="0"/>
                                          </p:stCondLst>
                                        </p:cTn>
                                        <p:tgtEl>
                                          <p:spTgt spid="2"/>
                                        </p:tgtEl>
                                        <p:attrNameLst>
                                          <p:attrName>style.visibility</p:attrName>
                                        </p:attrNameLst>
                                      </p:cBhvr>
                                      <p:to>
                                        <p:strVal val="visible"/>
                                      </p:to>
                                    </p:set>
                                    <p:animEffect transition="in" filter="wipe(left)">
                                      <p:cBhvr>
                                        <p:cTn id="7" dur="500"/>
                                        <p:tgtEl>
                                          <p:spTgt spid="2"/>
                                        </p:tgtEl>
                                      </p:cBhvr>
                                    </p:animEffect>
                                  </p:childTnLst>
                                </p:cTn>
                              </p:par>
                            </p:childTnLst>
                          </p:cTn>
                        </p:par>
                        <p:par>
                          <p:cTn id="8" fill="hold">
                            <p:stCondLst>
                              <p:cond delay="500"/>
                            </p:stCondLst>
                            <p:childTnLst>
                              <p:par>
                                <p:cTn id="9" presetID="22" presetClass="entr" presetSubtype="8" fill="hold" grpId="0" nodeType="afterEffect">
                                  <p:stCondLst>
                                    <p:cond delay="0"/>
                                  </p:stCondLst>
                                  <p:childTnLst>
                                    <p:set>
                                      <p:cBhvr>
                                        <p:cTn id="10" dur="1" fill="hold">
                                          <p:stCondLst>
                                            <p:cond delay="0"/>
                                          </p:stCondLst>
                                        </p:cTn>
                                        <p:tgtEl>
                                          <p:spTgt spid="3"/>
                                        </p:tgtEl>
                                        <p:attrNameLst>
                                          <p:attrName>style.visibility</p:attrName>
                                        </p:attrNameLst>
                                      </p:cBhvr>
                                      <p:to>
                                        <p:strVal val="visible"/>
                                      </p:to>
                                    </p:set>
                                    <p:animEffect transition="in" filter="wipe(left)">
                                      <p:cBhvr>
                                        <p:cTn id="11" dur="500"/>
                                        <p:tgtEl>
                                          <p:spTgt spid="3"/>
                                        </p:tgtEl>
                                      </p:cBhvr>
                                    </p:animEffect>
                                  </p:childTnLst>
                                </p:cTn>
                              </p:par>
                            </p:childTnLst>
                          </p:cTn>
                        </p:par>
                        <p:par>
                          <p:cTn id="12" fill="hold">
                            <p:stCondLst>
                              <p:cond delay="1000"/>
                            </p:stCondLst>
                            <p:childTnLst>
                              <p:par>
                                <p:cTn id="13" presetID="22" presetClass="entr" presetSubtype="4" fill="hold" nodeType="afterEffect">
                                  <p:stCondLst>
                                    <p:cond delay="0"/>
                                  </p:stCondLst>
                                  <p:childTnLst>
                                    <p:set>
                                      <p:cBhvr>
                                        <p:cTn id="14" dur="1" fill="hold">
                                          <p:stCondLst>
                                            <p:cond delay="0"/>
                                          </p:stCondLst>
                                        </p:cTn>
                                        <p:tgtEl>
                                          <p:spTgt spid="7"/>
                                        </p:tgtEl>
                                        <p:attrNameLst>
                                          <p:attrName>style.visibility</p:attrName>
                                        </p:attrNameLst>
                                      </p:cBhvr>
                                      <p:to>
                                        <p:strVal val="visible"/>
                                      </p:to>
                                    </p:set>
                                    <p:animEffect transition="in" filter="wipe(down)">
                                      <p:cBhvr>
                                        <p:cTn id="15" dur="500"/>
                                        <p:tgtEl>
                                          <p:spTgt spid="7"/>
                                        </p:tgtEl>
                                      </p:cBhvr>
                                    </p:animEffect>
                                  </p:childTnLst>
                                </p:cTn>
                              </p:par>
                            </p:childTnLst>
                          </p:cTn>
                        </p:par>
                        <p:par>
                          <p:cTn id="16" fill="hold">
                            <p:stCondLst>
                              <p:cond delay="1500"/>
                            </p:stCondLst>
                            <p:childTnLst>
                              <p:par>
                                <p:cTn id="17" presetID="22" presetClass="entr" presetSubtype="1" fill="hold" nodeType="afterEffect">
                                  <p:stCondLst>
                                    <p:cond delay="0"/>
                                  </p:stCondLst>
                                  <p:childTnLst>
                                    <p:set>
                                      <p:cBhvr>
                                        <p:cTn id="18" dur="1" fill="hold">
                                          <p:stCondLst>
                                            <p:cond delay="0"/>
                                          </p:stCondLst>
                                        </p:cTn>
                                        <p:tgtEl>
                                          <p:spTgt spid="10"/>
                                        </p:tgtEl>
                                        <p:attrNameLst>
                                          <p:attrName>style.visibility</p:attrName>
                                        </p:attrNameLst>
                                      </p:cBhvr>
                                      <p:to>
                                        <p:strVal val="visible"/>
                                      </p:to>
                                    </p:set>
                                    <p:animEffect transition="in" filter="wipe(up)">
                                      <p:cBhvr>
                                        <p:cTn id="19" dur="500"/>
                                        <p:tgtEl>
                                          <p:spTgt spid="10"/>
                                        </p:tgtEl>
                                      </p:cBhvr>
                                    </p:animEffect>
                                  </p:childTnLst>
                                </p:cTn>
                              </p:par>
                            </p:childTnLst>
                          </p:cTn>
                        </p:par>
                        <p:par>
                          <p:cTn id="20" fill="hold">
                            <p:stCondLst>
                              <p:cond delay="2000"/>
                            </p:stCondLst>
                            <p:childTnLst>
                              <p:par>
                                <p:cTn id="21" presetID="22" presetClass="entr" presetSubtype="8" fill="hold" grpId="0" nodeType="afterEffect">
                                  <p:stCondLst>
                                    <p:cond delay="0"/>
                                  </p:stCondLst>
                                  <p:childTnLst>
                                    <p:set>
                                      <p:cBhvr>
                                        <p:cTn id="22" dur="1" fill="hold">
                                          <p:stCondLst>
                                            <p:cond delay="0"/>
                                          </p:stCondLst>
                                        </p:cTn>
                                        <p:tgtEl>
                                          <p:spTgt spid="4"/>
                                        </p:tgtEl>
                                        <p:attrNameLst>
                                          <p:attrName>style.visibility</p:attrName>
                                        </p:attrNameLst>
                                      </p:cBhvr>
                                      <p:to>
                                        <p:strVal val="visible"/>
                                      </p:to>
                                    </p:set>
                                    <p:animEffect transition="in" filter="wipe(left)">
                                      <p:cBhvr>
                                        <p:cTn id="23" dur="500"/>
                                        <p:tgtEl>
                                          <p:spTgt spid="4"/>
                                        </p:tgtEl>
                                      </p:cBhvr>
                                    </p:animEffect>
                                  </p:childTnLst>
                                </p:cTn>
                              </p:par>
                            </p:childTnLst>
                          </p:cTn>
                        </p:par>
                        <p:par>
                          <p:cTn id="24" fill="hold">
                            <p:stCondLst>
                              <p:cond delay="2500"/>
                            </p:stCondLst>
                            <p:childTnLst>
                              <p:par>
                                <p:cTn id="25" presetID="22" presetClass="entr" presetSubtype="4" fill="hold" nodeType="afterEffect">
                                  <p:stCondLst>
                                    <p:cond delay="0"/>
                                  </p:stCondLst>
                                  <p:childTnLst>
                                    <p:set>
                                      <p:cBhvr>
                                        <p:cTn id="26" dur="1" fill="hold">
                                          <p:stCondLst>
                                            <p:cond delay="0"/>
                                          </p:stCondLst>
                                        </p:cTn>
                                        <p:tgtEl>
                                          <p:spTgt spid="22"/>
                                        </p:tgtEl>
                                        <p:attrNameLst>
                                          <p:attrName>style.visibility</p:attrName>
                                        </p:attrNameLst>
                                      </p:cBhvr>
                                      <p:to>
                                        <p:strVal val="visible"/>
                                      </p:to>
                                    </p:set>
                                    <p:animEffect transition="in" filter="wipe(down)">
                                      <p:cBhvr>
                                        <p:cTn id="27" dur="500"/>
                                        <p:tgtEl>
                                          <p:spTgt spid="22"/>
                                        </p:tgtEl>
                                      </p:cBhvr>
                                    </p:animEffect>
                                  </p:childTnLst>
                                </p:cTn>
                              </p:par>
                            </p:childTnLst>
                          </p:cTn>
                        </p:par>
                        <p:par>
                          <p:cTn id="28" fill="hold">
                            <p:stCondLst>
                              <p:cond delay="3000"/>
                            </p:stCondLst>
                            <p:childTnLst>
                              <p:par>
                                <p:cTn id="29" presetID="22" presetClass="entr" presetSubtype="1" fill="hold" nodeType="afterEffect">
                                  <p:stCondLst>
                                    <p:cond delay="0"/>
                                  </p:stCondLst>
                                  <p:childTnLst>
                                    <p:set>
                                      <p:cBhvr>
                                        <p:cTn id="30" dur="1" fill="hold">
                                          <p:stCondLst>
                                            <p:cond delay="0"/>
                                          </p:stCondLst>
                                        </p:cTn>
                                        <p:tgtEl>
                                          <p:spTgt spid="13"/>
                                        </p:tgtEl>
                                        <p:attrNameLst>
                                          <p:attrName>style.visibility</p:attrName>
                                        </p:attrNameLst>
                                      </p:cBhvr>
                                      <p:to>
                                        <p:strVal val="visible"/>
                                      </p:to>
                                    </p:set>
                                    <p:animEffect transition="in" filter="wipe(up)">
                                      <p:cBhvr>
                                        <p:cTn id="31" dur="500"/>
                                        <p:tgtEl>
                                          <p:spTgt spid="13"/>
                                        </p:tgtEl>
                                      </p:cBhvr>
                                    </p:animEffect>
                                  </p:childTnLst>
                                </p:cTn>
                              </p:par>
                            </p:childTnLst>
                          </p:cTn>
                        </p:par>
                        <p:par>
                          <p:cTn id="32" fill="hold">
                            <p:stCondLst>
                              <p:cond delay="3500"/>
                            </p:stCondLst>
                            <p:childTnLst>
                              <p:par>
                                <p:cTn id="33" presetID="22" presetClass="entr" presetSubtype="8" fill="hold" grpId="0" nodeType="afterEffect">
                                  <p:stCondLst>
                                    <p:cond delay="0"/>
                                  </p:stCondLst>
                                  <p:childTnLst>
                                    <p:set>
                                      <p:cBhvr>
                                        <p:cTn id="34" dur="1" fill="hold">
                                          <p:stCondLst>
                                            <p:cond delay="0"/>
                                          </p:stCondLst>
                                        </p:cTn>
                                        <p:tgtEl>
                                          <p:spTgt spid="5"/>
                                        </p:tgtEl>
                                        <p:attrNameLst>
                                          <p:attrName>style.visibility</p:attrName>
                                        </p:attrNameLst>
                                      </p:cBhvr>
                                      <p:to>
                                        <p:strVal val="visible"/>
                                      </p:to>
                                    </p:set>
                                    <p:animEffect transition="in" filter="wipe(left)">
                                      <p:cBhvr>
                                        <p:cTn id="35" dur="500"/>
                                        <p:tgtEl>
                                          <p:spTgt spid="5"/>
                                        </p:tgtEl>
                                      </p:cBhvr>
                                    </p:animEffect>
                                  </p:childTnLst>
                                </p:cTn>
                              </p:par>
                            </p:childTnLst>
                          </p:cTn>
                        </p:par>
                        <p:par>
                          <p:cTn id="36" fill="hold">
                            <p:stCondLst>
                              <p:cond delay="4000"/>
                            </p:stCondLst>
                            <p:childTnLst>
                              <p:par>
                                <p:cTn id="37" presetID="22" presetClass="entr" presetSubtype="4" fill="hold" nodeType="afterEffect">
                                  <p:stCondLst>
                                    <p:cond delay="0"/>
                                  </p:stCondLst>
                                  <p:childTnLst>
                                    <p:set>
                                      <p:cBhvr>
                                        <p:cTn id="38" dur="1" fill="hold">
                                          <p:stCondLst>
                                            <p:cond delay="0"/>
                                          </p:stCondLst>
                                        </p:cTn>
                                        <p:tgtEl>
                                          <p:spTgt spid="25"/>
                                        </p:tgtEl>
                                        <p:attrNameLst>
                                          <p:attrName>style.visibility</p:attrName>
                                        </p:attrNameLst>
                                      </p:cBhvr>
                                      <p:to>
                                        <p:strVal val="visible"/>
                                      </p:to>
                                    </p:set>
                                    <p:animEffect transition="in" filter="wipe(down)">
                                      <p:cBhvr>
                                        <p:cTn id="39" dur="500"/>
                                        <p:tgtEl>
                                          <p:spTgt spid="25"/>
                                        </p:tgtEl>
                                      </p:cBhvr>
                                    </p:animEffect>
                                  </p:childTnLst>
                                </p:cTn>
                              </p:par>
                            </p:childTnLst>
                          </p:cTn>
                        </p:par>
                        <p:par>
                          <p:cTn id="40" fill="hold">
                            <p:stCondLst>
                              <p:cond delay="4500"/>
                            </p:stCondLst>
                            <p:childTnLst>
                              <p:par>
                                <p:cTn id="41" presetID="22" presetClass="entr" presetSubtype="1" fill="hold" nodeType="afterEffect">
                                  <p:stCondLst>
                                    <p:cond delay="0"/>
                                  </p:stCondLst>
                                  <p:childTnLst>
                                    <p:set>
                                      <p:cBhvr>
                                        <p:cTn id="42" dur="1" fill="hold">
                                          <p:stCondLst>
                                            <p:cond delay="0"/>
                                          </p:stCondLst>
                                        </p:cTn>
                                        <p:tgtEl>
                                          <p:spTgt spid="16"/>
                                        </p:tgtEl>
                                        <p:attrNameLst>
                                          <p:attrName>style.visibility</p:attrName>
                                        </p:attrNameLst>
                                      </p:cBhvr>
                                      <p:to>
                                        <p:strVal val="visible"/>
                                      </p:to>
                                    </p:set>
                                    <p:animEffect transition="in" filter="wipe(up)">
                                      <p:cBhvr>
                                        <p:cTn id="43" dur="500"/>
                                        <p:tgtEl>
                                          <p:spTgt spid="16"/>
                                        </p:tgtEl>
                                      </p:cBhvr>
                                    </p:animEffect>
                                  </p:childTnLst>
                                </p:cTn>
                              </p:par>
                            </p:childTnLst>
                          </p:cTn>
                        </p:par>
                        <p:par>
                          <p:cTn id="44" fill="hold">
                            <p:stCondLst>
                              <p:cond delay="5000"/>
                            </p:stCondLst>
                            <p:childTnLst>
                              <p:par>
                                <p:cTn id="45" presetID="22" presetClass="entr" presetSubtype="8" fill="hold" grpId="0" nodeType="afterEffect">
                                  <p:stCondLst>
                                    <p:cond delay="0"/>
                                  </p:stCondLst>
                                  <p:childTnLst>
                                    <p:set>
                                      <p:cBhvr>
                                        <p:cTn id="46" dur="1" fill="hold">
                                          <p:stCondLst>
                                            <p:cond delay="0"/>
                                          </p:stCondLst>
                                        </p:cTn>
                                        <p:tgtEl>
                                          <p:spTgt spid="6"/>
                                        </p:tgtEl>
                                        <p:attrNameLst>
                                          <p:attrName>style.visibility</p:attrName>
                                        </p:attrNameLst>
                                      </p:cBhvr>
                                      <p:to>
                                        <p:strVal val="visible"/>
                                      </p:to>
                                    </p:set>
                                    <p:animEffect transition="in" filter="wipe(left)">
                                      <p:cBhvr>
                                        <p:cTn id="47" dur="500"/>
                                        <p:tgtEl>
                                          <p:spTgt spid="6"/>
                                        </p:tgtEl>
                                      </p:cBhvr>
                                    </p:animEffect>
                                  </p:childTnLst>
                                </p:cTn>
                              </p:par>
                            </p:childTnLst>
                          </p:cTn>
                        </p:par>
                        <p:par>
                          <p:cTn id="48" fill="hold">
                            <p:stCondLst>
                              <p:cond delay="5500"/>
                            </p:stCondLst>
                            <p:childTnLst>
                              <p:par>
                                <p:cTn id="49" presetID="22" presetClass="entr" presetSubtype="4" fill="hold" nodeType="afterEffect">
                                  <p:stCondLst>
                                    <p:cond delay="0"/>
                                  </p:stCondLst>
                                  <p:childTnLst>
                                    <p:set>
                                      <p:cBhvr>
                                        <p:cTn id="50" dur="1" fill="hold">
                                          <p:stCondLst>
                                            <p:cond delay="0"/>
                                          </p:stCondLst>
                                        </p:cTn>
                                        <p:tgtEl>
                                          <p:spTgt spid="28"/>
                                        </p:tgtEl>
                                        <p:attrNameLst>
                                          <p:attrName>style.visibility</p:attrName>
                                        </p:attrNameLst>
                                      </p:cBhvr>
                                      <p:to>
                                        <p:strVal val="visible"/>
                                      </p:to>
                                    </p:set>
                                    <p:animEffect transition="in" filter="wipe(down)">
                                      <p:cBhvr>
                                        <p:cTn id="51" dur="500"/>
                                        <p:tgtEl>
                                          <p:spTgt spid="28"/>
                                        </p:tgtEl>
                                      </p:cBhvr>
                                    </p:animEffect>
                                  </p:childTnLst>
                                </p:cTn>
                              </p:par>
                            </p:childTnLst>
                          </p:cTn>
                        </p:par>
                        <p:par>
                          <p:cTn id="52" fill="hold">
                            <p:stCondLst>
                              <p:cond delay="6000"/>
                            </p:stCondLst>
                            <p:childTnLst>
                              <p:par>
                                <p:cTn id="53" presetID="22" presetClass="entr" presetSubtype="1" fill="hold" nodeType="afterEffect">
                                  <p:stCondLst>
                                    <p:cond delay="0"/>
                                  </p:stCondLst>
                                  <p:childTnLst>
                                    <p:set>
                                      <p:cBhvr>
                                        <p:cTn id="54" dur="1" fill="hold">
                                          <p:stCondLst>
                                            <p:cond delay="0"/>
                                          </p:stCondLst>
                                        </p:cTn>
                                        <p:tgtEl>
                                          <p:spTgt spid="19"/>
                                        </p:tgtEl>
                                        <p:attrNameLst>
                                          <p:attrName>style.visibility</p:attrName>
                                        </p:attrNameLst>
                                      </p:cBhvr>
                                      <p:to>
                                        <p:strVal val="visible"/>
                                      </p:to>
                                    </p:set>
                                    <p:animEffect transition="in" filter="wipe(up)">
                                      <p:cBhvr>
                                        <p:cTn id="55" dur="500"/>
                                        <p:tgtEl>
                                          <p:spTgt spid="19"/>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2" grpId="0" animBg="1"/>
      <p:bldP spid="3" grpId="0"/>
      <p:bldP spid="4" grpId="0"/>
      <p:bldP spid="5" grpId="0"/>
      <p:bldP spid="6" grpId="0"/>
    </p:bldLst>
  </p:timing>
</p:sld>
</file>

<file path=ppt/slides/slide3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椭圆 1"/>
          <p:cNvSpPr/>
          <p:nvPr/>
        </p:nvSpPr>
        <p:spPr>
          <a:xfrm>
            <a:off x="4873050" y="2451926"/>
            <a:ext cx="2382671" cy="2383533"/>
          </a:xfrm>
          <a:prstGeom prst="ellipse">
            <a:avLst/>
          </a:prstGeom>
          <a:noFill/>
          <a:ln w="76200">
            <a:solidFill>
              <a:schemeClr val="accent2"/>
            </a:solidFill>
          </a:ln>
        </p:spPr>
        <p:style>
          <a:lnRef idx="2">
            <a:schemeClr val="accent1">
              <a:shade val="50000"/>
            </a:schemeClr>
          </a:lnRef>
          <a:fillRef idx="1">
            <a:schemeClr val="accent1"/>
          </a:fillRef>
          <a:effectRef idx="0">
            <a:schemeClr val="accent1"/>
          </a:effectRef>
          <a:fontRef idx="minor">
            <a:schemeClr val="lt1"/>
          </a:fontRef>
        </p:style>
        <p:txBody>
          <a:bodyPr lIns="121917" tIns="60958" rIns="121917" bIns="60958" rtlCol="0" anchor="ctr"/>
          <a:lstStyle/>
          <a:p>
            <a:pPr algn="ctr"/>
            <a:endParaRPr lang="zh-CN" altLang="en-US">
              <a:latin typeface="微软雅黑" panose="020B0503020204020204" pitchFamily="34" charset="-122"/>
              <a:ea typeface="微软雅黑" panose="020B0503020204020204" pitchFamily="34" charset="-122"/>
            </a:endParaRPr>
          </a:p>
        </p:txBody>
      </p:sp>
      <p:cxnSp>
        <p:nvCxnSpPr>
          <p:cNvPr id="3" name="直接连接符 2"/>
          <p:cNvCxnSpPr/>
          <p:nvPr/>
        </p:nvCxnSpPr>
        <p:spPr>
          <a:xfrm>
            <a:off x="6064386" y="1947628"/>
            <a:ext cx="0" cy="745450"/>
          </a:xfrm>
          <a:prstGeom prst="line">
            <a:avLst/>
          </a:prstGeom>
          <a:ln w="63500">
            <a:solidFill>
              <a:schemeClr val="accent2"/>
            </a:solidFill>
            <a:headEnd type="arrow"/>
          </a:ln>
        </p:spPr>
        <p:style>
          <a:lnRef idx="2">
            <a:schemeClr val="accent1">
              <a:shade val="50000"/>
            </a:schemeClr>
          </a:lnRef>
          <a:fillRef idx="1">
            <a:schemeClr val="accent1"/>
          </a:fillRef>
          <a:effectRef idx="0">
            <a:schemeClr val="accent1"/>
          </a:effectRef>
          <a:fontRef idx="minor">
            <a:schemeClr val="lt1"/>
          </a:fontRef>
        </p:style>
      </p:cxnSp>
      <p:cxnSp>
        <p:nvCxnSpPr>
          <p:cNvPr id="4" name="直接连接符 3"/>
          <p:cNvCxnSpPr/>
          <p:nvPr/>
        </p:nvCxnSpPr>
        <p:spPr>
          <a:xfrm>
            <a:off x="6064386" y="4569098"/>
            <a:ext cx="0" cy="744172"/>
          </a:xfrm>
          <a:prstGeom prst="line">
            <a:avLst/>
          </a:prstGeom>
          <a:ln w="63500">
            <a:solidFill>
              <a:schemeClr val="accent2"/>
            </a:solidFill>
            <a:tailEnd type="arrow"/>
          </a:ln>
        </p:spPr>
        <p:style>
          <a:lnRef idx="2">
            <a:schemeClr val="accent1">
              <a:shade val="50000"/>
            </a:schemeClr>
          </a:lnRef>
          <a:fillRef idx="1">
            <a:schemeClr val="accent1"/>
          </a:fillRef>
          <a:effectRef idx="0">
            <a:schemeClr val="accent1"/>
          </a:effectRef>
          <a:fontRef idx="minor">
            <a:schemeClr val="lt1"/>
          </a:fontRef>
        </p:style>
      </p:cxnSp>
      <p:cxnSp>
        <p:nvCxnSpPr>
          <p:cNvPr id="5" name="直接连接符 4"/>
          <p:cNvCxnSpPr/>
          <p:nvPr/>
        </p:nvCxnSpPr>
        <p:spPr>
          <a:xfrm rot="5400000">
            <a:off x="7396318" y="3271741"/>
            <a:ext cx="0" cy="743903"/>
          </a:xfrm>
          <a:prstGeom prst="line">
            <a:avLst/>
          </a:prstGeom>
          <a:ln w="63500">
            <a:solidFill>
              <a:schemeClr val="accent2"/>
            </a:solidFill>
            <a:headEnd type="arrow"/>
          </a:ln>
        </p:spPr>
        <p:style>
          <a:lnRef idx="2">
            <a:schemeClr val="accent1">
              <a:shade val="50000"/>
            </a:schemeClr>
          </a:lnRef>
          <a:fillRef idx="1">
            <a:schemeClr val="accent1"/>
          </a:fillRef>
          <a:effectRef idx="0">
            <a:schemeClr val="accent1"/>
          </a:effectRef>
          <a:fontRef idx="minor">
            <a:schemeClr val="lt1"/>
          </a:fontRef>
        </p:style>
      </p:cxnSp>
      <p:cxnSp>
        <p:nvCxnSpPr>
          <p:cNvPr id="6" name="直接连接符 5"/>
          <p:cNvCxnSpPr/>
          <p:nvPr/>
        </p:nvCxnSpPr>
        <p:spPr>
          <a:xfrm rot="5400000">
            <a:off x="4730481" y="3271741"/>
            <a:ext cx="0" cy="743903"/>
          </a:xfrm>
          <a:prstGeom prst="line">
            <a:avLst/>
          </a:prstGeom>
          <a:ln w="63500">
            <a:solidFill>
              <a:schemeClr val="accent2"/>
            </a:solidFill>
            <a:tailEnd type="arrow"/>
          </a:ln>
        </p:spPr>
        <p:style>
          <a:lnRef idx="2">
            <a:schemeClr val="accent1">
              <a:shade val="50000"/>
            </a:schemeClr>
          </a:lnRef>
          <a:fillRef idx="1">
            <a:schemeClr val="accent1"/>
          </a:fillRef>
          <a:effectRef idx="0">
            <a:schemeClr val="accent1"/>
          </a:effectRef>
          <a:fontRef idx="minor">
            <a:schemeClr val="lt1"/>
          </a:fontRef>
        </p:style>
      </p:cxnSp>
      <p:sp>
        <p:nvSpPr>
          <p:cNvPr id="7" name="TextBox 6"/>
          <p:cNvSpPr txBox="1"/>
          <p:nvPr/>
        </p:nvSpPr>
        <p:spPr>
          <a:xfrm>
            <a:off x="6878047" y="1197547"/>
            <a:ext cx="1852327" cy="323165"/>
          </a:xfrm>
          <a:prstGeom prst="rect">
            <a:avLst/>
          </a:prstGeom>
          <a:noFill/>
        </p:spPr>
        <p:txBody>
          <a:bodyPr wrap="square" lIns="0" tIns="0" rIns="0" bIns="0" rtlCol="0">
            <a:spAutoFit/>
          </a:bodyPr>
          <a:lstStyle/>
          <a:p>
            <a:r>
              <a:rPr lang="zh-CN" altLang="en-US" b="1" dirty="0" smtClean="0">
                <a:solidFill>
                  <a:schemeClr val="tx2"/>
                </a:solidFill>
                <a:latin typeface="微软雅黑" panose="020B0503020204020204" pitchFamily="34" charset="-122"/>
                <a:ea typeface="微软雅黑" panose="020B0503020204020204" pitchFamily="34" charset="-122"/>
              </a:rPr>
              <a:t>添加标题内容</a:t>
            </a:r>
            <a:endParaRPr lang="zh-CN" altLang="en-US" b="1" dirty="0">
              <a:solidFill>
                <a:schemeClr val="tx2"/>
              </a:solidFill>
              <a:latin typeface="微软雅黑" panose="020B0503020204020204" pitchFamily="34" charset="-122"/>
              <a:ea typeface="微软雅黑" panose="020B0503020204020204" pitchFamily="34" charset="-122"/>
            </a:endParaRPr>
          </a:p>
        </p:txBody>
      </p:sp>
      <p:sp>
        <p:nvSpPr>
          <p:cNvPr id="8" name="TextBox 7"/>
          <p:cNvSpPr txBox="1"/>
          <p:nvPr/>
        </p:nvSpPr>
        <p:spPr>
          <a:xfrm>
            <a:off x="6878048" y="1652830"/>
            <a:ext cx="3928076" cy="872034"/>
          </a:xfrm>
          <a:prstGeom prst="rect">
            <a:avLst/>
          </a:prstGeom>
          <a:noFill/>
        </p:spPr>
        <p:txBody>
          <a:bodyPr wrap="square" lIns="0" tIns="0" rIns="0" bIns="0" rtlCol="0">
            <a:spAutoFit/>
          </a:bodyPr>
          <a:lstStyle/>
          <a:p>
            <a:pPr>
              <a:lnSpc>
                <a:spcPts val="1735"/>
              </a:lnSpc>
            </a:pPr>
            <a:r>
              <a:rPr lang="zh-CN" altLang="en-US" sz="1600" dirty="0">
                <a:solidFill>
                  <a:schemeClr val="tx1">
                    <a:lumMod val="75000"/>
                    <a:lumOff val="25000"/>
                  </a:schemeClr>
                </a:solidFill>
                <a:latin typeface="微软雅黑" panose="020B0503020204020204" pitchFamily="34" charset="-122"/>
                <a:ea typeface="微软雅黑" panose="020B0503020204020204" pitchFamily="34" charset="-122"/>
              </a:rPr>
              <a:t>点击输入简要文字内容，文字内容需概括精炼，不用多余的文字修饰，言简意赅的说明分项内容。点击输入简要文字内容，文字内容需概括精炼，不用多余的文字修饰</a:t>
            </a:r>
            <a:r>
              <a:rPr lang="en-US" altLang="zh-CN" sz="1600" dirty="0" smtClean="0">
                <a:solidFill>
                  <a:schemeClr val="tx1">
                    <a:lumMod val="75000"/>
                    <a:lumOff val="25000"/>
                  </a:schemeClr>
                </a:solidFill>
                <a:latin typeface="微软雅黑" panose="020B0503020204020204" pitchFamily="34" charset="-122"/>
                <a:ea typeface="微软雅黑" panose="020B0503020204020204" pitchFamily="34" charset="-122"/>
              </a:rPr>
              <a:t>……</a:t>
            </a:r>
            <a:endParaRPr lang="en-US" altLang="zh-CN" sz="16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9" name="TextBox 8"/>
          <p:cNvSpPr txBox="1"/>
          <p:nvPr/>
        </p:nvSpPr>
        <p:spPr>
          <a:xfrm>
            <a:off x="5745301" y="1282881"/>
            <a:ext cx="638169" cy="492557"/>
          </a:xfrm>
          <a:prstGeom prst="rect">
            <a:avLst/>
          </a:prstGeom>
          <a:noFill/>
        </p:spPr>
        <p:txBody>
          <a:bodyPr wrap="square" lIns="0" tIns="0" rIns="0" bIns="0" rtlCol="0">
            <a:spAutoFit/>
          </a:bodyPr>
          <a:lstStyle/>
          <a:p>
            <a:pPr algn="ctr"/>
            <a:r>
              <a:rPr lang="en-US" altLang="zh-CN" sz="3200" b="1" dirty="0">
                <a:solidFill>
                  <a:schemeClr val="tx2"/>
                </a:solidFill>
                <a:latin typeface="微软雅黑" panose="020B0503020204020204" pitchFamily="34" charset="-122"/>
                <a:ea typeface="微软雅黑" panose="020B0503020204020204" pitchFamily="34" charset="-122"/>
              </a:rPr>
              <a:t>01</a:t>
            </a:r>
            <a:endParaRPr lang="zh-CN" altLang="en-US" sz="3200" b="1" dirty="0">
              <a:solidFill>
                <a:schemeClr val="tx2"/>
              </a:solidFill>
              <a:latin typeface="微软雅黑" panose="020B0503020204020204" pitchFamily="34" charset="-122"/>
              <a:ea typeface="微软雅黑" panose="020B0503020204020204" pitchFamily="34" charset="-122"/>
            </a:endParaRPr>
          </a:p>
        </p:txBody>
      </p:sp>
      <p:sp>
        <p:nvSpPr>
          <p:cNvPr id="10" name="TextBox 9"/>
          <p:cNvSpPr txBox="1"/>
          <p:nvPr/>
        </p:nvSpPr>
        <p:spPr>
          <a:xfrm>
            <a:off x="7864268" y="3397415"/>
            <a:ext cx="638169" cy="492557"/>
          </a:xfrm>
          <a:prstGeom prst="rect">
            <a:avLst/>
          </a:prstGeom>
          <a:noFill/>
        </p:spPr>
        <p:txBody>
          <a:bodyPr wrap="square" lIns="0" tIns="0" rIns="0" bIns="0" rtlCol="0">
            <a:spAutoFit/>
          </a:bodyPr>
          <a:lstStyle/>
          <a:p>
            <a:pPr algn="ctr"/>
            <a:r>
              <a:rPr lang="en-US" altLang="zh-CN" sz="3200" b="1" dirty="0">
                <a:solidFill>
                  <a:schemeClr val="tx2"/>
                </a:solidFill>
                <a:latin typeface="微软雅黑" panose="020B0503020204020204" pitchFamily="34" charset="-122"/>
                <a:ea typeface="微软雅黑" panose="020B0503020204020204" pitchFamily="34" charset="-122"/>
              </a:rPr>
              <a:t>02</a:t>
            </a:r>
            <a:endParaRPr lang="zh-CN" altLang="en-US" sz="3200" b="1" dirty="0">
              <a:solidFill>
                <a:schemeClr val="tx2"/>
              </a:solidFill>
              <a:latin typeface="微软雅黑" panose="020B0503020204020204" pitchFamily="34" charset="-122"/>
              <a:ea typeface="微软雅黑" panose="020B0503020204020204" pitchFamily="34" charset="-122"/>
            </a:endParaRPr>
          </a:p>
        </p:txBody>
      </p:sp>
      <p:sp>
        <p:nvSpPr>
          <p:cNvPr id="11" name="TextBox 10"/>
          <p:cNvSpPr txBox="1"/>
          <p:nvPr/>
        </p:nvSpPr>
        <p:spPr>
          <a:xfrm>
            <a:off x="8953796" y="3069432"/>
            <a:ext cx="1852327" cy="323165"/>
          </a:xfrm>
          <a:prstGeom prst="rect">
            <a:avLst/>
          </a:prstGeom>
          <a:noFill/>
        </p:spPr>
        <p:txBody>
          <a:bodyPr wrap="square" lIns="0" tIns="0" rIns="0" bIns="0" rtlCol="0">
            <a:spAutoFit/>
          </a:bodyPr>
          <a:lstStyle/>
          <a:p>
            <a:r>
              <a:rPr lang="zh-CN" altLang="en-US" b="1" dirty="0" smtClean="0">
                <a:solidFill>
                  <a:schemeClr val="tx2"/>
                </a:solidFill>
                <a:latin typeface="微软雅黑" panose="020B0503020204020204" pitchFamily="34" charset="-122"/>
                <a:ea typeface="微软雅黑" panose="020B0503020204020204" pitchFamily="34" charset="-122"/>
              </a:rPr>
              <a:t>添加标题内容</a:t>
            </a:r>
            <a:endParaRPr lang="zh-CN" altLang="en-US" b="1" dirty="0">
              <a:solidFill>
                <a:schemeClr val="tx2"/>
              </a:solidFill>
              <a:latin typeface="微软雅黑" panose="020B0503020204020204" pitchFamily="34" charset="-122"/>
              <a:ea typeface="微软雅黑" panose="020B0503020204020204" pitchFamily="34" charset="-122"/>
            </a:endParaRPr>
          </a:p>
        </p:txBody>
      </p:sp>
      <p:sp>
        <p:nvSpPr>
          <p:cNvPr id="12" name="TextBox 11"/>
          <p:cNvSpPr txBox="1"/>
          <p:nvPr/>
        </p:nvSpPr>
        <p:spPr>
          <a:xfrm>
            <a:off x="8960137" y="3565525"/>
            <a:ext cx="2319646" cy="1514261"/>
          </a:xfrm>
          <a:prstGeom prst="rect">
            <a:avLst/>
          </a:prstGeom>
          <a:noFill/>
        </p:spPr>
        <p:txBody>
          <a:bodyPr wrap="square" lIns="0" tIns="0" rIns="0" bIns="0" rtlCol="0">
            <a:spAutoFit/>
          </a:bodyPr>
          <a:lstStyle/>
          <a:p>
            <a:pPr algn="just">
              <a:lnSpc>
                <a:spcPts val="1735"/>
              </a:lnSpc>
            </a:pPr>
            <a:r>
              <a:rPr lang="zh-CN" altLang="en-US" sz="1600" dirty="0">
                <a:solidFill>
                  <a:schemeClr val="tx1">
                    <a:lumMod val="75000"/>
                    <a:lumOff val="25000"/>
                  </a:schemeClr>
                </a:solidFill>
                <a:latin typeface="微软雅黑" panose="020B0503020204020204" pitchFamily="34" charset="-122"/>
                <a:ea typeface="微软雅黑" panose="020B0503020204020204" pitchFamily="34" charset="-122"/>
              </a:rPr>
              <a:t>点击输入简要文字内容，文字内容需概括精炼，不用多余的文字修饰，言简意赅的说明分项内容。点击输入简要文字内容，文字内容需概括精炼，不用多余的文字修饰</a:t>
            </a:r>
            <a:r>
              <a:rPr lang="en-US" altLang="zh-CN" sz="1600" dirty="0" smtClean="0">
                <a:solidFill>
                  <a:schemeClr val="tx1">
                    <a:lumMod val="75000"/>
                    <a:lumOff val="25000"/>
                  </a:schemeClr>
                </a:solidFill>
                <a:latin typeface="微软雅黑" panose="020B0503020204020204" pitchFamily="34" charset="-122"/>
                <a:ea typeface="微软雅黑" panose="020B0503020204020204" pitchFamily="34" charset="-122"/>
              </a:rPr>
              <a:t>……</a:t>
            </a:r>
            <a:endParaRPr lang="en-US" altLang="zh-CN" sz="16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13" name="TextBox 12"/>
          <p:cNvSpPr txBox="1"/>
          <p:nvPr/>
        </p:nvSpPr>
        <p:spPr>
          <a:xfrm>
            <a:off x="5745301" y="5424127"/>
            <a:ext cx="638169" cy="492557"/>
          </a:xfrm>
          <a:prstGeom prst="rect">
            <a:avLst/>
          </a:prstGeom>
          <a:noFill/>
        </p:spPr>
        <p:txBody>
          <a:bodyPr wrap="square" lIns="0" tIns="0" rIns="0" bIns="0" rtlCol="0">
            <a:spAutoFit/>
          </a:bodyPr>
          <a:lstStyle/>
          <a:p>
            <a:pPr algn="ctr"/>
            <a:r>
              <a:rPr lang="en-US" altLang="zh-CN" sz="3200" b="1" dirty="0">
                <a:solidFill>
                  <a:schemeClr val="tx2"/>
                </a:solidFill>
                <a:latin typeface="微软雅黑" panose="020B0503020204020204" pitchFamily="34" charset="-122"/>
                <a:ea typeface="微软雅黑" panose="020B0503020204020204" pitchFamily="34" charset="-122"/>
              </a:rPr>
              <a:t>03</a:t>
            </a:r>
            <a:endParaRPr lang="zh-CN" altLang="en-US" sz="3200" b="1" dirty="0">
              <a:solidFill>
                <a:schemeClr val="tx2"/>
              </a:solidFill>
              <a:latin typeface="微软雅黑" panose="020B0503020204020204" pitchFamily="34" charset="-122"/>
              <a:ea typeface="微软雅黑" panose="020B0503020204020204" pitchFamily="34" charset="-122"/>
            </a:endParaRPr>
          </a:p>
        </p:txBody>
      </p:sp>
      <p:sp>
        <p:nvSpPr>
          <p:cNvPr id="14" name="TextBox 13"/>
          <p:cNvSpPr txBox="1"/>
          <p:nvPr/>
        </p:nvSpPr>
        <p:spPr>
          <a:xfrm>
            <a:off x="3683422" y="3397415"/>
            <a:ext cx="638169" cy="492557"/>
          </a:xfrm>
          <a:prstGeom prst="rect">
            <a:avLst/>
          </a:prstGeom>
          <a:noFill/>
        </p:spPr>
        <p:txBody>
          <a:bodyPr wrap="square" lIns="0" tIns="0" rIns="0" bIns="0" rtlCol="0">
            <a:spAutoFit/>
          </a:bodyPr>
          <a:lstStyle/>
          <a:p>
            <a:pPr algn="ctr"/>
            <a:r>
              <a:rPr lang="en-US" altLang="zh-CN" sz="3200" b="1" dirty="0">
                <a:solidFill>
                  <a:schemeClr val="tx2"/>
                </a:solidFill>
                <a:latin typeface="微软雅黑" panose="020B0503020204020204" pitchFamily="34" charset="-122"/>
                <a:ea typeface="微软雅黑" panose="020B0503020204020204" pitchFamily="34" charset="-122"/>
              </a:rPr>
              <a:t>04</a:t>
            </a:r>
            <a:endParaRPr lang="zh-CN" altLang="en-US" sz="3200" b="1" dirty="0">
              <a:solidFill>
                <a:schemeClr val="tx2"/>
              </a:solidFill>
              <a:latin typeface="微软雅黑" panose="020B0503020204020204" pitchFamily="34" charset="-122"/>
              <a:ea typeface="微软雅黑" panose="020B0503020204020204" pitchFamily="34" charset="-122"/>
            </a:endParaRPr>
          </a:p>
        </p:txBody>
      </p:sp>
      <p:cxnSp>
        <p:nvCxnSpPr>
          <p:cNvPr id="15" name="直接连接符 14"/>
          <p:cNvCxnSpPr/>
          <p:nvPr/>
        </p:nvCxnSpPr>
        <p:spPr>
          <a:xfrm>
            <a:off x="6730759" y="1197546"/>
            <a:ext cx="0" cy="1122807"/>
          </a:xfrm>
          <a:prstGeom prst="line">
            <a:avLst/>
          </a:prstGeom>
          <a:ln>
            <a:solidFill>
              <a:srgbClr val="333333"/>
            </a:solidFill>
          </a:ln>
        </p:spPr>
        <p:style>
          <a:lnRef idx="1">
            <a:schemeClr val="accent1"/>
          </a:lnRef>
          <a:fillRef idx="0">
            <a:schemeClr val="accent1"/>
          </a:fillRef>
          <a:effectRef idx="0">
            <a:schemeClr val="accent1"/>
          </a:effectRef>
          <a:fontRef idx="minor">
            <a:schemeClr val="tx1"/>
          </a:fontRef>
        </p:style>
      </p:cxnSp>
      <p:cxnSp>
        <p:nvCxnSpPr>
          <p:cNvPr id="16" name="直接连接符 15"/>
          <p:cNvCxnSpPr>
            <a:stCxn id="9" idx="3"/>
          </p:cNvCxnSpPr>
          <p:nvPr/>
        </p:nvCxnSpPr>
        <p:spPr>
          <a:xfrm>
            <a:off x="6383470" y="1529159"/>
            <a:ext cx="352903" cy="0"/>
          </a:xfrm>
          <a:prstGeom prst="line">
            <a:avLst/>
          </a:prstGeom>
          <a:ln>
            <a:solidFill>
              <a:srgbClr val="333333"/>
            </a:solidFill>
            <a:headEnd type="oval"/>
          </a:ln>
        </p:spPr>
        <p:style>
          <a:lnRef idx="1">
            <a:schemeClr val="accent1"/>
          </a:lnRef>
          <a:fillRef idx="0">
            <a:schemeClr val="accent1"/>
          </a:fillRef>
          <a:effectRef idx="0">
            <a:schemeClr val="accent1"/>
          </a:effectRef>
          <a:fontRef idx="minor">
            <a:schemeClr val="tx1"/>
          </a:fontRef>
        </p:style>
      </p:cxnSp>
      <p:cxnSp>
        <p:nvCxnSpPr>
          <p:cNvPr id="17" name="直接连接符 16"/>
          <p:cNvCxnSpPr/>
          <p:nvPr/>
        </p:nvCxnSpPr>
        <p:spPr>
          <a:xfrm>
            <a:off x="8832432" y="3069432"/>
            <a:ext cx="0" cy="1607767"/>
          </a:xfrm>
          <a:prstGeom prst="line">
            <a:avLst/>
          </a:prstGeom>
          <a:ln>
            <a:solidFill>
              <a:srgbClr val="333333"/>
            </a:solidFill>
          </a:ln>
        </p:spPr>
        <p:style>
          <a:lnRef idx="1">
            <a:schemeClr val="accent1"/>
          </a:lnRef>
          <a:fillRef idx="0">
            <a:schemeClr val="accent1"/>
          </a:fillRef>
          <a:effectRef idx="0">
            <a:schemeClr val="accent1"/>
          </a:effectRef>
          <a:fontRef idx="minor">
            <a:schemeClr val="tx1"/>
          </a:fontRef>
        </p:style>
      </p:cxnSp>
      <p:cxnSp>
        <p:nvCxnSpPr>
          <p:cNvPr id="18" name="直接连接符 17"/>
          <p:cNvCxnSpPr/>
          <p:nvPr/>
        </p:nvCxnSpPr>
        <p:spPr>
          <a:xfrm>
            <a:off x="8485142" y="3614366"/>
            <a:ext cx="352903" cy="0"/>
          </a:xfrm>
          <a:prstGeom prst="line">
            <a:avLst/>
          </a:prstGeom>
          <a:ln>
            <a:solidFill>
              <a:srgbClr val="333333"/>
            </a:solidFill>
            <a:headEnd type="oval"/>
          </a:ln>
        </p:spPr>
        <p:style>
          <a:lnRef idx="1">
            <a:schemeClr val="accent1"/>
          </a:lnRef>
          <a:fillRef idx="0">
            <a:schemeClr val="accent1"/>
          </a:fillRef>
          <a:effectRef idx="0">
            <a:schemeClr val="accent1"/>
          </a:effectRef>
          <a:fontRef idx="minor">
            <a:schemeClr val="tx1"/>
          </a:fontRef>
        </p:style>
      </p:cxnSp>
      <p:cxnSp>
        <p:nvCxnSpPr>
          <p:cNvPr id="19" name="直接连接符 18"/>
          <p:cNvCxnSpPr/>
          <p:nvPr/>
        </p:nvCxnSpPr>
        <p:spPr>
          <a:xfrm>
            <a:off x="5336987" y="5052041"/>
            <a:ext cx="0" cy="1063497"/>
          </a:xfrm>
          <a:prstGeom prst="line">
            <a:avLst/>
          </a:prstGeom>
          <a:ln>
            <a:solidFill>
              <a:srgbClr val="333333"/>
            </a:solidFill>
          </a:ln>
        </p:spPr>
        <p:style>
          <a:lnRef idx="1">
            <a:schemeClr val="accent1"/>
          </a:lnRef>
          <a:fillRef idx="0">
            <a:schemeClr val="accent1"/>
          </a:fillRef>
          <a:effectRef idx="0">
            <a:schemeClr val="accent1"/>
          </a:effectRef>
          <a:fontRef idx="minor">
            <a:schemeClr val="tx1"/>
          </a:fontRef>
        </p:style>
      </p:cxnSp>
      <p:cxnSp>
        <p:nvCxnSpPr>
          <p:cNvPr id="20" name="直接连接符 19"/>
          <p:cNvCxnSpPr/>
          <p:nvPr/>
        </p:nvCxnSpPr>
        <p:spPr>
          <a:xfrm flipH="1">
            <a:off x="5336987" y="5670406"/>
            <a:ext cx="352903" cy="0"/>
          </a:xfrm>
          <a:prstGeom prst="line">
            <a:avLst/>
          </a:prstGeom>
          <a:ln>
            <a:solidFill>
              <a:srgbClr val="333333"/>
            </a:solidFill>
            <a:headEnd type="oval"/>
          </a:ln>
        </p:spPr>
        <p:style>
          <a:lnRef idx="1">
            <a:schemeClr val="accent1"/>
          </a:lnRef>
          <a:fillRef idx="0">
            <a:schemeClr val="accent1"/>
          </a:fillRef>
          <a:effectRef idx="0">
            <a:schemeClr val="accent1"/>
          </a:effectRef>
          <a:fontRef idx="minor">
            <a:schemeClr val="tx1"/>
          </a:fontRef>
        </p:style>
      </p:cxnSp>
      <p:sp>
        <p:nvSpPr>
          <p:cNvPr id="21" name="TextBox 20"/>
          <p:cNvSpPr txBox="1"/>
          <p:nvPr/>
        </p:nvSpPr>
        <p:spPr>
          <a:xfrm>
            <a:off x="3348074" y="4993124"/>
            <a:ext cx="1852327" cy="323165"/>
          </a:xfrm>
          <a:prstGeom prst="rect">
            <a:avLst/>
          </a:prstGeom>
          <a:noFill/>
        </p:spPr>
        <p:txBody>
          <a:bodyPr wrap="square" lIns="0" tIns="0" rIns="0" bIns="0" rtlCol="0">
            <a:spAutoFit/>
          </a:bodyPr>
          <a:lstStyle/>
          <a:p>
            <a:pPr algn="r"/>
            <a:r>
              <a:rPr lang="zh-CN" altLang="en-US" b="1" dirty="0" smtClean="0">
                <a:solidFill>
                  <a:schemeClr val="tx2"/>
                </a:solidFill>
                <a:latin typeface="微软雅黑" panose="020B0503020204020204" pitchFamily="34" charset="-122"/>
                <a:ea typeface="微软雅黑" panose="020B0503020204020204" pitchFamily="34" charset="-122"/>
              </a:rPr>
              <a:t>添加标题内容</a:t>
            </a:r>
            <a:endParaRPr lang="zh-CN" altLang="en-US" b="1" dirty="0">
              <a:solidFill>
                <a:schemeClr val="tx2"/>
              </a:solidFill>
              <a:latin typeface="微软雅黑" panose="020B0503020204020204" pitchFamily="34" charset="-122"/>
              <a:ea typeface="微软雅黑" panose="020B0503020204020204" pitchFamily="34" charset="-122"/>
            </a:endParaRPr>
          </a:p>
        </p:txBody>
      </p:sp>
      <p:sp>
        <p:nvSpPr>
          <p:cNvPr id="22" name="TextBox 21"/>
          <p:cNvSpPr txBox="1"/>
          <p:nvPr/>
        </p:nvSpPr>
        <p:spPr>
          <a:xfrm>
            <a:off x="772229" y="5448407"/>
            <a:ext cx="4530889" cy="872034"/>
          </a:xfrm>
          <a:prstGeom prst="rect">
            <a:avLst/>
          </a:prstGeom>
          <a:noFill/>
        </p:spPr>
        <p:txBody>
          <a:bodyPr wrap="square" lIns="0" tIns="0" rIns="0" bIns="0" rtlCol="0">
            <a:spAutoFit/>
          </a:bodyPr>
          <a:lstStyle/>
          <a:p>
            <a:pPr>
              <a:lnSpc>
                <a:spcPts val="1735"/>
              </a:lnSpc>
            </a:pPr>
            <a:r>
              <a:rPr lang="zh-CN" altLang="en-US" sz="1600" dirty="0">
                <a:solidFill>
                  <a:schemeClr val="tx1">
                    <a:lumMod val="75000"/>
                    <a:lumOff val="25000"/>
                  </a:schemeClr>
                </a:solidFill>
                <a:latin typeface="微软雅黑" panose="020B0503020204020204" pitchFamily="34" charset="-122"/>
                <a:ea typeface="微软雅黑" panose="020B0503020204020204" pitchFamily="34" charset="-122"/>
              </a:rPr>
              <a:t>点击输入简要文字内容，文字内容需概括精炼，不用多余的文字修饰，言简意赅的说明分项内容。点击输入简要文字内容，文字内容需概括精炼，不用多余的文字修饰</a:t>
            </a:r>
            <a:r>
              <a:rPr lang="en-US" altLang="zh-CN" sz="1600" dirty="0" smtClean="0">
                <a:solidFill>
                  <a:schemeClr val="tx1">
                    <a:lumMod val="75000"/>
                    <a:lumOff val="25000"/>
                  </a:schemeClr>
                </a:solidFill>
                <a:latin typeface="微软雅黑" panose="020B0503020204020204" pitchFamily="34" charset="-122"/>
                <a:ea typeface="微软雅黑" panose="020B0503020204020204" pitchFamily="34" charset="-122"/>
              </a:rPr>
              <a:t>……</a:t>
            </a:r>
            <a:endParaRPr lang="en-US" altLang="zh-CN" sz="16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cxnSp>
        <p:nvCxnSpPr>
          <p:cNvPr id="23" name="直接连接符 22"/>
          <p:cNvCxnSpPr/>
          <p:nvPr/>
        </p:nvCxnSpPr>
        <p:spPr>
          <a:xfrm>
            <a:off x="3295794" y="2449043"/>
            <a:ext cx="0" cy="1607767"/>
          </a:xfrm>
          <a:prstGeom prst="line">
            <a:avLst/>
          </a:prstGeom>
          <a:ln>
            <a:solidFill>
              <a:srgbClr val="333333"/>
            </a:solidFill>
          </a:ln>
        </p:spPr>
        <p:style>
          <a:lnRef idx="1">
            <a:schemeClr val="accent1"/>
          </a:lnRef>
          <a:fillRef idx="0">
            <a:schemeClr val="accent1"/>
          </a:fillRef>
          <a:effectRef idx="0">
            <a:schemeClr val="accent1"/>
          </a:effectRef>
          <a:fontRef idx="minor">
            <a:schemeClr val="tx1"/>
          </a:fontRef>
        </p:style>
      </p:cxnSp>
      <p:cxnSp>
        <p:nvCxnSpPr>
          <p:cNvPr id="24" name="直接连接符 23"/>
          <p:cNvCxnSpPr/>
          <p:nvPr/>
        </p:nvCxnSpPr>
        <p:spPr>
          <a:xfrm flipH="1">
            <a:off x="3295794" y="3614366"/>
            <a:ext cx="352903" cy="0"/>
          </a:xfrm>
          <a:prstGeom prst="line">
            <a:avLst/>
          </a:prstGeom>
          <a:ln>
            <a:solidFill>
              <a:srgbClr val="333333"/>
            </a:solidFill>
            <a:headEnd type="oval"/>
          </a:ln>
        </p:spPr>
        <p:style>
          <a:lnRef idx="1">
            <a:schemeClr val="accent1"/>
          </a:lnRef>
          <a:fillRef idx="0">
            <a:schemeClr val="accent1"/>
          </a:fillRef>
          <a:effectRef idx="0">
            <a:schemeClr val="accent1"/>
          </a:effectRef>
          <a:fontRef idx="minor">
            <a:schemeClr val="tx1"/>
          </a:fontRef>
        </p:style>
      </p:cxnSp>
      <p:sp>
        <p:nvSpPr>
          <p:cNvPr id="25" name="TextBox 24"/>
          <p:cNvSpPr txBox="1"/>
          <p:nvPr/>
        </p:nvSpPr>
        <p:spPr>
          <a:xfrm>
            <a:off x="1295173" y="2429288"/>
            <a:ext cx="1852327" cy="323165"/>
          </a:xfrm>
          <a:prstGeom prst="rect">
            <a:avLst/>
          </a:prstGeom>
          <a:noFill/>
        </p:spPr>
        <p:txBody>
          <a:bodyPr wrap="square" lIns="0" tIns="0" rIns="0" bIns="0" rtlCol="0">
            <a:spAutoFit/>
          </a:bodyPr>
          <a:lstStyle/>
          <a:p>
            <a:pPr algn="r"/>
            <a:r>
              <a:rPr lang="zh-CN" altLang="en-US" b="1" dirty="0" smtClean="0">
                <a:solidFill>
                  <a:schemeClr val="tx2"/>
                </a:solidFill>
                <a:latin typeface="微软雅黑" panose="020B0503020204020204" pitchFamily="34" charset="-122"/>
                <a:ea typeface="微软雅黑" panose="020B0503020204020204" pitchFamily="34" charset="-122"/>
              </a:rPr>
              <a:t>添加标题内容</a:t>
            </a:r>
            <a:endParaRPr lang="zh-CN" altLang="en-US" b="1" dirty="0">
              <a:solidFill>
                <a:schemeClr val="tx2"/>
              </a:solidFill>
              <a:latin typeface="微软雅黑" panose="020B0503020204020204" pitchFamily="34" charset="-122"/>
              <a:ea typeface="微软雅黑" panose="020B0503020204020204" pitchFamily="34" charset="-122"/>
            </a:endParaRPr>
          </a:p>
        </p:txBody>
      </p:sp>
      <p:sp>
        <p:nvSpPr>
          <p:cNvPr id="26" name="TextBox 25"/>
          <p:cNvSpPr txBox="1"/>
          <p:nvPr/>
        </p:nvSpPr>
        <p:spPr>
          <a:xfrm>
            <a:off x="708453" y="2925381"/>
            <a:ext cx="2578441" cy="1514261"/>
          </a:xfrm>
          <a:prstGeom prst="rect">
            <a:avLst/>
          </a:prstGeom>
          <a:noFill/>
        </p:spPr>
        <p:txBody>
          <a:bodyPr wrap="square" lIns="0" tIns="0" rIns="0" bIns="0" rtlCol="0">
            <a:spAutoFit/>
          </a:bodyPr>
          <a:lstStyle/>
          <a:p>
            <a:pPr>
              <a:lnSpc>
                <a:spcPts val="1735"/>
              </a:lnSpc>
            </a:pPr>
            <a:r>
              <a:rPr lang="zh-CN" altLang="en-US" sz="1600" dirty="0">
                <a:solidFill>
                  <a:schemeClr val="tx1">
                    <a:lumMod val="75000"/>
                    <a:lumOff val="25000"/>
                  </a:schemeClr>
                </a:solidFill>
                <a:latin typeface="微软雅黑" panose="020B0503020204020204" pitchFamily="34" charset="-122"/>
                <a:ea typeface="微软雅黑" panose="020B0503020204020204" pitchFamily="34" charset="-122"/>
              </a:rPr>
              <a:t>点击输入简要文字内容，文字内容需概括精炼，不用多余的文字修饰，言简意赅的说明分项内容。点击输入简要文字内容，文字内容需概括精炼，不用多余的文字修饰</a:t>
            </a:r>
            <a:r>
              <a:rPr lang="en-US" altLang="zh-CN" sz="1600" dirty="0" smtClean="0">
                <a:solidFill>
                  <a:schemeClr val="tx1">
                    <a:lumMod val="75000"/>
                    <a:lumOff val="25000"/>
                  </a:schemeClr>
                </a:solidFill>
                <a:latin typeface="微软雅黑" panose="020B0503020204020204" pitchFamily="34" charset="-122"/>
                <a:ea typeface="微软雅黑" panose="020B0503020204020204" pitchFamily="34" charset="-122"/>
              </a:rPr>
              <a:t>……</a:t>
            </a:r>
            <a:endParaRPr lang="en-US" altLang="zh-CN" sz="16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27" name="椭圆 26"/>
          <p:cNvSpPr/>
          <p:nvPr/>
        </p:nvSpPr>
        <p:spPr>
          <a:xfrm>
            <a:off x="4965979" y="2544889"/>
            <a:ext cx="2196813" cy="2197607"/>
          </a:xfrm>
          <a:prstGeom prst="ellipse">
            <a:avLst/>
          </a:prstGeom>
          <a:solidFill>
            <a:schemeClr val="accent3"/>
          </a:solidFill>
          <a:ln w="12700">
            <a:noFill/>
          </a:ln>
        </p:spPr>
        <p:style>
          <a:lnRef idx="2">
            <a:schemeClr val="accent1">
              <a:shade val="50000"/>
            </a:schemeClr>
          </a:lnRef>
          <a:fillRef idx="1">
            <a:schemeClr val="accent1"/>
          </a:fillRef>
          <a:effectRef idx="0">
            <a:schemeClr val="accent1"/>
          </a:effectRef>
          <a:fontRef idx="minor">
            <a:schemeClr val="lt1"/>
          </a:fontRef>
        </p:style>
        <p:txBody>
          <a:bodyPr lIns="121917" tIns="60958" rIns="121917" bIns="60958" rtlCol="0" anchor="ctr"/>
          <a:lstStyle/>
          <a:p>
            <a:pPr algn="ctr"/>
            <a:endParaRPr lang="zh-CN" altLang="en-US">
              <a:latin typeface="微软雅黑" panose="020B0503020204020204" pitchFamily="34" charset="-122"/>
              <a:ea typeface="微软雅黑" panose="020B0503020204020204" pitchFamily="34" charset="-122"/>
            </a:endParaRPr>
          </a:p>
        </p:txBody>
      </p:sp>
      <p:sp>
        <p:nvSpPr>
          <p:cNvPr id="28" name="TextBox 27"/>
          <p:cNvSpPr txBox="1"/>
          <p:nvPr/>
        </p:nvSpPr>
        <p:spPr>
          <a:xfrm>
            <a:off x="5265773" y="2975621"/>
            <a:ext cx="1597228" cy="1354213"/>
          </a:xfrm>
          <a:prstGeom prst="rect">
            <a:avLst/>
          </a:prstGeom>
          <a:noFill/>
        </p:spPr>
        <p:txBody>
          <a:bodyPr wrap="square" lIns="121917" tIns="60958" rIns="121917" bIns="60958" rtlCol="0">
            <a:spAutoFit/>
          </a:bodyPr>
          <a:lstStyle/>
          <a:p>
            <a:pPr algn="ctr"/>
            <a:r>
              <a:rPr lang="zh-CN" altLang="en-US" sz="4000" b="1" dirty="0">
                <a:solidFill>
                  <a:schemeClr val="bg1"/>
                </a:solidFill>
                <a:latin typeface="微软雅黑" panose="020B0503020204020204" pitchFamily="34" charset="-122"/>
                <a:ea typeface="微软雅黑" panose="020B0503020204020204" pitchFamily="34" charset="-122"/>
              </a:rPr>
              <a:t>总体目标</a:t>
            </a:r>
            <a:endParaRPr lang="zh-CN" altLang="en-US" sz="4000" b="1" dirty="0">
              <a:solidFill>
                <a:schemeClr val="bg1"/>
              </a:solidFill>
              <a:latin typeface="微软雅黑" panose="020B0503020204020204" pitchFamily="34" charset="-122"/>
              <a:ea typeface="微软雅黑" panose="020B0503020204020204" pitchFamily="34" charset="-122"/>
            </a:endParaRPr>
          </a:p>
        </p:txBody>
      </p:sp>
    </p:spTree>
  </p:cSld>
  <p:clrMapOvr>
    <a:masterClrMapping/>
  </p:clrMapOvr>
  <p:transition spd="slow" advClick="0" advTm="0">
    <p:wipe/>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3" presetClass="entr" presetSubtype="36" fill="hold" grpId="0" nodeType="afterEffect">
                                  <p:stCondLst>
                                    <p:cond delay="0"/>
                                  </p:stCondLst>
                                  <p:childTnLst>
                                    <p:set>
                                      <p:cBhvr>
                                        <p:cTn id="6" dur="1" fill="hold">
                                          <p:stCondLst>
                                            <p:cond delay="0"/>
                                          </p:stCondLst>
                                        </p:cTn>
                                        <p:tgtEl>
                                          <p:spTgt spid="27"/>
                                        </p:tgtEl>
                                        <p:attrNameLst>
                                          <p:attrName>style.visibility</p:attrName>
                                        </p:attrNameLst>
                                      </p:cBhvr>
                                      <p:to>
                                        <p:strVal val="visible"/>
                                      </p:to>
                                    </p:set>
                                    <p:anim calcmode="lin" valueType="num">
                                      <p:cBhvr>
                                        <p:cTn id="7" dur="500" fill="hold"/>
                                        <p:tgtEl>
                                          <p:spTgt spid="27"/>
                                        </p:tgtEl>
                                        <p:attrNameLst>
                                          <p:attrName>ppt_w</p:attrName>
                                        </p:attrNameLst>
                                      </p:cBhvr>
                                      <p:tavLst>
                                        <p:tav tm="0">
                                          <p:val>
                                            <p:strVal val="(6*min(max(#ppt_w*#ppt_h,.3),1)-7.4)/-.7*#ppt_w"/>
                                          </p:val>
                                        </p:tav>
                                        <p:tav tm="100000">
                                          <p:val>
                                            <p:strVal val="#ppt_w"/>
                                          </p:val>
                                        </p:tav>
                                      </p:tavLst>
                                    </p:anim>
                                    <p:anim calcmode="lin" valueType="num">
                                      <p:cBhvr>
                                        <p:cTn id="8" dur="500" fill="hold"/>
                                        <p:tgtEl>
                                          <p:spTgt spid="27"/>
                                        </p:tgtEl>
                                        <p:attrNameLst>
                                          <p:attrName>ppt_h</p:attrName>
                                        </p:attrNameLst>
                                      </p:cBhvr>
                                      <p:tavLst>
                                        <p:tav tm="0">
                                          <p:val>
                                            <p:strVal val="(6*min(max(#ppt_w*#ppt_h,.3),1)-7.4)/-.7*#ppt_h"/>
                                          </p:val>
                                        </p:tav>
                                        <p:tav tm="100000">
                                          <p:val>
                                            <p:strVal val="#ppt_h"/>
                                          </p:val>
                                        </p:tav>
                                      </p:tavLst>
                                    </p:anim>
                                    <p:anim calcmode="lin" valueType="num">
                                      <p:cBhvr>
                                        <p:cTn id="9" dur="500" fill="hold"/>
                                        <p:tgtEl>
                                          <p:spTgt spid="27"/>
                                        </p:tgtEl>
                                        <p:attrNameLst>
                                          <p:attrName>ppt_x</p:attrName>
                                        </p:attrNameLst>
                                      </p:cBhvr>
                                      <p:tavLst>
                                        <p:tav tm="0">
                                          <p:val>
                                            <p:fltVal val="0.5"/>
                                          </p:val>
                                        </p:tav>
                                        <p:tav tm="100000">
                                          <p:val>
                                            <p:strVal val="#ppt_x"/>
                                          </p:val>
                                        </p:tav>
                                      </p:tavLst>
                                    </p:anim>
                                    <p:anim calcmode="lin" valueType="num">
                                      <p:cBhvr>
                                        <p:cTn id="10" dur="500" fill="hold"/>
                                        <p:tgtEl>
                                          <p:spTgt spid="27"/>
                                        </p:tgtEl>
                                        <p:attrNameLst>
                                          <p:attrName>ppt_y</p:attrName>
                                        </p:attrNameLst>
                                      </p:cBhvr>
                                      <p:tavLst>
                                        <p:tav tm="0">
                                          <p:val>
                                            <p:strVal val="1+(6*min(max(#ppt_w*#ppt_h,.3),1)-7.4)/-.7*#ppt_h/2"/>
                                          </p:val>
                                        </p:tav>
                                        <p:tav tm="100000">
                                          <p:val>
                                            <p:strVal val="#ppt_y"/>
                                          </p:val>
                                        </p:tav>
                                      </p:tavLst>
                                    </p:anim>
                                  </p:childTnLst>
                                </p:cTn>
                              </p:par>
                              <p:par>
                                <p:cTn id="11" presetID="23" presetClass="entr" presetSubtype="36" fill="hold" grpId="0" nodeType="withEffect">
                                  <p:stCondLst>
                                    <p:cond delay="0"/>
                                  </p:stCondLst>
                                  <p:childTnLst>
                                    <p:set>
                                      <p:cBhvr>
                                        <p:cTn id="12" dur="1" fill="hold">
                                          <p:stCondLst>
                                            <p:cond delay="0"/>
                                          </p:stCondLst>
                                        </p:cTn>
                                        <p:tgtEl>
                                          <p:spTgt spid="28"/>
                                        </p:tgtEl>
                                        <p:attrNameLst>
                                          <p:attrName>style.visibility</p:attrName>
                                        </p:attrNameLst>
                                      </p:cBhvr>
                                      <p:to>
                                        <p:strVal val="visible"/>
                                      </p:to>
                                    </p:set>
                                    <p:anim calcmode="lin" valueType="num">
                                      <p:cBhvr>
                                        <p:cTn id="13" dur="500" fill="hold"/>
                                        <p:tgtEl>
                                          <p:spTgt spid="28"/>
                                        </p:tgtEl>
                                        <p:attrNameLst>
                                          <p:attrName>ppt_w</p:attrName>
                                        </p:attrNameLst>
                                      </p:cBhvr>
                                      <p:tavLst>
                                        <p:tav tm="0">
                                          <p:val>
                                            <p:strVal val="(6*min(max(#ppt_w*#ppt_h,.3),1)-7.4)/-.7*#ppt_w"/>
                                          </p:val>
                                        </p:tav>
                                        <p:tav tm="100000">
                                          <p:val>
                                            <p:strVal val="#ppt_w"/>
                                          </p:val>
                                        </p:tav>
                                      </p:tavLst>
                                    </p:anim>
                                    <p:anim calcmode="lin" valueType="num">
                                      <p:cBhvr>
                                        <p:cTn id="14" dur="500" fill="hold"/>
                                        <p:tgtEl>
                                          <p:spTgt spid="28"/>
                                        </p:tgtEl>
                                        <p:attrNameLst>
                                          <p:attrName>ppt_h</p:attrName>
                                        </p:attrNameLst>
                                      </p:cBhvr>
                                      <p:tavLst>
                                        <p:tav tm="0">
                                          <p:val>
                                            <p:strVal val="(6*min(max(#ppt_w*#ppt_h,.3),1)-7.4)/-.7*#ppt_h"/>
                                          </p:val>
                                        </p:tav>
                                        <p:tav tm="100000">
                                          <p:val>
                                            <p:strVal val="#ppt_h"/>
                                          </p:val>
                                        </p:tav>
                                      </p:tavLst>
                                    </p:anim>
                                    <p:anim calcmode="lin" valueType="num">
                                      <p:cBhvr>
                                        <p:cTn id="15" dur="500" fill="hold"/>
                                        <p:tgtEl>
                                          <p:spTgt spid="28"/>
                                        </p:tgtEl>
                                        <p:attrNameLst>
                                          <p:attrName>ppt_x</p:attrName>
                                        </p:attrNameLst>
                                      </p:cBhvr>
                                      <p:tavLst>
                                        <p:tav tm="0">
                                          <p:val>
                                            <p:fltVal val="0.5"/>
                                          </p:val>
                                        </p:tav>
                                        <p:tav tm="100000">
                                          <p:val>
                                            <p:strVal val="#ppt_x"/>
                                          </p:val>
                                        </p:tav>
                                      </p:tavLst>
                                    </p:anim>
                                    <p:anim calcmode="lin" valueType="num">
                                      <p:cBhvr>
                                        <p:cTn id="16" dur="500" fill="hold"/>
                                        <p:tgtEl>
                                          <p:spTgt spid="28"/>
                                        </p:tgtEl>
                                        <p:attrNameLst>
                                          <p:attrName>ppt_y</p:attrName>
                                        </p:attrNameLst>
                                      </p:cBhvr>
                                      <p:tavLst>
                                        <p:tav tm="0">
                                          <p:val>
                                            <p:strVal val="1+(6*min(max(#ppt_w*#ppt_h,.3),1)-7.4)/-.7*#ppt_h/2"/>
                                          </p:val>
                                        </p:tav>
                                        <p:tav tm="100000">
                                          <p:val>
                                            <p:strVal val="#ppt_y"/>
                                          </p:val>
                                        </p:tav>
                                      </p:tavLst>
                                    </p:anim>
                                  </p:childTnLst>
                                </p:cTn>
                              </p:par>
                            </p:childTnLst>
                          </p:cTn>
                        </p:par>
                        <p:par>
                          <p:cTn id="17" fill="hold">
                            <p:stCondLst>
                              <p:cond delay="500"/>
                            </p:stCondLst>
                            <p:childTnLst>
                              <p:par>
                                <p:cTn id="18" presetID="14" presetClass="entr" presetSubtype="10" fill="hold" grpId="0" nodeType="afterEffect">
                                  <p:stCondLst>
                                    <p:cond delay="0"/>
                                  </p:stCondLst>
                                  <p:childTnLst>
                                    <p:set>
                                      <p:cBhvr>
                                        <p:cTn id="19" dur="1" fill="hold">
                                          <p:stCondLst>
                                            <p:cond delay="0"/>
                                          </p:stCondLst>
                                        </p:cTn>
                                        <p:tgtEl>
                                          <p:spTgt spid="2"/>
                                        </p:tgtEl>
                                        <p:attrNameLst>
                                          <p:attrName>style.visibility</p:attrName>
                                        </p:attrNameLst>
                                      </p:cBhvr>
                                      <p:to>
                                        <p:strVal val="visible"/>
                                      </p:to>
                                    </p:set>
                                    <p:animEffect transition="in" filter="randombar(horizontal)">
                                      <p:cBhvr>
                                        <p:cTn id="20" dur="500"/>
                                        <p:tgtEl>
                                          <p:spTgt spid="2"/>
                                        </p:tgtEl>
                                      </p:cBhvr>
                                    </p:animEffect>
                                  </p:childTnLst>
                                </p:cTn>
                              </p:par>
                            </p:childTnLst>
                          </p:cTn>
                        </p:par>
                        <p:par>
                          <p:cTn id="21" fill="hold">
                            <p:stCondLst>
                              <p:cond delay="1000"/>
                            </p:stCondLst>
                            <p:childTnLst>
                              <p:par>
                                <p:cTn id="22" presetID="53" presetClass="entr" presetSubtype="528" fill="hold" nodeType="afterEffect">
                                  <p:stCondLst>
                                    <p:cond delay="0"/>
                                  </p:stCondLst>
                                  <p:childTnLst>
                                    <p:set>
                                      <p:cBhvr>
                                        <p:cTn id="23" dur="1" fill="hold">
                                          <p:stCondLst>
                                            <p:cond delay="0"/>
                                          </p:stCondLst>
                                        </p:cTn>
                                        <p:tgtEl>
                                          <p:spTgt spid="5"/>
                                        </p:tgtEl>
                                        <p:attrNameLst>
                                          <p:attrName>style.visibility</p:attrName>
                                        </p:attrNameLst>
                                      </p:cBhvr>
                                      <p:to>
                                        <p:strVal val="visible"/>
                                      </p:to>
                                    </p:set>
                                    <p:anim calcmode="lin" valueType="num">
                                      <p:cBhvr>
                                        <p:cTn id="24" dur="500" fill="hold"/>
                                        <p:tgtEl>
                                          <p:spTgt spid="5"/>
                                        </p:tgtEl>
                                        <p:attrNameLst>
                                          <p:attrName>ppt_w</p:attrName>
                                        </p:attrNameLst>
                                      </p:cBhvr>
                                      <p:tavLst>
                                        <p:tav tm="0">
                                          <p:val>
                                            <p:fltVal val="0"/>
                                          </p:val>
                                        </p:tav>
                                        <p:tav tm="100000">
                                          <p:val>
                                            <p:strVal val="#ppt_w"/>
                                          </p:val>
                                        </p:tav>
                                      </p:tavLst>
                                    </p:anim>
                                    <p:anim calcmode="lin" valueType="num">
                                      <p:cBhvr>
                                        <p:cTn id="25" dur="500" fill="hold"/>
                                        <p:tgtEl>
                                          <p:spTgt spid="5"/>
                                        </p:tgtEl>
                                        <p:attrNameLst>
                                          <p:attrName>ppt_h</p:attrName>
                                        </p:attrNameLst>
                                      </p:cBhvr>
                                      <p:tavLst>
                                        <p:tav tm="0">
                                          <p:val>
                                            <p:fltVal val="0"/>
                                          </p:val>
                                        </p:tav>
                                        <p:tav tm="100000">
                                          <p:val>
                                            <p:strVal val="#ppt_h"/>
                                          </p:val>
                                        </p:tav>
                                      </p:tavLst>
                                    </p:anim>
                                    <p:animEffect transition="in" filter="fade">
                                      <p:cBhvr>
                                        <p:cTn id="26" dur="500"/>
                                        <p:tgtEl>
                                          <p:spTgt spid="5"/>
                                        </p:tgtEl>
                                      </p:cBhvr>
                                    </p:animEffect>
                                    <p:anim calcmode="lin" valueType="num">
                                      <p:cBhvr>
                                        <p:cTn id="27" dur="500" fill="hold"/>
                                        <p:tgtEl>
                                          <p:spTgt spid="5"/>
                                        </p:tgtEl>
                                        <p:attrNameLst>
                                          <p:attrName>ppt_x</p:attrName>
                                        </p:attrNameLst>
                                      </p:cBhvr>
                                      <p:tavLst>
                                        <p:tav tm="0">
                                          <p:val>
                                            <p:fltVal val="0.5"/>
                                          </p:val>
                                        </p:tav>
                                        <p:tav tm="100000">
                                          <p:val>
                                            <p:strVal val="#ppt_x"/>
                                          </p:val>
                                        </p:tav>
                                      </p:tavLst>
                                    </p:anim>
                                    <p:anim calcmode="lin" valueType="num">
                                      <p:cBhvr>
                                        <p:cTn id="28" dur="500" fill="hold"/>
                                        <p:tgtEl>
                                          <p:spTgt spid="5"/>
                                        </p:tgtEl>
                                        <p:attrNameLst>
                                          <p:attrName>ppt_y</p:attrName>
                                        </p:attrNameLst>
                                      </p:cBhvr>
                                      <p:tavLst>
                                        <p:tav tm="0">
                                          <p:val>
                                            <p:fltVal val="0.5"/>
                                          </p:val>
                                        </p:tav>
                                        <p:tav tm="100000">
                                          <p:val>
                                            <p:strVal val="#ppt_y"/>
                                          </p:val>
                                        </p:tav>
                                      </p:tavLst>
                                    </p:anim>
                                  </p:childTnLst>
                                </p:cTn>
                              </p:par>
                              <p:par>
                                <p:cTn id="29" presetID="53" presetClass="entr" presetSubtype="528" fill="hold" nodeType="withEffect">
                                  <p:stCondLst>
                                    <p:cond delay="0"/>
                                  </p:stCondLst>
                                  <p:childTnLst>
                                    <p:set>
                                      <p:cBhvr>
                                        <p:cTn id="30" dur="1" fill="hold">
                                          <p:stCondLst>
                                            <p:cond delay="0"/>
                                          </p:stCondLst>
                                        </p:cTn>
                                        <p:tgtEl>
                                          <p:spTgt spid="3"/>
                                        </p:tgtEl>
                                        <p:attrNameLst>
                                          <p:attrName>style.visibility</p:attrName>
                                        </p:attrNameLst>
                                      </p:cBhvr>
                                      <p:to>
                                        <p:strVal val="visible"/>
                                      </p:to>
                                    </p:set>
                                    <p:anim calcmode="lin" valueType="num">
                                      <p:cBhvr>
                                        <p:cTn id="31" dur="500" fill="hold"/>
                                        <p:tgtEl>
                                          <p:spTgt spid="3"/>
                                        </p:tgtEl>
                                        <p:attrNameLst>
                                          <p:attrName>ppt_w</p:attrName>
                                        </p:attrNameLst>
                                      </p:cBhvr>
                                      <p:tavLst>
                                        <p:tav tm="0">
                                          <p:val>
                                            <p:fltVal val="0"/>
                                          </p:val>
                                        </p:tav>
                                        <p:tav tm="100000">
                                          <p:val>
                                            <p:strVal val="#ppt_w"/>
                                          </p:val>
                                        </p:tav>
                                      </p:tavLst>
                                    </p:anim>
                                    <p:anim calcmode="lin" valueType="num">
                                      <p:cBhvr>
                                        <p:cTn id="32" dur="500" fill="hold"/>
                                        <p:tgtEl>
                                          <p:spTgt spid="3"/>
                                        </p:tgtEl>
                                        <p:attrNameLst>
                                          <p:attrName>ppt_h</p:attrName>
                                        </p:attrNameLst>
                                      </p:cBhvr>
                                      <p:tavLst>
                                        <p:tav tm="0">
                                          <p:val>
                                            <p:fltVal val="0"/>
                                          </p:val>
                                        </p:tav>
                                        <p:tav tm="100000">
                                          <p:val>
                                            <p:strVal val="#ppt_h"/>
                                          </p:val>
                                        </p:tav>
                                      </p:tavLst>
                                    </p:anim>
                                    <p:animEffect transition="in" filter="fade">
                                      <p:cBhvr>
                                        <p:cTn id="33" dur="500"/>
                                        <p:tgtEl>
                                          <p:spTgt spid="3"/>
                                        </p:tgtEl>
                                      </p:cBhvr>
                                    </p:animEffect>
                                    <p:anim calcmode="lin" valueType="num">
                                      <p:cBhvr>
                                        <p:cTn id="34" dur="500" fill="hold"/>
                                        <p:tgtEl>
                                          <p:spTgt spid="3"/>
                                        </p:tgtEl>
                                        <p:attrNameLst>
                                          <p:attrName>ppt_x</p:attrName>
                                        </p:attrNameLst>
                                      </p:cBhvr>
                                      <p:tavLst>
                                        <p:tav tm="0">
                                          <p:val>
                                            <p:fltVal val="0.5"/>
                                          </p:val>
                                        </p:tav>
                                        <p:tav tm="100000">
                                          <p:val>
                                            <p:strVal val="#ppt_x"/>
                                          </p:val>
                                        </p:tav>
                                      </p:tavLst>
                                    </p:anim>
                                    <p:anim calcmode="lin" valueType="num">
                                      <p:cBhvr>
                                        <p:cTn id="35" dur="500" fill="hold"/>
                                        <p:tgtEl>
                                          <p:spTgt spid="3"/>
                                        </p:tgtEl>
                                        <p:attrNameLst>
                                          <p:attrName>ppt_y</p:attrName>
                                        </p:attrNameLst>
                                      </p:cBhvr>
                                      <p:tavLst>
                                        <p:tav tm="0">
                                          <p:val>
                                            <p:fltVal val="0.5"/>
                                          </p:val>
                                        </p:tav>
                                        <p:tav tm="100000">
                                          <p:val>
                                            <p:strVal val="#ppt_y"/>
                                          </p:val>
                                        </p:tav>
                                      </p:tavLst>
                                    </p:anim>
                                  </p:childTnLst>
                                </p:cTn>
                              </p:par>
                              <p:par>
                                <p:cTn id="36" presetID="53" presetClass="entr" presetSubtype="528" fill="hold" nodeType="withEffect">
                                  <p:stCondLst>
                                    <p:cond delay="0"/>
                                  </p:stCondLst>
                                  <p:childTnLst>
                                    <p:set>
                                      <p:cBhvr>
                                        <p:cTn id="37" dur="1" fill="hold">
                                          <p:stCondLst>
                                            <p:cond delay="0"/>
                                          </p:stCondLst>
                                        </p:cTn>
                                        <p:tgtEl>
                                          <p:spTgt spid="6"/>
                                        </p:tgtEl>
                                        <p:attrNameLst>
                                          <p:attrName>style.visibility</p:attrName>
                                        </p:attrNameLst>
                                      </p:cBhvr>
                                      <p:to>
                                        <p:strVal val="visible"/>
                                      </p:to>
                                    </p:set>
                                    <p:anim calcmode="lin" valueType="num">
                                      <p:cBhvr>
                                        <p:cTn id="38" dur="500" fill="hold"/>
                                        <p:tgtEl>
                                          <p:spTgt spid="6"/>
                                        </p:tgtEl>
                                        <p:attrNameLst>
                                          <p:attrName>ppt_w</p:attrName>
                                        </p:attrNameLst>
                                      </p:cBhvr>
                                      <p:tavLst>
                                        <p:tav tm="0">
                                          <p:val>
                                            <p:fltVal val="0"/>
                                          </p:val>
                                        </p:tav>
                                        <p:tav tm="100000">
                                          <p:val>
                                            <p:strVal val="#ppt_w"/>
                                          </p:val>
                                        </p:tav>
                                      </p:tavLst>
                                    </p:anim>
                                    <p:anim calcmode="lin" valueType="num">
                                      <p:cBhvr>
                                        <p:cTn id="39" dur="500" fill="hold"/>
                                        <p:tgtEl>
                                          <p:spTgt spid="6"/>
                                        </p:tgtEl>
                                        <p:attrNameLst>
                                          <p:attrName>ppt_h</p:attrName>
                                        </p:attrNameLst>
                                      </p:cBhvr>
                                      <p:tavLst>
                                        <p:tav tm="0">
                                          <p:val>
                                            <p:fltVal val="0"/>
                                          </p:val>
                                        </p:tav>
                                        <p:tav tm="100000">
                                          <p:val>
                                            <p:strVal val="#ppt_h"/>
                                          </p:val>
                                        </p:tav>
                                      </p:tavLst>
                                    </p:anim>
                                    <p:animEffect transition="in" filter="fade">
                                      <p:cBhvr>
                                        <p:cTn id="40" dur="500"/>
                                        <p:tgtEl>
                                          <p:spTgt spid="6"/>
                                        </p:tgtEl>
                                      </p:cBhvr>
                                    </p:animEffect>
                                    <p:anim calcmode="lin" valueType="num">
                                      <p:cBhvr>
                                        <p:cTn id="41" dur="500" fill="hold"/>
                                        <p:tgtEl>
                                          <p:spTgt spid="6"/>
                                        </p:tgtEl>
                                        <p:attrNameLst>
                                          <p:attrName>ppt_x</p:attrName>
                                        </p:attrNameLst>
                                      </p:cBhvr>
                                      <p:tavLst>
                                        <p:tav tm="0">
                                          <p:val>
                                            <p:fltVal val="0.5"/>
                                          </p:val>
                                        </p:tav>
                                        <p:tav tm="100000">
                                          <p:val>
                                            <p:strVal val="#ppt_x"/>
                                          </p:val>
                                        </p:tav>
                                      </p:tavLst>
                                    </p:anim>
                                    <p:anim calcmode="lin" valueType="num">
                                      <p:cBhvr>
                                        <p:cTn id="42" dur="500" fill="hold"/>
                                        <p:tgtEl>
                                          <p:spTgt spid="6"/>
                                        </p:tgtEl>
                                        <p:attrNameLst>
                                          <p:attrName>ppt_y</p:attrName>
                                        </p:attrNameLst>
                                      </p:cBhvr>
                                      <p:tavLst>
                                        <p:tav tm="0">
                                          <p:val>
                                            <p:fltVal val="0.5"/>
                                          </p:val>
                                        </p:tav>
                                        <p:tav tm="100000">
                                          <p:val>
                                            <p:strVal val="#ppt_y"/>
                                          </p:val>
                                        </p:tav>
                                      </p:tavLst>
                                    </p:anim>
                                  </p:childTnLst>
                                </p:cTn>
                              </p:par>
                              <p:par>
                                <p:cTn id="43" presetID="53" presetClass="entr" presetSubtype="528" fill="hold" nodeType="withEffect">
                                  <p:stCondLst>
                                    <p:cond delay="0"/>
                                  </p:stCondLst>
                                  <p:childTnLst>
                                    <p:set>
                                      <p:cBhvr>
                                        <p:cTn id="44" dur="1" fill="hold">
                                          <p:stCondLst>
                                            <p:cond delay="0"/>
                                          </p:stCondLst>
                                        </p:cTn>
                                        <p:tgtEl>
                                          <p:spTgt spid="4"/>
                                        </p:tgtEl>
                                        <p:attrNameLst>
                                          <p:attrName>style.visibility</p:attrName>
                                        </p:attrNameLst>
                                      </p:cBhvr>
                                      <p:to>
                                        <p:strVal val="visible"/>
                                      </p:to>
                                    </p:set>
                                    <p:anim calcmode="lin" valueType="num">
                                      <p:cBhvr>
                                        <p:cTn id="45" dur="500" fill="hold"/>
                                        <p:tgtEl>
                                          <p:spTgt spid="4"/>
                                        </p:tgtEl>
                                        <p:attrNameLst>
                                          <p:attrName>ppt_w</p:attrName>
                                        </p:attrNameLst>
                                      </p:cBhvr>
                                      <p:tavLst>
                                        <p:tav tm="0">
                                          <p:val>
                                            <p:fltVal val="0"/>
                                          </p:val>
                                        </p:tav>
                                        <p:tav tm="100000">
                                          <p:val>
                                            <p:strVal val="#ppt_w"/>
                                          </p:val>
                                        </p:tav>
                                      </p:tavLst>
                                    </p:anim>
                                    <p:anim calcmode="lin" valueType="num">
                                      <p:cBhvr>
                                        <p:cTn id="46" dur="500" fill="hold"/>
                                        <p:tgtEl>
                                          <p:spTgt spid="4"/>
                                        </p:tgtEl>
                                        <p:attrNameLst>
                                          <p:attrName>ppt_h</p:attrName>
                                        </p:attrNameLst>
                                      </p:cBhvr>
                                      <p:tavLst>
                                        <p:tav tm="0">
                                          <p:val>
                                            <p:fltVal val="0"/>
                                          </p:val>
                                        </p:tav>
                                        <p:tav tm="100000">
                                          <p:val>
                                            <p:strVal val="#ppt_h"/>
                                          </p:val>
                                        </p:tav>
                                      </p:tavLst>
                                    </p:anim>
                                    <p:animEffect transition="in" filter="fade">
                                      <p:cBhvr>
                                        <p:cTn id="47" dur="500"/>
                                        <p:tgtEl>
                                          <p:spTgt spid="4"/>
                                        </p:tgtEl>
                                      </p:cBhvr>
                                    </p:animEffect>
                                    <p:anim calcmode="lin" valueType="num">
                                      <p:cBhvr>
                                        <p:cTn id="48" dur="500" fill="hold"/>
                                        <p:tgtEl>
                                          <p:spTgt spid="4"/>
                                        </p:tgtEl>
                                        <p:attrNameLst>
                                          <p:attrName>ppt_x</p:attrName>
                                        </p:attrNameLst>
                                      </p:cBhvr>
                                      <p:tavLst>
                                        <p:tav tm="0">
                                          <p:val>
                                            <p:fltVal val="0.5"/>
                                          </p:val>
                                        </p:tav>
                                        <p:tav tm="100000">
                                          <p:val>
                                            <p:strVal val="#ppt_x"/>
                                          </p:val>
                                        </p:tav>
                                      </p:tavLst>
                                    </p:anim>
                                    <p:anim calcmode="lin" valueType="num">
                                      <p:cBhvr>
                                        <p:cTn id="49" dur="500" fill="hold"/>
                                        <p:tgtEl>
                                          <p:spTgt spid="4"/>
                                        </p:tgtEl>
                                        <p:attrNameLst>
                                          <p:attrName>ppt_y</p:attrName>
                                        </p:attrNameLst>
                                      </p:cBhvr>
                                      <p:tavLst>
                                        <p:tav tm="0">
                                          <p:val>
                                            <p:fltVal val="0.5"/>
                                          </p:val>
                                        </p:tav>
                                        <p:tav tm="100000">
                                          <p:val>
                                            <p:strVal val="#ppt_y"/>
                                          </p:val>
                                        </p:tav>
                                      </p:tavLst>
                                    </p:anim>
                                  </p:childTnLst>
                                </p:cTn>
                              </p:par>
                            </p:childTnLst>
                          </p:cTn>
                        </p:par>
                        <p:par>
                          <p:cTn id="50" fill="hold">
                            <p:stCondLst>
                              <p:cond delay="1500"/>
                            </p:stCondLst>
                            <p:childTnLst>
                              <p:par>
                                <p:cTn id="51" presetID="10" presetClass="entr" presetSubtype="0" fill="hold" grpId="0" nodeType="afterEffect">
                                  <p:stCondLst>
                                    <p:cond delay="0"/>
                                  </p:stCondLst>
                                  <p:childTnLst>
                                    <p:set>
                                      <p:cBhvr>
                                        <p:cTn id="52" dur="1" fill="hold">
                                          <p:stCondLst>
                                            <p:cond delay="0"/>
                                          </p:stCondLst>
                                        </p:cTn>
                                        <p:tgtEl>
                                          <p:spTgt spid="9"/>
                                        </p:tgtEl>
                                        <p:attrNameLst>
                                          <p:attrName>style.visibility</p:attrName>
                                        </p:attrNameLst>
                                      </p:cBhvr>
                                      <p:to>
                                        <p:strVal val="visible"/>
                                      </p:to>
                                    </p:set>
                                    <p:animEffect transition="in" filter="fade">
                                      <p:cBhvr>
                                        <p:cTn id="53" dur="500"/>
                                        <p:tgtEl>
                                          <p:spTgt spid="9"/>
                                        </p:tgtEl>
                                      </p:cBhvr>
                                    </p:animEffect>
                                  </p:childTnLst>
                                </p:cTn>
                              </p:par>
                            </p:childTnLst>
                          </p:cTn>
                        </p:par>
                        <p:par>
                          <p:cTn id="54" fill="hold">
                            <p:stCondLst>
                              <p:cond delay="2000"/>
                            </p:stCondLst>
                            <p:childTnLst>
                              <p:par>
                                <p:cTn id="55" presetID="16" presetClass="entr" presetSubtype="42" fill="hold" nodeType="afterEffect">
                                  <p:stCondLst>
                                    <p:cond delay="0"/>
                                  </p:stCondLst>
                                  <p:childTnLst>
                                    <p:set>
                                      <p:cBhvr>
                                        <p:cTn id="56" dur="1" fill="hold">
                                          <p:stCondLst>
                                            <p:cond delay="0"/>
                                          </p:stCondLst>
                                        </p:cTn>
                                        <p:tgtEl>
                                          <p:spTgt spid="15"/>
                                        </p:tgtEl>
                                        <p:attrNameLst>
                                          <p:attrName>style.visibility</p:attrName>
                                        </p:attrNameLst>
                                      </p:cBhvr>
                                      <p:to>
                                        <p:strVal val="visible"/>
                                      </p:to>
                                    </p:set>
                                    <p:animEffect transition="in" filter="barn(outHorizontal)">
                                      <p:cBhvr>
                                        <p:cTn id="57" dur="500"/>
                                        <p:tgtEl>
                                          <p:spTgt spid="15"/>
                                        </p:tgtEl>
                                      </p:cBhvr>
                                    </p:animEffect>
                                  </p:childTnLst>
                                </p:cTn>
                              </p:par>
                            </p:childTnLst>
                          </p:cTn>
                        </p:par>
                        <p:par>
                          <p:cTn id="58" fill="hold">
                            <p:stCondLst>
                              <p:cond delay="2500"/>
                            </p:stCondLst>
                            <p:childTnLst>
                              <p:par>
                                <p:cTn id="59" presetID="22" presetClass="entr" presetSubtype="2" fill="hold" nodeType="afterEffect">
                                  <p:stCondLst>
                                    <p:cond delay="0"/>
                                  </p:stCondLst>
                                  <p:childTnLst>
                                    <p:set>
                                      <p:cBhvr>
                                        <p:cTn id="60" dur="1" fill="hold">
                                          <p:stCondLst>
                                            <p:cond delay="0"/>
                                          </p:stCondLst>
                                        </p:cTn>
                                        <p:tgtEl>
                                          <p:spTgt spid="16"/>
                                        </p:tgtEl>
                                        <p:attrNameLst>
                                          <p:attrName>style.visibility</p:attrName>
                                        </p:attrNameLst>
                                      </p:cBhvr>
                                      <p:to>
                                        <p:strVal val="visible"/>
                                      </p:to>
                                    </p:set>
                                    <p:animEffect transition="in" filter="wipe(right)">
                                      <p:cBhvr>
                                        <p:cTn id="61" dur="500"/>
                                        <p:tgtEl>
                                          <p:spTgt spid="16"/>
                                        </p:tgtEl>
                                      </p:cBhvr>
                                    </p:animEffect>
                                  </p:childTnLst>
                                </p:cTn>
                              </p:par>
                              <p:par>
                                <p:cTn id="62" presetID="22" presetClass="entr" presetSubtype="8" fill="hold" grpId="0" nodeType="withEffect">
                                  <p:stCondLst>
                                    <p:cond delay="0"/>
                                  </p:stCondLst>
                                  <p:childTnLst>
                                    <p:set>
                                      <p:cBhvr>
                                        <p:cTn id="63" dur="1" fill="hold">
                                          <p:stCondLst>
                                            <p:cond delay="0"/>
                                          </p:stCondLst>
                                        </p:cTn>
                                        <p:tgtEl>
                                          <p:spTgt spid="7"/>
                                        </p:tgtEl>
                                        <p:attrNameLst>
                                          <p:attrName>style.visibility</p:attrName>
                                        </p:attrNameLst>
                                      </p:cBhvr>
                                      <p:to>
                                        <p:strVal val="visible"/>
                                      </p:to>
                                    </p:set>
                                    <p:animEffect transition="in" filter="wipe(left)">
                                      <p:cBhvr>
                                        <p:cTn id="64" dur="500"/>
                                        <p:tgtEl>
                                          <p:spTgt spid="7"/>
                                        </p:tgtEl>
                                      </p:cBhvr>
                                    </p:animEffect>
                                  </p:childTnLst>
                                </p:cTn>
                              </p:par>
                              <p:par>
                                <p:cTn id="65" presetID="22" presetClass="entr" presetSubtype="8" fill="hold" grpId="0" nodeType="withEffect">
                                  <p:stCondLst>
                                    <p:cond delay="0"/>
                                  </p:stCondLst>
                                  <p:childTnLst>
                                    <p:set>
                                      <p:cBhvr>
                                        <p:cTn id="66" dur="1" fill="hold">
                                          <p:stCondLst>
                                            <p:cond delay="0"/>
                                          </p:stCondLst>
                                        </p:cTn>
                                        <p:tgtEl>
                                          <p:spTgt spid="8"/>
                                        </p:tgtEl>
                                        <p:attrNameLst>
                                          <p:attrName>style.visibility</p:attrName>
                                        </p:attrNameLst>
                                      </p:cBhvr>
                                      <p:to>
                                        <p:strVal val="visible"/>
                                      </p:to>
                                    </p:set>
                                    <p:animEffect transition="in" filter="wipe(left)">
                                      <p:cBhvr>
                                        <p:cTn id="67" dur="500"/>
                                        <p:tgtEl>
                                          <p:spTgt spid="8"/>
                                        </p:tgtEl>
                                      </p:cBhvr>
                                    </p:animEffect>
                                  </p:childTnLst>
                                </p:cTn>
                              </p:par>
                            </p:childTnLst>
                          </p:cTn>
                        </p:par>
                        <p:par>
                          <p:cTn id="68" fill="hold">
                            <p:stCondLst>
                              <p:cond delay="3000"/>
                            </p:stCondLst>
                            <p:childTnLst>
                              <p:par>
                                <p:cTn id="69" presetID="10" presetClass="entr" presetSubtype="0" fill="hold" grpId="0" nodeType="afterEffect">
                                  <p:stCondLst>
                                    <p:cond delay="0"/>
                                  </p:stCondLst>
                                  <p:childTnLst>
                                    <p:set>
                                      <p:cBhvr>
                                        <p:cTn id="70" dur="1" fill="hold">
                                          <p:stCondLst>
                                            <p:cond delay="0"/>
                                          </p:stCondLst>
                                        </p:cTn>
                                        <p:tgtEl>
                                          <p:spTgt spid="10"/>
                                        </p:tgtEl>
                                        <p:attrNameLst>
                                          <p:attrName>style.visibility</p:attrName>
                                        </p:attrNameLst>
                                      </p:cBhvr>
                                      <p:to>
                                        <p:strVal val="visible"/>
                                      </p:to>
                                    </p:set>
                                    <p:animEffect transition="in" filter="fade">
                                      <p:cBhvr>
                                        <p:cTn id="71" dur="500"/>
                                        <p:tgtEl>
                                          <p:spTgt spid="10"/>
                                        </p:tgtEl>
                                      </p:cBhvr>
                                    </p:animEffect>
                                  </p:childTnLst>
                                </p:cTn>
                              </p:par>
                            </p:childTnLst>
                          </p:cTn>
                        </p:par>
                        <p:par>
                          <p:cTn id="72" fill="hold">
                            <p:stCondLst>
                              <p:cond delay="3500"/>
                            </p:stCondLst>
                            <p:childTnLst>
                              <p:par>
                                <p:cTn id="73" presetID="16" presetClass="entr" presetSubtype="42" fill="hold" nodeType="afterEffect">
                                  <p:stCondLst>
                                    <p:cond delay="0"/>
                                  </p:stCondLst>
                                  <p:childTnLst>
                                    <p:set>
                                      <p:cBhvr>
                                        <p:cTn id="74" dur="1" fill="hold">
                                          <p:stCondLst>
                                            <p:cond delay="0"/>
                                          </p:stCondLst>
                                        </p:cTn>
                                        <p:tgtEl>
                                          <p:spTgt spid="17"/>
                                        </p:tgtEl>
                                        <p:attrNameLst>
                                          <p:attrName>style.visibility</p:attrName>
                                        </p:attrNameLst>
                                      </p:cBhvr>
                                      <p:to>
                                        <p:strVal val="visible"/>
                                      </p:to>
                                    </p:set>
                                    <p:animEffect transition="in" filter="barn(outHorizontal)">
                                      <p:cBhvr>
                                        <p:cTn id="75" dur="500"/>
                                        <p:tgtEl>
                                          <p:spTgt spid="17"/>
                                        </p:tgtEl>
                                      </p:cBhvr>
                                    </p:animEffect>
                                  </p:childTnLst>
                                </p:cTn>
                              </p:par>
                            </p:childTnLst>
                          </p:cTn>
                        </p:par>
                        <p:par>
                          <p:cTn id="76" fill="hold">
                            <p:stCondLst>
                              <p:cond delay="4000"/>
                            </p:stCondLst>
                            <p:childTnLst>
                              <p:par>
                                <p:cTn id="77" presetID="22" presetClass="entr" presetSubtype="2" fill="hold" nodeType="afterEffect">
                                  <p:stCondLst>
                                    <p:cond delay="0"/>
                                  </p:stCondLst>
                                  <p:childTnLst>
                                    <p:set>
                                      <p:cBhvr>
                                        <p:cTn id="78" dur="1" fill="hold">
                                          <p:stCondLst>
                                            <p:cond delay="0"/>
                                          </p:stCondLst>
                                        </p:cTn>
                                        <p:tgtEl>
                                          <p:spTgt spid="18"/>
                                        </p:tgtEl>
                                        <p:attrNameLst>
                                          <p:attrName>style.visibility</p:attrName>
                                        </p:attrNameLst>
                                      </p:cBhvr>
                                      <p:to>
                                        <p:strVal val="visible"/>
                                      </p:to>
                                    </p:set>
                                    <p:animEffect transition="in" filter="wipe(right)">
                                      <p:cBhvr>
                                        <p:cTn id="79" dur="500"/>
                                        <p:tgtEl>
                                          <p:spTgt spid="18"/>
                                        </p:tgtEl>
                                      </p:cBhvr>
                                    </p:animEffect>
                                  </p:childTnLst>
                                </p:cTn>
                              </p:par>
                              <p:par>
                                <p:cTn id="80" presetID="22" presetClass="entr" presetSubtype="8" fill="hold" grpId="0" nodeType="withEffect">
                                  <p:stCondLst>
                                    <p:cond delay="0"/>
                                  </p:stCondLst>
                                  <p:childTnLst>
                                    <p:set>
                                      <p:cBhvr>
                                        <p:cTn id="81" dur="1" fill="hold">
                                          <p:stCondLst>
                                            <p:cond delay="0"/>
                                          </p:stCondLst>
                                        </p:cTn>
                                        <p:tgtEl>
                                          <p:spTgt spid="11"/>
                                        </p:tgtEl>
                                        <p:attrNameLst>
                                          <p:attrName>style.visibility</p:attrName>
                                        </p:attrNameLst>
                                      </p:cBhvr>
                                      <p:to>
                                        <p:strVal val="visible"/>
                                      </p:to>
                                    </p:set>
                                    <p:animEffect transition="in" filter="wipe(left)">
                                      <p:cBhvr>
                                        <p:cTn id="82" dur="500"/>
                                        <p:tgtEl>
                                          <p:spTgt spid="11"/>
                                        </p:tgtEl>
                                      </p:cBhvr>
                                    </p:animEffect>
                                  </p:childTnLst>
                                </p:cTn>
                              </p:par>
                              <p:par>
                                <p:cTn id="83" presetID="22" presetClass="entr" presetSubtype="8" fill="hold" grpId="0" nodeType="withEffect">
                                  <p:stCondLst>
                                    <p:cond delay="0"/>
                                  </p:stCondLst>
                                  <p:childTnLst>
                                    <p:set>
                                      <p:cBhvr>
                                        <p:cTn id="84" dur="1" fill="hold">
                                          <p:stCondLst>
                                            <p:cond delay="0"/>
                                          </p:stCondLst>
                                        </p:cTn>
                                        <p:tgtEl>
                                          <p:spTgt spid="12"/>
                                        </p:tgtEl>
                                        <p:attrNameLst>
                                          <p:attrName>style.visibility</p:attrName>
                                        </p:attrNameLst>
                                      </p:cBhvr>
                                      <p:to>
                                        <p:strVal val="visible"/>
                                      </p:to>
                                    </p:set>
                                    <p:animEffect transition="in" filter="wipe(left)">
                                      <p:cBhvr>
                                        <p:cTn id="85" dur="500"/>
                                        <p:tgtEl>
                                          <p:spTgt spid="12"/>
                                        </p:tgtEl>
                                      </p:cBhvr>
                                    </p:animEffect>
                                  </p:childTnLst>
                                </p:cTn>
                              </p:par>
                            </p:childTnLst>
                          </p:cTn>
                        </p:par>
                        <p:par>
                          <p:cTn id="86" fill="hold">
                            <p:stCondLst>
                              <p:cond delay="4500"/>
                            </p:stCondLst>
                            <p:childTnLst>
                              <p:par>
                                <p:cTn id="87" presetID="10" presetClass="entr" presetSubtype="0" fill="hold" grpId="0" nodeType="afterEffect">
                                  <p:stCondLst>
                                    <p:cond delay="0"/>
                                  </p:stCondLst>
                                  <p:childTnLst>
                                    <p:set>
                                      <p:cBhvr>
                                        <p:cTn id="88" dur="1" fill="hold">
                                          <p:stCondLst>
                                            <p:cond delay="0"/>
                                          </p:stCondLst>
                                        </p:cTn>
                                        <p:tgtEl>
                                          <p:spTgt spid="13"/>
                                        </p:tgtEl>
                                        <p:attrNameLst>
                                          <p:attrName>style.visibility</p:attrName>
                                        </p:attrNameLst>
                                      </p:cBhvr>
                                      <p:to>
                                        <p:strVal val="visible"/>
                                      </p:to>
                                    </p:set>
                                    <p:animEffect transition="in" filter="fade">
                                      <p:cBhvr>
                                        <p:cTn id="89" dur="500"/>
                                        <p:tgtEl>
                                          <p:spTgt spid="13"/>
                                        </p:tgtEl>
                                      </p:cBhvr>
                                    </p:animEffect>
                                  </p:childTnLst>
                                </p:cTn>
                              </p:par>
                            </p:childTnLst>
                          </p:cTn>
                        </p:par>
                        <p:par>
                          <p:cTn id="90" fill="hold">
                            <p:stCondLst>
                              <p:cond delay="5000"/>
                            </p:stCondLst>
                            <p:childTnLst>
                              <p:par>
                                <p:cTn id="91" presetID="16" presetClass="entr" presetSubtype="42" fill="hold" nodeType="afterEffect">
                                  <p:stCondLst>
                                    <p:cond delay="0"/>
                                  </p:stCondLst>
                                  <p:childTnLst>
                                    <p:set>
                                      <p:cBhvr>
                                        <p:cTn id="92" dur="1" fill="hold">
                                          <p:stCondLst>
                                            <p:cond delay="0"/>
                                          </p:stCondLst>
                                        </p:cTn>
                                        <p:tgtEl>
                                          <p:spTgt spid="19"/>
                                        </p:tgtEl>
                                        <p:attrNameLst>
                                          <p:attrName>style.visibility</p:attrName>
                                        </p:attrNameLst>
                                      </p:cBhvr>
                                      <p:to>
                                        <p:strVal val="visible"/>
                                      </p:to>
                                    </p:set>
                                    <p:animEffect transition="in" filter="barn(outHorizontal)">
                                      <p:cBhvr>
                                        <p:cTn id="93" dur="500"/>
                                        <p:tgtEl>
                                          <p:spTgt spid="19"/>
                                        </p:tgtEl>
                                      </p:cBhvr>
                                    </p:animEffect>
                                  </p:childTnLst>
                                </p:cTn>
                              </p:par>
                            </p:childTnLst>
                          </p:cTn>
                        </p:par>
                        <p:par>
                          <p:cTn id="94" fill="hold">
                            <p:stCondLst>
                              <p:cond delay="5500"/>
                            </p:stCondLst>
                            <p:childTnLst>
                              <p:par>
                                <p:cTn id="95" presetID="22" presetClass="entr" presetSubtype="8" fill="hold" nodeType="afterEffect">
                                  <p:stCondLst>
                                    <p:cond delay="0"/>
                                  </p:stCondLst>
                                  <p:childTnLst>
                                    <p:set>
                                      <p:cBhvr>
                                        <p:cTn id="96" dur="1" fill="hold">
                                          <p:stCondLst>
                                            <p:cond delay="0"/>
                                          </p:stCondLst>
                                        </p:cTn>
                                        <p:tgtEl>
                                          <p:spTgt spid="20"/>
                                        </p:tgtEl>
                                        <p:attrNameLst>
                                          <p:attrName>style.visibility</p:attrName>
                                        </p:attrNameLst>
                                      </p:cBhvr>
                                      <p:to>
                                        <p:strVal val="visible"/>
                                      </p:to>
                                    </p:set>
                                    <p:animEffect transition="in" filter="wipe(left)">
                                      <p:cBhvr>
                                        <p:cTn id="97" dur="500"/>
                                        <p:tgtEl>
                                          <p:spTgt spid="20"/>
                                        </p:tgtEl>
                                      </p:cBhvr>
                                    </p:animEffect>
                                  </p:childTnLst>
                                </p:cTn>
                              </p:par>
                              <p:par>
                                <p:cTn id="98" presetID="22" presetClass="entr" presetSubtype="2" fill="hold" grpId="0" nodeType="withEffect">
                                  <p:stCondLst>
                                    <p:cond delay="0"/>
                                  </p:stCondLst>
                                  <p:childTnLst>
                                    <p:set>
                                      <p:cBhvr>
                                        <p:cTn id="99" dur="1" fill="hold">
                                          <p:stCondLst>
                                            <p:cond delay="0"/>
                                          </p:stCondLst>
                                        </p:cTn>
                                        <p:tgtEl>
                                          <p:spTgt spid="21"/>
                                        </p:tgtEl>
                                        <p:attrNameLst>
                                          <p:attrName>style.visibility</p:attrName>
                                        </p:attrNameLst>
                                      </p:cBhvr>
                                      <p:to>
                                        <p:strVal val="visible"/>
                                      </p:to>
                                    </p:set>
                                    <p:animEffect transition="in" filter="wipe(right)">
                                      <p:cBhvr>
                                        <p:cTn id="100" dur="500"/>
                                        <p:tgtEl>
                                          <p:spTgt spid="21"/>
                                        </p:tgtEl>
                                      </p:cBhvr>
                                    </p:animEffect>
                                  </p:childTnLst>
                                </p:cTn>
                              </p:par>
                              <p:par>
                                <p:cTn id="101" presetID="22" presetClass="entr" presetSubtype="2" fill="hold" grpId="0" nodeType="withEffect">
                                  <p:stCondLst>
                                    <p:cond delay="0"/>
                                  </p:stCondLst>
                                  <p:childTnLst>
                                    <p:set>
                                      <p:cBhvr>
                                        <p:cTn id="102" dur="1" fill="hold">
                                          <p:stCondLst>
                                            <p:cond delay="0"/>
                                          </p:stCondLst>
                                        </p:cTn>
                                        <p:tgtEl>
                                          <p:spTgt spid="22"/>
                                        </p:tgtEl>
                                        <p:attrNameLst>
                                          <p:attrName>style.visibility</p:attrName>
                                        </p:attrNameLst>
                                      </p:cBhvr>
                                      <p:to>
                                        <p:strVal val="visible"/>
                                      </p:to>
                                    </p:set>
                                    <p:animEffect transition="in" filter="wipe(right)">
                                      <p:cBhvr>
                                        <p:cTn id="103" dur="500"/>
                                        <p:tgtEl>
                                          <p:spTgt spid="22"/>
                                        </p:tgtEl>
                                      </p:cBhvr>
                                    </p:animEffect>
                                  </p:childTnLst>
                                </p:cTn>
                              </p:par>
                            </p:childTnLst>
                          </p:cTn>
                        </p:par>
                        <p:par>
                          <p:cTn id="104" fill="hold">
                            <p:stCondLst>
                              <p:cond delay="6000"/>
                            </p:stCondLst>
                            <p:childTnLst>
                              <p:par>
                                <p:cTn id="105" presetID="10" presetClass="entr" presetSubtype="0" fill="hold" grpId="0" nodeType="afterEffect">
                                  <p:stCondLst>
                                    <p:cond delay="0"/>
                                  </p:stCondLst>
                                  <p:childTnLst>
                                    <p:set>
                                      <p:cBhvr>
                                        <p:cTn id="106" dur="1" fill="hold">
                                          <p:stCondLst>
                                            <p:cond delay="0"/>
                                          </p:stCondLst>
                                        </p:cTn>
                                        <p:tgtEl>
                                          <p:spTgt spid="14"/>
                                        </p:tgtEl>
                                        <p:attrNameLst>
                                          <p:attrName>style.visibility</p:attrName>
                                        </p:attrNameLst>
                                      </p:cBhvr>
                                      <p:to>
                                        <p:strVal val="visible"/>
                                      </p:to>
                                    </p:set>
                                    <p:animEffect transition="in" filter="fade">
                                      <p:cBhvr>
                                        <p:cTn id="107" dur="500"/>
                                        <p:tgtEl>
                                          <p:spTgt spid="14"/>
                                        </p:tgtEl>
                                      </p:cBhvr>
                                    </p:animEffect>
                                  </p:childTnLst>
                                </p:cTn>
                              </p:par>
                            </p:childTnLst>
                          </p:cTn>
                        </p:par>
                        <p:par>
                          <p:cTn id="108" fill="hold">
                            <p:stCondLst>
                              <p:cond delay="6500"/>
                            </p:stCondLst>
                            <p:childTnLst>
                              <p:par>
                                <p:cTn id="109" presetID="16" presetClass="entr" presetSubtype="42" fill="hold" nodeType="afterEffect">
                                  <p:stCondLst>
                                    <p:cond delay="0"/>
                                  </p:stCondLst>
                                  <p:childTnLst>
                                    <p:set>
                                      <p:cBhvr>
                                        <p:cTn id="110" dur="1" fill="hold">
                                          <p:stCondLst>
                                            <p:cond delay="0"/>
                                          </p:stCondLst>
                                        </p:cTn>
                                        <p:tgtEl>
                                          <p:spTgt spid="23"/>
                                        </p:tgtEl>
                                        <p:attrNameLst>
                                          <p:attrName>style.visibility</p:attrName>
                                        </p:attrNameLst>
                                      </p:cBhvr>
                                      <p:to>
                                        <p:strVal val="visible"/>
                                      </p:to>
                                    </p:set>
                                    <p:animEffect transition="in" filter="barn(outHorizontal)">
                                      <p:cBhvr>
                                        <p:cTn id="111" dur="500"/>
                                        <p:tgtEl>
                                          <p:spTgt spid="23"/>
                                        </p:tgtEl>
                                      </p:cBhvr>
                                    </p:animEffect>
                                  </p:childTnLst>
                                </p:cTn>
                              </p:par>
                            </p:childTnLst>
                          </p:cTn>
                        </p:par>
                        <p:par>
                          <p:cTn id="112" fill="hold">
                            <p:stCondLst>
                              <p:cond delay="7000"/>
                            </p:stCondLst>
                            <p:childTnLst>
                              <p:par>
                                <p:cTn id="113" presetID="22" presetClass="entr" presetSubtype="8" fill="hold" nodeType="afterEffect">
                                  <p:stCondLst>
                                    <p:cond delay="0"/>
                                  </p:stCondLst>
                                  <p:childTnLst>
                                    <p:set>
                                      <p:cBhvr>
                                        <p:cTn id="114" dur="1" fill="hold">
                                          <p:stCondLst>
                                            <p:cond delay="0"/>
                                          </p:stCondLst>
                                        </p:cTn>
                                        <p:tgtEl>
                                          <p:spTgt spid="24"/>
                                        </p:tgtEl>
                                        <p:attrNameLst>
                                          <p:attrName>style.visibility</p:attrName>
                                        </p:attrNameLst>
                                      </p:cBhvr>
                                      <p:to>
                                        <p:strVal val="visible"/>
                                      </p:to>
                                    </p:set>
                                    <p:animEffect transition="in" filter="wipe(left)">
                                      <p:cBhvr>
                                        <p:cTn id="115" dur="500"/>
                                        <p:tgtEl>
                                          <p:spTgt spid="24"/>
                                        </p:tgtEl>
                                      </p:cBhvr>
                                    </p:animEffect>
                                  </p:childTnLst>
                                </p:cTn>
                              </p:par>
                              <p:par>
                                <p:cTn id="116" presetID="22" presetClass="entr" presetSubtype="2" fill="hold" grpId="0" nodeType="withEffect">
                                  <p:stCondLst>
                                    <p:cond delay="0"/>
                                  </p:stCondLst>
                                  <p:childTnLst>
                                    <p:set>
                                      <p:cBhvr>
                                        <p:cTn id="117" dur="1" fill="hold">
                                          <p:stCondLst>
                                            <p:cond delay="0"/>
                                          </p:stCondLst>
                                        </p:cTn>
                                        <p:tgtEl>
                                          <p:spTgt spid="25"/>
                                        </p:tgtEl>
                                        <p:attrNameLst>
                                          <p:attrName>style.visibility</p:attrName>
                                        </p:attrNameLst>
                                      </p:cBhvr>
                                      <p:to>
                                        <p:strVal val="visible"/>
                                      </p:to>
                                    </p:set>
                                    <p:animEffect transition="in" filter="wipe(right)">
                                      <p:cBhvr>
                                        <p:cTn id="118" dur="500"/>
                                        <p:tgtEl>
                                          <p:spTgt spid="25"/>
                                        </p:tgtEl>
                                      </p:cBhvr>
                                    </p:animEffect>
                                  </p:childTnLst>
                                </p:cTn>
                              </p:par>
                              <p:par>
                                <p:cTn id="119" presetID="22" presetClass="entr" presetSubtype="2" fill="hold" grpId="0" nodeType="withEffect">
                                  <p:stCondLst>
                                    <p:cond delay="0"/>
                                  </p:stCondLst>
                                  <p:childTnLst>
                                    <p:set>
                                      <p:cBhvr>
                                        <p:cTn id="120" dur="1" fill="hold">
                                          <p:stCondLst>
                                            <p:cond delay="0"/>
                                          </p:stCondLst>
                                        </p:cTn>
                                        <p:tgtEl>
                                          <p:spTgt spid="26"/>
                                        </p:tgtEl>
                                        <p:attrNameLst>
                                          <p:attrName>style.visibility</p:attrName>
                                        </p:attrNameLst>
                                      </p:cBhvr>
                                      <p:to>
                                        <p:strVal val="visible"/>
                                      </p:to>
                                    </p:set>
                                    <p:animEffect transition="in" filter="wipe(right)">
                                      <p:cBhvr>
                                        <p:cTn id="121" dur="500"/>
                                        <p:tgtEl>
                                          <p:spTgt spid="26"/>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2" grpId="0" animBg="1"/>
      <p:bldP spid="7" grpId="0"/>
      <p:bldP spid="8" grpId="0"/>
      <p:bldP spid="9" grpId="0"/>
      <p:bldP spid="10" grpId="0"/>
      <p:bldP spid="11" grpId="0"/>
      <p:bldP spid="12" grpId="0"/>
      <p:bldP spid="13" grpId="0"/>
      <p:bldP spid="14" grpId="0"/>
      <p:bldP spid="21" grpId="0"/>
      <p:bldP spid="22" grpId="0"/>
      <p:bldP spid="25" grpId="0"/>
      <p:bldP spid="26" grpId="0"/>
      <p:bldP spid="27" grpId="0" animBg="1"/>
      <p:bldP spid="28" grpId="0"/>
    </p:bldLst>
  </p:timing>
</p:sld>
</file>

<file path=ppt/slides/slide3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cxnSp>
        <p:nvCxnSpPr>
          <p:cNvPr id="8" name="直接连接符 7"/>
          <p:cNvCxnSpPr/>
          <p:nvPr/>
        </p:nvCxnSpPr>
        <p:spPr>
          <a:xfrm>
            <a:off x="0" y="740873"/>
            <a:ext cx="5039227" cy="0"/>
          </a:xfrm>
          <a:prstGeom prst="line">
            <a:avLst/>
          </a:prstGeom>
          <a:ln w="12700">
            <a:solidFill>
              <a:srgbClr val="A9A9A9"/>
            </a:solidFill>
          </a:ln>
        </p:spPr>
        <p:style>
          <a:lnRef idx="1">
            <a:schemeClr val="accent1"/>
          </a:lnRef>
          <a:fillRef idx="0">
            <a:schemeClr val="accent1"/>
          </a:fillRef>
          <a:effectRef idx="0">
            <a:schemeClr val="accent1"/>
          </a:effectRef>
          <a:fontRef idx="minor">
            <a:schemeClr val="tx1"/>
          </a:fontRef>
        </p:style>
      </p:cxnSp>
      <p:cxnSp>
        <p:nvCxnSpPr>
          <p:cNvPr id="9" name="直接连接符 8"/>
          <p:cNvCxnSpPr/>
          <p:nvPr/>
        </p:nvCxnSpPr>
        <p:spPr>
          <a:xfrm>
            <a:off x="7151186" y="740873"/>
            <a:ext cx="5039227" cy="0"/>
          </a:xfrm>
          <a:prstGeom prst="line">
            <a:avLst/>
          </a:prstGeom>
          <a:ln w="12700">
            <a:solidFill>
              <a:srgbClr val="A9A9A9"/>
            </a:solidFill>
          </a:ln>
        </p:spPr>
        <p:style>
          <a:lnRef idx="1">
            <a:schemeClr val="accent1"/>
          </a:lnRef>
          <a:fillRef idx="0">
            <a:schemeClr val="accent1"/>
          </a:fillRef>
          <a:effectRef idx="0">
            <a:schemeClr val="accent1"/>
          </a:effectRef>
          <a:fontRef idx="minor">
            <a:schemeClr val="tx1"/>
          </a:fontRef>
        </p:style>
      </p:cxnSp>
      <p:sp>
        <p:nvSpPr>
          <p:cNvPr id="10" name="矩形 9"/>
          <p:cNvSpPr/>
          <p:nvPr/>
        </p:nvSpPr>
        <p:spPr>
          <a:xfrm>
            <a:off x="1" y="6406814"/>
            <a:ext cx="3041773" cy="452774"/>
          </a:xfrm>
          <a:prstGeom prst="rect">
            <a:avLst/>
          </a:prstGeom>
          <a:solidFill>
            <a:srgbClr val="EF7768"/>
          </a:solidFill>
          <a:ln>
            <a:noFill/>
          </a:ln>
        </p:spPr>
        <p:style>
          <a:lnRef idx="2">
            <a:schemeClr val="accent1">
              <a:shade val="50000"/>
            </a:schemeClr>
          </a:lnRef>
          <a:fillRef idx="1">
            <a:schemeClr val="accent1"/>
          </a:fillRef>
          <a:effectRef idx="0">
            <a:schemeClr val="accent1"/>
          </a:effectRef>
          <a:fontRef idx="minor">
            <a:schemeClr val="lt1"/>
          </a:fontRef>
        </p:style>
        <p:txBody>
          <a:bodyPr lIns="121917" tIns="60958" rIns="121917" bIns="60958" rtlCol="0" anchor="ctr"/>
          <a:lstStyle/>
          <a:p>
            <a:pPr algn="ctr"/>
            <a:endParaRPr lang="zh-CN" altLang="en-US"/>
          </a:p>
        </p:txBody>
      </p:sp>
      <p:sp>
        <p:nvSpPr>
          <p:cNvPr id="11" name="矩形 10"/>
          <p:cNvSpPr/>
          <p:nvPr/>
        </p:nvSpPr>
        <p:spPr>
          <a:xfrm>
            <a:off x="3041775" y="6406814"/>
            <a:ext cx="3063750" cy="452774"/>
          </a:xfrm>
          <a:prstGeom prst="rect">
            <a:avLst/>
          </a:prstGeom>
          <a:solidFill>
            <a:srgbClr val="C7C7C7"/>
          </a:solidFill>
          <a:ln>
            <a:noFill/>
          </a:ln>
        </p:spPr>
        <p:style>
          <a:lnRef idx="2">
            <a:schemeClr val="accent1">
              <a:shade val="50000"/>
            </a:schemeClr>
          </a:lnRef>
          <a:fillRef idx="1">
            <a:schemeClr val="accent1"/>
          </a:fillRef>
          <a:effectRef idx="0">
            <a:schemeClr val="accent1"/>
          </a:effectRef>
          <a:fontRef idx="minor">
            <a:schemeClr val="lt1"/>
          </a:fontRef>
        </p:style>
        <p:txBody>
          <a:bodyPr lIns="121917" tIns="60958" rIns="121917" bIns="60958" rtlCol="0" anchor="ctr"/>
          <a:lstStyle/>
          <a:p>
            <a:pPr algn="ctr"/>
            <a:endParaRPr lang="zh-CN" altLang="en-US"/>
          </a:p>
        </p:txBody>
      </p:sp>
      <p:sp>
        <p:nvSpPr>
          <p:cNvPr id="12" name="矩形 11"/>
          <p:cNvSpPr/>
          <p:nvPr/>
        </p:nvSpPr>
        <p:spPr>
          <a:xfrm>
            <a:off x="6095207" y="6406814"/>
            <a:ext cx="3047603" cy="452774"/>
          </a:xfrm>
          <a:prstGeom prst="rect">
            <a:avLst/>
          </a:prstGeom>
          <a:solidFill>
            <a:srgbClr val="38B1BF"/>
          </a:solidFill>
          <a:ln>
            <a:noFill/>
          </a:ln>
        </p:spPr>
        <p:style>
          <a:lnRef idx="2">
            <a:schemeClr val="accent1">
              <a:shade val="50000"/>
            </a:schemeClr>
          </a:lnRef>
          <a:fillRef idx="1">
            <a:schemeClr val="accent1"/>
          </a:fillRef>
          <a:effectRef idx="0">
            <a:schemeClr val="accent1"/>
          </a:effectRef>
          <a:fontRef idx="minor">
            <a:schemeClr val="lt1"/>
          </a:fontRef>
        </p:style>
        <p:txBody>
          <a:bodyPr lIns="121917" tIns="60958" rIns="121917" bIns="60958" rtlCol="0" anchor="ctr"/>
          <a:lstStyle/>
          <a:p>
            <a:pPr algn="ctr"/>
            <a:endParaRPr lang="zh-CN" altLang="en-US"/>
          </a:p>
        </p:txBody>
      </p:sp>
      <p:sp>
        <p:nvSpPr>
          <p:cNvPr id="13" name="矩形 12"/>
          <p:cNvSpPr/>
          <p:nvPr/>
        </p:nvSpPr>
        <p:spPr>
          <a:xfrm>
            <a:off x="9142810" y="6406814"/>
            <a:ext cx="3047603" cy="452774"/>
          </a:xfrm>
          <a:prstGeom prst="rect">
            <a:avLst/>
          </a:prstGeom>
          <a:solidFill>
            <a:srgbClr val="FF9933"/>
          </a:solidFill>
          <a:ln>
            <a:noFill/>
          </a:ln>
        </p:spPr>
        <p:style>
          <a:lnRef idx="2">
            <a:schemeClr val="accent1">
              <a:shade val="50000"/>
            </a:schemeClr>
          </a:lnRef>
          <a:fillRef idx="1">
            <a:schemeClr val="accent1"/>
          </a:fillRef>
          <a:effectRef idx="0">
            <a:schemeClr val="accent1"/>
          </a:effectRef>
          <a:fontRef idx="minor">
            <a:schemeClr val="lt1"/>
          </a:fontRef>
        </p:style>
        <p:txBody>
          <a:bodyPr lIns="121917" tIns="60958" rIns="121917" bIns="60958" rtlCol="0" anchor="ctr"/>
          <a:lstStyle/>
          <a:p>
            <a:pPr algn="ctr"/>
            <a:endParaRPr lang="zh-CN" altLang="en-US"/>
          </a:p>
        </p:txBody>
      </p:sp>
      <p:sp>
        <p:nvSpPr>
          <p:cNvPr id="14" name="矩形 13"/>
          <p:cNvSpPr/>
          <p:nvPr/>
        </p:nvSpPr>
        <p:spPr>
          <a:xfrm>
            <a:off x="0" y="-27390"/>
            <a:ext cx="3047603" cy="123423"/>
          </a:xfrm>
          <a:prstGeom prst="rect">
            <a:avLst/>
          </a:prstGeom>
          <a:solidFill>
            <a:srgbClr val="EF7768"/>
          </a:solidFill>
          <a:ln>
            <a:noFill/>
          </a:ln>
        </p:spPr>
        <p:style>
          <a:lnRef idx="2">
            <a:schemeClr val="accent1">
              <a:shade val="50000"/>
            </a:schemeClr>
          </a:lnRef>
          <a:fillRef idx="1">
            <a:schemeClr val="accent1"/>
          </a:fillRef>
          <a:effectRef idx="0">
            <a:schemeClr val="accent1"/>
          </a:effectRef>
          <a:fontRef idx="minor">
            <a:schemeClr val="lt1"/>
          </a:fontRef>
        </p:style>
        <p:txBody>
          <a:bodyPr lIns="121917" tIns="60958" rIns="121917" bIns="60958" rtlCol="0" anchor="ctr"/>
          <a:lstStyle/>
          <a:p>
            <a:pPr algn="ctr"/>
            <a:endParaRPr lang="zh-CN" altLang="en-US"/>
          </a:p>
        </p:txBody>
      </p:sp>
      <p:sp>
        <p:nvSpPr>
          <p:cNvPr id="15" name="矩形 14"/>
          <p:cNvSpPr/>
          <p:nvPr/>
        </p:nvSpPr>
        <p:spPr>
          <a:xfrm>
            <a:off x="3047603" y="-27390"/>
            <a:ext cx="3047603" cy="123423"/>
          </a:xfrm>
          <a:prstGeom prst="rect">
            <a:avLst/>
          </a:prstGeom>
          <a:solidFill>
            <a:srgbClr val="C7C7C7"/>
          </a:solidFill>
          <a:ln>
            <a:noFill/>
          </a:ln>
        </p:spPr>
        <p:style>
          <a:lnRef idx="2">
            <a:schemeClr val="accent1">
              <a:shade val="50000"/>
            </a:schemeClr>
          </a:lnRef>
          <a:fillRef idx="1">
            <a:schemeClr val="accent1"/>
          </a:fillRef>
          <a:effectRef idx="0">
            <a:schemeClr val="accent1"/>
          </a:effectRef>
          <a:fontRef idx="minor">
            <a:schemeClr val="lt1"/>
          </a:fontRef>
        </p:style>
        <p:txBody>
          <a:bodyPr lIns="121917" tIns="60958" rIns="121917" bIns="60958" rtlCol="0" anchor="ctr"/>
          <a:lstStyle/>
          <a:p>
            <a:pPr algn="ctr"/>
            <a:endParaRPr lang="zh-CN" altLang="en-US"/>
          </a:p>
        </p:txBody>
      </p:sp>
      <p:sp>
        <p:nvSpPr>
          <p:cNvPr id="16" name="矩形 15"/>
          <p:cNvSpPr/>
          <p:nvPr/>
        </p:nvSpPr>
        <p:spPr>
          <a:xfrm>
            <a:off x="6095207" y="-27390"/>
            <a:ext cx="3047603" cy="123423"/>
          </a:xfrm>
          <a:prstGeom prst="rect">
            <a:avLst/>
          </a:prstGeom>
          <a:solidFill>
            <a:srgbClr val="38B1BF"/>
          </a:solidFill>
          <a:ln>
            <a:noFill/>
          </a:ln>
        </p:spPr>
        <p:style>
          <a:lnRef idx="2">
            <a:schemeClr val="accent1">
              <a:shade val="50000"/>
            </a:schemeClr>
          </a:lnRef>
          <a:fillRef idx="1">
            <a:schemeClr val="accent1"/>
          </a:fillRef>
          <a:effectRef idx="0">
            <a:schemeClr val="accent1"/>
          </a:effectRef>
          <a:fontRef idx="minor">
            <a:schemeClr val="lt1"/>
          </a:fontRef>
        </p:style>
        <p:txBody>
          <a:bodyPr lIns="121917" tIns="60958" rIns="121917" bIns="60958" rtlCol="0" anchor="ctr"/>
          <a:lstStyle/>
          <a:p>
            <a:pPr algn="ctr"/>
            <a:endParaRPr lang="zh-CN" altLang="en-US"/>
          </a:p>
        </p:txBody>
      </p:sp>
      <p:sp>
        <p:nvSpPr>
          <p:cNvPr id="17" name="矩形 16"/>
          <p:cNvSpPr/>
          <p:nvPr/>
        </p:nvSpPr>
        <p:spPr>
          <a:xfrm>
            <a:off x="9142810" y="-27390"/>
            <a:ext cx="3047603" cy="123423"/>
          </a:xfrm>
          <a:prstGeom prst="rect">
            <a:avLst/>
          </a:prstGeom>
          <a:solidFill>
            <a:srgbClr val="FF9933"/>
          </a:solidFill>
          <a:ln>
            <a:noFill/>
          </a:ln>
        </p:spPr>
        <p:style>
          <a:lnRef idx="2">
            <a:schemeClr val="accent1">
              <a:shade val="50000"/>
            </a:schemeClr>
          </a:lnRef>
          <a:fillRef idx="1">
            <a:schemeClr val="accent1"/>
          </a:fillRef>
          <a:effectRef idx="0">
            <a:schemeClr val="accent1"/>
          </a:effectRef>
          <a:fontRef idx="minor">
            <a:schemeClr val="lt1"/>
          </a:fontRef>
        </p:style>
        <p:txBody>
          <a:bodyPr lIns="121917" tIns="60958" rIns="121917" bIns="60958" rtlCol="0" anchor="ctr"/>
          <a:lstStyle/>
          <a:p>
            <a:pPr algn="ctr"/>
            <a:endParaRPr lang="zh-CN" altLang="en-US"/>
          </a:p>
        </p:txBody>
      </p:sp>
      <p:sp>
        <p:nvSpPr>
          <p:cNvPr id="18" name="TextBox 17"/>
          <p:cNvSpPr txBox="1"/>
          <p:nvPr/>
        </p:nvSpPr>
        <p:spPr>
          <a:xfrm>
            <a:off x="4367240" y="1559294"/>
            <a:ext cx="3437890" cy="2059940"/>
          </a:xfrm>
          <a:prstGeom prst="rect">
            <a:avLst/>
          </a:prstGeom>
          <a:noFill/>
        </p:spPr>
        <p:txBody>
          <a:bodyPr wrap="none" lIns="91423" tIns="45712" rIns="91423" bIns="45712" rtlCol="0">
            <a:spAutoFit/>
          </a:bodyPr>
          <a:lstStyle/>
          <a:p>
            <a:r>
              <a:rPr lang="en-US" altLang="zh-CN" sz="12800" dirty="0" smtClean="0">
                <a:solidFill>
                  <a:srgbClr val="38B1BF"/>
                </a:solidFill>
                <a:latin typeface="Impact" panose="020B0806030902050204" pitchFamily="34" charset="0"/>
              </a:rPr>
              <a:t>20XX</a:t>
            </a:r>
            <a:endParaRPr lang="zh-CN" altLang="en-US" sz="12800" dirty="0">
              <a:solidFill>
                <a:srgbClr val="38B1BF"/>
              </a:solidFill>
              <a:latin typeface="Impact" panose="020B0806030902050204" pitchFamily="34" charset="0"/>
            </a:endParaRPr>
          </a:p>
        </p:txBody>
      </p:sp>
      <p:sp>
        <p:nvSpPr>
          <p:cNvPr id="19" name="文本框 5"/>
          <p:cNvSpPr txBox="1"/>
          <p:nvPr/>
        </p:nvSpPr>
        <p:spPr>
          <a:xfrm>
            <a:off x="3812420" y="4778722"/>
            <a:ext cx="1613535" cy="382270"/>
          </a:xfrm>
          <a:prstGeom prst="rect">
            <a:avLst/>
          </a:prstGeom>
          <a:noFill/>
        </p:spPr>
        <p:txBody>
          <a:bodyPr wrap="none" lIns="91423" tIns="45712" rIns="91423" bIns="45712" rtlCol="0">
            <a:spAutoFit/>
          </a:bodyPr>
          <a:lstStyle/>
          <a:p>
            <a:pPr algn="ctr"/>
            <a:r>
              <a:rPr lang="zh-CN" altLang="en-US" sz="1900" dirty="0">
                <a:solidFill>
                  <a:schemeClr val="tx1">
                    <a:lumMod val="85000"/>
                    <a:lumOff val="15000"/>
                  </a:schemeClr>
                </a:solidFill>
                <a:latin typeface="微软雅黑" panose="020B0503020204020204" pitchFamily="34" charset="-122"/>
                <a:ea typeface="微软雅黑" panose="020B0503020204020204" pitchFamily="34" charset="-122"/>
              </a:rPr>
              <a:t>汇报人</a:t>
            </a:r>
            <a:r>
              <a:rPr lang="zh-CN" altLang="en-US" sz="1900" dirty="0" smtClean="0">
                <a:solidFill>
                  <a:schemeClr val="tx1">
                    <a:lumMod val="85000"/>
                    <a:lumOff val="15000"/>
                  </a:schemeClr>
                </a:solidFill>
                <a:latin typeface="微软雅黑" panose="020B0503020204020204" pitchFamily="34" charset="-122"/>
                <a:ea typeface="微软雅黑" panose="020B0503020204020204" pitchFamily="34" charset="-122"/>
              </a:rPr>
              <a:t>：</a:t>
            </a:r>
            <a:r>
              <a:rPr lang="en-US" altLang="zh-CN" sz="1900" dirty="0" smtClean="0">
                <a:solidFill>
                  <a:schemeClr val="tx1">
                    <a:lumMod val="85000"/>
                    <a:lumOff val="15000"/>
                  </a:schemeClr>
                </a:solidFill>
                <a:latin typeface="微软雅黑" panose="020B0503020204020204" pitchFamily="34" charset="-122"/>
                <a:ea typeface="微软雅黑" panose="020B0503020204020204" pitchFamily="34" charset="-122"/>
              </a:rPr>
              <a:t>XXX</a:t>
            </a:r>
            <a:endParaRPr lang="en-US" altLang="zh-CN" sz="1900" dirty="0" smtClean="0">
              <a:solidFill>
                <a:schemeClr val="tx1">
                  <a:lumMod val="85000"/>
                  <a:lumOff val="15000"/>
                </a:schemeClr>
              </a:solidFill>
              <a:latin typeface="微软雅黑" panose="020B0503020204020204" pitchFamily="34" charset="-122"/>
              <a:ea typeface="微软雅黑" panose="020B0503020204020204" pitchFamily="34" charset="-122"/>
            </a:endParaRPr>
          </a:p>
        </p:txBody>
      </p:sp>
      <p:sp>
        <p:nvSpPr>
          <p:cNvPr id="20" name="矩形 19"/>
          <p:cNvSpPr/>
          <p:nvPr/>
        </p:nvSpPr>
        <p:spPr>
          <a:xfrm>
            <a:off x="3075414" y="3552761"/>
            <a:ext cx="6037196" cy="938702"/>
          </a:xfrm>
          <a:prstGeom prst="rect">
            <a:avLst/>
          </a:prstGeom>
          <a:noFill/>
          <a:ln>
            <a:noFill/>
          </a:ln>
          <a:effectLst>
            <a:glow rad="1905000">
              <a:srgbClr val="F14124">
                <a:alpha val="40000"/>
              </a:srgbClr>
            </a:glow>
            <a:softEdge rad="1270000"/>
          </a:effectLst>
        </p:spPr>
        <p:txBody>
          <a:bodyPr wrap="none" lIns="91423" tIns="45712" rIns="91423" bIns="45712">
            <a:spAutoFit/>
          </a:bodyPr>
          <a:lstStyle/>
          <a:p>
            <a:pPr algn="ctr"/>
            <a:r>
              <a:rPr lang="zh-CN" altLang="en-US" sz="5500" b="1" dirty="0" smtClean="0">
                <a:solidFill>
                  <a:schemeClr val="tx1">
                    <a:lumMod val="75000"/>
                    <a:lumOff val="25000"/>
                  </a:schemeClr>
                </a:solidFill>
                <a:latin typeface="微软雅黑" panose="020B0503020204020204" pitchFamily="34" charset="-122"/>
                <a:ea typeface="微软雅黑" panose="020B0503020204020204" pitchFamily="34" charset="-122"/>
              </a:rPr>
              <a:t>汇报完毕 感谢观看</a:t>
            </a:r>
            <a:endParaRPr lang="zh-CN" altLang="en-US" sz="5500" b="1"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21" name="文本框 5"/>
          <p:cNvSpPr txBox="1"/>
          <p:nvPr/>
        </p:nvSpPr>
        <p:spPr>
          <a:xfrm>
            <a:off x="5863151" y="4778722"/>
            <a:ext cx="2534920" cy="382270"/>
          </a:xfrm>
          <a:prstGeom prst="rect">
            <a:avLst/>
          </a:prstGeom>
          <a:noFill/>
        </p:spPr>
        <p:txBody>
          <a:bodyPr wrap="none" lIns="91423" tIns="45712" rIns="91423" bIns="45712" rtlCol="0">
            <a:spAutoFit/>
          </a:bodyPr>
          <a:lstStyle/>
          <a:p>
            <a:pPr algn="ctr"/>
            <a:r>
              <a:rPr lang="zh-CN" altLang="en-US" sz="1900" dirty="0">
                <a:solidFill>
                  <a:schemeClr val="tx1">
                    <a:lumMod val="85000"/>
                    <a:lumOff val="15000"/>
                  </a:schemeClr>
                </a:solidFill>
                <a:latin typeface="微软雅黑" panose="020B0503020204020204" pitchFamily="34" charset="-122"/>
                <a:ea typeface="微软雅黑" panose="020B0503020204020204" pitchFamily="34" charset="-122"/>
              </a:rPr>
              <a:t>日期：</a:t>
            </a:r>
            <a:r>
              <a:rPr lang="en-US" altLang="zh-CN" sz="1900" dirty="0" smtClean="0">
                <a:solidFill>
                  <a:schemeClr val="tx1">
                    <a:lumMod val="85000"/>
                    <a:lumOff val="15000"/>
                  </a:schemeClr>
                </a:solidFill>
                <a:latin typeface="微软雅黑" panose="020B0503020204020204" pitchFamily="34" charset="-122"/>
                <a:ea typeface="微软雅黑" panose="020B0503020204020204" pitchFamily="34" charset="-122"/>
              </a:rPr>
              <a:t>20XX</a:t>
            </a:r>
            <a:r>
              <a:rPr lang="zh-CN" altLang="en-US" sz="1900" dirty="0" smtClean="0">
                <a:solidFill>
                  <a:schemeClr val="tx1">
                    <a:lumMod val="85000"/>
                    <a:lumOff val="15000"/>
                  </a:schemeClr>
                </a:solidFill>
                <a:latin typeface="微软雅黑" panose="020B0503020204020204" pitchFamily="34" charset="-122"/>
                <a:ea typeface="微软雅黑" panose="020B0503020204020204" pitchFamily="34" charset="-122"/>
              </a:rPr>
              <a:t>年</a:t>
            </a:r>
            <a:r>
              <a:rPr lang="en-US" altLang="zh-CN" sz="1900" dirty="0">
                <a:solidFill>
                  <a:schemeClr val="tx1">
                    <a:lumMod val="85000"/>
                    <a:lumOff val="15000"/>
                  </a:schemeClr>
                </a:solidFill>
                <a:latin typeface="微软雅黑" panose="020B0503020204020204" pitchFamily="34" charset="-122"/>
                <a:ea typeface="微软雅黑" panose="020B0503020204020204" pitchFamily="34" charset="-122"/>
              </a:rPr>
              <a:t>X</a:t>
            </a:r>
            <a:r>
              <a:rPr lang="zh-CN" altLang="en-US" sz="1900" dirty="0">
                <a:solidFill>
                  <a:schemeClr val="tx1">
                    <a:lumMod val="85000"/>
                    <a:lumOff val="15000"/>
                  </a:schemeClr>
                </a:solidFill>
                <a:latin typeface="微软雅黑" panose="020B0503020204020204" pitchFamily="34" charset="-122"/>
                <a:ea typeface="微软雅黑" panose="020B0503020204020204" pitchFamily="34" charset="-122"/>
              </a:rPr>
              <a:t>月</a:t>
            </a:r>
            <a:r>
              <a:rPr lang="en-US" altLang="zh-CN" sz="1900" dirty="0">
                <a:solidFill>
                  <a:schemeClr val="tx1">
                    <a:lumMod val="85000"/>
                    <a:lumOff val="15000"/>
                  </a:schemeClr>
                </a:solidFill>
                <a:latin typeface="微软雅黑" panose="020B0503020204020204" pitchFamily="34" charset="-122"/>
                <a:ea typeface="微软雅黑" panose="020B0503020204020204" pitchFamily="34" charset="-122"/>
              </a:rPr>
              <a:t>X</a:t>
            </a:r>
            <a:r>
              <a:rPr lang="zh-CN" altLang="en-US" sz="1900" dirty="0">
                <a:solidFill>
                  <a:schemeClr val="tx1">
                    <a:lumMod val="85000"/>
                    <a:lumOff val="15000"/>
                  </a:schemeClr>
                </a:solidFill>
                <a:latin typeface="微软雅黑" panose="020B0503020204020204" pitchFamily="34" charset="-122"/>
                <a:ea typeface="微软雅黑" panose="020B0503020204020204" pitchFamily="34" charset="-122"/>
              </a:rPr>
              <a:t>日</a:t>
            </a:r>
            <a:endParaRPr lang="en-US" altLang="zh-CN" sz="1900" dirty="0">
              <a:solidFill>
                <a:schemeClr val="tx1">
                  <a:lumMod val="85000"/>
                  <a:lumOff val="15000"/>
                </a:schemeClr>
              </a:solidFill>
              <a:latin typeface="微软雅黑" panose="020B0503020204020204" pitchFamily="34" charset="-122"/>
              <a:ea typeface="微软雅黑" panose="020B0503020204020204" pitchFamily="34" charset="-122"/>
            </a:endParaRPr>
          </a:p>
        </p:txBody>
      </p:sp>
      <p:cxnSp>
        <p:nvCxnSpPr>
          <p:cNvPr id="22" name="直接连接符 21"/>
          <p:cNvCxnSpPr/>
          <p:nvPr/>
        </p:nvCxnSpPr>
        <p:spPr>
          <a:xfrm>
            <a:off x="2639273" y="4529730"/>
            <a:ext cx="6911868" cy="0"/>
          </a:xfrm>
          <a:prstGeom prst="line">
            <a:avLst/>
          </a:prstGeom>
          <a:ln>
            <a:solidFill>
              <a:srgbClr val="38B1BF"/>
            </a:solidFill>
          </a:ln>
        </p:spPr>
        <p:style>
          <a:lnRef idx="1">
            <a:schemeClr val="accent1"/>
          </a:lnRef>
          <a:fillRef idx="0">
            <a:schemeClr val="accent1"/>
          </a:fillRef>
          <a:effectRef idx="0">
            <a:schemeClr val="accent1"/>
          </a:effectRef>
          <a:fontRef idx="minor">
            <a:schemeClr val="tx1"/>
          </a:fontRef>
        </p:style>
      </p:cxnSp>
      <p:sp>
        <p:nvSpPr>
          <p:cNvPr id="29" name="TextBox 28"/>
          <p:cNvSpPr txBox="1"/>
          <p:nvPr/>
        </p:nvSpPr>
        <p:spPr>
          <a:xfrm>
            <a:off x="5240968" y="452774"/>
            <a:ext cx="1714567" cy="692493"/>
          </a:xfrm>
          <a:prstGeom prst="rect">
            <a:avLst/>
          </a:prstGeom>
          <a:noFill/>
        </p:spPr>
        <p:txBody>
          <a:bodyPr wrap="none" lIns="121917" tIns="60958" rIns="121917" bIns="60958" rtlCol="0">
            <a:spAutoFit/>
          </a:bodyPr>
          <a:lstStyle/>
          <a:p>
            <a:pPr algn="ctr"/>
            <a:r>
              <a:rPr lang="en-US" altLang="zh-CN" sz="3700" dirty="0">
                <a:solidFill>
                  <a:schemeClr val="tx1">
                    <a:lumMod val="75000"/>
                    <a:lumOff val="25000"/>
                  </a:schemeClr>
                </a:solidFill>
                <a:latin typeface="Eras Bold ITC" panose="020B0907030504020204" pitchFamily="34" charset="0"/>
                <a:ea typeface="微软雅黑" panose="020B0503020204020204" pitchFamily="34" charset="-122"/>
              </a:rPr>
              <a:t>LOGO</a:t>
            </a:r>
            <a:endParaRPr lang="zh-CN" altLang="en-US" sz="3700" dirty="0">
              <a:solidFill>
                <a:schemeClr val="tx1">
                  <a:lumMod val="75000"/>
                  <a:lumOff val="25000"/>
                </a:schemeClr>
              </a:solidFill>
              <a:latin typeface="Eras Bold ITC" panose="020B0907030504020204" pitchFamily="34" charset="0"/>
              <a:ea typeface="微软雅黑" panose="020B0503020204020204" pitchFamily="34" charset="-122"/>
            </a:endParaRPr>
          </a:p>
        </p:txBody>
      </p:sp>
    </p:spTree>
  </p:cSld>
  <p:clrMapOvr>
    <a:masterClrMapping/>
  </p:clrMapOvr>
  <mc:AlternateContent xmlns:mc="http://schemas.openxmlformats.org/markup-compatibility/2006">
    <mc:Choice xmlns:p14="http://schemas.microsoft.com/office/powerpoint/2010/main" Requires="p14">
      <p:transition spd="slow" p14:dur="1600" advClick="0" advTm="6000">
        <p:blinds dir="vert"/>
      </p:transition>
    </mc:Choice>
    <mc:Fallback>
      <p:transition spd="slow" advClick="0" advTm="6000">
        <p:blinds dir="vert"/>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0" presetClass="entr" presetSubtype="0" fill="hold" grpId="0" nodeType="withEffect">
                                  <p:stCondLst>
                                    <p:cond delay="0"/>
                                  </p:stCondLst>
                                  <p:childTnLst>
                                    <p:set>
                                      <p:cBhvr>
                                        <p:cTn id="6" dur="1" fill="hold">
                                          <p:stCondLst>
                                            <p:cond delay="0"/>
                                          </p:stCondLst>
                                        </p:cTn>
                                        <p:tgtEl>
                                          <p:spTgt spid="14"/>
                                        </p:tgtEl>
                                        <p:attrNameLst>
                                          <p:attrName>style.visibility</p:attrName>
                                        </p:attrNameLst>
                                      </p:cBhvr>
                                      <p:to>
                                        <p:strVal val="visible"/>
                                      </p:to>
                                    </p:set>
                                    <p:animEffect transition="in" filter="fade">
                                      <p:cBhvr>
                                        <p:cTn id="7" dur="200"/>
                                        <p:tgtEl>
                                          <p:spTgt spid="14"/>
                                        </p:tgtEl>
                                      </p:cBhvr>
                                    </p:animEffect>
                                  </p:childTnLst>
                                </p:cTn>
                              </p:par>
                              <p:par>
                                <p:cTn id="8" presetID="10" presetClass="entr" presetSubtype="0" fill="hold" grpId="0" nodeType="withEffect">
                                  <p:stCondLst>
                                    <p:cond delay="0"/>
                                  </p:stCondLst>
                                  <p:childTnLst>
                                    <p:set>
                                      <p:cBhvr>
                                        <p:cTn id="9" dur="1" fill="hold">
                                          <p:stCondLst>
                                            <p:cond delay="0"/>
                                          </p:stCondLst>
                                        </p:cTn>
                                        <p:tgtEl>
                                          <p:spTgt spid="15"/>
                                        </p:tgtEl>
                                        <p:attrNameLst>
                                          <p:attrName>style.visibility</p:attrName>
                                        </p:attrNameLst>
                                      </p:cBhvr>
                                      <p:to>
                                        <p:strVal val="visible"/>
                                      </p:to>
                                    </p:set>
                                    <p:animEffect transition="in" filter="fade">
                                      <p:cBhvr>
                                        <p:cTn id="10" dur="200"/>
                                        <p:tgtEl>
                                          <p:spTgt spid="15"/>
                                        </p:tgtEl>
                                      </p:cBhvr>
                                    </p:animEffect>
                                  </p:childTnLst>
                                </p:cTn>
                              </p:par>
                              <p:par>
                                <p:cTn id="11" presetID="10" presetClass="entr" presetSubtype="0" fill="hold" grpId="0" nodeType="withEffect">
                                  <p:stCondLst>
                                    <p:cond delay="0"/>
                                  </p:stCondLst>
                                  <p:childTnLst>
                                    <p:set>
                                      <p:cBhvr>
                                        <p:cTn id="12" dur="1" fill="hold">
                                          <p:stCondLst>
                                            <p:cond delay="0"/>
                                          </p:stCondLst>
                                        </p:cTn>
                                        <p:tgtEl>
                                          <p:spTgt spid="16"/>
                                        </p:tgtEl>
                                        <p:attrNameLst>
                                          <p:attrName>style.visibility</p:attrName>
                                        </p:attrNameLst>
                                      </p:cBhvr>
                                      <p:to>
                                        <p:strVal val="visible"/>
                                      </p:to>
                                    </p:set>
                                    <p:animEffect transition="in" filter="fade">
                                      <p:cBhvr>
                                        <p:cTn id="13" dur="200"/>
                                        <p:tgtEl>
                                          <p:spTgt spid="16"/>
                                        </p:tgtEl>
                                      </p:cBhvr>
                                    </p:animEffect>
                                  </p:childTnLst>
                                </p:cTn>
                              </p:par>
                              <p:par>
                                <p:cTn id="14" presetID="10" presetClass="entr" presetSubtype="0" fill="hold" grpId="0" nodeType="withEffect">
                                  <p:stCondLst>
                                    <p:cond delay="0"/>
                                  </p:stCondLst>
                                  <p:childTnLst>
                                    <p:set>
                                      <p:cBhvr>
                                        <p:cTn id="15" dur="1" fill="hold">
                                          <p:stCondLst>
                                            <p:cond delay="0"/>
                                          </p:stCondLst>
                                        </p:cTn>
                                        <p:tgtEl>
                                          <p:spTgt spid="17"/>
                                        </p:tgtEl>
                                        <p:attrNameLst>
                                          <p:attrName>style.visibility</p:attrName>
                                        </p:attrNameLst>
                                      </p:cBhvr>
                                      <p:to>
                                        <p:strVal val="visible"/>
                                      </p:to>
                                    </p:set>
                                    <p:animEffect transition="in" filter="fade">
                                      <p:cBhvr>
                                        <p:cTn id="16" dur="200"/>
                                        <p:tgtEl>
                                          <p:spTgt spid="17"/>
                                        </p:tgtEl>
                                      </p:cBhvr>
                                    </p:animEffect>
                                  </p:childTnLst>
                                </p:cTn>
                              </p:par>
                              <p:par>
                                <p:cTn id="17" presetID="10" presetClass="entr" presetSubtype="0" fill="hold" grpId="0" nodeType="withEffect">
                                  <p:stCondLst>
                                    <p:cond delay="0"/>
                                  </p:stCondLst>
                                  <p:childTnLst>
                                    <p:set>
                                      <p:cBhvr>
                                        <p:cTn id="18" dur="1" fill="hold">
                                          <p:stCondLst>
                                            <p:cond delay="0"/>
                                          </p:stCondLst>
                                        </p:cTn>
                                        <p:tgtEl>
                                          <p:spTgt spid="10"/>
                                        </p:tgtEl>
                                        <p:attrNameLst>
                                          <p:attrName>style.visibility</p:attrName>
                                        </p:attrNameLst>
                                      </p:cBhvr>
                                      <p:to>
                                        <p:strVal val="visible"/>
                                      </p:to>
                                    </p:set>
                                    <p:animEffect transition="in" filter="fade">
                                      <p:cBhvr>
                                        <p:cTn id="19" dur="200"/>
                                        <p:tgtEl>
                                          <p:spTgt spid="10"/>
                                        </p:tgtEl>
                                      </p:cBhvr>
                                    </p:animEffect>
                                  </p:childTnLst>
                                </p:cTn>
                              </p:par>
                              <p:par>
                                <p:cTn id="20" presetID="10" presetClass="entr" presetSubtype="0" fill="hold" grpId="0" nodeType="withEffect">
                                  <p:stCondLst>
                                    <p:cond delay="0"/>
                                  </p:stCondLst>
                                  <p:childTnLst>
                                    <p:set>
                                      <p:cBhvr>
                                        <p:cTn id="21" dur="1" fill="hold">
                                          <p:stCondLst>
                                            <p:cond delay="0"/>
                                          </p:stCondLst>
                                        </p:cTn>
                                        <p:tgtEl>
                                          <p:spTgt spid="11"/>
                                        </p:tgtEl>
                                        <p:attrNameLst>
                                          <p:attrName>style.visibility</p:attrName>
                                        </p:attrNameLst>
                                      </p:cBhvr>
                                      <p:to>
                                        <p:strVal val="visible"/>
                                      </p:to>
                                    </p:set>
                                    <p:animEffect transition="in" filter="fade">
                                      <p:cBhvr>
                                        <p:cTn id="22" dur="200"/>
                                        <p:tgtEl>
                                          <p:spTgt spid="11"/>
                                        </p:tgtEl>
                                      </p:cBhvr>
                                    </p:animEffect>
                                  </p:childTnLst>
                                </p:cTn>
                              </p:par>
                              <p:par>
                                <p:cTn id="23" presetID="10" presetClass="entr" presetSubtype="0" fill="hold" grpId="0" nodeType="withEffect">
                                  <p:stCondLst>
                                    <p:cond delay="0"/>
                                  </p:stCondLst>
                                  <p:childTnLst>
                                    <p:set>
                                      <p:cBhvr>
                                        <p:cTn id="24" dur="1" fill="hold">
                                          <p:stCondLst>
                                            <p:cond delay="0"/>
                                          </p:stCondLst>
                                        </p:cTn>
                                        <p:tgtEl>
                                          <p:spTgt spid="12"/>
                                        </p:tgtEl>
                                        <p:attrNameLst>
                                          <p:attrName>style.visibility</p:attrName>
                                        </p:attrNameLst>
                                      </p:cBhvr>
                                      <p:to>
                                        <p:strVal val="visible"/>
                                      </p:to>
                                    </p:set>
                                    <p:animEffect transition="in" filter="fade">
                                      <p:cBhvr>
                                        <p:cTn id="25" dur="200"/>
                                        <p:tgtEl>
                                          <p:spTgt spid="12"/>
                                        </p:tgtEl>
                                      </p:cBhvr>
                                    </p:animEffect>
                                  </p:childTnLst>
                                </p:cTn>
                              </p:par>
                              <p:par>
                                <p:cTn id="26" presetID="10" presetClass="entr" presetSubtype="0" fill="hold" grpId="0" nodeType="withEffect">
                                  <p:stCondLst>
                                    <p:cond delay="0"/>
                                  </p:stCondLst>
                                  <p:childTnLst>
                                    <p:set>
                                      <p:cBhvr>
                                        <p:cTn id="27" dur="1" fill="hold">
                                          <p:stCondLst>
                                            <p:cond delay="0"/>
                                          </p:stCondLst>
                                        </p:cTn>
                                        <p:tgtEl>
                                          <p:spTgt spid="13"/>
                                        </p:tgtEl>
                                        <p:attrNameLst>
                                          <p:attrName>style.visibility</p:attrName>
                                        </p:attrNameLst>
                                      </p:cBhvr>
                                      <p:to>
                                        <p:strVal val="visible"/>
                                      </p:to>
                                    </p:set>
                                    <p:animEffect transition="in" filter="fade">
                                      <p:cBhvr>
                                        <p:cTn id="28" dur="200"/>
                                        <p:tgtEl>
                                          <p:spTgt spid="13"/>
                                        </p:tgtEl>
                                      </p:cBhvr>
                                    </p:animEffect>
                                  </p:childTnLst>
                                </p:cTn>
                              </p:par>
                            </p:childTnLst>
                          </p:cTn>
                        </p:par>
                        <p:par>
                          <p:cTn id="29" fill="hold">
                            <p:stCondLst>
                              <p:cond delay="500"/>
                            </p:stCondLst>
                            <p:childTnLst>
                              <p:par>
                                <p:cTn id="30" presetID="2" presetClass="entr" presetSubtype="8" fill="hold" nodeType="afterEffect">
                                  <p:stCondLst>
                                    <p:cond delay="0"/>
                                  </p:stCondLst>
                                  <p:childTnLst>
                                    <p:set>
                                      <p:cBhvr>
                                        <p:cTn id="31" dur="1" fill="hold">
                                          <p:stCondLst>
                                            <p:cond delay="0"/>
                                          </p:stCondLst>
                                        </p:cTn>
                                        <p:tgtEl>
                                          <p:spTgt spid="8"/>
                                        </p:tgtEl>
                                        <p:attrNameLst>
                                          <p:attrName>style.visibility</p:attrName>
                                        </p:attrNameLst>
                                      </p:cBhvr>
                                      <p:to>
                                        <p:strVal val="visible"/>
                                      </p:to>
                                    </p:set>
                                    <p:anim calcmode="lin" valueType="num">
                                      <p:cBhvr additive="base">
                                        <p:cTn id="32" dur="500" fill="hold"/>
                                        <p:tgtEl>
                                          <p:spTgt spid="8"/>
                                        </p:tgtEl>
                                        <p:attrNameLst>
                                          <p:attrName>ppt_x</p:attrName>
                                        </p:attrNameLst>
                                      </p:cBhvr>
                                      <p:tavLst>
                                        <p:tav tm="0">
                                          <p:val>
                                            <p:strVal val="0-#ppt_w/2"/>
                                          </p:val>
                                        </p:tav>
                                        <p:tav tm="100000">
                                          <p:val>
                                            <p:strVal val="#ppt_x"/>
                                          </p:val>
                                        </p:tav>
                                      </p:tavLst>
                                    </p:anim>
                                    <p:anim calcmode="lin" valueType="num">
                                      <p:cBhvr additive="base">
                                        <p:cTn id="33" dur="500" fill="hold"/>
                                        <p:tgtEl>
                                          <p:spTgt spid="8"/>
                                        </p:tgtEl>
                                        <p:attrNameLst>
                                          <p:attrName>ppt_y</p:attrName>
                                        </p:attrNameLst>
                                      </p:cBhvr>
                                      <p:tavLst>
                                        <p:tav tm="0">
                                          <p:val>
                                            <p:strVal val="#ppt_y"/>
                                          </p:val>
                                        </p:tav>
                                        <p:tav tm="100000">
                                          <p:val>
                                            <p:strVal val="#ppt_y"/>
                                          </p:val>
                                        </p:tav>
                                      </p:tavLst>
                                    </p:anim>
                                  </p:childTnLst>
                                </p:cTn>
                              </p:par>
                              <p:par>
                                <p:cTn id="34" presetID="2" presetClass="entr" presetSubtype="2" fill="hold" nodeType="withEffect">
                                  <p:stCondLst>
                                    <p:cond delay="0"/>
                                  </p:stCondLst>
                                  <p:childTnLst>
                                    <p:set>
                                      <p:cBhvr>
                                        <p:cTn id="35" dur="1" fill="hold">
                                          <p:stCondLst>
                                            <p:cond delay="0"/>
                                          </p:stCondLst>
                                        </p:cTn>
                                        <p:tgtEl>
                                          <p:spTgt spid="9"/>
                                        </p:tgtEl>
                                        <p:attrNameLst>
                                          <p:attrName>style.visibility</p:attrName>
                                        </p:attrNameLst>
                                      </p:cBhvr>
                                      <p:to>
                                        <p:strVal val="visible"/>
                                      </p:to>
                                    </p:set>
                                    <p:anim calcmode="lin" valueType="num">
                                      <p:cBhvr additive="base">
                                        <p:cTn id="36" dur="500" fill="hold"/>
                                        <p:tgtEl>
                                          <p:spTgt spid="9"/>
                                        </p:tgtEl>
                                        <p:attrNameLst>
                                          <p:attrName>ppt_x</p:attrName>
                                        </p:attrNameLst>
                                      </p:cBhvr>
                                      <p:tavLst>
                                        <p:tav tm="0">
                                          <p:val>
                                            <p:strVal val="1+#ppt_w/2"/>
                                          </p:val>
                                        </p:tav>
                                        <p:tav tm="100000">
                                          <p:val>
                                            <p:strVal val="#ppt_x"/>
                                          </p:val>
                                        </p:tav>
                                      </p:tavLst>
                                    </p:anim>
                                    <p:anim calcmode="lin" valueType="num">
                                      <p:cBhvr additive="base">
                                        <p:cTn id="37" dur="500" fill="hold"/>
                                        <p:tgtEl>
                                          <p:spTgt spid="9"/>
                                        </p:tgtEl>
                                        <p:attrNameLst>
                                          <p:attrName>ppt_y</p:attrName>
                                        </p:attrNameLst>
                                      </p:cBhvr>
                                      <p:tavLst>
                                        <p:tav tm="0">
                                          <p:val>
                                            <p:strVal val="#ppt_y"/>
                                          </p:val>
                                        </p:tav>
                                        <p:tav tm="100000">
                                          <p:val>
                                            <p:strVal val="#ppt_y"/>
                                          </p:val>
                                        </p:tav>
                                      </p:tavLst>
                                    </p:anim>
                                  </p:childTnLst>
                                </p:cTn>
                              </p:par>
                            </p:childTnLst>
                          </p:cTn>
                        </p:par>
                        <p:par>
                          <p:cTn id="38" fill="hold">
                            <p:stCondLst>
                              <p:cond delay="1000"/>
                            </p:stCondLst>
                            <p:childTnLst>
                              <p:par>
                                <p:cTn id="39" presetID="53" presetClass="entr" presetSubtype="16" fill="hold" grpId="0" nodeType="afterEffect">
                                  <p:stCondLst>
                                    <p:cond delay="0"/>
                                  </p:stCondLst>
                                  <p:childTnLst>
                                    <p:set>
                                      <p:cBhvr>
                                        <p:cTn id="40" dur="1" fill="hold">
                                          <p:stCondLst>
                                            <p:cond delay="0"/>
                                          </p:stCondLst>
                                        </p:cTn>
                                        <p:tgtEl>
                                          <p:spTgt spid="29"/>
                                        </p:tgtEl>
                                        <p:attrNameLst>
                                          <p:attrName>style.visibility</p:attrName>
                                        </p:attrNameLst>
                                      </p:cBhvr>
                                      <p:to>
                                        <p:strVal val="visible"/>
                                      </p:to>
                                    </p:set>
                                    <p:anim calcmode="lin" valueType="num">
                                      <p:cBhvr>
                                        <p:cTn id="41" dur="500" fill="hold"/>
                                        <p:tgtEl>
                                          <p:spTgt spid="29"/>
                                        </p:tgtEl>
                                        <p:attrNameLst>
                                          <p:attrName>ppt_w</p:attrName>
                                        </p:attrNameLst>
                                      </p:cBhvr>
                                      <p:tavLst>
                                        <p:tav tm="0">
                                          <p:val>
                                            <p:fltVal val="0"/>
                                          </p:val>
                                        </p:tav>
                                        <p:tav tm="100000">
                                          <p:val>
                                            <p:strVal val="#ppt_w"/>
                                          </p:val>
                                        </p:tav>
                                      </p:tavLst>
                                    </p:anim>
                                    <p:anim calcmode="lin" valueType="num">
                                      <p:cBhvr>
                                        <p:cTn id="42" dur="500" fill="hold"/>
                                        <p:tgtEl>
                                          <p:spTgt spid="29"/>
                                        </p:tgtEl>
                                        <p:attrNameLst>
                                          <p:attrName>ppt_h</p:attrName>
                                        </p:attrNameLst>
                                      </p:cBhvr>
                                      <p:tavLst>
                                        <p:tav tm="0">
                                          <p:val>
                                            <p:fltVal val="0"/>
                                          </p:val>
                                        </p:tav>
                                        <p:tav tm="100000">
                                          <p:val>
                                            <p:strVal val="#ppt_h"/>
                                          </p:val>
                                        </p:tav>
                                      </p:tavLst>
                                    </p:anim>
                                    <p:animEffect transition="in" filter="fade">
                                      <p:cBhvr>
                                        <p:cTn id="43" dur="500"/>
                                        <p:tgtEl>
                                          <p:spTgt spid="29"/>
                                        </p:tgtEl>
                                      </p:cBhvr>
                                    </p:animEffect>
                                  </p:childTnLst>
                                </p:cTn>
                              </p:par>
                            </p:childTnLst>
                          </p:cTn>
                        </p:par>
                        <p:par>
                          <p:cTn id="44" fill="hold">
                            <p:stCondLst>
                              <p:cond delay="1500"/>
                            </p:stCondLst>
                            <p:childTnLst>
                              <p:par>
                                <p:cTn id="45" presetID="37" presetClass="entr" presetSubtype="0" fill="hold" grpId="0" nodeType="afterEffect">
                                  <p:stCondLst>
                                    <p:cond delay="0"/>
                                  </p:stCondLst>
                                  <p:childTnLst>
                                    <p:set>
                                      <p:cBhvr>
                                        <p:cTn id="46" dur="1" fill="hold">
                                          <p:stCondLst>
                                            <p:cond delay="0"/>
                                          </p:stCondLst>
                                        </p:cTn>
                                        <p:tgtEl>
                                          <p:spTgt spid="18"/>
                                        </p:tgtEl>
                                        <p:attrNameLst>
                                          <p:attrName>style.visibility</p:attrName>
                                        </p:attrNameLst>
                                      </p:cBhvr>
                                      <p:to>
                                        <p:strVal val="visible"/>
                                      </p:to>
                                    </p:set>
                                    <p:animEffect transition="in" filter="fade">
                                      <p:cBhvr>
                                        <p:cTn id="47" dur="700"/>
                                        <p:tgtEl>
                                          <p:spTgt spid="18"/>
                                        </p:tgtEl>
                                      </p:cBhvr>
                                    </p:animEffect>
                                    <p:anim calcmode="lin" valueType="num">
                                      <p:cBhvr>
                                        <p:cTn id="48" dur="700" fill="hold"/>
                                        <p:tgtEl>
                                          <p:spTgt spid="18"/>
                                        </p:tgtEl>
                                        <p:attrNameLst>
                                          <p:attrName>ppt_x</p:attrName>
                                        </p:attrNameLst>
                                      </p:cBhvr>
                                      <p:tavLst>
                                        <p:tav tm="0">
                                          <p:val>
                                            <p:strVal val="#ppt_x"/>
                                          </p:val>
                                        </p:tav>
                                        <p:tav tm="100000">
                                          <p:val>
                                            <p:strVal val="#ppt_x"/>
                                          </p:val>
                                        </p:tav>
                                      </p:tavLst>
                                    </p:anim>
                                    <p:anim calcmode="lin" valueType="num">
                                      <p:cBhvr>
                                        <p:cTn id="49" dur="630" decel="100000" fill="hold"/>
                                        <p:tgtEl>
                                          <p:spTgt spid="18"/>
                                        </p:tgtEl>
                                        <p:attrNameLst>
                                          <p:attrName>ppt_y</p:attrName>
                                        </p:attrNameLst>
                                      </p:cBhvr>
                                      <p:tavLst>
                                        <p:tav tm="0">
                                          <p:val>
                                            <p:strVal val="#ppt_y+1"/>
                                          </p:val>
                                        </p:tav>
                                        <p:tav tm="100000">
                                          <p:val>
                                            <p:strVal val="#ppt_y-.03"/>
                                          </p:val>
                                        </p:tav>
                                      </p:tavLst>
                                    </p:anim>
                                    <p:anim calcmode="lin" valueType="num">
                                      <p:cBhvr>
                                        <p:cTn id="50" dur="70" accel="100000" fill="hold">
                                          <p:stCondLst>
                                            <p:cond delay="630"/>
                                          </p:stCondLst>
                                        </p:cTn>
                                        <p:tgtEl>
                                          <p:spTgt spid="18"/>
                                        </p:tgtEl>
                                        <p:attrNameLst>
                                          <p:attrName>ppt_y</p:attrName>
                                        </p:attrNameLst>
                                      </p:cBhvr>
                                      <p:tavLst>
                                        <p:tav tm="0">
                                          <p:val>
                                            <p:strVal val="#ppt_y-.03"/>
                                          </p:val>
                                        </p:tav>
                                        <p:tav tm="100000">
                                          <p:val>
                                            <p:strVal val="#ppt_y"/>
                                          </p:val>
                                        </p:tav>
                                      </p:tavLst>
                                    </p:anim>
                                  </p:childTnLst>
                                </p:cTn>
                              </p:par>
                            </p:childTnLst>
                          </p:cTn>
                        </p:par>
                        <p:par>
                          <p:cTn id="51" fill="hold">
                            <p:stCondLst>
                              <p:cond delay="2500"/>
                            </p:stCondLst>
                            <p:childTnLst>
                              <p:par>
                                <p:cTn id="52" presetID="16" presetClass="entr" presetSubtype="37" fill="hold" grpId="0" nodeType="afterEffect">
                                  <p:stCondLst>
                                    <p:cond delay="0"/>
                                  </p:stCondLst>
                                  <p:childTnLst>
                                    <p:set>
                                      <p:cBhvr>
                                        <p:cTn id="53" dur="1" fill="hold">
                                          <p:stCondLst>
                                            <p:cond delay="0"/>
                                          </p:stCondLst>
                                        </p:cTn>
                                        <p:tgtEl>
                                          <p:spTgt spid="20"/>
                                        </p:tgtEl>
                                        <p:attrNameLst>
                                          <p:attrName>style.visibility</p:attrName>
                                        </p:attrNameLst>
                                      </p:cBhvr>
                                      <p:to>
                                        <p:strVal val="visible"/>
                                      </p:to>
                                    </p:set>
                                    <p:animEffect transition="in" filter="barn(outVertical)">
                                      <p:cBhvr>
                                        <p:cTn id="54" dur="1000"/>
                                        <p:tgtEl>
                                          <p:spTgt spid="20"/>
                                        </p:tgtEl>
                                      </p:cBhvr>
                                    </p:animEffect>
                                  </p:childTnLst>
                                </p:cTn>
                              </p:par>
                            </p:childTnLst>
                          </p:cTn>
                        </p:par>
                        <p:par>
                          <p:cTn id="55" fill="hold">
                            <p:stCondLst>
                              <p:cond delay="3500"/>
                            </p:stCondLst>
                            <p:childTnLst>
                              <p:par>
                                <p:cTn id="56" presetID="22" presetClass="entr" presetSubtype="8" fill="hold" nodeType="afterEffect">
                                  <p:stCondLst>
                                    <p:cond delay="0"/>
                                  </p:stCondLst>
                                  <p:childTnLst>
                                    <p:set>
                                      <p:cBhvr>
                                        <p:cTn id="57" dur="1" fill="hold">
                                          <p:stCondLst>
                                            <p:cond delay="0"/>
                                          </p:stCondLst>
                                        </p:cTn>
                                        <p:tgtEl>
                                          <p:spTgt spid="22"/>
                                        </p:tgtEl>
                                        <p:attrNameLst>
                                          <p:attrName>style.visibility</p:attrName>
                                        </p:attrNameLst>
                                      </p:cBhvr>
                                      <p:to>
                                        <p:strVal val="visible"/>
                                      </p:to>
                                    </p:set>
                                    <p:animEffect transition="in" filter="wipe(left)">
                                      <p:cBhvr>
                                        <p:cTn id="58" dur="500"/>
                                        <p:tgtEl>
                                          <p:spTgt spid="22"/>
                                        </p:tgtEl>
                                      </p:cBhvr>
                                    </p:animEffect>
                                  </p:childTnLst>
                                </p:cTn>
                              </p:par>
                            </p:childTnLst>
                          </p:cTn>
                        </p:par>
                        <p:par>
                          <p:cTn id="59" fill="hold">
                            <p:stCondLst>
                              <p:cond delay="4000"/>
                            </p:stCondLst>
                            <p:childTnLst>
                              <p:par>
                                <p:cTn id="60" presetID="12" presetClass="entr" presetSubtype="4" fill="hold" grpId="0" nodeType="afterEffect">
                                  <p:stCondLst>
                                    <p:cond delay="0"/>
                                  </p:stCondLst>
                                  <p:childTnLst>
                                    <p:set>
                                      <p:cBhvr>
                                        <p:cTn id="61" dur="1" fill="hold">
                                          <p:stCondLst>
                                            <p:cond delay="0"/>
                                          </p:stCondLst>
                                        </p:cTn>
                                        <p:tgtEl>
                                          <p:spTgt spid="19"/>
                                        </p:tgtEl>
                                        <p:attrNameLst>
                                          <p:attrName>style.visibility</p:attrName>
                                        </p:attrNameLst>
                                      </p:cBhvr>
                                      <p:to>
                                        <p:strVal val="visible"/>
                                      </p:to>
                                    </p:set>
                                    <p:anim calcmode="lin" valueType="num">
                                      <p:cBhvr additive="base">
                                        <p:cTn id="62" dur="500"/>
                                        <p:tgtEl>
                                          <p:spTgt spid="19"/>
                                        </p:tgtEl>
                                        <p:attrNameLst>
                                          <p:attrName>ppt_y</p:attrName>
                                        </p:attrNameLst>
                                      </p:cBhvr>
                                      <p:tavLst>
                                        <p:tav tm="0">
                                          <p:val>
                                            <p:strVal val="#ppt_y+#ppt_h*1.125000"/>
                                          </p:val>
                                        </p:tav>
                                        <p:tav tm="100000">
                                          <p:val>
                                            <p:strVal val="#ppt_y"/>
                                          </p:val>
                                        </p:tav>
                                      </p:tavLst>
                                    </p:anim>
                                    <p:animEffect transition="in" filter="wipe(up)">
                                      <p:cBhvr>
                                        <p:cTn id="63" dur="500"/>
                                        <p:tgtEl>
                                          <p:spTgt spid="19"/>
                                        </p:tgtEl>
                                      </p:cBhvr>
                                    </p:animEffect>
                                  </p:childTnLst>
                                </p:cTn>
                              </p:par>
                            </p:childTnLst>
                          </p:cTn>
                        </p:par>
                        <p:par>
                          <p:cTn id="64" fill="hold">
                            <p:stCondLst>
                              <p:cond delay="4500"/>
                            </p:stCondLst>
                            <p:childTnLst>
                              <p:par>
                                <p:cTn id="65" presetID="12" presetClass="entr" presetSubtype="4" fill="hold" grpId="0" nodeType="afterEffect">
                                  <p:stCondLst>
                                    <p:cond delay="0"/>
                                  </p:stCondLst>
                                  <p:childTnLst>
                                    <p:set>
                                      <p:cBhvr>
                                        <p:cTn id="66" dur="1" fill="hold">
                                          <p:stCondLst>
                                            <p:cond delay="0"/>
                                          </p:stCondLst>
                                        </p:cTn>
                                        <p:tgtEl>
                                          <p:spTgt spid="21"/>
                                        </p:tgtEl>
                                        <p:attrNameLst>
                                          <p:attrName>style.visibility</p:attrName>
                                        </p:attrNameLst>
                                      </p:cBhvr>
                                      <p:to>
                                        <p:strVal val="visible"/>
                                      </p:to>
                                    </p:set>
                                    <p:anim calcmode="lin" valueType="num">
                                      <p:cBhvr additive="base">
                                        <p:cTn id="67" dur="500"/>
                                        <p:tgtEl>
                                          <p:spTgt spid="21"/>
                                        </p:tgtEl>
                                        <p:attrNameLst>
                                          <p:attrName>ppt_y</p:attrName>
                                        </p:attrNameLst>
                                      </p:cBhvr>
                                      <p:tavLst>
                                        <p:tav tm="0">
                                          <p:val>
                                            <p:strVal val="#ppt_y+#ppt_h*1.125000"/>
                                          </p:val>
                                        </p:tav>
                                        <p:tav tm="100000">
                                          <p:val>
                                            <p:strVal val="#ppt_y"/>
                                          </p:val>
                                        </p:tav>
                                      </p:tavLst>
                                    </p:anim>
                                    <p:animEffect transition="in" filter="wipe(up)">
                                      <p:cBhvr>
                                        <p:cTn id="68" dur="500"/>
                                        <p:tgtEl>
                                          <p:spTgt spid="21"/>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0" grpId="0" animBg="1"/>
      <p:bldP spid="11" grpId="0" animBg="1"/>
      <p:bldP spid="12" grpId="0" animBg="1"/>
      <p:bldP spid="13" grpId="0" animBg="1"/>
      <p:bldP spid="14" grpId="0" animBg="1"/>
      <p:bldP spid="15" grpId="0" animBg="1"/>
      <p:bldP spid="16" grpId="0" animBg="1"/>
      <p:bldP spid="17" grpId="0" animBg="1"/>
      <p:bldP spid="18" grpId="0"/>
      <p:bldP spid="19" grpId="0"/>
      <p:bldP spid="20" grpId="0"/>
      <p:bldP spid="21" grpId="0"/>
      <p:bldP spid="29" grpId="0"/>
    </p:bldLst>
  </p:timing>
</p:sld>
</file>

<file path=ppt/tags/tag1.xml><?xml version="1.0" encoding="utf-8"?>
<p:tagLst xmlns:p="http://schemas.openxmlformats.org/presentationml/2006/main">
  <p:tag name="ISPRING_PRESENTATION_TITLE" val="PowerPoint 演示文稿"/>
</p:tagLst>
</file>

<file path=ppt/theme/theme1.xml><?xml version="1.0" encoding="utf-8"?>
<a:theme xmlns:a="http://schemas.openxmlformats.org/drawingml/2006/main" name="Office 主题">
  <a:themeElements>
    <a:clrScheme name="自定义 81">
      <a:dk1>
        <a:sysClr val="windowText" lastClr="000000"/>
      </a:dk1>
      <a:lt1>
        <a:sysClr val="window" lastClr="FFFFFF"/>
      </a:lt1>
      <a:dk2>
        <a:srgbClr val="666666"/>
      </a:dk2>
      <a:lt2>
        <a:srgbClr val="D2D2D2"/>
      </a:lt2>
      <a:accent1>
        <a:srgbClr val="EF7768"/>
      </a:accent1>
      <a:accent2>
        <a:srgbClr val="C7C7C7"/>
      </a:accent2>
      <a:accent3>
        <a:srgbClr val="38B1BF"/>
      </a:accent3>
      <a:accent4>
        <a:srgbClr val="FF9933"/>
      </a:accent4>
      <a:accent5>
        <a:srgbClr val="7F7F7F"/>
      </a:accent5>
      <a:accent6>
        <a:srgbClr val="878787"/>
      </a:accent6>
      <a:hlink>
        <a:srgbClr val="006387"/>
      </a:hlink>
      <a:folHlink>
        <a:srgbClr val="8B8B8B"/>
      </a:folHlink>
    </a:clrScheme>
    <a:fontScheme name="Office">
      <a:majorFont>
        <a:latin typeface="Calibri"/>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majorFont>
      <a:minorFont>
        <a:latin typeface="Calibri"/>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shade val="51000"/>
                <a:satMod val="130000"/>
              </a:schemeClr>
            </a:gs>
            <a:gs pos="80000">
              <a:schemeClr val="phClr">
                <a:shade val="93000"/>
                <a:satMod val="130000"/>
              </a:schemeClr>
            </a:gs>
            <a:gs pos="100000">
              <a:schemeClr val="phClr">
                <a:shade val="94000"/>
                <a:satMod val="135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extLst>
    <a:ext uri="{05A4C25C-085E-4340-85A3-A5531E510DB2}">
      <thm15:themeFamily xmlns:thm15="http://schemas.microsoft.com/office/thememl/2012/main" name="Office Theme" id="{62F939B6-93AF-4DB8-9C6B-D6C7DFDC589F}" vid="{4A3C46E8-61CC-4603-A589-7422A47A8E4A}"/>
    </a:ext>
  </a:extLst>
</a:theme>
</file>

<file path=ppt/theme/theme2.xml><?xml version="1.0" encoding="utf-8"?>
<a:theme xmlns:a="http://schemas.openxmlformats.org/drawingml/2006/main" name="Office 主题​​">
  <a:themeElements>
    <a:clrScheme name="Office">
      <a:dk1>
        <a:sysClr val="windowText" lastClr="000000"/>
      </a:dk1>
      <a:lt1>
        <a:sysClr val="window" lastClr="FFFFFF"/>
      </a:lt1>
      <a:dk2>
        <a:srgbClr val="1F497D"/>
      </a:dk2>
      <a:lt2>
        <a:srgbClr val="EEECE1"/>
      </a:lt2>
      <a:accent1>
        <a:srgbClr val="4F81BD"/>
      </a:accent1>
      <a:accent2>
        <a:srgbClr val="C0504D"/>
      </a:accent2>
      <a:accent3>
        <a:srgbClr val="9BBB59"/>
      </a:accent3>
      <a:accent4>
        <a:srgbClr val="8064A2"/>
      </a:accent4>
      <a:accent5>
        <a:srgbClr val="4BACC6"/>
      </a:accent5>
      <a:accent6>
        <a:srgbClr val="F79646"/>
      </a:accent6>
      <a:hlink>
        <a:srgbClr val="0000FF"/>
      </a:hlink>
      <a:folHlink>
        <a:srgbClr val="800080"/>
      </a:folHlink>
    </a:clrScheme>
    <a:fontScheme name="Office">
      <a:majorFont>
        <a:latin typeface="Calibri"/>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shade val="51000"/>
                <a:satMod val="130000"/>
              </a:schemeClr>
            </a:gs>
            <a:gs pos="80000">
              <a:schemeClr val="phClr">
                <a:shade val="93000"/>
                <a:satMod val="130000"/>
              </a:schemeClr>
            </a:gs>
            <a:gs pos="100000">
              <a:schemeClr val="phClr">
                <a:shade val="94000"/>
                <a:satMod val="135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extLst>
    <a:ext uri="{05A4C25C-085E-4340-85A3-A5531E510DB2}">
      <thm15:themeFamily xmlns:thm15="http://schemas.microsoft.com/office/thememl/2012/main" name="Office Theme" id="{62F939B6-93AF-4DB8-9C6B-D6C7DFDC589F}" vid="{4A3C46E8-61CC-4603-A589-7422A47A8E4A}"/>
    </a:ext>
  </a:extLst>
</a:theme>
</file>

<file path=ppt/theme/theme3.xml><?xml version="1.0" encoding="utf-8"?>
<a:theme xmlns:a="http://schemas.openxmlformats.org/drawingml/2006/main" name="Office 主题​​">
  <a:themeElements>
    <a:clrScheme name="Office">
      <a:dk1>
        <a:sysClr val="windowText" lastClr="000000"/>
      </a:dk1>
      <a:lt1>
        <a:sysClr val="window" lastClr="FFFFFF"/>
      </a:lt1>
      <a:dk2>
        <a:srgbClr val="1F497D"/>
      </a:dk2>
      <a:lt2>
        <a:srgbClr val="EEECE1"/>
      </a:lt2>
      <a:accent1>
        <a:srgbClr val="4F81BD"/>
      </a:accent1>
      <a:accent2>
        <a:srgbClr val="C0504D"/>
      </a:accent2>
      <a:accent3>
        <a:srgbClr val="9BBB59"/>
      </a:accent3>
      <a:accent4>
        <a:srgbClr val="8064A2"/>
      </a:accent4>
      <a:accent5>
        <a:srgbClr val="4BACC6"/>
      </a:accent5>
      <a:accent6>
        <a:srgbClr val="F79646"/>
      </a:accent6>
      <a:hlink>
        <a:srgbClr val="0000FF"/>
      </a:hlink>
      <a:folHlink>
        <a:srgbClr val="800080"/>
      </a:folHlink>
    </a:clrScheme>
    <a:fontScheme name="Office">
      <a:majorFont>
        <a:latin typeface="Calibri"/>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shade val="51000"/>
                <a:satMod val="130000"/>
              </a:schemeClr>
            </a:gs>
            <a:gs pos="80000">
              <a:schemeClr val="phClr">
                <a:shade val="93000"/>
                <a:satMod val="130000"/>
              </a:schemeClr>
            </a:gs>
            <a:gs pos="100000">
              <a:schemeClr val="phClr">
                <a:shade val="94000"/>
                <a:satMod val="135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otalTime>0</TotalTime>
  <Words>6578</Words>
  <Application>WPS 演示</Application>
  <PresentationFormat>自定义</PresentationFormat>
  <Paragraphs>766</Paragraphs>
  <Slides>33</Slides>
  <Notes>33</Notes>
  <HiddenSlides>0</HiddenSlides>
  <MMClips>1</MMClips>
  <ScaleCrop>false</ScaleCrop>
  <HeadingPairs>
    <vt:vector size="6" baseType="variant">
      <vt:variant>
        <vt:lpstr>已用的字体</vt:lpstr>
      </vt:variant>
      <vt:variant>
        <vt:i4>20</vt:i4>
      </vt:variant>
      <vt:variant>
        <vt:lpstr>主题</vt:lpstr>
      </vt:variant>
      <vt:variant>
        <vt:i4>1</vt:i4>
      </vt:variant>
      <vt:variant>
        <vt:lpstr>幻灯片标题</vt:lpstr>
      </vt:variant>
      <vt:variant>
        <vt:i4>33</vt:i4>
      </vt:variant>
    </vt:vector>
  </HeadingPairs>
  <TitlesOfParts>
    <vt:vector size="54" baseType="lpstr">
      <vt:lpstr>Arial</vt:lpstr>
      <vt:lpstr>宋体</vt:lpstr>
      <vt:lpstr>Wingdings</vt:lpstr>
      <vt:lpstr>微软雅黑</vt:lpstr>
      <vt:lpstr>Tahoma</vt:lpstr>
      <vt:lpstr>Eras Bold ITC</vt:lpstr>
      <vt:lpstr>Impact</vt:lpstr>
      <vt:lpstr>Arial Unicode MS</vt:lpstr>
      <vt:lpstr>Times New Roman</vt:lpstr>
      <vt:lpstr>方正兰亭黑_GBK</vt:lpstr>
      <vt:lpstr>黑体</vt:lpstr>
      <vt:lpstr>Calibri</vt:lpstr>
      <vt:lpstr>华文黑体</vt:lpstr>
      <vt:lpstr>Calibri</vt:lpstr>
      <vt:lpstr>Roboto Regular</vt:lpstr>
      <vt:lpstr>Roboto</vt:lpstr>
      <vt:lpstr>Roboto Light</vt:lpstr>
      <vt:lpstr>方正兰亭纤黑简体</vt:lpstr>
      <vt:lpstr>TeXGyreAdventor</vt:lpstr>
      <vt:lpstr>Segoe Print</vt:lpstr>
      <vt:lpstr>Office 主题</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vector>
  </TitlesOfParts>
  <LinksUpToDate>false</LinksUpToDate>
  <SharedDoc>false</SharedDoc>
  <HyperlinksChanged>false</HyperlinksChanged>
  <AppVersion>14.0000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PowerPoint 演示文稿</dc:title>
  <dc:creator>Lee</dc:creator>
  <cp:lastModifiedBy>拉普耶鲁</cp:lastModifiedBy>
  <cp:revision>192</cp:revision>
  <dcterms:created xsi:type="dcterms:W3CDTF">2015-04-23T03:04:00Z</dcterms:created>
  <dcterms:modified xsi:type="dcterms:W3CDTF">2020-06-27T08:19:50Z</dcterms:modified>
</cp:coreProperties>
</file>

<file path=docProps/custom.xml><?xml version="1.0" encoding="utf-8"?>
<Properties xmlns="http://schemas.openxmlformats.org/officeDocument/2006/custom-properties" xmlns:vt="http://schemas.openxmlformats.org/officeDocument/2006/docPropsVTypes">
  <property fmtid="{D5CDD505-2E9C-101B-9397-08002B2CF9AE}" pid="2" name="KSOProductBuildVer">
    <vt:lpwstr>2052-11.1.0.9739</vt:lpwstr>
  </property>
</Properties>
</file>